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7.xml" ContentType="application/vnd.openxmlformats-officedocument.presentationml.notesSlide+xml"/>
  <Override PartName="/ppt/tags/tag9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21"/>
  </p:notesMasterIdLst>
  <p:sldIdLst>
    <p:sldId id="256" r:id="rId2"/>
    <p:sldId id="257" r:id="rId3"/>
    <p:sldId id="259" r:id="rId4"/>
    <p:sldId id="263" r:id="rId5"/>
    <p:sldId id="312" r:id="rId6"/>
    <p:sldId id="260" r:id="rId7"/>
    <p:sldId id="332" r:id="rId8"/>
    <p:sldId id="258" r:id="rId9"/>
    <p:sldId id="333" r:id="rId10"/>
    <p:sldId id="264" r:id="rId11"/>
    <p:sldId id="314" r:id="rId12"/>
    <p:sldId id="313" r:id="rId13"/>
    <p:sldId id="352" r:id="rId14"/>
    <p:sldId id="316" r:id="rId15"/>
    <p:sldId id="318" r:id="rId16"/>
    <p:sldId id="319" r:id="rId17"/>
    <p:sldId id="323" r:id="rId18"/>
    <p:sldId id="324" r:id="rId19"/>
    <p:sldId id="320" r:id="rId20"/>
  </p:sldIdLst>
  <p:sldSz cx="9144000" cy="5143500" type="screen16x9"/>
  <p:notesSz cx="6858000" cy="9144000"/>
  <p:embeddedFontLst>
    <p:embeddedFont>
      <p:font typeface="#9Slide04 SFU CenturySchoolbook" panose="020B0604020202020204" charset="0"/>
      <p:regular r:id="rId22"/>
      <p:bold r:id="rId23"/>
      <p:italic r:id="rId24"/>
    </p:embeddedFont>
    <p:embeddedFont>
      <p:font typeface="#9Slide04 Spectral ExtraBold" panose="020B0604020202020204" charset="0"/>
      <p:bold r:id="rId25"/>
    </p:embeddedFont>
    <p:embeddedFont>
      <p:font typeface="Actor" panose="020B0604020202020204" charset="0"/>
      <p:regular r:id="rId26"/>
    </p:embeddedFont>
    <p:embeddedFont>
      <p:font typeface="Cambria" panose="02040503050406030204" pitchFamily="18" charset="0"/>
      <p:regular r:id="rId27"/>
      <p:bold r:id="rId28"/>
      <p:italic r:id="rId29"/>
      <p:boldItalic r:id="rId30"/>
    </p:embeddedFont>
    <p:embeddedFont>
      <p:font typeface="Didact Gothic" panose="00000500000000000000" pitchFamily="2" charset="0"/>
      <p:regular r:id="rId31"/>
    </p:embeddedFont>
    <p:embeddedFont>
      <p:font typeface="Kumbh Sans Black" panose="020B0604020202020204" charset="0"/>
      <p:bold r:id="rId32"/>
    </p:embeddedFont>
    <p:embeddedFont>
      <p:font typeface="Nunito" pitchFamily="2"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9AA0A6"/>
          </p15:clr>
        </p15:guide>
        <p15:guide id="2" pos="2880"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7" d="100"/>
          <a:sy n="87" d="100"/>
        </p:scale>
        <p:origin x="90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1367ba3242f_0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1" name="Google Shape;1271;g1367ba3242f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6"/>
        <p:cNvGrpSpPr/>
        <p:nvPr/>
      </p:nvGrpSpPr>
      <p:grpSpPr>
        <a:xfrm>
          <a:off x="0" y="0"/>
          <a:ext cx="0" cy="0"/>
          <a:chOff x="0" y="0"/>
          <a:chExt cx="0" cy="0"/>
        </a:xfrm>
      </p:grpSpPr>
      <p:sp>
        <p:nvSpPr>
          <p:cNvPr id="3467" name="Google Shape;3467;g13b6fa7fdc6_0_14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8" name="Google Shape;3468;g13b6fa7fdc6_0_14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6"/>
        <p:cNvGrpSpPr/>
        <p:nvPr/>
      </p:nvGrpSpPr>
      <p:grpSpPr>
        <a:xfrm>
          <a:off x="0" y="0"/>
          <a:ext cx="0" cy="0"/>
          <a:chOff x="0" y="0"/>
          <a:chExt cx="0" cy="0"/>
        </a:xfrm>
      </p:grpSpPr>
      <p:sp>
        <p:nvSpPr>
          <p:cNvPr id="3467" name="Google Shape;3467;g13b6fa7fdc6_0_14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8" name="Google Shape;3468;g13b6fa7fdc6_0_14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6"/>
        <p:cNvGrpSpPr/>
        <p:nvPr/>
      </p:nvGrpSpPr>
      <p:grpSpPr>
        <a:xfrm>
          <a:off x="0" y="0"/>
          <a:ext cx="0" cy="0"/>
          <a:chOff x="0" y="0"/>
          <a:chExt cx="0" cy="0"/>
        </a:xfrm>
      </p:grpSpPr>
      <p:sp>
        <p:nvSpPr>
          <p:cNvPr id="3467" name="Google Shape;3467;g13b6fa7fdc6_0_14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8" name="Google Shape;3468;g13b6fa7fdc6_0_14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6"/>
        <p:cNvGrpSpPr/>
        <p:nvPr/>
      </p:nvGrpSpPr>
      <p:grpSpPr>
        <a:xfrm>
          <a:off x="0" y="0"/>
          <a:ext cx="0" cy="0"/>
          <a:chOff x="0" y="0"/>
          <a:chExt cx="0" cy="0"/>
        </a:xfrm>
      </p:grpSpPr>
      <p:sp>
        <p:nvSpPr>
          <p:cNvPr id="2097" name="Google Shape;2097;g13b42b575aa_0_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8" name="Google Shape;2098;g13b42b575aa_0_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7"/>
        <p:cNvGrpSpPr/>
        <p:nvPr/>
      </p:nvGrpSpPr>
      <p:grpSpPr>
        <a:xfrm>
          <a:off x="0" y="0"/>
          <a:ext cx="0" cy="0"/>
          <a:chOff x="0" y="0"/>
          <a:chExt cx="0" cy="0"/>
        </a:xfrm>
      </p:grpSpPr>
      <p:sp>
        <p:nvSpPr>
          <p:cNvPr id="1768" name="Google Shape;1768;g13b42b575aa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9" name="Google Shape;1769;g13b42b575aa_0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6"/>
        <p:cNvGrpSpPr/>
        <p:nvPr/>
      </p:nvGrpSpPr>
      <p:grpSpPr>
        <a:xfrm>
          <a:off x="0" y="0"/>
          <a:ext cx="0" cy="0"/>
          <a:chOff x="0" y="0"/>
          <a:chExt cx="0" cy="0"/>
        </a:xfrm>
      </p:grpSpPr>
      <p:sp>
        <p:nvSpPr>
          <p:cNvPr id="2097" name="Google Shape;2097;g13b42b575aa_0_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8" name="Google Shape;2098;g13b42b575aa_0_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7"/>
        <p:cNvGrpSpPr/>
        <p:nvPr/>
      </p:nvGrpSpPr>
      <p:grpSpPr>
        <a:xfrm>
          <a:off x="0" y="0"/>
          <a:ext cx="0" cy="0"/>
          <a:chOff x="0" y="0"/>
          <a:chExt cx="0" cy="0"/>
        </a:xfrm>
      </p:grpSpPr>
      <p:sp>
        <p:nvSpPr>
          <p:cNvPr id="3228" name="Google Shape;3228;g13b6fa7fdc6_0_138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9" name="Google Shape;3229;g13b6fa7fdc6_0_13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6"/>
        <p:cNvGrpSpPr/>
        <p:nvPr/>
      </p:nvGrpSpPr>
      <p:grpSpPr>
        <a:xfrm>
          <a:off x="0" y="0"/>
          <a:ext cx="0" cy="0"/>
          <a:chOff x="0" y="0"/>
          <a:chExt cx="0" cy="0"/>
        </a:xfrm>
      </p:grpSpPr>
      <p:sp>
        <p:nvSpPr>
          <p:cNvPr id="2097" name="Google Shape;2097;g13b42b575aa_0_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8" name="Google Shape;2098;g13b42b575aa_0_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2"/>
        <p:cNvGrpSpPr/>
        <p:nvPr/>
      </p:nvGrpSpPr>
      <p:grpSpPr>
        <a:xfrm>
          <a:off x="0" y="0"/>
          <a:ext cx="0" cy="0"/>
          <a:chOff x="0" y="0"/>
          <a:chExt cx="0" cy="0"/>
        </a:xfrm>
      </p:grpSpPr>
      <p:sp>
        <p:nvSpPr>
          <p:cNvPr id="2393" name="Google Shape;2393;g13b42b575aa_0_1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4" name="Google Shape;2394;g13b42b575aa_0_1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5"/>
        <p:cNvGrpSpPr/>
        <p:nvPr/>
      </p:nvGrpSpPr>
      <p:grpSpPr>
        <a:xfrm>
          <a:off x="0" y="0"/>
          <a:ext cx="0" cy="0"/>
          <a:chOff x="0" y="0"/>
          <a:chExt cx="0" cy="0"/>
        </a:xfrm>
      </p:grpSpPr>
      <p:sp>
        <p:nvSpPr>
          <p:cNvPr id="1926" name="Google Shape;1926;g13b42b575aa_0_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7" name="Google Shape;1927;g13b42b575aa_0_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6"/>
        <p:cNvGrpSpPr/>
        <p:nvPr/>
      </p:nvGrpSpPr>
      <p:grpSpPr>
        <a:xfrm>
          <a:off x="0" y="0"/>
          <a:ext cx="0" cy="0"/>
          <a:chOff x="0" y="0"/>
          <a:chExt cx="0" cy="0"/>
        </a:xfrm>
      </p:grpSpPr>
      <p:sp>
        <p:nvSpPr>
          <p:cNvPr id="3467" name="Google Shape;3467;g13b6fa7fdc6_0_14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8" name="Google Shape;3468;g13b6fa7fdc6_0_14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2"/>
        <p:cNvGrpSpPr/>
        <p:nvPr/>
      </p:nvGrpSpPr>
      <p:grpSpPr>
        <a:xfrm>
          <a:off x="0" y="0"/>
          <a:ext cx="0" cy="0"/>
          <a:chOff x="0" y="0"/>
          <a:chExt cx="0" cy="0"/>
        </a:xfrm>
      </p:grpSpPr>
      <p:sp>
        <p:nvSpPr>
          <p:cNvPr id="2393" name="Google Shape;2393;g13b42b575aa_0_1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4" name="Google Shape;2394;g13b42b575aa_0_1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282950"/>
            <a:ext cx="4448100" cy="1871400"/>
          </a:xfrm>
          <a:prstGeom prst="rect">
            <a:avLst/>
          </a:prstGeom>
        </p:spPr>
        <p:txBody>
          <a:bodyPr spcFirstLastPara="1" wrap="square" lIns="91425" tIns="91425" rIns="91425" bIns="91425" anchor="t" anchorCtr="0">
            <a:noAutofit/>
          </a:bodyPr>
          <a:lstStyle>
            <a:lvl1pPr lvl="0">
              <a:spcBef>
                <a:spcPts val="0"/>
              </a:spcBef>
              <a:spcAft>
                <a:spcPts val="0"/>
              </a:spcAft>
              <a:buSzPts val="5200"/>
              <a:buNone/>
              <a:defRPr sz="5600">
                <a:solidFill>
                  <a:schemeClr val="lt1"/>
                </a:solidFill>
                <a:latin typeface="Kumbh Sans Black"/>
                <a:ea typeface="Kumbh Sans Black"/>
                <a:cs typeface="Kumbh Sans Black"/>
                <a:sym typeface="Kumbh Sans Black"/>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3225" y="3154350"/>
            <a:ext cx="2654400" cy="706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700">
                <a:latin typeface="Didact Gothic" panose="00000500000000000000"/>
                <a:ea typeface="Didact Gothic" panose="00000500000000000000"/>
                <a:cs typeface="Didact Gothic" panose="00000500000000000000"/>
                <a:sym typeface="Didact Gothic" panose="0000050000000000000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3586211" y="-724540"/>
            <a:ext cx="2368385" cy="1940862"/>
            <a:chOff x="3586211" y="-724540"/>
            <a:chExt cx="2368385" cy="1940862"/>
          </a:xfrm>
        </p:grpSpPr>
        <p:grpSp>
          <p:nvGrpSpPr>
            <p:cNvPr id="12" name="Google Shape;12;p2"/>
            <p:cNvGrpSpPr/>
            <p:nvPr/>
          </p:nvGrpSpPr>
          <p:grpSpPr>
            <a:xfrm>
              <a:off x="3586211" y="-484535"/>
              <a:ext cx="1949365" cy="1700857"/>
              <a:chOff x="2216761" y="-454735"/>
              <a:chExt cx="1949365" cy="1700857"/>
            </a:xfrm>
          </p:grpSpPr>
          <p:sp>
            <p:nvSpPr>
              <p:cNvPr id="13" name="Google Shape;13;p2"/>
              <p:cNvSpPr/>
              <p:nvPr/>
            </p:nvSpPr>
            <p:spPr>
              <a:xfrm rot="7543098">
                <a:off x="2809980" y="-530512"/>
                <a:ext cx="762927" cy="1852411"/>
              </a:xfrm>
              <a:custGeom>
                <a:avLst/>
                <a:gdLst/>
                <a:ahLst/>
                <a:cxnLst/>
                <a:rect l="l" t="t" r="r" b="b"/>
                <a:pathLst>
                  <a:path w="12693" h="30819" extrusionOk="0">
                    <a:moveTo>
                      <a:pt x="10452" y="0"/>
                    </a:moveTo>
                    <a:cubicBezTo>
                      <a:pt x="10449" y="0"/>
                      <a:pt x="10445" y="1"/>
                      <a:pt x="10442" y="1"/>
                    </a:cubicBezTo>
                    <a:cubicBezTo>
                      <a:pt x="9573" y="60"/>
                      <a:pt x="7144" y="3132"/>
                      <a:pt x="4537" y="7764"/>
                    </a:cubicBezTo>
                    <a:cubicBezTo>
                      <a:pt x="1929" y="12383"/>
                      <a:pt x="1263" y="17860"/>
                      <a:pt x="1263" y="17860"/>
                    </a:cubicBezTo>
                    <a:cubicBezTo>
                      <a:pt x="1" y="24516"/>
                      <a:pt x="715" y="29862"/>
                      <a:pt x="2822" y="30624"/>
                    </a:cubicBezTo>
                    <a:cubicBezTo>
                      <a:pt x="3187" y="30753"/>
                      <a:pt x="3609" y="30819"/>
                      <a:pt x="4065" y="30819"/>
                    </a:cubicBezTo>
                    <a:cubicBezTo>
                      <a:pt x="6258" y="30819"/>
                      <a:pt x="9240" y="29295"/>
                      <a:pt x="10502" y="25944"/>
                    </a:cubicBezTo>
                    <a:cubicBezTo>
                      <a:pt x="12038" y="21908"/>
                      <a:pt x="12693" y="16015"/>
                      <a:pt x="12574" y="12169"/>
                    </a:cubicBezTo>
                    <a:cubicBezTo>
                      <a:pt x="12455" y="8325"/>
                      <a:pt x="11331" y="0"/>
                      <a:pt x="10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7543098">
                <a:off x="2823344" y="-516959"/>
                <a:ext cx="717848" cy="1850007"/>
              </a:xfrm>
              <a:custGeom>
                <a:avLst/>
                <a:gdLst/>
                <a:ahLst/>
                <a:cxnLst/>
                <a:rect l="l" t="t" r="r" b="b"/>
                <a:pathLst>
                  <a:path w="11943" h="30779" extrusionOk="0">
                    <a:moveTo>
                      <a:pt x="9776" y="1"/>
                    </a:moveTo>
                    <a:cubicBezTo>
                      <a:pt x="9692" y="1"/>
                      <a:pt x="9621" y="24"/>
                      <a:pt x="9549" y="72"/>
                    </a:cubicBezTo>
                    <a:cubicBezTo>
                      <a:pt x="9395" y="667"/>
                      <a:pt x="9204" y="1489"/>
                      <a:pt x="8954" y="2465"/>
                    </a:cubicBezTo>
                    <a:lnTo>
                      <a:pt x="8418" y="1025"/>
                    </a:lnTo>
                    <a:cubicBezTo>
                      <a:pt x="8371" y="1084"/>
                      <a:pt x="8311" y="1144"/>
                      <a:pt x="8263" y="1203"/>
                    </a:cubicBezTo>
                    <a:lnTo>
                      <a:pt x="8883" y="2822"/>
                    </a:lnTo>
                    <a:cubicBezTo>
                      <a:pt x="8680" y="3632"/>
                      <a:pt x="8466" y="4537"/>
                      <a:pt x="8228" y="5537"/>
                    </a:cubicBezTo>
                    <a:lnTo>
                      <a:pt x="6751" y="3168"/>
                    </a:lnTo>
                    <a:lnTo>
                      <a:pt x="6609" y="3346"/>
                    </a:lnTo>
                    <a:lnTo>
                      <a:pt x="8144" y="5811"/>
                    </a:lnTo>
                    <a:cubicBezTo>
                      <a:pt x="7942" y="6644"/>
                      <a:pt x="7728" y="7525"/>
                      <a:pt x="7501" y="8454"/>
                    </a:cubicBezTo>
                    <a:lnTo>
                      <a:pt x="5346" y="5275"/>
                    </a:lnTo>
                    <a:cubicBezTo>
                      <a:pt x="5299" y="5335"/>
                      <a:pt x="5275" y="5418"/>
                      <a:pt x="5227" y="5477"/>
                    </a:cubicBezTo>
                    <a:lnTo>
                      <a:pt x="7442" y="8728"/>
                    </a:lnTo>
                    <a:cubicBezTo>
                      <a:pt x="7228" y="9645"/>
                      <a:pt x="7001" y="10573"/>
                      <a:pt x="6775" y="11550"/>
                    </a:cubicBezTo>
                    <a:lnTo>
                      <a:pt x="3572" y="8359"/>
                    </a:lnTo>
                    <a:cubicBezTo>
                      <a:pt x="3549" y="8418"/>
                      <a:pt x="3513" y="8490"/>
                      <a:pt x="3477" y="8549"/>
                    </a:cubicBezTo>
                    <a:lnTo>
                      <a:pt x="6716" y="11788"/>
                    </a:lnTo>
                    <a:cubicBezTo>
                      <a:pt x="6537" y="12502"/>
                      <a:pt x="6370" y="13228"/>
                      <a:pt x="6192" y="13967"/>
                    </a:cubicBezTo>
                    <a:lnTo>
                      <a:pt x="2656" y="10335"/>
                    </a:lnTo>
                    <a:cubicBezTo>
                      <a:pt x="2620" y="10419"/>
                      <a:pt x="2596" y="10478"/>
                      <a:pt x="2560" y="10550"/>
                    </a:cubicBezTo>
                    <a:lnTo>
                      <a:pt x="6144" y="14205"/>
                    </a:lnTo>
                    <a:cubicBezTo>
                      <a:pt x="5954" y="14943"/>
                      <a:pt x="5799" y="15681"/>
                      <a:pt x="5620" y="16431"/>
                    </a:cubicBezTo>
                    <a:lnTo>
                      <a:pt x="1763" y="12800"/>
                    </a:lnTo>
                    <a:cubicBezTo>
                      <a:pt x="1727" y="12871"/>
                      <a:pt x="1715" y="12943"/>
                      <a:pt x="1691" y="13014"/>
                    </a:cubicBezTo>
                    <a:lnTo>
                      <a:pt x="5561" y="16669"/>
                    </a:lnTo>
                    <a:cubicBezTo>
                      <a:pt x="5358" y="17455"/>
                      <a:pt x="5180" y="18253"/>
                      <a:pt x="5001" y="19051"/>
                    </a:cubicBezTo>
                    <a:lnTo>
                      <a:pt x="1013" y="15622"/>
                    </a:lnTo>
                    <a:lnTo>
                      <a:pt x="977" y="15848"/>
                    </a:lnTo>
                    <a:lnTo>
                      <a:pt x="4965" y="19265"/>
                    </a:lnTo>
                    <a:cubicBezTo>
                      <a:pt x="4751" y="20194"/>
                      <a:pt x="4549" y="21098"/>
                      <a:pt x="4334" y="21980"/>
                    </a:cubicBezTo>
                    <a:lnTo>
                      <a:pt x="441" y="18824"/>
                    </a:lnTo>
                    <a:cubicBezTo>
                      <a:pt x="417" y="18896"/>
                      <a:pt x="405" y="18991"/>
                      <a:pt x="393" y="19062"/>
                    </a:cubicBezTo>
                    <a:lnTo>
                      <a:pt x="4275" y="22218"/>
                    </a:lnTo>
                    <a:cubicBezTo>
                      <a:pt x="4132" y="22837"/>
                      <a:pt x="3989" y="23468"/>
                      <a:pt x="3858" y="24075"/>
                    </a:cubicBezTo>
                    <a:lnTo>
                      <a:pt x="143" y="21098"/>
                    </a:lnTo>
                    <a:cubicBezTo>
                      <a:pt x="120" y="21194"/>
                      <a:pt x="120" y="21265"/>
                      <a:pt x="108" y="21337"/>
                    </a:cubicBezTo>
                    <a:lnTo>
                      <a:pt x="3811" y="24301"/>
                    </a:lnTo>
                    <a:cubicBezTo>
                      <a:pt x="3572" y="25385"/>
                      <a:pt x="3358" y="26432"/>
                      <a:pt x="3144" y="27397"/>
                    </a:cubicBezTo>
                    <a:lnTo>
                      <a:pt x="1" y="25004"/>
                    </a:lnTo>
                    <a:lnTo>
                      <a:pt x="1" y="25004"/>
                    </a:lnTo>
                    <a:cubicBezTo>
                      <a:pt x="1" y="25087"/>
                      <a:pt x="24" y="25182"/>
                      <a:pt x="24" y="25266"/>
                    </a:cubicBezTo>
                    <a:lnTo>
                      <a:pt x="3096" y="27623"/>
                    </a:lnTo>
                    <a:cubicBezTo>
                      <a:pt x="2858" y="28778"/>
                      <a:pt x="2644" y="29826"/>
                      <a:pt x="2477" y="30731"/>
                    </a:cubicBezTo>
                    <a:cubicBezTo>
                      <a:pt x="2537" y="30742"/>
                      <a:pt x="2608" y="30754"/>
                      <a:pt x="2679" y="30778"/>
                    </a:cubicBezTo>
                    <a:cubicBezTo>
                      <a:pt x="2799" y="30183"/>
                      <a:pt x="2918" y="29528"/>
                      <a:pt x="3072" y="28826"/>
                    </a:cubicBezTo>
                    <a:lnTo>
                      <a:pt x="8335" y="28492"/>
                    </a:lnTo>
                    <a:cubicBezTo>
                      <a:pt x="8406" y="28421"/>
                      <a:pt x="8478" y="28349"/>
                      <a:pt x="8537" y="28278"/>
                    </a:cubicBezTo>
                    <a:lnTo>
                      <a:pt x="8537" y="28278"/>
                    </a:lnTo>
                    <a:lnTo>
                      <a:pt x="3120" y="28611"/>
                    </a:lnTo>
                    <a:cubicBezTo>
                      <a:pt x="3275" y="27802"/>
                      <a:pt x="3477" y="26921"/>
                      <a:pt x="3668" y="25992"/>
                    </a:cubicBezTo>
                    <a:lnTo>
                      <a:pt x="10168" y="25135"/>
                    </a:lnTo>
                    <a:cubicBezTo>
                      <a:pt x="10204" y="25063"/>
                      <a:pt x="10216" y="24980"/>
                      <a:pt x="10240" y="24908"/>
                    </a:cubicBezTo>
                    <a:lnTo>
                      <a:pt x="10240" y="24908"/>
                    </a:lnTo>
                    <a:lnTo>
                      <a:pt x="3727" y="25766"/>
                    </a:lnTo>
                    <a:cubicBezTo>
                      <a:pt x="3906" y="24980"/>
                      <a:pt x="4084" y="24170"/>
                      <a:pt x="4263" y="23337"/>
                    </a:cubicBezTo>
                    <a:lnTo>
                      <a:pt x="11050" y="21789"/>
                    </a:lnTo>
                    <a:lnTo>
                      <a:pt x="11097" y="21563"/>
                    </a:lnTo>
                    <a:lnTo>
                      <a:pt x="4323" y="23075"/>
                    </a:lnTo>
                    <a:cubicBezTo>
                      <a:pt x="4501" y="22325"/>
                      <a:pt x="4680" y="21527"/>
                      <a:pt x="4858" y="20729"/>
                    </a:cubicBezTo>
                    <a:lnTo>
                      <a:pt x="11538" y="18955"/>
                    </a:lnTo>
                    <a:cubicBezTo>
                      <a:pt x="11562" y="18884"/>
                      <a:pt x="11562" y="18812"/>
                      <a:pt x="11573" y="18729"/>
                    </a:cubicBezTo>
                    <a:lnTo>
                      <a:pt x="11573" y="18729"/>
                    </a:lnTo>
                    <a:lnTo>
                      <a:pt x="4906" y="20491"/>
                    </a:lnTo>
                    <a:cubicBezTo>
                      <a:pt x="5096" y="19622"/>
                      <a:pt x="5311" y="18729"/>
                      <a:pt x="5513" y="17836"/>
                    </a:cubicBezTo>
                    <a:lnTo>
                      <a:pt x="11823" y="16253"/>
                    </a:lnTo>
                    <a:cubicBezTo>
                      <a:pt x="11823" y="16169"/>
                      <a:pt x="11835" y="16098"/>
                      <a:pt x="11835" y="16026"/>
                    </a:cubicBezTo>
                    <a:lnTo>
                      <a:pt x="11835" y="16026"/>
                    </a:lnTo>
                    <a:lnTo>
                      <a:pt x="5561" y="17622"/>
                    </a:lnTo>
                    <a:cubicBezTo>
                      <a:pt x="5716" y="16907"/>
                      <a:pt x="5906" y="16169"/>
                      <a:pt x="6061" y="15455"/>
                    </a:cubicBezTo>
                    <a:lnTo>
                      <a:pt x="11943" y="13609"/>
                    </a:lnTo>
                    <a:lnTo>
                      <a:pt x="11943" y="13395"/>
                    </a:lnTo>
                    <a:lnTo>
                      <a:pt x="6108" y="15217"/>
                    </a:lnTo>
                    <a:cubicBezTo>
                      <a:pt x="6323" y="14371"/>
                      <a:pt x="6513" y="13514"/>
                      <a:pt x="6704" y="12681"/>
                    </a:cubicBezTo>
                    <a:lnTo>
                      <a:pt x="11883" y="11383"/>
                    </a:lnTo>
                    <a:cubicBezTo>
                      <a:pt x="11883" y="11312"/>
                      <a:pt x="11871" y="11252"/>
                      <a:pt x="11871" y="11169"/>
                    </a:cubicBezTo>
                    <a:lnTo>
                      <a:pt x="6751" y="12455"/>
                    </a:lnTo>
                    <a:cubicBezTo>
                      <a:pt x="6918" y="11752"/>
                      <a:pt x="7073" y="11050"/>
                      <a:pt x="7240" y="10371"/>
                    </a:cubicBezTo>
                    <a:lnTo>
                      <a:pt x="11681" y="8895"/>
                    </a:lnTo>
                    <a:cubicBezTo>
                      <a:pt x="11681" y="8823"/>
                      <a:pt x="11657" y="8764"/>
                      <a:pt x="11657" y="8692"/>
                    </a:cubicBezTo>
                    <a:lnTo>
                      <a:pt x="7299" y="10145"/>
                    </a:lnTo>
                    <a:cubicBezTo>
                      <a:pt x="7537" y="9180"/>
                      <a:pt x="7763" y="8240"/>
                      <a:pt x="7966" y="7335"/>
                    </a:cubicBezTo>
                    <a:lnTo>
                      <a:pt x="11347" y="6132"/>
                    </a:lnTo>
                    <a:cubicBezTo>
                      <a:pt x="11335" y="6049"/>
                      <a:pt x="11335" y="5989"/>
                      <a:pt x="11323" y="5918"/>
                    </a:cubicBezTo>
                    <a:lnTo>
                      <a:pt x="8025" y="7097"/>
                    </a:lnTo>
                    <a:cubicBezTo>
                      <a:pt x="8228" y="6287"/>
                      <a:pt x="8406" y="5537"/>
                      <a:pt x="8585" y="4835"/>
                    </a:cubicBezTo>
                    <a:lnTo>
                      <a:pt x="11002" y="3906"/>
                    </a:lnTo>
                    <a:cubicBezTo>
                      <a:pt x="10990" y="3834"/>
                      <a:pt x="10978" y="3775"/>
                      <a:pt x="10978" y="3703"/>
                    </a:cubicBezTo>
                    <a:lnTo>
                      <a:pt x="8644" y="4596"/>
                    </a:lnTo>
                    <a:cubicBezTo>
                      <a:pt x="8918" y="3430"/>
                      <a:pt x="9180" y="2406"/>
                      <a:pt x="9383" y="1548"/>
                    </a:cubicBezTo>
                    <a:lnTo>
                      <a:pt x="10383" y="1084"/>
                    </a:lnTo>
                    <a:cubicBezTo>
                      <a:pt x="10371" y="1013"/>
                      <a:pt x="10335" y="953"/>
                      <a:pt x="10323" y="894"/>
                    </a:cubicBezTo>
                    <a:lnTo>
                      <a:pt x="9442" y="1286"/>
                    </a:lnTo>
                    <a:cubicBezTo>
                      <a:pt x="9561" y="786"/>
                      <a:pt x="9680" y="358"/>
                      <a:pt x="9776" y="1"/>
                    </a:cubicBezTo>
                    <a:close/>
                  </a:path>
                </a:pathLst>
              </a:custGeom>
              <a:solidFill>
                <a:srgbClr val="9CBC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p:nvPr/>
          </p:nvSpPr>
          <p:spPr>
            <a:xfrm rot="7543098">
              <a:off x="4755907" y="-846286"/>
              <a:ext cx="606892" cy="1768924"/>
            </a:xfrm>
            <a:custGeom>
              <a:avLst/>
              <a:gdLst/>
              <a:ahLst/>
              <a:cxnLst/>
              <a:rect l="l" t="t" r="r" b="b"/>
              <a:pathLst>
                <a:path w="10097" h="29430" extrusionOk="0">
                  <a:moveTo>
                    <a:pt x="2565" y="0"/>
                  </a:moveTo>
                  <a:cubicBezTo>
                    <a:pt x="1598" y="0"/>
                    <a:pt x="884" y="1702"/>
                    <a:pt x="596" y="5323"/>
                  </a:cubicBezTo>
                  <a:cubicBezTo>
                    <a:pt x="0" y="12931"/>
                    <a:pt x="4918" y="27611"/>
                    <a:pt x="4918" y="27611"/>
                  </a:cubicBezTo>
                  <a:cubicBezTo>
                    <a:pt x="5312" y="28848"/>
                    <a:pt x="6189" y="29429"/>
                    <a:pt x="7103" y="29429"/>
                  </a:cubicBezTo>
                  <a:cubicBezTo>
                    <a:pt x="8451" y="29429"/>
                    <a:pt x="9881" y="28165"/>
                    <a:pt x="9966" y="25873"/>
                  </a:cubicBezTo>
                  <a:cubicBezTo>
                    <a:pt x="10097" y="22039"/>
                    <a:pt x="9228" y="13288"/>
                    <a:pt x="6466" y="5930"/>
                  </a:cubicBezTo>
                  <a:cubicBezTo>
                    <a:pt x="5010" y="2075"/>
                    <a:pt x="3633" y="0"/>
                    <a:pt x="25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CUSTOM_9">
    <p:spTree>
      <p:nvGrpSpPr>
        <p:cNvPr id="1" name="Shape 395"/>
        <p:cNvGrpSpPr/>
        <p:nvPr/>
      </p:nvGrpSpPr>
      <p:grpSpPr>
        <a:xfrm>
          <a:off x="0" y="0"/>
          <a:ext cx="0" cy="0"/>
          <a:chOff x="0" y="0"/>
          <a:chExt cx="0" cy="0"/>
        </a:xfrm>
      </p:grpSpPr>
      <p:sp>
        <p:nvSpPr>
          <p:cNvPr id="396" name="Google Shape;396;p16"/>
          <p:cNvSpPr txBox="1">
            <a:spLocks noGrp="1"/>
          </p:cNvSpPr>
          <p:nvPr>
            <p:ph type="title"/>
          </p:nvPr>
        </p:nvSpPr>
        <p:spPr>
          <a:xfrm>
            <a:off x="4315125" y="2346750"/>
            <a:ext cx="4115700" cy="78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5400" b="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397" name="Google Shape;397;p16"/>
          <p:cNvSpPr txBox="1">
            <a:spLocks noGrp="1"/>
          </p:cNvSpPr>
          <p:nvPr>
            <p:ph type="subTitle" idx="1"/>
          </p:nvPr>
        </p:nvSpPr>
        <p:spPr>
          <a:xfrm>
            <a:off x="4780725" y="3416238"/>
            <a:ext cx="3184500" cy="68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7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8" name="Google Shape;398;p16"/>
          <p:cNvSpPr txBox="1">
            <a:spLocks noGrp="1"/>
          </p:cNvSpPr>
          <p:nvPr>
            <p:ph type="title" idx="2" hasCustomPrompt="1"/>
          </p:nvPr>
        </p:nvSpPr>
        <p:spPr>
          <a:xfrm>
            <a:off x="5077875" y="1038450"/>
            <a:ext cx="25902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8900"/>
              <a:buNone/>
              <a:defRPr sz="9100">
                <a:solidFill>
                  <a:schemeClr val="accent2"/>
                </a:solidFill>
              </a:defRPr>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grpSp>
        <p:nvGrpSpPr>
          <p:cNvPr id="399" name="Google Shape;399;p16"/>
          <p:cNvGrpSpPr/>
          <p:nvPr/>
        </p:nvGrpSpPr>
        <p:grpSpPr>
          <a:xfrm rot="10800000" flipH="1">
            <a:off x="2169423" y="-858639"/>
            <a:ext cx="2684603" cy="2098286"/>
            <a:chOff x="1010710" y="4054575"/>
            <a:chExt cx="2134534" cy="1668351"/>
          </a:xfrm>
        </p:grpSpPr>
        <p:sp>
          <p:nvSpPr>
            <p:cNvPr id="400" name="Google Shape;400;p16"/>
            <p:cNvSpPr/>
            <p:nvPr/>
          </p:nvSpPr>
          <p:spPr>
            <a:xfrm rot="2700000">
              <a:off x="2784837" y="4999031"/>
              <a:ext cx="247704" cy="421371"/>
            </a:xfrm>
            <a:custGeom>
              <a:avLst/>
              <a:gdLst/>
              <a:ahLst/>
              <a:cxnLst/>
              <a:rect l="l" t="t" r="r" b="b"/>
              <a:pathLst>
                <a:path w="4704" h="8002" extrusionOk="0">
                  <a:moveTo>
                    <a:pt x="4239" y="0"/>
                  </a:moveTo>
                  <a:lnTo>
                    <a:pt x="4239" y="0"/>
                  </a:lnTo>
                  <a:cubicBezTo>
                    <a:pt x="2822" y="667"/>
                    <a:pt x="798" y="3060"/>
                    <a:pt x="405" y="4775"/>
                  </a:cubicBezTo>
                  <a:cubicBezTo>
                    <a:pt x="1" y="6489"/>
                    <a:pt x="882" y="8001"/>
                    <a:pt x="882" y="8001"/>
                  </a:cubicBezTo>
                  <a:cubicBezTo>
                    <a:pt x="882" y="8001"/>
                    <a:pt x="1917" y="7859"/>
                    <a:pt x="3299" y="5287"/>
                  </a:cubicBezTo>
                  <a:cubicBezTo>
                    <a:pt x="4703" y="2703"/>
                    <a:pt x="4239" y="1"/>
                    <a:pt x="4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6"/>
            <p:cNvSpPr/>
            <p:nvPr/>
          </p:nvSpPr>
          <p:spPr>
            <a:xfrm rot="2700000">
              <a:off x="2745906" y="4973678"/>
              <a:ext cx="185041" cy="633900"/>
            </a:xfrm>
            <a:custGeom>
              <a:avLst/>
              <a:gdLst/>
              <a:ahLst/>
              <a:cxnLst/>
              <a:rect l="l" t="t" r="r" b="b"/>
              <a:pathLst>
                <a:path w="3514" h="12038" extrusionOk="0">
                  <a:moveTo>
                    <a:pt x="3501" y="0"/>
                  </a:moveTo>
                  <a:lnTo>
                    <a:pt x="3239" y="131"/>
                  </a:lnTo>
                  <a:cubicBezTo>
                    <a:pt x="2346" y="1131"/>
                    <a:pt x="1310" y="2572"/>
                    <a:pt x="656" y="4453"/>
                  </a:cubicBezTo>
                  <a:cubicBezTo>
                    <a:pt x="656" y="4465"/>
                    <a:pt x="644" y="4477"/>
                    <a:pt x="644" y="4501"/>
                  </a:cubicBezTo>
                  <a:lnTo>
                    <a:pt x="513" y="4894"/>
                  </a:lnTo>
                  <a:cubicBezTo>
                    <a:pt x="501" y="4941"/>
                    <a:pt x="477" y="4989"/>
                    <a:pt x="477" y="5013"/>
                  </a:cubicBezTo>
                  <a:cubicBezTo>
                    <a:pt x="453" y="5108"/>
                    <a:pt x="417" y="5215"/>
                    <a:pt x="406" y="5299"/>
                  </a:cubicBezTo>
                  <a:cubicBezTo>
                    <a:pt x="394" y="5346"/>
                    <a:pt x="382" y="5394"/>
                    <a:pt x="382" y="5430"/>
                  </a:cubicBezTo>
                  <a:cubicBezTo>
                    <a:pt x="346" y="5525"/>
                    <a:pt x="334" y="5632"/>
                    <a:pt x="322" y="5715"/>
                  </a:cubicBezTo>
                  <a:cubicBezTo>
                    <a:pt x="298" y="5763"/>
                    <a:pt x="298" y="5787"/>
                    <a:pt x="286" y="5834"/>
                  </a:cubicBezTo>
                  <a:cubicBezTo>
                    <a:pt x="263" y="5942"/>
                    <a:pt x="239" y="6061"/>
                    <a:pt x="227" y="6156"/>
                  </a:cubicBezTo>
                  <a:cubicBezTo>
                    <a:pt x="227" y="6180"/>
                    <a:pt x="215" y="6204"/>
                    <a:pt x="215" y="6215"/>
                  </a:cubicBezTo>
                  <a:cubicBezTo>
                    <a:pt x="167" y="6489"/>
                    <a:pt x="144" y="6775"/>
                    <a:pt x="108" y="7025"/>
                  </a:cubicBezTo>
                  <a:lnTo>
                    <a:pt x="108" y="7037"/>
                  </a:lnTo>
                  <a:cubicBezTo>
                    <a:pt x="96" y="7168"/>
                    <a:pt x="96" y="7287"/>
                    <a:pt x="84" y="7430"/>
                  </a:cubicBezTo>
                  <a:lnTo>
                    <a:pt x="84" y="7454"/>
                  </a:lnTo>
                  <a:cubicBezTo>
                    <a:pt x="60" y="7585"/>
                    <a:pt x="60" y="7704"/>
                    <a:pt x="60" y="7823"/>
                  </a:cubicBezTo>
                  <a:cubicBezTo>
                    <a:pt x="1" y="10228"/>
                    <a:pt x="644" y="12014"/>
                    <a:pt x="656" y="12038"/>
                  </a:cubicBezTo>
                  <a:lnTo>
                    <a:pt x="858" y="11966"/>
                  </a:lnTo>
                  <a:cubicBezTo>
                    <a:pt x="834" y="11930"/>
                    <a:pt x="227" y="10240"/>
                    <a:pt x="275" y="7966"/>
                  </a:cubicBezTo>
                  <a:cubicBezTo>
                    <a:pt x="263" y="7847"/>
                    <a:pt x="263" y="7716"/>
                    <a:pt x="275" y="7597"/>
                  </a:cubicBezTo>
                  <a:lnTo>
                    <a:pt x="275" y="7501"/>
                  </a:lnTo>
                  <a:cubicBezTo>
                    <a:pt x="275" y="7406"/>
                    <a:pt x="286" y="7311"/>
                    <a:pt x="286" y="7216"/>
                  </a:cubicBezTo>
                  <a:cubicBezTo>
                    <a:pt x="286" y="7180"/>
                    <a:pt x="286" y="7144"/>
                    <a:pt x="298" y="7097"/>
                  </a:cubicBezTo>
                  <a:cubicBezTo>
                    <a:pt x="310" y="7013"/>
                    <a:pt x="310" y="6918"/>
                    <a:pt x="334" y="6823"/>
                  </a:cubicBezTo>
                  <a:cubicBezTo>
                    <a:pt x="334" y="6775"/>
                    <a:pt x="346" y="6739"/>
                    <a:pt x="346" y="6704"/>
                  </a:cubicBezTo>
                  <a:cubicBezTo>
                    <a:pt x="358" y="6561"/>
                    <a:pt x="370" y="6442"/>
                    <a:pt x="406" y="6311"/>
                  </a:cubicBezTo>
                  <a:lnTo>
                    <a:pt x="406" y="6299"/>
                  </a:lnTo>
                  <a:cubicBezTo>
                    <a:pt x="417" y="6156"/>
                    <a:pt x="453" y="6025"/>
                    <a:pt x="477" y="5894"/>
                  </a:cubicBezTo>
                  <a:cubicBezTo>
                    <a:pt x="489" y="5846"/>
                    <a:pt x="489" y="5823"/>
                    <a:pt x="513" y="5775"/>
                  </a:cubicBezTo>
                  <a:cubicBezTo>
                    <a:pt x="525" y="5680"/>
                    <a:pt x="548" y="5584"/>
                    <a:pt x="572" y="5489"/>
                  </a:cubicBezTo>
                  <a:cubicBezTo>
                    <a:pt x="584" y="5442"/>
                    <a:pt x="596" y="5406"/>
                    <a:pt x="596" y="5358"/>
                  </a:cubicBezTo>
                  <a:cubicBezTo>
                    <a:pt x="632" y="5263"/>
                    <a:pt x="644" y="5168"/>
                    <a:pt x="679" y="5072"/>
                  </a:cubicBezTo>
                  <a:cubicBezTo>
                    <a:pt x="691" y="5037"/>
                    <a:pt x="703" y="4989"/>
                    <a:pt x="703" y="4953"/>
                  </a:cubicBezTo>
                  <a:lnTo>
                    <a:pt x="834" y="4560"/>
                  </a:lnTo>
                  <a:cubicBezTo>
                    <a:pt x="1525" y="2608"/>
                    <a:pt x="2608" y="1120"/>
                    <a:pt x="3513" y="131"/>
                  </a:cubicBezTo>
                  <a:cubicBezTo>
                    <a:pt x="3501" y="48"/>
                    <a:pt x="3501" y="0"/>
                    <a:pt x="3501" y="0"/>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6"/>
            <p:cNvSpPr/>
            <p:nvPr/>
          </p:nvSpPr>
          <p:spPr>
            <a:xfrm rot="2700000">
              <a:off x="2768997" y="5192464"/>
              <a:ext cx="149918" cy="96575"/>
            </a:xfrm>
            <a:custGeom>
              <a:avLst/>
              <a:gdLst/>
              <a:ahLst/>
              <a:cxnLst/>
              <a:rect l="l" t="t" r="r" b="b"/>
              <a:pathLst>
                <a:path w="2847" h="1834" extrusionOk="0">
                  <a:moveTo>
                    <a:pt x="60" y="0"/>
                  </a:moveTo>
                  <a:cubicBezTo>
                    <a:pt x="48" y="60"/>
                    <a:pt x="13" y="107"/>
                    <a:pt x="1" y="167"/>
                  </a:cubicBezTo>
                  <a:lnTo>
                    <a:pt x="548" y="1834"/>
                  </a:lnTo>
                  <a:lnTo>
                    <a:pt x="2763" y="1036"/>
                  </a:lnTo>
                  <a:cubicBezTo>
                    <a:pt x="2787" y="1000"/>
                    <a:pt x="2811" y="953"/>
                    <a:pt x="2823" y="929"/>
                  </a:cubicBezTo>
                  <a:cubicBezTo>
                    <a:pt x="2823" y="917"/>
                    <a:pt x="2846" y="917"/>
                    <a:pt x="2846" y="893"/>
                  </a:cubicBezTo>
                  <a:lnTo>
                    <a:pt x="2846" y="893"/>
                  </a:lnTo>
                  <a:lnTo>
                    <a:pt x="620" y="1703"/>
                  </a:lnTo>
                  <a:lnTo>
                    <a:pt x="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rot="2700000">
              <a:off x="2833017" y="5178300"/>
              <a:ext cx="156184" cy="72142"/>
            </a:xfrm>
            <a:custGeom>
              <a:avLst/>
              <a:gdLst/>
              <a:ahLst/>
              <a:cxnLst/>
              <a:rect l="l" t="t" r="r" b="b"/>
              <a:pathLst>
                <a:path w="2966" h="1370" extrusionOk="0">
                  <a:moveTo>
                    <a:pt x="60" y="0"/>
                  </a:moveTo>
                  <a:cubicBezTo>
                    <a:pt x="37" y="48"/>
                    <a:pt x="13" y="72"/>
                    <a:pt x="1" y="119"/>
                  </a:cubicBezTo>
                  <a:lnTo>
                    <a:pt x="465" y="1369"/>
                  </a:lnTo>
                  <a:lnTo>
                    <a:pt x="2918" y="631"/>
                  </a:lnTo>
                  <a:cubicBezTo>
                    <a:pt x="2930" y="584"/>
                    <a:pt x="2954" y="548"/>
                    <a:pt x="2966" y="512"/>
                  </a:cubicBezTo>
                  <a:lnTo>
                    <a:pt x="2966" y="512"/>
                  </a:lnTo>
                  <a:lnTo>
                    <a:pt x="525" y="1238"/>
                  </a:lnTo>
                  <a:lnTo>
                    <a:pt x="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6"/>
            <p:cNvSpPr/>
            <p:nvPr/>
          </p:nvSpPr>
          <p:spPr>
            <a:xfrm rot="2700000">
              <a:off x="2723357" y="5232626"/>
              <a:ext cx="124168" cy="72142"/>
            </a:xfrm>
            <a:custGeom>
              <a:avLst/>
              <a:gdLst/>
              <a:ahLst/>
              <a:cxnLst/>
              <a:rect l="l" t="t" r="r" b="b"/>
              <a:pathLst>
                <a:path w="2358" h="1370" extrusionOk="0">
                  <a:moveTo>
                    <a:pt x="0" y="0"/>
                  </a:moveTo>
                  <a:cubicBezTo>
                    <a:pt x="0" y="72"/>
                    <a:pt x="0" y="155"/>
                    <a:pt x="12" y="238"/>
                  </a:cubicBezTo>
                  <a:lnTo>
                    <a:pt x="607" y="1369"/>
                  </a:lnTo>
                  <a:lnTo>
                    <a:pt x="2250" y="774"/>
                  </a:lnTo>
                  <a:cubicBezTo>
                    <a:pt x="2274" y="726"/>
                    <a:pt x="2322" y="667"/>
                    <a:pt x="2358" y="619"/>
                  </a:cubicBezTo>
                  <a:lnTo>
                    <a:pt x="2358" y="619"/>
                  </a:lnTo>
                  <a:lnTo>
                    <a:pt x="667" y="125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6"/>
            <p:cNvSpPr/>
            <p:nvPr/>
          </p:nvSpPr>
          <p:spPr>
            <a:xfrm rot="2700000">
              <a:off x="2906985" y="5151784"/>
              <a:ext cx="127960" cy="79040"/>
            </a:xfrm>
            <a:custGeom>
              <a:avLst/>
              <a:gdLst/>
              <a:ahLst/>
              <a:cxnLst/>
              <a:rect l="l" t="t" r="r" b="b"/>
              <a:pathLst>
                <a:path w="2430" h="1501" extrusionOk="0">
                  <a:moveTo>
                    <a:pt x="84" y="0"/>
                  </a:moveTo>
                  <a:cubicBezTo>
                    <a:pt x="60" y="48"/>
                    <a:pt x="25" y="84"/>
                    <a:pt x="1" y="119"/>
                  </a:cubicBezTo>
                  <a:lnTo>
                    <a:pt x="72" y="1453"/>
                  </a:lnTo>
                  <a:lnTo>
                    <a:pt x="72" y="1501"/>
                  </a:lnTo>
                  <a:lnTo>
                    <a:pt x="2394" y="870"/>
                  </a:lnTo>
                  <a:cubicBezTo>
                    <a:pt x="2406" y="822"/>
                    <a:pt x="2406" y="786"/>
                    <a:pt x="2430" y="751"/>
                  </a:cubicBezTo>
                  <a:lnTo>
                    <a:pt x="2430" y="751"/>
                  </a:lnTo>
                  <a:lnTo>
                    <a:pt x="180" y="1370"/>
                  </a:lnTo>
                  <a:lnTo>
                    <a:pt x="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6"/>
            <p:cNvSpPr/>
            <p:nvPr/>
          </p:nvSpPr>
          <p:spPr>
            <a:xfrm rot="2700000">
              <a:off x="3040989" y="5126999"/>
              <a:ext cx="62137" cy="40810"/>
            </a:xfrm>
            <a:custGeom>
              <a:avLst/>
              <a:gdLst/>
              <a:ahLst/>
              <a:cxnLst/>
              <a:rect l="l" t="t" r="r" b="b"/>
              <a:pathLst>
                <a:path w="1180" h="775" extrusionOk="0">
                  <a:moveTo>
                    <a:pt x="239" y="1"/>
                  </a:moveTo>
                  <a:lnTo>
                    <a:pt x="239" y="1"/>
                  </a:lnTo>
                  <a:cubicBezTo>
                    <a:pt x="203" y="25"/>
                    <a:pt x="168" y="72"/>
                    <a:pt x="120" y="96"/>
                  </a:cubicBezTo>
                  <a:lnTo>
                    <a:pt x="1" y="775"/>
                  </a:lnTo>
                  <a:lnTo>
                    <a:pt x="1" y="775"/>
                  </a:lnTo>
                  <a:lnTo>
                    <a:pt x="1180" y="560"/>
                  </a:lnTo>
                  <a:lnTo>
                    <a:pt x="1180" y="453"/>
                  </a:lnTo>
                  <a:lnTo>
                    <a:pt x="120" y="632"/>
                  </a:ln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rot="2700000">
              <a:off x="2987380" y="5136809"/>
              <a:ext cx="92205" cy="55818"/>
            </a:xfrm>
            <a:custGeom>
              <a:avLst/>
              <a:gdLst/>
              <a:ahLst/>
              <a:cxnLst/>
              <a:rect l="l" t="t" r="r" b="b"/>
              <a:pathLst>
                <a:path w="1751" h="1060" extrusionOk="0">
                  <a:moveTo>
                    <a:pt x="143" y="0"/>
                  </a:moveTo>
                  <a:lnTo>
                    <a:pt x="36" y="107"/>
                  </a:lnTo>
                  <a:lnTo>
                    <a:pt x="0" y="1060"/>
                  </a:lnTo>
                  <a:lnTo>
                    <a:pt x="1739" y="714"/>
                  </a:lnTo>
                  <a:cubicBezTo>
                    <a:pt x="1739" y="679"/>
                    <a:pt x="1739" y="643"/>
                    <a:pt x="1751" y="607"/>
                  </a:cubicBezTo>
                  <a:lnTo>
                    <a:pt x="1751" y="607"/>
                  </a:lnTo>
                  <a:lnTo>
                    <a:pt x="96" y="941"/>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6"/>
            <p:cNvSpPr/>
            <p:nvPr/>
          </p:nvSpPr>
          <p:spPr>
            <a:xfrm rot="2700000">
              <a:off x="2673262" y="4608552"/>
              <a:ext cx="292201" cy="504097"/>
            </a:xfrm>
            <a:custGeom>
              <a:avLst/>
              <a:gdLst/>
              <a:ahLst/>
              <a:cxnLst/>
              <a:rect l="l" t="t" r="r" b="b"/>
              <a:pathLst>
                <a:path w="5549" h="9573" extrusionOk="0">
                  <a:moveTo>
                    <a:pt x="167" y="0"/>
                  </a:moveTo>
                  <a:cubicBezTo>
                    <a:pt x="167" y="0"/>
                    <a:pt x="0" y="393"/>
                    <a:pt x="250" y="1786"/>
                  </a:cubicBezTo>
                  <a:cubicBezTo>
                    <a:pt x="488" y="3203"/>
                    <a:pt x="1417" y="5489"/>
                    <a:pt x="2155" y="6703"/>
                  </a:cubicBezTo>
                  <a:cubicBezTo>
                    <a:pt x="2905" y="7918"/>
                    <a:pt x="4667" y="9573"/>
                    <a:pt x="4667" y="9573"/>
                  </a:cubicBezTo>
                  <a:cubicBezTo>
                    <a:pt x="5549" y="7430"/>
                    <a:pt x="4656" y="4870"/>
                    <a:pt x="3620" y="3155"/>
                  </a:cubicBezTo>
                  <a:cubicBezTo>
                    <a:pt x="2584" y="1441"/>
                    <a:pt x="167"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6"/>
            <p:cNvSpPr/>
            <p:nvPr/>
          </p:nvSpPr>
          <p:spPr>
            <a:xfrm rot="2700000">
              <a:off x="2593920" y="4575426"/>
              <a:ext cx="285934" cy="742376"/>
            </a:xfrm>
            <a:custGeom>
              <a:avLst/>
              <a:gdLst/>
              <a:ahLst/>
              <a:cxnLst/>
              <a:rect l="l" t="t" r="r" b="b"/>
              <a:pathLst>
                <a:path w="5430" h="14098" extrusionOk="0">
                  <a:moveTo>
                    <a:pt x="24" y="0"/>
                  </a:moveTo>
                  <a:cubicBezTo>
                    <a:pt x="24" y="0"/>
                    <a:pt x="12" y="48"/>
                    <a:pt x="0" y="179"/>
                  </a:cubicBezTo>
                  <a:cubicBezTo>
                    <a:pt x="739" y="1238"/>
                    <a:pt x="2096" y="3262"/>
                    <a:pt x="3096" y="5406"/>
                  </a:cubicBezTo>
                  <a:cubicBezTo>
                    <a:pt x="3167" y="5548"/>
                    <a:pt x="3227" y="5715"/>
                    <a:pt x="3298" y="5858"/>
                  </a:cubicBezTo>
                  <a:cubicBezTo>
                    <a:pt x="3310" y="5906"/>
                    <a:pt x="3346" y="5953"/>
                    <a:pt x="3358" y="6001"/>
                  </a:cubicBezTo>
                  <a:lnTo>
                    <a:pt x="3537" y="6441"/>
                  </a:lnTo>
                  <a:cubicBezTo>
                    <a:pt x="3548" y="6489"/>
                    <a:pt x="3584" y="6549"/>
                    <a:pt x="3596" y="6596"/>
                  </a:cubicBezTo>
                  <a:cubicBezTo>
                    <a:pt x="3656" y="6739"/>
                    <a:pt x="3703" y="6894"/>
                    <a:pt x="3763" y="7025"/>
                  </a:cubicBezTo>
                  <a:cubicBezTo>
                    <a:pt x="3775" y="7072"/>
                    <a:pt x="3810" y="7132"/>
                    <a:pt x="3822" y="7168"/>
                  </a:cubicBezTo>
                  <a:cubicBezTo>
                    <a:pt x="3882" y="7370"/>
                    <a:pt x="3953" y="7561"/>
                    <a:pt x="4001" y="7751"/>
                  </a:cubicBezTo>
                  <a:cubicBezTo>
                    <a:pt x="4049" y="7882"/>
                    <a:pt x="4072" y="8025"/>
                    <a:pt x="4120" y="8156"/>
                  </a:cubicBezTo>
                  <a:cubicBezTo>
                    <a:pt x="4132" y="8204"/>
                    <a:pt x="4132" y="8227"/>
                    <a:pt x="4144" y="8275"/>
                  </a:cubicBezTo>
                  <a:cubicBezTo>
                    <a:pt x="4191" y="8406"/>
                    <a:pt x="4227" y="8513"/>
                    <a:pt x="4239" y="8608"/>
                  </a:cubicBezTo>
                  <a:cubicBezTo>
                    <a:pt x="4251" y="8644"/>
                    <a:pt x="4251" y="8692"/>
                    <a:pt x="4263" y="8727"/>
                  </a:cubicBezTo>
                  <a:cubicBezTo>
                    <a:pt x="4299" y="8811"/>
                    <a:pt x="4310" y="8918"/>
                    <a:pt x="4346" y="9001"/>
                  </a:cubicBezTo>
                  <a:cubicBezTo>
                    <a:pt x="4358" y="9037"/>
                    <a:pt x="4358" y="9085"/>
                    <a:pt x="4370" y="9108"/>
                  </a:cubicBezTo>
                  <a:lnTo>
                    <a:pt x="4465" y="9466"/>
                  </a:lnTo>
                  <a:cubicBezTo>
                    <a:pt x="5156" y="12347"/>
                    <a:pt x="5215" y="14073"/>
                    <a:pt x="5215" y="14097"/>
                  </a:cubicBezTo>
                  <a:lnTo>
                    <a:pt x="5430" y="14097"/>
                  </a:lnTo>
                  <a:cubicBezTo>
                    <a:pt x="5430" y="14073"/>
                    <a:pt x="5370" y="12145"/>
                    <a:pt x="4549" y="8977"/>
                  </a:cubicBezTo>
                  <a:cubicBezTo>
                    <a:pt x="4549" y="8954"/>
                    <a:pt x="4549" y="8942"/>
                    <a:pt x="4537" y="8930"/>
                  </a:cubicBezTo>
                  <a:cubicBezTo>
                    <a:pt x="4501" y="8823"/>
                    <a:pt x="4477" y="8704"/>
                    <a:pt x="4441" y="8608"/>
                  </a:cubicBezTo>
                  <a:cubicBezTo>
                    <a:pt x="4441" y="8573"/>
                    <a:pt x="4430" y="8561"/>
                    <a:pt x="4430" y="8525"/>
                  </a:cubicBezTo>
                  <a:lnTo>
                    <a:pt x="4346" y="8215"/>
                  </a:lnTo>
                  <a:cubicBezTo>
                    <a:pt x="4322" y="8192"/>
                    <a:pt x="4322" y="8156"/>
                    <a:pt x="4310" y="8120"/>
                  </a:cubicBezTo>
                  <a:cubicBezTo>
                    <a:pt x="4287" y="7989"/>
                    <a:pt x="4239" y="7858"/>
                    <a:pt x="4191" y="7727"/>
                  </a:cubicBezTo>
                  <a:lnTo>
                    <a:pt x="4013" y="7144"/>
                  </a:lnTo>
                  <a:cubicBezTo>
                    <a:pt x="4001" y="7084"/>
                    <a:pt x="3965" y="7037"/>
                    <a:pt x="3953" y="6977"/>
                  </a:cubicBezTo>
                  <a:cubicBezTo>
                    <a:pt x="3906" y="6834"/>
                    <a:pt x="3846" y="6680"/>
                    <a:pt x="3787" y="6549"/>
                  </a:cubicBezTo>
                  <a:cubicBezTo>
                    <a:pt x="3775" y="6489"/>
                    <a:pt x="3751" y="6441"/>
                    <a:pt x="3727" y="6382"/>
                  </a:cubicBezTo>
                  <a:lnTo>
                    <a:pt x="3548" y="5941"/>
                  </a:lnTo>
                  <a:cubicBezTo>
                    <a:pt x="3537" y="5894"/>
                    <a:pt x="3513" y="5846"/>
                    <a:pt x="3489" y="5787"/>
                  </a:cubicBezTo>
                  <a:cubicBezTo>
                    <a:pt x="3429" y="5644"/>
                    <a:pt x="3358" y="5489"/>
                    <a:pt x="3287" y="5322"/>
                  </a:cubicBezTo>
                  <a:cubicBezTo>
                    <a:pt x="3275" y="5310"/>
                    <a:pt x="3275" y="5298"/>
                    <a:pt x="3251" y="5287"/>
                  </a:cubicBezTo>
                  <a:cubicBezTo>
                    <a:pt x="2251" y="3155"/>
                    <a:pt x="941" y="1155"/>
                    <a:pt x="191" y="107"/>
                  </a:cubicBezTo>
                  <a:cubicBezTo>
                    <a:pt x="84" y="48"/>
                    <a:pt x="24" y="0"/>
                    <a:pt x="24" y="0"/>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6"/>
            <p:cNvSpPr/>
            <p:nvPr/>
          </p:nvSpPr>
          <p:spPr>
            <a:xfrm rot="2700000">
              <a:off x="2793940" y="4718131"/>
              <a:ext cx="116006" cy="84095"/>
            </a:xfrm>
            <a:custGeom>
              <a:avLst/>
              <a:gdLst/>
              <a:ahLst/>
              <a:cxnLst/>
              <a:rect l="l" t="t" r="r" b="b"/>
              <a:pathLst>
                <a:path w="2203" h="1597" extrusionOk="0">
                  <a:moveTo>
                    <a:pt x="2120" y="1"/>
                  </a:moveTo>
                  <a:lnTo>
                    <a:pt x="1679" y="1489"/>
                  </a:lnTo>
                  <a:lnTo>
                    <a:pt x="0" y="1430"/>
                  </a:lnTo>
                  <a:lnTo>
                    <a:pt x="0" y="1430"/>
                  </a:lnTo>
                  <a:cubicBezTo>
                    <a:pt x="12" y="1465"/>
                    <a:pt x="24" y="1501"/>
                    <a:pt x="36" y="1537"/>
                  </a:cubicBezTo>
                  <a:lnTo>
                    <a:pt x="1762" y="1596"/>
                  </a:lnTo>
                  <a:lnTo>
                    <a:pt x="2203" y="96"/>
                  </a:lnTo>
                  <a:cubicBezTo>
                    <a:pt x="2167" y="60"/>
                    <a:pt x="2143" y="37"/>
                    <a:pt x="2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6"/>
            <p:cNvSpPr/>
            <p:nvPr/>
          </p:nvSpPr>
          <p:spPr>
            <a:xfrm rot="2700000">
              <a:off x="2821060" y="4662993"/>
              <a:ext cx="89730" cy="67139"/>
            </a:xfrm>
            <a:custGeom>
              <a:avLst/>
              <a:gdLst/>
              <a:ahLst/>
              <a:cxnLst/>
              <a:rect l="l" t="t" r="r" b="b"/>
              <a:pathLst>
                <a:path w="1704" h="1275" extrusionOk="0">
                  <a:moveTo>
                    <a:pt x="1620" y="1"/>
                  </a:moveTo>
                  <a:lnTo>
                    <a:pt x="1501" y="1156"/>
                  </a:lnTo>
                  <a:lnTo>
                    <a:pt x="1" y="798"/>
                  </a:lnTo>
                  <a:lnTo>
                    <a:pt x="1" y="798"/>
                  </a:lnTo>
                  <a:cubicBezTo>
                    <a:pt x="12" y="822"/>
                    <a:pt x="12" y="870"/>
                    <a:pt x="24" y="918"/>
                  </a:cubicBezTo>
                  <a:lnTo>
                    <a:pt x="1572" y="1275"/>
                  </a:lnTo>
                  <a:lnTo>
                    <a:pt x="1703" y="84"/>
                  </a:lnTo>
                  <a:cubicBezTo>
                    <a:pt x="1679" y="48"/>
                    <a:pt x="1644" y="25"/>
                    <a:pt x="1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6"/>
            <p:cNvSpPr/>
            <p:nvPr/>
          </p:nvSpPr>
          <p:spPr>
            <a:xfrm rot="2700000">
              <a:off x="2850192" y="4620272"/>
              <a:ext cx="55818" cy="50183"/>
            </a:xfrm>
            <a:custGeom>
              <a:avLst/>
              <a:gdLst/>
              <a:ahLst/>
              <a:cxnLst/>
              <a:rect l="l" t="t" r="r" b="b"/>
              <a:pathLst>
                <a:path w="1060" h="953" extrusionOk="0">
                  <a:moveTo>
                    <a:pt x="953" y="0"/>
                  </a:moveTo>
                  <a:lnTo>
                    <a:pt x="953" y="798"/>
                  </a:lnTo>
                  <a:lnTo>
                    <a:pt x="0" y="453"/>
                  </a:lnTo>
                  <a:lnTo>
                    <a:pt x="0" y="453"/>
                  </a:lnTo>
                  <a:cubicBezTo>
                    <a:pt x="0" y="500"/>
                    <a:pt x="24" y="548"/>
                    <a:pt x="24" y="572"/>
                  </a:cubicBezTo>
                  <a:lnTo>
                    <a:pt x="1060" y="953"/>
                  </a:lnTo>
                  <a:lnTo>
                    <a:pt x="1060" y="72"/>
                  </a:lnTo>
                  <a:cubicBezTo>
                    <a:pt x="1036" y="36"/>
                    <a:pt x="988" y="24"/>
                    <a:pt x="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6"/>
            <p:cNvSpPr/>
            <p:nvPr/>
          </p:nvSpPr>
          <p:spPr>
            <a:xfrm rot="2700000">
              <a:off x="2768016" y="4780986"/>
              <a:ext cx="131066" cy="90941"/>
            </a:xfrm>
            <a:custGeom>
              <a:avLst/>
              <a:gdLst/>
              <a:ahLst/>
              <a:cxnLst/>
              <a:rect l="l" t="t" r="r" b="b"/>
              <a:pathLst>
                <a:path w="2489" h="1727" extrusionOk="0">
                  <a:moveTo>
                    <a:pt x="2429" y="0"/>
                  </a:moveTo>
                  <a:lnTo>
                    <a:pt x="1822" y="1608"/>
                  </a:lnTo>
                  <a:lnTo>
                    <a:pt x="0" y="1608"/>
                  </a:lnTo>
                  <a:cubicBezTo>
                    <a:pt x="12" y="1643"/>
                    <a:pt x="36" y="1679"/>
                    <a:pt x="48" y="1715"/>
                  </a:cubicBezTo>
                  <a:lnTo>
                    <a:pt x="1881" y="1715"/>
                  </a:lnTo>
                  <a:lnTo>
                    <a:pt x="1881" y="1727"/>
                  </a:lnTo>
                  <a:lnTo>
                    <a:pt x="2489" y="119"/>
                  </a:lnTo>
                  <a:cubicBezTo>
                    <a:pt x="2477" y="72"/>
                    <a:pt x="2441" y="48"/>
                    <a:pt x="2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6"/>
            <p:cNvSpPr/>
            <p:nvPr/>
          </p:nvSpPr>
          <p:spPr>
            <a:xfrm rot="2700000">
              <a:off x="2719094" y="4959996"/>
              <a:ext cx="107897" cy="65875"/>
            </a:xfrm>
            <a:custGeom>
              <a:avLst/>
              <a:gdLst/>
              <a:ahLst/>
              <a:cxnLst/>
              <a:rect l="l" t="t" r="r" b="b"/>
              <a:pathLst>
                <a:path w="2049" h="1251" extrusionOk="0">
                  <a:moveTo>
                    <a:pt x="2024" y="0"/>
                  </a:moveTo>
                  <a:lnTo>
                    <a:pt x="1286" y="1155"/>
                  </a:lnTo>
                  <a:lnTo>
                    <a:pt x="0" y="1155"/>
                  </a:lnTo>
                  <a:cubicBezTo>
                    <a:pt x="24" y="1179"/>
                    <a:pt x="60" y="1227"/>
                    <a:pt x="84" y="1251"/>
                  </a:cubicBezTo>
                  <a:lnTo>
                    <a:pt x="1346" y="1251"/>
                  </a:lnTo>
                  <a:lnTo>
                    <a:pt x="2048" y="155"/>
                  </a:lnTo>
                  <a:cubicBezTo>
                    <a:pt x="2036" y="108"/>
                    <a:pt x="2036" y="48"/>
                    <a:pt x="2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6"/>
            <p:cNvSpPr/>
            <p:nvPr/>
          </p:nvSpPr>
          <p:spPr>
            <a:xfrm rot="2700000">
              <a:off x="2738864" y="4861598"/>
              <a:ext cx="134858" cy="85359"/>
            </a:xfrm>
            <a:custGeom>
              <a:avLst/>
              <a:gdLst/>
              <a:ahLst/>
              <a:cxnLst/>
              <a:rect l="l" t="t" r="r" b="b"/>
              <a:pathLst>
                <a:path w="2561" h="1621" extrusionOk="0">
                  <a:moveTo>
                    <a:pt x="2512" y="1"/>
                  </a:moveTo>
                  <a:lnTo>
                    <a:pt x="1750" y="1441"/>
                  </a:lnTo>
                  <a:lnTo>
                    <a:pt x="0" y="1513"/>
                  </a:lnTo>
                  <a:cubicBezTo>
                    <a:pt x="12" y="1549"/>
                    <a:pt x="24" y="1584"/>
                    <a:pt x="60" y="1620"/>
                  </a:cubicBezTo>
                  <a:lnTo>
                    <a:pt x="1786" y="1561"/>
                  </a:lnTo>
                  <a:lnTo>
                    <a:pt x="1810" y="1549"/>
                  </a:lnTo>
                  <a:lnTo>
                    <a:pt x="2560" y="132"/>
                  </a:lnTo>
                  <a:lnTo>
                    <a:pt x="25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6"/>
            <p:cNvSpPr/>
            <p:nvPr/>
          </p:nvSpPr>
          <p:spPr>
            <a:xfrm rot="2700000">
              <a:off x="1304837" y="4857279"/>
              <a:ext cx="375611" cy="712097"/>
            </a:xfrm>
            <a:custGeom>
              <a:avLst/>
              <a:gdLst/>
              <a:ahLst/>
              <a:cxnLst/>
              <a:rect l="l" t="t" r="r" b="b"/>
              <a:pathLst>
                <a:path w="7133" h="13523" extrusionOk="0">
                  <a:moveTo>
                    <a:pt x="6572" y="0"/>
                  </a:moveTo>
                  <a:cubicBezTo>
                    <a:pt x="6253" y="0"/>
                    <a:pt x="5686" y="519"/>
                    <a:pt x="4632" y="1545"/>
                  </a:cubicBezTo>
                  <a:cubicBezTo>
                    <a:pt x="3358" y="2759"/>
                    <a:pt x="1310" y="5915"/>
                    <a:pt x="655" y="8629"/>
                  </a:cubicBezTo>
                  <a:cubicBezTo>
                    <a:pt x="0" y="11332"/>
                    <a:pt x="477" y="13451"/>
                    <a:pt x="477" y="13451"/>
                  </a:cubicBezTo>
                  <a:cubicBezTo>
                    <a:pt x="493" y="13500"/>
                    <a:pt x="533" y="13522"/>
                    <a:pt x="592" y="13522"/>
                  </a:cubicBezTo>
                  <a:cubicBezTo>
                    <a:pt x="1139" y="13522"/>
                    <a:pt x="3362" y="11578"/>
                    <a:pt x="4168" y="10439"/>
                  </a:cubicBezTo>
                  <a:cubicBezTo>
                    <a:pt x="5061" y="9177"/>
                    <a:pt x="6477" y="6343"/>
                    <a:pt x="6799" y="4343"/>
                  </a:cubicBezTo>
                  <a:cubicBezTo>
                    <a:pt x="7132" y="2343"/>
                    <a:pt x="7049" y="545"/>
                    <a:pt x="6799" y="140"/>
                  </a:cubicBezTo>
                  <a:cubicBezTo>
                    <a:pt x="6741" y="47"/>
                    <a:pt x="6668" y="0"/>
                    <a:pt x="65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6"/>
            <p:cNvSpPr/>
            <p:nvPr/>
          </p:nvSpPr>
          <p:spPr>
            <a:xfrm rot="2700000">
              <a:off x="1384293" y="4722970"/>
              <a:ext cx="384405" cy="892768"/>
            </a:xfrm>
            <a:custGeom>
              <a:avLst/>
              <a:gdLst/>
              <a:ahLst/>
              <a:cxnLst/>
              <a:rect l="l" t="t" r="r" b="b"/>
              <a:pathLst>
                <a:path w="7300" h="16954" extrusionOk="0">
                  <a:moveTo>
                    <a:pt x="7121" y="0"/>
                  </a:moveTo>
                  <a:cubicBezTo>
                    <a:pt x="6907" y="1048"/>
                    <a:pt x="6549" y="2250"/>
                    <a:pt x="6168" y="3441"/>
                  </a:cubicBezTo>
                  <a:cubicBezTo>
                    <a:pt x="6049" y="3786"/>
                    <a:pt x="5930" y="4143"/>
                    <a:pt x="5799" y="4477"/>
                  </a:cubicBezTo>
                  <a:lnTo>
                    <a:pt x="5799" y="4501"/>
                  </a:lnTo>
                  <a:cubicBezTo>
                    <a:pt x="5740" y="4655"/>
                    <a:pt x="5680" y="4834"/>
                    <a:pt x="5597" y="5001"/>
                  </a:cubicBezTo>
                  <a:cubicBezTo>
                    <a:pt x="5585" y="5036"/>
                    <a:pt x="5573" y="5072"/>
                    <a:pt x="5561" y="5108"/>
                  </a:cubicBezTo>
                  <a:cubicBezTo>
                    <a:pt x="5502" y="5239"/>
                    <a:pt x="5454" y="5394"/>
                    <a:pt x="5394" y="5525"/>
                  </a:cubicBezTo>
                  <a:cubicBezTo>
                    <a:pt x="5383" y="5584"/>
                    <a:pt x="5347" y="5632"/>
                    <a:pt x="5335" y="5691"/>
                  </a:cubicBezTo>
                  <a:cubicBezTo>
                    <a:pt x="5287" y="5810"/>
                    <a:pt x="5240" y="5929"/>
                    <a:pt x="5180" y="6048"/>
                  </a:cubicBezTo>
                  <a:cubicBezTo>
                    <a:pt x="5156" y="6120"/>
                    <a:pt x="5121" y="6179"/>
                    <a:pt x="5097" y="6251"/>
                  </a:cubicBezTo>
                  <a:lnTo>
                    <a:pt x="4966" y="6560"/>
                  </a:lnTo>
                  <a:lnTo>
                    <a:pt x="4871" y="6787"/>
                  </a:lnTo>
                  <a:cubicBezTo>
                    <a:pt x="4823" y="6894"/>
                    <a:pt x="4799" y="6977"/>
                    <a:pt x="4751" y="7084"/>
                  </a:cubicBezTo>
                  <a:cubicBezTo>
                    <a:pt x="4728" y="7156"/>
                    <a:pt x="4692" y="7251"/>
                    <a:pt x="4644" y="7322"/>
                  </a:cubicBezTo>
                  <a:cubicBezTo>
                    <a:pt x="4609" y="7418"/>
                    <a:pt x="4573" y="7513"/>
                    <a:pt x="4525" y="7608"/>
                  </a:cubicBezTo>
                  <a:cubicBezTo>
                    <a:pt x="4501" y="7692"/>
                    <a:pt x="4454" y="7775"/>
                    <a:pt x="4430" y="7858"/>
                  </a:cubicBezTo>
                  <a:cubicBezTo>
                    <a:pt x="2656" y="11978"/>
                    <a:pt x="620" y="15752"/>
                    <a:pt x="1" y="16883"/>
                  </a:cubicBezTo>
                  <a:cubicBezTo>
                    <a:pt x="26" y="16933"/>
                    <a:pt x="62" y="16954"/>
                    <a:pt x="122" y="16954"/>
                  </a:cubicBezTo>
                  <a:cubicBezTo>
                    <a:pt x="149" y="16954"/>
                    <a:pt x="179" y="16950"/>
                    <a:pt x="215" y="16943"/>
                  </a:cubicBezTo>
                  <a:cubicBezTo>
                    <a:pt x="858" y="15776"/>
                    <a:pt x="2823" y="12133"/>
                    <a:pt x="4549" y="8108"/>
                  </a:cubicBezTo>
                  <a:cubicBezTo>
                    <a:pt x="4585" y="8025"/>
                    <a:pt x="4632" y="7918"/>
                    <a:pt x="4668" y="7834"/>
                  </a:cubicBezTo>
                  <a:cubicBezTo>
                    <a:pt x="4680" y="7787"/>
                    <a:pt x="4692" y="7751"/>
                    <a:pt x="4704" y="7715"/>
                  </a:cubicBezTo>
                  <a:cubicBezTo>
                    <a:pt x="4799" y="7572"/>
                    <a:pt x="4847" y="7442"/>
                    <a:pt x="4906" y="7311"/>
                  </a:cubicBezTo>
                  <a:cubicBezTo>
                    <a:pt x="4918" y="7263"/>
                    <a:pt x="4930" y="7239"/>
                    <a:pt x="4954" y="7191"/>
                  </a:cubicBezTo>
                  <a:cubicBezTo>
                    <a:pt x="5013" y="7061"/>
                    <a:pt x="5073" y="6906"/>
                    <a:pt x="5132" y="6775"/>
                  </a:cubicBezTo>
                  <a:cubicBezTo>
                    <a:pt x="5144" y="6739"/>
                    <a:pt x="5156" y="6703"/>
                    <a:pt x="5168" y="6668"/>
                  </a:cubicBezTo>
                  <a:cubicBezTo>
                    <a:pt x="5228" y="6537"/>
                    <a:pt x="5287" y="6382"/>
                    <a:pt x="5335" y="6251"/>
                  </a:cubicBezTo>
                  <a:cubicBezTo>
                    <a:pt x="5347" y="6227"/>
                    <a:pt x="5371" y="6191"/>
                    <a:pt x="5383" y="6144"/>
                  </a:cubicBezTo>
                  <a:cubicBezTo>
                    <a:pt x="5442" y="6001"/>
                    <a:pt x="5502" y="5870"/>
                    <a:pt x="5537" y="5715"/>
                  </a:cubicBezTo>
                  <a:lnTo>
                    <a:pt x="5585" y="5632"/>
                  </a:lnTo>
                  <a:cubicBezTo>
                    <a:pt x="5644" y="5477"/>
                    <a:pt x="5692" y="5346"/>
                    <a:pt x="5752" y="5191"/>
                  </a:cubicBezTo>
                  <a:cubicBezTo>
                    <a:pt x="5764" y="5167"/>
                    <a:pt x="5775" y="5132"/>
                    <a:pt x="5775" y="5108"/>
                  </a:cubicBezTo>
                  <a:cubicBezTo>
                    <a:pt x="5835" y="4953"/>
                    <a:pt x="5883" y="4810"/>
                    <a:pt x="5942" y="4679"/>
                  </a:cubicBezTo>
                  <a:cubicBezTo>
                    <a:pt x="5954" y="4644"/>
                    <a:pt x="5954" y="4620"/>
                    <a:pt x="5978" y="4584"/>
                  </a:cubicBezTo>
                  <a:cubicBezTo>
                    <a:pt x="6037" y="4441"/>
                    <a:pt x="6073" y="4286"/>
                    <a:pt x="6133" y="4155"/>
                  </a:cubicBezTo>
                  <a:cubicBezTo>
                    <a:pt x="6156" y="4120"/>
                    <a:pt x="6156" y="4096"/>
                    <a:pt x="6168" y="4084"/>
                  </a:cubicBezTo>
                  <a:cubicBezTo>
                    <a:pt x="6216" y="3929"/>
                    <a:pt x="6275" y="3786"/>
                    <a:pt x="6311" y="3632"/>
                  </a:cubicBezTo>
                  <a:cubicBezTo>
                    <a:pt x="6311" y="3620"/>
                    <a:pt x="6335" y="3584"/>
                    <a:pt x="6335" y="3572"/>
                  </a:cubicBezTo>
                  <a:cubicBezTo>
                    <a:pt x="6752" y="2358"/>
                    <a:pt x="7073" y="1072"/>
                    <a:pt x="7299" y="0"/>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rot="2700000">
              <a:off x="1203480" y="5251727"/>
              <a:ext cx="152393" cy="88413"/>
            </a:xfrm>
            <a:custGeom>
              <a:avLst/>
              <a:gdLst/>
              <a:ahLst/>
              <a:cxnLst/>
              <a:rect l="l" t="t" r="r" b="b"/>
              <a:pathLst>
                <a:path w="2894" h="1679" extrusionOk="0">
                  <a:moveTo>
                    <a:pt x="2096" y="0"/>
                  </a:moveTo>
                  <a:lnTo>
                    <a:pt x="12" y="310"/>
                  </a:lnTo>
                  <a:cubicBezTo>
                    <a:pt x="12" y="345"/>
                    <a:pt x="1" y="381"/>
                    <a:pt x="1" y="417"/>
                  </a:cubicBezTo>
                  <a:lnTo>
                    <a:pt x="2037" y="119"/>
                  </a:lnTo>
                  <a:lnTo>
                    <a:pt x="2810" y="1679"/>
                  </a:lnTo>
                  <a:lnTo>
                    <a:pt x="2894" y="1608"/>
                  </a:lnTo>
                  <a:lnTo>
                    <a:pt x="2120" y="24"/>
                  </a:lnTo>
                  <a:lnTo>
                    <a:pt x="20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rot="2700000">
              <a:off x="1231581" y="5231295"/>
              <a:ext cx="176879" cy="99155"/>
            </a:xfrm>
            <a:custGeom>
              <a:avLst/>
              <a:gdLst/>
              <a:ahLst/>
              <a:cxnLst/>
              <a:rect l="l" t="t" r="r" b="b"/>
              <a:pathLst>
                <a:path w="3359" h="1883" extrusionOk="0">
                  <a:moveTo>
                    <a:pt x="2406" y="1"/>
                  </a:moveTo>
                  <a:lnTo>
                    <a:pt x="13" y="358"/>
                  </a:lnTo>
                  <a:cubicBezTo>
                    <a:pt x="13" y="382"/>
                    <a:pt x="1" y="429"/>
                    <a:pt x="1" y="453"/>
                  </a:cubicBezTo>
                  <a:lnTo>
                    <a:pt x="2346" y="120"/>
                  </a:lnTo>
                  <a:lnTo>
                    <a:pt x="3287" y="1882"/>
                  </a:lnTo>
                  <a:cubicBezTo>
                    <a:pt x="3323" y="1858"/>
                    <a:pt x="3334" y="1822"/>
                    <a:pt x="3358" y="1799"/>
                  </a:cubicBezTo>
                  <a:lnTo>
                    <a:pt x="2430" y="37"/>
                  </a:lnTo>
                  <a:lnTo>
                    <a:pt x="24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6"/>
            <p:cNvSpPr/>
            <p:nvPr/>
          </p:nvSpPr>
          <p:spPr>
            <a:xfrm rot="2700000">
              <a:off x="1264090" y="5214483"/>
              <a:ext cx="195678" cy="102210"/>
            </a:xfrm>
            <a:custGeom>
              <a:avLst/>
              <a:gdLst/>
              <a:ahLst/>
              <a:cxnLst/>
              <a:rect l="l" t="t" r="r" b="b"/>
              <a:pathLst>
                <a:path w="3716" h="1941" extrusionOk="0">
                  <a:moveTo>
                    <a:pt x="2620" y="0"/>
                  </a:moveTo>
                  <a:lnTo>
                    <a:pt x="24" y="262"/>
                  </a:lnTo>
                  <a:cubicBezTo>
                    <a:pt x="12" y="286"/>
                    <a:pt x="12" y="333"/>
                    <a:pt x="0" y="357"/>
                  </a:cubicBezTo>
                  <a:lnTo>
                    <a:pt x="2560" y="107"/>
                  </a:lnTo>
                  <a:lnTo>
                    <a:pt x="3656" y="1941"/>
                  </a:lnTo>
                  <a:cubicBezTo>
                    <a:pt x="3679" y="1905"/>
                    <a:pt x="3703" y="1881"/>
                    <a:pt x="3715" y="1846"/>
                  </a:cubicBezTo>
                  <a:lnTo>
                    <a:pt x="2632" y="36"/>
                  </a:lnTo>
                  <a:lnTo>
                    <a:pt x="26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p:nvPr/>
          </p:nvSpPr>
          <p:spPr>
            <a:xfrm rot="2700000">
              <a:off x="1147684" y="5304971"/>
              <a:ext cx="64032" cy="53343"/>
            </a:xfrm>
            <a:custGeom>
              <a:avLst/>
              <a:gdLst/>
              <a:ahLst/>
              <a:cxnLst/>
              <a:rect l="l" t="t" r="r" b="b"/>
              <a:pathLst>
                <a:path w="1216" h="1013" extrusionOk="0">
                  <a:moveTo>
                    <a:pt x="1013" y="0"/>
                  </a:moveTo>
                  <a:lnTo>
                    <a:pt x="1" y="334"/>
                  </a:lnTo>
                  <a:cubicBezTo>
                    <a:pt x="1" y="357"/>
                    <a:pt x="1" y="405"/>
                    <a:pt x="13" y="429"/>
                  </a:cubicBezTo>
                  <a:lnTo>
                    <a:pt x="929" y="131"/>
                  </a:lnTo>
                  <a:lnTo>
                    <a:pt x="1132" y="1012"/>
                  </a:lnTo>
                  <a:cubicBezTo>
                    <a:pt x="1156" y="1000"/>
                    <a:pt x="1191" y="965"/>
                    <a:pt x="1215" y="941"/>
                  </a:cubicBezTo>
                  <a:lnTo>
                    <a:pt x="10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6"/>
            <p:cNvSpPr/>
            <p:nvPr/>
          </p:nvSpPr>
          <p:spPr>
            <a:xfrm rot="2700000">
              <a:off x="1183683" y="5265194"/>
              <a:ext cx="125485" cy="82779"/>
            </a:xfrm>
            <a:custGeom>
              <a:avLst/>
              <a:gdLst/>
              <a:ahLst/>
              <a:cxnLst/>
              <a:rect l="l" t="t" r="r" b="b"/>
              <a:pathLst>
                <a:path w="2383" h="1572" extrusionOk="0">
                  <a:moveTo>
                    <a:pt x="1834" y="0"/>
                  </a:moveTo>
                  <a:lnTo>
                    <a:pt x="1" y="333"/>
                  </a:lnTo>
                  <a:lnTo>
                    <a:pt x="1" y="441"/>
                  </a:lnTo>
                  <a:lnTo>
                    <a:pt x="1763" y="95"/>
                  </a:lnTo>
                  <a:lnTo>
                    <a:pt x="2299" y="1572"/>
                  </a:lnTo>
                  <a:cubicBezTo>
                    <a:pt x="2323" y="1548"/>
                    <a:pt x="2358" y="1524"/>
                    <a:pt x="2382" y="1500"/>
                  </a:cubicBezTo>
                  <a:lnTo>
                    <a:pt x="18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6"/>
            <p:cNvSpPr/>
            <p:nvPr/>
          </p:nvSpPr>
          <p:spPr>
            <a:xfrm rot="2700000">
              <a:off x="1301277" y="5195088"/>
              <a:ext cx="208211" cy="107265"/>
            </a:xfrm>
            <a:custGeom>
              <a:avLst/>
              <a:gdLst/>
              <a:ahLst/>
              <a:cxnLst/>
              <a:rect l="l" t="t" r="r" b="b"/>
              <a:pathLst>
                <a:path w="3954" h="2037" extrusionOk="0">
                  <a:moveTo>
                    <a:pt x="2786" y="1"/>
                  </a:moveTo>
                  <a:lnTo>
                    <a:pt x="24" y="287"/>
                  </a:lnTo>
                  <a:cubicBezTo>
                    <a:pt x="12" y="310"/>
                    <a:pt x="0" y="358"/>
                    <a:pt x="0" y="382"/>
                  </a:cubicBezTo>
                  <a:lnTo>
                    <a:pt x="2739" y="108"/>
                  </a:lnTo>
                  <a:lnTo>
                    <a:pt x="3894" y="2037"/>
                  </a:lnTo>
                  <a:cubicBezTo>
                    <a:pt x="3918" y="2013"/>
                    <a:pt x="3941" y="1965"/>
                    <a:pt x="3953" y="1930"/>
                  </a:cubicBezTo>
                  <a:lnTo>
                    <a:pt x="2810" y="13"/>
                  </a:lnTo>
                  <a:lnTo>
                    <a:pt x="27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6"/>
            <p:cNvSpPr/>
            <p:nvPr/>
          </p:nvSpPr>
          <p:spPr>
            <a:xfrm rot="2700000">
              <a:off x="1164105" y="5284101"/>
              <a:ext cx="95943" cy="70246"/>
            </a:xfrm>
            <a:custGeom>
              <a:avLst/>
              <a:gdLst/>
              <a:ahLst/>
              <a:cxnLst/>
              <a:rect l="l" t="t" r="r" b="b"/>
              <a:pathLst>
                <a:path w="1822" h="1334" extrusionOk="0">
                  <a:moveTo>
                    <a:pt x="1441" y="0"/>
                  </a:moveTo>
                  <a:lnTo>
                    <a:pt x="0" y="274"/>
                  </a:lnTo>
                  <a:lnTo>
                    <a:pt x="0" y="381"/>
                  </a:lnTo>
                  <a:lnTo>
                    <a:pt x="1369" y="119"/>
                  </a:lnTo>
                  <a:lnTo>
                    <a:pt x="1726" y="1334"/>
                  </a:lnTo>
                  <a:cubicBezTo>
                    <a:pt x="1762" y="1298"/>
                    <a:pt x="1786" y="1286"/>
                    <a:pt x="1822" y="1250"/>
                  </a:cubicBezTo>
                  <a:lnTo>
                    <a:pt x="14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6"/>
            <p:cNvSpPr/>
            <p:nvPr/>
          </p:nvSpPr>
          <p:spPr>
            <a:xfrm rot="2700000">
              <a:off x="1345508" y="5183819"/>
              <a:ext cx="216373" cy="97892"/>
            </a:xfrm>
            <a:custGeom>
              <a:avLst/>
              <a:gdLst/>
              <a:ahLst/>
              <a:cxnLst/>
              <a:rect l="l" t="t" r="r" b="b"/>
              <a:pathLst>
                <a:path w="4109" h="1859" extrusionOk="0">
                  <a:moveTo>
                    <a:pt x="2799" y="1"/>
                  </a:moveTo>
                  <a:lnTo>
                    <a:pt x="48" y="120"/>
                  </a:lnTo>
                  <a:cubicBezTo>
                    <a:pt x="24" y="144"/>
                    <a:pt x="13" y="191"/>
                    <a:pt x="1" y="215"/>
                  </a:cubicBezTo>
                  <a:lnTo>
                    <a:pt x="2751" y="108"/>
                  </a:lnTo>
                  <a:lnTo>
                    <a:pt x="4061" y="1858"/>
                  </a:lnTo>
                  <a:cubicBezTo>
                    <a:pt x="4073" y="1823"/>
                    <a:pt x="4096" y="1787"/>
                    <a:pt x="4108" y="1751"/>
                  </a:cubicBezTo>
                  <a:lnTo>
                    <a:pt x="27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rot="2700000">
              <a:off x="1679379" y="5094767"/>
              <a:ext cx="134226" cy="47708"/>
            </a:xfrm>
            <a:custGeom>
              <a:avLst/>
              <a:gdLst/>
              <a:ahLst/>
              <a:cxnLst/>
              <a:rect l="l" t="t" r="r" b="b"/>
              <a:pathLst>
                <a:path w="2549" h="906" extrusionOk="0">
                  <a:moveTo>
                    <a:pt x="96" y="0"/>
                  </a:moveTo>
                  <a:lnTo>
                    <a:pt x="1" y="96"/>
                  </a:lnTo>
                  <a:lnTo>
                    <a:pt x="1596" y="310"/>
                  </a:lnTo>
                  <a:lnTo>
                    <a:pt x="2549" y="905"/>
                  </a:lnTo>
                  <a:lnTo>
                    <a:pt x="2549" y="786"/>
                  </a:lnTo>
                  <a:lnTo>
                    <a:pt x="1632" y="226"/>
                  </a:lnTo>
                  <a:lnTo>
                    <a:pt x="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rot="2700000">
              <a:off x="1603248" y="5111553"/>
              <a:ext cx="171245" cy="64664"/>
            </a:xfrm>
            <a:custGeom>
              <a:avLst/>
              <a:gdLst/>
              <a:ahLst/>
              <a:cxnLst/>
              <a:rect l="l" t="t" r="r" b="b"/>
              <a:pathLst>
                <a:path w="3252" h="1228" extrusionOk="0">
                  <a:moveTo>
                    <a:pt x="72" y="1"/>
                  </a:moveTo>
                  <a:cubicBezTo>
                    <a:pt x="48" y="36"/>
                    <a:pt x="36" y="60"/>
                    <a:pt x="1" y="84"/>
                  </a:cubicBezTo>
                  <a:lnTo>
                    <a:pt x="2013" y="346"/>
                  </a:lnTo>
                  <a:lnTo>
                    <a:pt x="3227" y="1227"/>
                  </a:lnTo>
                  <a:cubicBezTo>
                    <a:pt x="3227" y="1179"/>
                    <a:pt x="3251" y="1144"/>
                    <a:pt x="3251" y="1108"/>
                  </a:cubicBezTo>
                  <a:lnTo>
                    <a:pt x="2061" y="251"/>
                  </a:lnTo>
                  <a:lnTo>
                    <a:pt x="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rot="2700000">
              <a:off x="1785477" y="5077894"/>
              <a:ext cx="69667" cy="25118"/>
            </a:xfrm>
            <a:custGeom>
              <a:avLst/>
              <a:gdLst/>
              <a:ahLst/>
              <a:cxnLst/>
              <a:rect l="l" t="t" r="r" b="b"/>
              <a:pathLst>
                <a:path w="1323" h="477" extrusionOk="0">
                  <a:moveTo>
                    <a:pt x="108" y="0"/>
                  </a:moveTo>
                  <a:cubicBezTo>
                    <a:pt x="72" y="24"/>
                    <a:pt x="25" y="60"/>
                    <a:pt x="1" y="84"/>
                  </a:cubicBezTo>
                  <a:lnTo>
                    <a:pt x="858" y="155"/>
                  </a:lnTo>
                  <a:lnTo>
                    <a:pt x="1323" y="477"/>
                  </a:lnTo>
                  <a:cubicBezTo>
                    <a:pt x="1323" y="429"/>
                    <a:pt x="1311" y="381"/>
                    <a:pt x="1311" y="334"/>
                  </a:cubicBezTo>
                  <a:lnTo>
                    <a:pt x="906" y="72"/>
                  </a:lnTo>
                  <a:lnTo>
                    <a:pt x="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6"/>
            <p:cNvSpPr/>
            <p:nvPr/>
          </p:nvSpPr>
          <p:spPr>
            <a:xfrm rot="2700000">
              <a:off x="1393273" y="5173281"/>
              <a:ext cx="220111" cy="85306"/>
            </a:xfrm>
            <a:custGeom>
              <a:avLst/>
              <a:gdLst/>
              <a:ahLst/>
              <a:cxnLst/>
              <a:rect l="l" t="t" r="r" b="b"/>
              <a:pathLst>
                <a:path w="4180" h="1620" extrusionOk="0">
                  <a:moveTo>
                    <a:pt x="36" y="0"/>
                  </a:moveTo>
                  <a:cubicBezTo>
                    <a:pt x="24" y="24"/>
                    <a:pt x="12" y="72"/>
                    <a:pt x="0" y="95"/>
                  </a:cubicBezTo>
                  <a:lnTo>
                    <a:pt x="2656" y="202"/>
                  </a:lnTo>
                  <a:lnTo>
                    <a:pt x="4132" y="1619"/>
                  </a:lnTo>
                  <a:cubicBezTo>
                    <a:pt x="4144" y="1584"/>
                    <a:pt x="4168" y="1548"/>
                    <a:pt x="4180" y="1512"/>
                  </a:cubicBezTo>
                  <a:lnTo>
                    <a:pt x="2691" y="95"/>
                  </a:lnTo>
                  <a:lnTo>
                    <a:pt x="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6"/>
            <p:cNvSpPr/>
            <p:nvPr/>
          </p:nvSpPr>
          <p:spPr>
            <a:xfrm rot="2700000">
              <a:off x="1524979" y="5134631"/>
              <a:ext cx="201892" cy="69035"/>
            </a:xfrm>
            <a:custGeom>
              <a:avLst/>
              <a:gdLst/>
              <a:ahLst/>
              <a:cxnLst/>
              <a:rect l="l" t="t" r="r" b="b"/>
              <a:pathLst>
                <a:path w="3834" h="1311" extrusionOk="0">
                  <a:moveTo>
                    <a:pt x="60" y="1"/>
                  </a:moveTo>
                  <a:cubicBezTo>
                    <a:pt x="36" y="36"/>
                    <a:pt x="12" y="60"/>
                    <a:pt x="0" y="108"/>
                  </a:cubicBezTo>
                  <a:lnTo>
                    <a:pt x="2381" y="239"/>
                  </a:lnTo>
                  <a:lnTo>
                    <a:pt x="3810" y="1310"/>
                  </a:lnTo>
                  <a:cubicBezTo>
                    <a:pt x="3822" y="1287"/>
                    <a:pt x="3822" y="1239"/>
                    <a:pt x="3834" y="1215"/>
                  </a:cubicBezTo>
                  <a:lnTo>
                    <a:pt x="2405" y="132"/>
                  </a:lnTo>
                  <a:lnTo>
                    <a:pt x="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p:nvPr/>
          </p:nvSpPr>
          <p:spPr>
            <a:xfrm rot="2700000">
              <a:off x="1462403" y="5147425"/>
              <a:ext cx="211318" cy="89098"/>
            </a:xfrm>
            <a:custGeom>
              <a:avLst/>
              <a:gdLst/>
              <a:ahLst/>
              <a:cxnLst/>
              <a:rect l="l" t="t" r="r" b="b"/>
              <a:pathLst>
                <a:path w="4013" h="1692" extrusionOk="0">
                  <a:moveTo>
                    <a:pt x="60" y="1"/>
                  </a:moveTo>
                  <a:cubicBezTo>
                    <a:pt x="48" y="36"/>
                    <a:pt x="24" y="60"/>
                    <a:pt x="0" y="108"/>
                  </a:cubicBezTo>
                  <a:lnTo>
                    <a:pt x="2489" y="382"/>
                  </a:lnTo>
                  <a:lnTo>
                    <a:pt x="3965" y="1691"/>
                  </a:lnTo>
                  <a:cubicBezTo>
                    <a:pt x="3977" y="1656"/>
                    <a:pt x="3989" y="1608"/>
                    <a:pt x="4013" y="1584"/>
                  </a:cubicBezTo>
                  <a:lnTo>
                    <a:pt x="2536" y="275"/>
                  </a:lnTo>
                  <a:lnTo>
                    <a:pt x="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6"/>
            <p:cNvSpPr/>
            <p:nvPr/>
          </p:nvSpPr>
          <p:spPr>
            <a:xfrm rot="2700000">
              <a:off x="1024175" y="4619539"/>
              <a:ext cx="687348" cy="322795"/>
            </a:xfrm>
            <a:custGeom>
              <a:avLst/>
              <a:gdLst/>
              <a:ahLst/>
              <a:cxnLst/>
              <a:rect l="l" t="t" r="r" b="b"/>
              <a:pathLst>
                <a:path w="13053" h="6130" extrusionOk="0">
                  <a:moveTo>
                    <a:pt x="11745" y="1"/>
                  </a:moveTo>
                  <a:cubicBezTo>
                    <a:pt x="11426" y="1"/>
                    <a:pt x="11042" y="11"/>
                    <a:pt x="10585" y="26"/>
                  </a:cubicBezTo>
                  <a:cubicBezTo>
                    <a:pt x="8942" y="86"/>
                    <a:pt x="5501" y="967"/>
                    <a:pt x="3311" y="2455"/>
                  </a:cubicBezTo>
                  <a:cubicBezTo>
                    <a:pt x="1144" y="3943"/>
                    <a:pt x="132" y="5706"/>
                    <a:pt x="132" y="5706"/>
                  </a:cubicBezTo>
                  <a:cubicBezTo>
                    <a:pt x="1" y="5982"/>
                    <a:pt x="1160" y="6129"/>
                    <a:pt x="2403" y="6129"/>
                  </a:cubicBezTo>
                  <a:cubicBezTo>
                    <a:pt x="3197" y="6129"/>
                    <a:pt x="4025" y="6069"/>
                    <a:pt x="4573" y="5944"/>
                  </a:cubicBezTo>
                  <a:cubicBezTo>
                    <a:pt x="6025" y="5634"/>
                    <a:pt x="8799" y="4551"/>
                    <a:pt x="10311" y="3360"/>
                  </a:cubicBezTo>
                  <a:cubicBezTo>
                    <a:pt x="11812" y="2169"/>
                    <a:pt x="12907" y="872"/>
                    <a:pt x="12990" y="431"/>
                  </a:cubicBezTo>
                  <a:cubicBezTo>
                    <a:pt x="13053" y="93"/>
                    <a:pt x="12689" y="1"/>
                    <a:pt x="11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6"/>
            <p:cNvSpPr/>
            <p:nvPr/>
          </p:nvSpPr>
          <p:spPr>
            <a:xfrm rot="2700000">
              <a:off x="1049980" y="4582084"/>
              <a:ext cx="916043" cy="453335"/>
            </a:xfrm>
            <a:custGeom>
              <a:avLst/>
              <a:gdLst/>
              <a:ahLst/>
              <a:cxnLst/>
              <a:rect l="l" t="t" r="r" b="b"/>
              <a:pathLst>
                <a:path w="17396" h="8609" extrusionOk="0">
                  <a:moveTo>
                    <a:pt x="17121" y="0"/>
                  </a:moveTo>
                  <a:cubicBezTo>
                    <a:pt x="16335" y="715"/>
                    <a:pt x="13895" y="2369"/>
                    <a:pt x="12871" y="2953"/>
                  </a:cubicBezTo>
                  <a:cubicBezTo>
                    <a:pt x="12573" y="3120"/>
                    <a:pt x="12263" y="3274"/>
                    <a:pt x="11942" y="3441"/>
                  </a:cubicBezTo>
                  <a:lnTo>
                    <a:pt x="11930" y="3441"/>
                  </a:lnTo>
                  <a:cubicBezTo>
                    <a:pt x="11787" y="3512"/>
                    <a:pt x="11632" y="3608"/>
                    <a:pt x="11466" y="3679"/>
                  </a:cubicBezTo>
                  <a:lnTo>
                    <a:pt x="11382" y="3727"/>
                  </a:lnTo>
                  <a:cubicBezTo>
                    <a:pt x="11263" y="3786"/>
                    <a:pt x="11132" y="3858"/>
                    <a:pt x="11013" y="3917"/>
                  </a:cubicBezTo>
                  <a:cubicBezTo>
                    <a:pt x="10966" y="3953"/>
                    <a:pt x="10906" y="3965"/>
                    <a:pt x="10859" y="3989"/>
                  </a:cubicBezTo>
                  <a:cubicBezTo>
                    <a:pt x="10751" y="4048"/>
                    <a:pt x="10632" y="4096"/>
                    <a:pt x="10537" y="4155"/>
                  </a:cubicBezTo>
                  <a:cubicBezTo>
                    <a:pt x="10478" y="4191"/>
                    <a:pt x="10394" y="4215"/>
                    <a:pt x="10335" y="4251"/>
                  </a:cubicBezTo>
                  <a:cubicBezTo>
                    <a:pt x="10251" y="4286"/>
                    <a:pt x="10144" y="4334"/>
                    <a:pt x="10061" y="4382"/>
                  </a:cubicBezTo>
                  <a:cubicBezTo>
                    <a:pt x="9977" y="4405"/>
                    <a:pt x="9918" y="4441"/>
                    <a:pt x="9846" y="4489"/>
                  </a:cubicBezTo>
                  <a:lnTo>
                    <a:pt x="9585" y="4620"/>
                  </a:lnTo>
                  <a:cubicBezTo>
                    <a:pt x="9501" y="4644"/>
                    <a:pt x="9430" y="4691"/>
                    <a:pt x="9358" y="4727"/>
                  </a:cubicBezTo>
                  <a:cubicBezTo>
                    <a:pt x="9263" y="4763"/>
                    <a:pt x="9180" y="4798"/>
                    <a:pt x="9084" y="4846"/>
                  </a:cubicBezTo>
                  <a:cubicBezTo>
                    <a:pt x="9013" y="4870"/>
                    <a:pt x="8930" y="4917"/>
                    <a:pt x="8846" y="4941"/>
                  </a:cubicBezTo>
                  <a:cubicBezTo>
                    <a:pt x="5001" y="6691"/>
                    <a:pt x="1167" y="8037"/>
                    <a:pt x="24" y="8430"/>
                  </a:cubicBezTo>
                  <a:cubicBezTo>
                    <a:pt x="0" y="8489"/>
                    <a:pt x="36" y="8549"/>
                    <a:pt x="131" y="8608"/>
                  </a:cubicBezTo>
                  <a:cubicBezTo>
                    <a:pt x="1322" y="8204"/>
                    <a:pt x="5013" y="6894"/>
                    <a:pt x="8775" y="5215"/>
                  </a:cubicBezTo>
                  <a:cubicBezTo>
                    <a:pt x="8870" y="5167"/>
                    <a:pt x="8954" y="5120"/>
                    <a:pt x="9049" y="5096"/>
                  </a:cubicBezTo>
                  <a:cubicBezTo>
                    <a:pt x="9084" y="5084"/>
                    <a:pt x="9120" y="5060"/>
                    <a:pt x="9168" y="5048"/>
                  </a:cubicBezTo>
                  <a:cubicBezTo>
                    <a:pt x="9287" y="4989"/>
                    <a:pt x="9418" y="4929"/>
                    <a:pt x="9537" y="4870"/>
                  </a:cubicBezTo>
                  <a:cubicBezTo>
                    <a:pt x="9573" y="4858"/>
                    <a:pt x="9608" y="4846"/>
                    <a:pt x="9644" y="4822"/>
                  </a:cubicBezTo>
                  <a:cubicBezTo>
                    <a:pt x="9775" y="4763"/>
                    <a:pt x="9894" y="4703"/>
                    <a:pt x="10025" y="4644"/>
                  </a:cubicBezTo>
                  <a:lnTo>
                    <a:pt x="10120" y="4608"/>
                  </a:lnTo>
                  <a:cubicBezTo>
                    <a:pt x="10251" y="4548"/>
                    <a:pt x="10370" y="4489"/>
                    <a:pt x="10501" y="4405"/>
                  </a:cubicBezTo>
                  <a:lnTo>
                    <a:pt x="10597" y="4370"/>
                  </a:lnTo>
                  <a:cubicBezTo>
                    <a:pt x="10728" y="4310"/>
                    <a:pt x="10847" y="4227"/>
                    <a:pt x="10978" y="4167"/>
                  </a:cubicBezTo>
                  <a:lnTo>
                    <a:pt x="11073" y="4132"/>
                  </a:lnTo>
                  <a:cubicBezTo>
                    <a:pt x="11204" y="4072"/>
                    <a:pt x="11335" y="3989"/>
                    <a:pt x="11454" y="3929"/>
                  </a:cubicBezTo>
                  <a:cubicBezTo>
                    <a:pt x="11490" y="3917"/>
                    <a:pt x="11513" y="3905"/>
                    <a:pt x="11525" y="3893"/>
                  </a:cubicBezTo>
                  <a:cubicBezTo>
                    <a:pt x="11668" y="3834"/>
                    <a:pt x="11799" y="3751"/>
                    <a:pt x="11918" y="3679"/>
                  </a:cubicBezTo>
                  <a:cubicBezTo>
                    <a:pt x="11942" y="3667"/>
                    <a:pt x="11966" y="3655"/>
                    <a:pt x="11990" y="3632"/>
                  </a:cubicBezTo>
                  <a:cubicBezTo>
                    <a:pt x="12121" y="3560"/>
                    <a:pt x="12240" y="3501"/>
                    <a:pt x="12383" y="3429"/>
                  </a:cubicBezTo>
                  <a:cubicBezTo>
                    <a:pt x="12406" y="3417"/>
                    <a:pt x="12418" y="3393"/>
                    <a:pt x="12454" y="3382"/>
                  </a:cubicBezTo>
                  <a:cubicBezTo>
                    <a:pt x="12585" y="3310"/>
                    <a:pt x="12704" y="3251"/>
                    <a:pt x="12835" y="3179"/>
                  </a:cubicBezTo>
                  <a:cubicBezTo>
                    <a:pt x="12859" y="3155"/>
                    <a:pt x="12871" y="3155"/>
                    <a:pt x="12894" y="3143"/>
                  </a:cubicBezTo>
                  <a:cubicBezTo>
                    <a:pt x="14204" y="2500"/>
                    <a:pt x="16562" y="822"/>
                    <a:pt x="17395" y="0"/>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rot="2700000">
              <a:off x="1125592" y="4636689"/>
              <a:ext cx="90941" cy="143652"/>
            </a:xfrm>
            <a:custGeom>
              <a:avLst/>
              <a:gdLst/>
              <a:ahLst/>
              <a:cxnLst/>
              <a:rect l="l" t="t" r="r" b="b"/>
              <a:pathLst>
                <a:path w="1727" h="2728" extrusionOk="0">
                  <a:moveTo>
                    <a:pt x="72" y="1"/>
                  </a:moveTo>
                  <a:cubicBezTo>
                    <a:pt x="48" y="13"/>
                    <a:pt x="24" y="49"/>
                    <a:pt x="1" y="60"/>
                  </a:cubicBezTo>
                  <a:lnTo>
                    <a:pt x="1608" y="1144"/>
                  </a:lnTo>
                  <a:lnTo>
                    <a:pt x="1144" y="2727"/>
                  </a:lnTo>
                  <a:lnTo>
                    <a:pt x="1251" y="2727"/>
                  </a:lnTo>
                  <a:lnTo>
                    <a:pt x="1715" y="1144"/>
                  </a:lnTo>
                  <a:lnTo>
                    <a:pt x="1727" y="1120"/>
                  </a:lnTo>
                  <a:lnTo>
                    <a:pt x="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rot="2700000">
              <a:off x="1156106" y="4641822"/>
              <a:ext cx="103526" cy="166189"/>
            </a:xfrm>
            <a:custGeom>
              <a:avLst/>
              <a:gdLst/>
              <a:ahLst/>
              <a:cxnLst/>
              <a:rect l="l" t="t" r="r" b="b"/>
              <a:pathLst>
                <a:path w="1966" h="3156" extrusionOk="0">
                  <a:moveTo>
                    <a:pt x="72" y="1"/>
                  </a:moveTo>
                  <a:cubicBezTo>
                    <a:pt x="48" y="13"/>
                    <a:pt x="13" y="37"/>
                    <a:pt x="1" y="60"/>
                  </a:cubicBezTo>
                  <a:lnTo>
                    <a:pt x="1858" y="1322"/>
                  </a:lnTo>
                  <a:lnTo>
                    <a:pt x="1394" y="3156"/>
                  </a:lnTo>
                  <a:cubicBezTo>
                    <a:pt x="1430" y="3156"/>
                    <a:pt x="1477" y="3132"/>
                    <a:pt x="1501" y="3132"/>
                  </a:cubicBezTo>
                  <a:lnTo>
                    <a:pt x="1965" y="1310"/>
                  </a:lnTo>
                  <a:lnTo>
                    <a:pt x="1965" y="1275"/>
                  </a:lnTo>
                  <a:lnTo>
                    <a:pt x="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p:nvPr/>
          </p:nvSpPr>
          <p:spPr>
            <a:xfrm rot="2700000">
              <a:off x="1192161" y="4647680"/>
              <a:ext cx="108529" cy="183777"/>
            </a:xfrm>
            <a:custGeom>
              <a:avLst/>
              <a:gdLst/>
              <a:ahLst/>
              <a:cxnLst/>
              <a:rect l="l" t="t" r="r" b="b"/>
              <a:pathLst>
                <a:path w="2061" h="3490" extrusionOk="0">
                  <a:moveTo>
                    <a:pt x="96" y="1"/>
                  </a:moveTo>
                  <a:cubicBezTo>
                    <a:pt x="60" y="13"/>
                    <a:pt x="24" y="24"/>
                    <a:pt x="1" y="60"/>
                  </a:cubicBezTo>
                  <a:lnTo>
                    <a:pt x="1953" y="1513"/>
                  </a:lnTo>
                  <a:lnTo>
                    <a:pt x="1548" y="3489"/>
                  </a:lnTo>
                  <a:cubicBezTo>
                    <a:pt x="1584" y="3477"/>
                    <a:pt x="1620" y="3477"/>
                    <a:pt x="1656" y="3465"/>
                  </a:cubicBezTo>
                  <a:lnTo>
                    <a:pt x="2060" y="1501"/>
                  </a:lnTo>
                  <a:lnTo>
                    <a:pt x="2060" y="1465"/>
                  </a:lnTo>
                  <a:lnTo>
                    <a:pt x="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p:nvPr/>
          </p:nvSpPr>
          <p:spPr>
            <a:xfrm rot="2700000">
              <a:off x="1052995" y="4638284"/>
              <a:ext cx="50815" cy="63348"/>
            </a:xfrm>
            <a:custGeom>
              <a:avLst/>
              <a:gdLst/>
              <a:ahLst/>
              <a:cxnLst/>
              <a:rect l="l" t="t" r="r" b="b"/>
              <a:pathLst>
                <a:path w="965" h="1203" extrusionOk="0">
                  <a:moveTo>
                    <a:pt x="60" y="0"/>
                  </a:moveTo>
                  <a:cubicBezTo>
                    <a:pt x="36" y="36"/>
                    <a:pt x="12" y="60"/>
                    <a:pt x="0" y="72"/>
                  </a:cubicBezTo>
                  <a:lnTo>
                    <a:pt x="834" y="465"/>
                  </a:lnTo>
                  <a:lnTo>
                    <a:pt x="393" y="1191"/>
                  </a:lnTo>
                  <a:cubicBezTo>
                    <a:pt x="429" y="1191"/>
                    <a:pt x="465" y="1191"/>
                    <a:pt x="500" y="1203"/>
                  </a:cubicBezTo>
                  <a:lnTo>
                    <a:pt x="965" y="417"/>
                  </a:lnTo>
                  <a:lnTo>
                    <a:pt x="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rot="2700000">
              <a:off x="1101169" y="4635400"/>
              <a:ext cx="82147" cy="122325"/>
            </a:xfrm>
            <a:custGeom>
              <a:avLst/>
              <a:gdLst/>
              <a:ahLst/>
              <a:cxnLst/>
              <a:rect l="l" t="t" r="r" b="b"/>
              <a:pathLst>
                <a:path w="1560" h="2323" extrusionOk="0">
                  <a:moveTo>
                    <a:pt x="72" y="1"/>
                  </a:moveTo>
                  <a:lnTo>
                    <a:pt x="0" y="84"/>
                  </a:lnTo>
                  <a:lnTo>
                    <a:pt x="1441" y="953"/>
                  </a:lnTo>
                  <a:lnTo>
                    <a:pt x="893" y="2322"/>
                  </a:lnTo>
                  <a:lnTo>
                    <a:pt x="1000" y="2322"/>
                  </a:lnTo>
                  <a:lnTo>
                    <a:pt x="1560" y="917"/>
                  </a:lnTo>
                  <a:lnTo>
                    <a:pt x="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rot="2700000">
              <a:off x="1230360" y="4658764"/>
              <a:ext cx="115427" cy="194414"/>
            </a:xfrm>
            <a:custGeom>
              <a:avLst/>
              <a:gdLst/>
              <a:ahLst/>
              <a:cxnLst/>
              <a:rect l="l" t="t" r="r" b="b"/>
              <a:pathLst>
                <a:path w="2192" h="3692" extrusionOk="0">
                  <a:moveTo>
                    <a:pt x="96" y="0"/>
                  </a:moveTo>
                  <a:cubicBezTo>
                    <a:pt x="61" y="24"/>
                    <a:pt x="37" y="36"/>
                    <a:pt x="1" y="60"/>
                  </a:cubicBezTo>
                  <a:lnTo>
                    <a:pt x="2085" y="1607"/>
                  </a:lnTo>
                  <a:lnTo>
                    <a:pt x="1656" y="3691"/>
                  </a:lnTo>
                  <a:cubicBezTo>
                    <a:pt x="1680" y="3679"/>
                    <a:pt x="1727" y="3667"/>
                    <a:pt x="1763" y="3667"/>
                  </a:cubicBezTo>
                  <a:lnTo>
                    <a:pt x="2180" y="1596"/>
                  </a:lnTo>
                  <a:lnTo>
                    <a:pt x="2192" y="1572"/>
                  </a:lnTo>
                  <a:lnTo>
                    <a:pt x="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6"/>
            <p:cNvSpPr/>
            <p:nvPr/>
          </p:nvSpPr>
          <p:spPr>
            <a:xfrm rot="2700000">
              <a:off x="1079032" y="4634937"/>
              <a:ext cx="65244" cy="96628"/>
            </a:xfrm>
            <a:custGeom>
              <a:avLst/>
              <a:gdLst/>
              <a:ahLst/>
              <a:cxnLst/>
              <a:rect l="l" t="t" r="r" b="b"/>
              <a:pathLst>
                <a:path w="1239" h="1835" extrusionOk="0">
                  <a:moveTo>
                    <a:pt x="60" y="1"/>
                  </a:moveTo>
                  <a:cubicBezTo>
                    <a:pt x="24" y="37"/>
                    <a:pt x="12" y="48"/>
                    <a:pt x="1" y="84"/>
                  </a:cubicBezTo>
                  <a:lnTo>
                    <a:pt x="1108" y="763"/>
                  </a:lnTo>
                  <a:lnTo>
                    <a:pt x="596" y="1834"/>
                  </a:lnTo>
                  <a:lnTo>
                    <a:pt x="691" y="1834"/>
                  </a:lnTo>
                  <a:lnTo>
                    <a:pt x="1239" y="739"/>
                  </a:lnTo>
                  <a:lnTo>
                    <a:pt x="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p:nvPr/>
          </p:nvSpPr>
          <p:spPr>
            <a:xfrm rot="2700000">
              <a:off x="1276359" y="4671956"/>
              <a:ext cx="110372" cy="198153"/>
            </a:xfrm>
            <a:custGeom>
              <a:avLst/>
              <a:gdLst/>
              <a:ahLst/>
              <a:cxnLst/>
              <a:rect l="l" t="t" r="r" b="b"/>
              <a:pathLst>
                <a:path w="2096" h="3763" extrusionOk="0">
                  <a:moveTo>
                    <a:pt x="108" y="0"/>
                  </a:moveTo>
                  <a:cubicBezTo>
                    <a:pt x="72" y="24"/>
                    <a:pt x="48" y="36"/>
                    <a:pt x="0" y="48"/>
                  </a:cubicBezTo>
                  <a:lnTo>
                    <a:pt x="2001" y="1715"/>
                  </a:lnTo>
                  <a:lnTo>
                    <a:pt x="1786" y="3763"/>
                  </a:lnTo>
                  <a:cubicBezTo>
                    <a:pt x="1822" y="3751"/>
                    <a:pt x="1858" y="3739"/>
                    <a:pt x="1894" y="3727"/>
                  </a:cubicBezTo>
                  <a:lnTo>
                    <a:pt x="2096" y="1667"/>
                  </a:lnTo>
                  <a:lnTo>
                    <a:pt x="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rot="2700000">
              <a:off x="1571868" y="4818106"/>
              <a:ext cx="70878" cy="116006"/>
            </a:xfrm>
            <a:custGeom>
              <a:avLst/>
              <a:gdLst/>
              <a:ahLst/>
              <a:cxnLst/>
              <a:rect l="l" t="t" r="r" b="b"/>
              <a:pathLst>
                <a:path w="1346" h="2203" extrusionOk="0">
                  <a:moveTo>
                    <a:pt x="0" y="0"/>
                  </a:moveTo>
                  <a:lnTo>
                    <a:pt x="977" y="1179"/>
                  </a:lnTo>
                  <a:lnTo>
                    <a:pt x="1274" y="2203"/>
                  </a:lnTo>
                  <a:lnTo>
                    <a:pt x="1346" y="2132"/>
                  </a:lnTo>
                  <a:lnTo>
                    <a:pt x="1060" y="1143"/>
                  </a:lnTo>
                  <a:lnTo>
                    <a:pt x="1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6"/>
            <p:cNvSpPr/>
            <p:nvPr/>
          </p:nvSpPr>
          <p:spPr>
            <a:xfrm rot="2700000">
              <a:off x="1509361" y="4780791"/>
              <a:ext cx="85938" cy="149865"/>
            </a:xfrm>
            <a:custGeom>
              <a:avLst/>
              <a:gdLst/>
              <a:ahLst/>
              <a:cxnLst/>
              <a:rect l="l" t="t" r="r" b="b"/>
              <a:pathLst>
                <a:path w="1632" h="2846" extrusionOk="0">
                  <a:moveTo>
                    <a:pt x="107" y="0"/>
                  </a:moveTo>
                  <a:cubicBezTo>
                    <a:pt x="72" y="0"/>
                    <a:pt x="24" y="12"/>
                    <a:pt x="0" y="12"/>
                  </a:cubicBezTo>
                  <a:lnTo>
                    <a:pt x="1250" y="1465"/>
                  </a:lnTo>
                  <a:lnTo>
                    <a:pt x="1548" y="2846"/>
                  </a:lnTo>
                  <a:cubicBezTo>
                    <a:pt x="1572" y="2810"/>
                    <a:pt x="1608" y="2798"/>
                    <a:pt x="1631" y="2774"/>
                  </a:cubicBezTo>
                  <a:lnTo>
                    <a:pt x="1334" y="1441"/>
                  </a:ln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rot="2700000">
              <a:off x="1657442" y="4873207"/>
              <a:ext cx="38914" cy="58977"/>
            </a:xfrm>
            <a:custGeom>
              <a:avLst/>
              <a:gdLst/>
              <a:ahLst/>
              <a:cxnLst/>
              <a:rect l="l" t="t" r="r" b="b"/>
              <a:pathLst>
                <a:path w="739" h="1120" extrusionOk="0">
                  <a:moveTo>
                    <a:pt x="1" y="1"/>
                  </a:moveTo>
                  <a:lnTo>
                    <a:pt x="548" y="596"/>
                  </a:lnTo>
                  <a:lnTo>
                    <a:pt x="667" y="1120"/>
                  </a:lnTo>
                  <a:cubicBezTo>
                    <a:pt x="703" y="1096"/>
                    <a:pt x="715" y="1048"/>
                    <a:pt x="739" y="1013"/>
                  </a:cubicBezTo>
                  <a:lnTo>
                    <a:pt x="644" y="572"/>
                  </a:lnTo>
                  <a:lnTo>
                    <a:pt x="1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p:nvPr/>
          </p:nvSpPr>
          <p:spPr>
            <a:xfrm rot="2700000">
              <a:off x="1322649" y="4688319"/>
              <a:ext cx="106001" cy="196889"/>
            </a:xfrm>
            <a:custGeom>
              <a:avLst/>
              <a:gdLst/>
              <a:ahLst/>
              <a:cxnLst/>
              <a:rect l="l" t="t" r="r" b="b"/>
              <a:pathLst>
                <a:path w="2013" h="3739" extrusionOk="0">
                  <a:moveTo>
                    <a:pt x="108" y="0"/>
                  </a:moveTo>
                  <a:cubicBezTo>
                    <a:pt x="84" y="12"/>
                    <a:pt x="48" y="36"/>
                    <a:pt x="1" y="48"/>
                  </a:cubicBezTo>
                  <a:lnTo>
                    <a:pt x="1787" y="1822"/>
                  </a:lnTo>
                  <a:lnTo>
                    <a:pt x="1930" y="3739"/>
                  </a:lnTo>
                  <a:lnTo>
                    <a:pt x="2013" y="3691"/>
                  </a:lnTo>
                  <a:lnTo>
                    <a:pt x="1882" y="1786"/>
                  </a:lnTo>
                  <a:lnTo>
                    <a:pt x="1894" y="1762"/>
                  </a:lnTo>
                  <a:lnTo>
                    <a:pt x="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6"/>
            <p:cNvSpPr/>
            <p:nvPr/>
          </p:nvSpPr>
          <p:spPr>
            <a:xfrm rot="2700000">
              <a:off x="1439528" y="4746086"/>
              <a:ext cx="104105" cy="173140"/>
            </a:xfrm>
            <a:custGeom>
              <a:avLst/>
              <a:gdLst/>
              <a:ahLst/>
              <a:cxnLst/>
              <a:rect l="l" t="t" r="r" b="b"/>
              <a:pathLst>
                <a:path w="1977" h="3288" extrusionOk="0">
                  <a:moveTo>
                    <a:pt x="108" y="1"/>
                  </a:moveTo>
                  <a:cubicBezTo>
                    <a:pt x="72" y="13"/>
                    <a:pt x="36" y="13"/>
                    <a:pt x="1" y="37"/>
                  </a:cubicBezTo>
                  <a:lnTo>
                    <a:pt x="1572" y="1644"/>
                  </a:lnTo>
                  <a:lnTo>
                    <a:pt x="1894" y="3287"/>
                  </a:lnTo>
                  <a:cubicBezTo>
                    <a:pt x="1917" y="3275"/>
                    <a:pt x="1953" y="3251"/>
                    <a:pt x="1977" y="3228"/>
                  </a:cubicBezTo>
                  <a:lnTo>
                    <a:pt x="1667" y="1596"/>
                  </a:lnTo>
                  <a:lnTo>
                    <a:pt x="1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6"/>
            <p:cNvSpPr/>
            <p:nvPr/>
          </p:nvSpPr>
          <p:spPr>
            <a:xfrm rot="2700000">
              <a:off x="1388216" y="4716531"/>
              <a:ext cx="97260" cy="191887"/>
            </a:xfrm>
            <a:custGeom>
              <a:avLst/>
              <a:gdLst/>
              <a:ahLst/>
              <a:cxnLst/>
              <a:rect l="l" t="t" r="r" b="b"/>
              <a:pathLst>
                <a:path w="1847" h="3644" extrusionOk="0">
                  <a:moveTo>
                    <a:pt x="108" y="1"/>
                  </a:moveTo>
                  <a:cubicBezTo>
                    <a:pt x="84" y="13"/>
                    <a:pt x="37" y="13"/>
                    <a:pt x="1" y="24"/>
                  </a:cubicBezTo>
                  <a:lnTo>
                    <a:pt x="1573" y="1799"/>
                  </a:lnTo>
                  <a:lnTo>
                    <a:pt x="1763" y="3644"/>
                  </a:lnTo>
                  <a:lnTo>
                    <a:pt x="1846" y="3596"/>
                  </a:lnTo>
                  <a:lnTo>
                    <a:pt x="1656" y="1751"/>
                  </a:lnTo>
                  <a:lnTo>
                    <a:pt x="1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6"/>
            <p:cNvSpPr/>
            <p:nvPr/>
          </p:nvSpPr>
          <p:spPr>
            <a:xfrm rot="2700000">
              <a:off x="2198706" y="4180284"/>
              <a:ext cx="545539" cy="458653"/>
            </a:xfrm>
            <a:custGeom>
              <a:avLst/>
              <a:gdLst/>
              <a:ahLst/>
              <a:cxnLst/>
              <a:rect l="l" t="t" r="r" b="b"/>
              <a:pathLst>
                <a:path w="10360" h="8710" extrusionOk="0">
                  <a:moveTo>
                    <a:pt x="465" y="1"/>
                  </a:moveTo>
                  <a:cubicBezTo>
                    <a:pt x="1" y="1"/>
                    <a:pt x="1191" y="2751"/>
                    <a:pt x="2025" y="3823"/>
                  </a:cubicBezTo>
                  <a:cubicBezTo>
                    <a:pt x="2858" y="4918"/>
                    <a:pt x="4858" y="6823"/>
                    <a:pt x="6454" y="7609"/>
                  </a:cubicBezTo>
                  <a:cubicBezTo>
                    <a:pt x="7869" y="8311"/>
                    <a:pt x="9237" y="8709"/>
                    <a:pt x="9801" y="8709"/>
                  </a:cubicBezTo>
                  <a:cubicBezTo>
                    <a:pt x="9868" y="8709"/>
                    <a:pt x="9923" y="8704"/>
                    <a:pt x="9966" y="8692"/>
                  </a:cubicBezTo>
                  <a:cubicBezTo>
                    <a:pt x="10359" y="8585"/>
                    <a:pt x="10109" y="8014"/>
                    <a:pt x="9347" y="6525"/>
                  </a:cubicBezTo>
                  <a:cubicBezTo>
                    <a:pt x="8656" y="5168"/>
                    <a:pt x="6549" y="2632"/>
                    <a:pt x="4454" y="1382"/>
                  </a:cubicBezTo>
                  <a:cubicBezTo>
                    <a:pt x="2358" y="155"/>
                    <a:pt x="465" y="1"/>
                    <a:pt x="4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6"/>
            <p:cNvSpPr/>
            <p:nvPr/>
          </p:nvSpPr>
          <p:spPr>
            <a:xfrm rot="2700000">
              <a:off x="2138626" y="4242645"/>
              <a:ext cx="735478" cy="591299"/>
            </a:xfrm>
            <a:custGeom>
              <a:avLst/>
              <a:gdLst/>
              <a:ahLst/>
              <a:cxnLst/>
              <a:rect l="l" t="t" r="r" b="b"/>
              <a:pathLst>
                <a:path w="13967" h="11229" extrusionOk="0">
                  <a:moveTo>
                    <a:pt x="96" y="1"/>
                  </a:moveTo>
                  <a:cubicBezTo>
                    <a:pt x="36" y="1"/>
                    <a:pt x="1" y="60"/>
                    <a:pt x="1" y="155"/>
                  </a:cubicBezTo>
                  <a:cubicBezTo>
                    <a:pt x="798" y="989"/>
                    <a:pt x="3346" y="3561"/>
                    <a:pt x="6251" y="6049"/>
                  </a:cubicBezTo>
                  <a:cubicBezTo>
                    <a:pt x="6323" y="6109"/>
                    <a:pt x="6382" y="6168"/>
                    <a:pt x="6454" y="6228"/>
                  </a:cubicBezTo>
                  <a:cubicBezTo>
                    <a:pt x="6489" y="6251"/>
                    <a:pt x="6513" y="6263"/>
                    <a:pt x="6549" y="6299"/>
                  </a:cubicBezTo>
                  <a:cubicBezTo>
                    <a:pt x="6609" y="6370"/>
                    <a:pt x="6716" y="6466"/>
                    <a:pt x="6811" y="6537"/>
                  </a:cubicBezTo>
                  <a:cubicBezTo>
                    <a:pt x="6847" y="6561"/>
                    <a:pt x="6870" y="6585"/>
                    <a:pt x="6906" y="6609"/>
                  </a:cubicBezTo>
                  <a:cubicBezTo>
                    <a:pt x="7013" y="6704"/>
                    <a:pt x="7109" y="6775"/>
                    <a:pt x="7204" y="6859"/>
                  </a:cubicBezTo>
                  <a:cubicBezTo>
                    <a:pt x="7228" y="6882"/>
                    <a:pt x="7240" y="6906"/>
                    <a:pt x="7275" y="6918"/>
                  </a:cubicBezTo>
                  <a:cubicBezTo>
                    <a:pt x="7382" y="7013"/>
                    <a:pt x="7490" y="7085"/>
                    <a:pt x="7585" y="7180"/>
                  </a:cubicBezTo>
                  <a:cubicBezTo>
                    <a:pt x="7621" y="7192"/>
                    <a:pt x="7632" y="7216"/>
                    <a:pt x="7656" y="7228"/>
                  </a:cubicBezTo>
                  <a:cubicBezTo>
                    <a:pt x="7763" y="7323"/>
                    <a:pt x="7871" y="7394"/>
                    <a:pt x="7978" y="7490"/>
                  </a:cubicBezTo>
                  <a:cubicBezTo>
                    <a:pt x="8002" y="7502"/>
                    <a:pt x="8013" y="7525"/>
                    <a:pt x="8049" y="7549"/>
                  </a:cubicBezTo>
                  <a:cubicBezTo>
                    <a:pt x="8156" y="7633"/>
                    <a:pt x="8252" y="7704"/>
                    <a:pt x="8359" y="7799"/>
                  </a:cubicBezTo>
                  <a:cubicBezTo>
                    <a:pt x="8371" y="7811"/>
                    <a:pt x="8406" y="7823"/>
                    <a:pt x="8418" y="7847"/>
                  </a:cubicBezTo>
                  <a:cubicBezTo>
                    <a:pt x="8525" y="7930"/>
                    <a:pt x="8633" y="8002"/>
                    <a:pt x="8752" y="8097"/>
                  </a:cubicBezTo>
                  <a:cubicBezTo>
                    <a:pt x="8764" y="8109"/>
                    <a:pt x="8787" y="8121"/>
                    <a:pt x="8811" y="8145"/>
                  </a:cubicBezTo>
                  <a:cubicBezTo>
                    <a:pt x="8906" y="8228"/>
                    <a:pt x="9025" y="8299"/>
                    <a:pt x="9133" y="8383"/>
                  </a:cubicBezTo>
                  <a:cubicBezTo>
                    <a:pt x="9145" y="8395"/>
                    <a:pt x="9180" y="8406"/>
                    <a:pt x="9192" y="8418"/>
                  </a:cubicBezTo>
                  <a:cubicBezTo>
                    <a:pt x="9299" y="8502"/>
                    <a:pt x="9418" y="8585"/>
                    <a:pt x="9526" y="8668"/>
                  </a:cubicBezTo>
                  <a:cubicBezTo>
                    <a:pt x="9537" y="8680"/>
                    <a:pt x="9549" y="8680"/>
                    <a:pt x="9573" y="8692"/>
                  </a:cubicBezTo>
                  <a:cubicBezTo>
                    <a:pt x="10621" y="9538"/>
                    <a:pt x="12966" y="10847"/>
                    <a:pt x="13967" y="11228"/>
                  </a:cubicBezTo>
                  <a:lnTo>
                    <a:pt x="13871" y="11002"/>
                  </a:lnTo>
                  <a:cubicBezTo>
                    <a:pt x="12966" y="10633"/>
                    <a:pt x="10609" y="9228"/>
                    <a:pt x="9728" y="8585"/>
                  </a:cubicBezTo>
                  <a:cubicBezTo>
                    <a:pt x="9478" y="8406"/>
                    <a:pt x="9204" y="8216"/>
                    <a:pt x="8954" y="8014"/>
                  </a:cubicBezTo>
                  <a:lnTo>
                    <a:pt x="8942" y="8014"/>
                  </a:lnTo>
                  <a:cubicBezTo>
                    <a:pt x="8823" y="7918"/>
                    <a:pt x="8692" y="7811"/>
                    <a:pt x="8573" y="7728"/>
                  </a:cubicBezTo>
                  <a:cubicBezTo>
                    <a:pt x="8537" y="7716"/>
                    <a:pt x="8525" y="7680"/>
                    <a:pt x="8502" y="7668"/>
                  </a:cubicBezTo>
                  <a:cubicBezTo>
                    <a:pt x="8394" y="7597"/>
                    <a:pt x="8287" y="7502"/>
                    <a:pt x="8180" y="7430"/>
                  </a:cubicBezTo>
                  <a:cubicBezTo>
                    <a:pt x="8144" y="7394"/>
                    <a:pt x="8109" y="7371"/>
                    <a:pt x="8061" y="7335"/>
                  </a:cubicBezTo>
                  <a:cubicBezTo>
                    <a:pt x="7978" y="7263"/>
                    <a:pt x="7882" y="7204"/>
                    <a:pt x="7799" y="7132"/>
                  </a:cubicBezTo>
                  <a:cubicBezTo>
                    <a:pt x="7752" y="7085"/>
                    <a:pt x="7692" y="7037"/>
                    <a:pt x="7644" y="7013"/>
                  </a:cubicBezTo>
                  <a:cubicBezTo>
                    <a:pt x="7573" y="6954"/>
                    <a:pt x="7501" y="6894"/>
                    <a:pt x="7430" y="6823"/>
                  </a:cubicBezTo>
                  <a:cubicBezTo>
                    <a:pt x="7371" y="6775"/>
                    <a:pt x="7323" y="6728"/>
                    <a:pt x="7263" y="6680"/>
                  </a:cubicBezTo>
                  <a:cubicBezTo>
                    <a:pt x="7192" y="6621"/>
                    <a:pt x="7109" y="6561"/>
                    <a:pt x="7049" y="6501"/>
                  </a:cubicBezTo>
                  <a:cubicBezTo>
                    <a:pt x="6990" y="6466"/>
                    <a:pt x="6930" y="6418"/>
                    <a:pt x="6870" y="6359"/>
                  </a:cubicBezTo>
                  <a:cubicBezTo>
                    <a:pt x="6799" y="6299"/>
                    <a:pt x="6739" y="6240"/>
                    <a:pt x="6668" y="6180"/>
                  </a:cubicBezTo>
                  <a:cubicBezTo>
                    <a:pt x="6609" y="6120"/>
                    <a:pt x="6549" y="6073"/>
                    <a:pt x="6489" y="6013"/>
                  </a:cubicBezTo>
                  <a:cubicBezTo>
                    <a:pt x="3513" y="3465"/>
                    <a:pt x="870" y="810"/>
                    <a:pt x="96" y="1"/>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6"/>
            <p:cNvSpPr/>
            <p:nvPr/>
          </p:nvSpPr>
          <p:spPr>
            <a:xfrm rot="2700000">
              <a:off x="2410250" y="4150053"/>
              <a:ext cx="97839" cy="111056"/>
            </a:xfrm>
            <a:custGeom>
              <a:avLst/>
              <a:gdLst/>
              <a:ahLst/>
              <a:cxnLst/>
              <a:rect l="l" t="t" r="r" b="b"/>
              <a:pathLst>
                <a:path w="1858" h="2109" extrusionOk="0">
                  <a:moveTo>
                    <a:pt x="1774" y="1"/>
                  </a:moveTo>
                  <a:lnTo>
                    <a:pt x="1500" y="1775"/>
                  </a:lnTo>
                  <a:lnTo>
                    <a:pt x="0" y="2013"/>
                  </a:lnTo>
                  <a:lnTo>
                    <a:pt x="48" y="2108"/>
                  </a:lnTo>
                  <a:lnTo>
                    <a:pt x="1548" y="1846"/>
                  </a:lnTo>
                  <a:lnTo>
                    <a:pt x="1572" y="1846"/>
                  </a:lnTo>
                  <a:lnTo>
                    <a:pt x="1857" y="37"/>
                  </a:lnTo>
                  <a:cubicBezTo>
                    <a:pt x="1834" y="25"/>
                    <a:pt x="1798" y="1"/>
                    <a:pt x="17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6"/>
            <p:cNvSpPr/>
            <p:nvPr/>
          </p:nvSpPr>
          <p:spPr>
            <a:xfrm rot="2700000">
              <a:off x="2404358" y="4176698"/>
              <a:ext cx="112267" cy="130487"/>
            </a:xfrm>
            <a:custGeom>
              <a:avLst/>
              <a:gdLst/>
              <a:ahLst/>
              <a:cxnLst/>
              <a:rect l="l" t="t" r="r" b="b"/>
              <a:pathLst>
                <a:path w="2132" h="2478" extrusionOk="0">
                  <a:moveTo>
                    <a:pt x="2036" y="1"/>
                  </a:moveTo>
                  <a:lnTo>
                    <a:pt x="1715" y="2060"/>
                  </a:lnTo>
                  <a:lnTo>
                    <a:pt x="0" y="2382"/>
                  </a:lnTo>
                  <a:lnTo>
                    <a:pt x="48" y="2477"/>
                  </a:lnTo>
                  <a:lnTo>
                    <a:pt x="1762" y="2144"/>
                  </a:lnTo>
                  <a:lnTo>
                    <a:pt x="1798" y="2132"/>
                  </a:lnTo>
                  <a:lnTo>
                    <a:pt x="2131" y="48"/>
                  </a:lnTo>
                  <a:lnTo>
                    <a:pt x="20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6"/>
            <p:cNvSpPr/>
            <p:nvPr/>
          </p:nvSpPr>
          <p:spPr>
            <a:xfrm rot="2700000">
              <a:off x="2402484" y="4210665"/>
              <a:ext cx="123536" cy="143652"/>
            </a:xfrm>
            <a:custGeom>
              <a:avLst/>
              <a:gdLst/>
              <a:ahLst/>
              <a:cxnLst/>
              <a:rect l="l" t="t" r="r" b="b"/>
              <a:pathLst>
                <a:path w="2346" h="2728" extrusionOk="0">
                  <a:moveTo>
                    <a:pt x="2262" y="1"/>
                  </a:moveTo>
                  <a:lnTo>
                    <a:pt x="1822" y="2203"/>
                  </a:lnTo>
                  <a:lnTo>
                    <a:pt x="0" y="2656"/>
                  </a:lnTo>
                  <a:cubicBezTo>
                    <a:pt x="24" y="2680"/>
                    <a:pt x="48" y="2703"/>
                    <a:pt x="60" y="2727"/>
                  </a:cubicBezTo>
                  <a:lnTo>
                    <a:pt x="1846" y="2287"/>
                  </a:lnTo>
                  <a:lnTo>
                    <a:pt x="1881" y="2287"/>
                  </a:lnTo>
                  <a:lnTo>
                    <a:pt x="2346" y="48"/>
                  </a:lnTo>
                  <a:cubicBezTo>
                    <a:pt x="2310" y="36"/>
                    <a:pt x="2286" y="25"/>
                    <a:pt x="2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6"/>
            <p:cNvSpPr/>
            <p:nvPr/>
          </p:nvSpPr>
          <p:spPr>
            <a:xfrm rot="2700000">
              <a:off x="2415604" y="4129049"/>
              <a:ext cx="85306" cy="90993"/>
            </a:xfrm>
            <a:custGeom>
              <a:avLst/>
              <a:gdLst/>
              <a:ahLst/>
              <a:cxnLst/>
              <a:rect l="l" t="t" r="r" b="b"/>
              <a:pathLst>
                <a:path w="1620" h="1728" extrusionOk="0">
                  <a:moveTo>
                    <a:pt x="1524" y="1"/>
                  </a:moveTo>
                  <a:lnTo>
                    <a:pt x="1370" y="1560"/>
                  </a:lnTo>
                  <a:lnTo>
                    <a:pt x="0" y="1632"/>
                  </a:lnTo>
                  <a:lnTo>
                    <a:pt x="36" y="1727"/>
                  </a:lnTo>
                  <a:lnTo>
                    <a:pt x="1441" y="1644"/>
                  </a:lnTo>
                  <a:lnTo>
                    <a:pt x="1620" y="24"/>
                  </a:lnTo>
                  <a:cubicBezTo>
                    <a:pt x="1584" y="13"/>
                    <a:pt x="1560" y="13"/>
                    <a:pt x="15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6"/>
            <p:cNvSpPr/>
            <p:nvPr/>
          </p:nvSpPr>
          <p:spPr>
            <a:xfrm rot="2700000">
              <a:off x="2401566" y="4245744"/>
              <a:ext cx="129803" cy="152393"/>
            </a:xfrm>
            <a:custGeom>
              <a:avLst/>
              <a:gdLst/>
              <a:ahLst/>
              <a:cxnLst/>
              <a:rect l="l" t="t" r="r" b="b"/>
              <a:pathLst>
                <a:path w="2465" h="2894" extrusionOk="0">
                  <a:moveTo>
                    <a:pt x="2394" y="0"/>
                  </a:moveTo>
                  <a:lnTo>
                    <a:pt x="1917" y="2358"/>
                  </a:lnTo>
                  <a:lnTo>
                    <a:pt x="0" y="2822"/>
                  </a:lnTo>
                  <a:lnTo>
                    <a:pt x="72" y="2894"/>
                  </a:lnTo>
                  <a:lnTo>
                    <a:pt x="1965" y="2429"/>
                  </a:lnTo>
                  <a:lnTo>
                    <a:pt x="1989" y="2429"/>
                  </a:lnTo>
                  <a:lnTo>
                    <a:pt x="2465" y="60"/>
                  </a:lnTo>
                  <a:cubicBezTo>
                    <a:pt x="2441" y="48"/>
                    <a:pt x="2405" y="24"/>
                    <a:pt x="23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6"/>
            <p:cNvSpPr/>
            <p:nvPr/>
          </p:nvSpPr>
          <p:spPr>
            <a:xfrm rot="2700000">
              <a:off x="2422996" y="4109020"/>
              <a:ext cx="69667" cy="68982"/>
            </a:xfrm>
            <a:custGeom>
              <a:avLst/>
              <a:gdLst/>
              <a:ahLst/>
              <a:cxnLst/>
              <a:rect l="l" t="t" r="r" b="b"/>
              <a:pathLst>
                <a:path w="1323" h="1310" extrusionOk="0">
                  <a:moveTo>
                    <a:pt x="1239" y="0"/>
                  </a:moveTo>
                  <a:lnTo>
                    <a:pt x="1108" y="1215"/>
                  </a:lnTo>
                  <a:lnTo>
                    <a:pt x="1" y="1191"/>
                  </a:lnTo>
                  <a:lnTo>
                    <a:pt x="48" y="1286"/>
                  </a:lnTo>
                  <a:lnTo>
                    <a:pt x="1179" y="1310"/>
                  </a:lnTo>
                  <a:lnTo>
                    <a:pt x="1322" y="36"/>
                  </a:lnTo>
                  <a:cubicBezTo>
                    <a:pt x="1298" y="24"/>
                    <a:pt x="1263" y="24"/>
                    <a:pt x="1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6"/>
            <p:cNvSpPr/>
            <p:nvPr/>
          </p:nvSpPr>
          <p:spPr>
            <a:xfrm rot="2700000">
              <a:off x="2402703" y="4290776"/>
              <a:ext cx="131066" cy="159923"/>
            </a:xfrm>
            <a:custGeom>
              <a:avLst/>
              <a:gdLst/>
              <a:ahLst/>
              <a:cxnLst/>
              <a:rect l="l" t="t" r="r" b="b"/>
              <a:pathLst>
                <a:path w="2489" h="3037" extrusionOk="0">
                  <a:moveTo>
                    <a:pt x="2405" y="0"/>
                  </a:moveTo>
                  <a:lnTo>
                    <a:pt x="1798" y="2322"/>
                  </a:lnTo>
                  <a:lnTo>
                    <a:pt x="0" y="2953"/>
                  </a:lnTo>
                  <a:lnTo>
                    <a:pt x="72" y="3036"/>
                  </a:lnTo>
                  <a:lnTo>
                    <a:pt x="1869" y="2381"/>
                  </a:lnTo>
                  <a:lnTo>
                    <a:pt x="2489" y="60"/>
                  </a:lnTo>
                  <a:cubicBezTo>
                    <a:pt x="2453" y="36"/>
                    <a:pt x="2441" y="12"/>
                    <a:pt x="2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6"/>
            <p:cNvSpPr/>
            <p:nvPr/>
          </p:nvSpPr>
          <p:spPr>
            <a:xfrm rot="2700000">
              <a:off x="2452162" y="4594792"/>
              <a:ext cx="73406" cy="102894"/>
            </a:xfrm>
            <a:custGeom>
              <a:avLst/>
              <a:gdLst/>
              <a:ahLst/>
              <a:cxnLst/>
              <a:rect l="l" t="t" r="r" b="b"/>
              <a:pathLst>
                <a:path w="1394" h="1954" extrusionOk="0">
                  <a:moveTo>
                    <a:pt x="1334" y="1"/>
                  </a:moveTo>
                  <a:lnTo>
                    <a:pt x="739" y="1287"/>
                  </a:lnTo>
                  <a:lnTo>
                    <a:pt x="0" y="1930"/>
                  </a:lnTo>
                  <a:cubicBezTo>
                    <a:pt x="24" y="1942"/>
                    <a:pt x="60" y="1953"/>
                    <a:pt x="108" y="1953"/>
                  </a:cubicBezTo>
                  <a:lnTo>
                    <a:pt x="810" y="1334"/>
                  </a:lnTo>
                  <a:lnTo>
                    <a:pt x="1394" y="96"/>
                  </a:lnTo>
                  <a:cubicBezTo>
                    <a:pt x="1382" y="60"/>
                    <a:pt x="1370" y="37"/>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6"/>
            <p:cNvSpPr/>
            <p:nvPr/>
          </p:nvSpPr>
          <p:spPr>
            <a:xfrm rot="2700000">
              <a:off x="2435003" y="4526471"/>
              <a:ext cx="96628" cy="129171"/>
            </a:xfrm>
            <a:custGeom>
              <a:avLst/>
              <a:gdLst/>
              <a:ahLst/>
              <a:cxnLst/>
              <a:rect l="l" t="t" r="r" b="b"/>
              <a:pathLst>
                <a:path w="1835" h="2453" extrusionOk="0">
                  <a:moveTo>
                    <a:pt x="1775" y="0"/>
                  </a:moveTo>
                  <a:lnTo>
                    <a:pt x="1048" y="1607"/>
                  </a:lnTo>
                  <a:lnTo>
                    <a:pt x="1" y="2405"/>
                  </a:lnTo>
                  <a:lnTo>
                    <a:pt x="96" y="2453"/>
                  </a:lnTo>
                  <a:lnTo>
                    <a:pt x="1120" y="1679"/>
                  </a:lnTo>
                  <a:lnTo>
                    <a:pt x="1834" y="83"/>
                  </a:lnTo>
                  <a:cubicBezTo>
                    <a:pt x="1822" y="60"/>
                    <a:pt x="1798" y="24"/>
                    <a:pt x="17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6"/>
            <p:cNvSpPr/>
            <p:nvPr/>
          </p:nvSpPr>
          <p:spPr>
            <a:xfrm rot="2700000">
              <a:off x="2475095" y="4687560"/>
              <a:ext cx="37703" cy="55238"/>
            </a:xfrm>
            <a:custGeom>
              <a:avLst/>
              <a:gdLst/>
              <a:ahLst/>
              <a:cxnLst/>
              <a:rect l="l" t="t" r="r" b="b"/>
              <a:pathLst>
                <a:path w="716" h="1049" extrusionOk="0">
                  <a:moveTo>
                    <a:pt x="680" y="1"/>
                  </a:moveTo>
                  <a:lnTo>
                    <a:pt x="394" y="703"/>
                  </a:lnTo>
                  <a:lnTo>
                    <a:pt x="1" y="1013"/>
                  </a:lnTo>
                  <a:cubicBezTo>
                    <a:pt x="49" y="1036"/>
                    <a:pt x="84" y="1036"/>
                    <a:pt x="120" y="1048"/>
                  </a:cubicBezTo>
                  <a:lnTo>
                    <a:pt x="453" y="763"/>
                  </a:lnTo>
                  <a:lnTo>
                    <a:pt x="715" y="120"/>
                  </a:lnTo>
                  <a:cubicBezTo>
                    <a:pt x="703" y="84"/>
                    <a:pt x="692" y="48"/>
                    <a:pt x="6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6"/>
            <p:cNvSpPr/>
            <p:nvPr/>
          </p:nvSpPr>
          <p:spPr>
            <a:xfrm rot="2700000">
              <a:off x="2408575" y="4336299"/>
              <a:ext cx="127328" cy="163714"/>
            </a:xfrm>
            <a:custGeom>
              <a:avLst/>
              <a:gdLst/>
              <a:ahLst/>
              <a:cxnLst/>
              <a:rect l="l" t="t" r="r" b="b"/>
              <a:pathLst>
                <a:path w="2418" h="3109" extrusionOk="0">
                  <a:moveTo>
                    <a:pt x="2334" y="1"/>
                  </a:moveTo>
                  <a:lnTo>
                    <a:pt x="1560" y="2192"/>
                  </a:lnTo>
                  <a:lnTo>
                    <a:pt x="0" y="3049"/>
                  </a:lnTo>
                  <a:cubicBezTo>
                    <a:pt x="36" y="3061"/>
                    <a:pt x="48" y="3096"/>
                    <a:pt x="72" y="3108"/>
                  </a:cubicBezTo>
                  <a:lnTo>
                    <a:pt x="1620" y="2239"/>
                  </a:lnTo>
                  <a:lnTo>
                    <a:pt x="1643" y="2263"/>
                  </a:lnTo>
                  <a:lnTo>
                    <a:pt x="2417" y="72"/>
                  </a:lnTo>
                  <a:lnTo>
                    <a:pt x="23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6"/>
            <p:cNvSpPr/>
            <p:nvPr/>
          </p:nvSpPr>
          <p:spPr>
            <a:xfrm rot="2700000">
              <a:off x="2424424" y="4455788"/>
              <a:ext cx="108476" cy="153025"/>
            </a:xfrm>
            <a:custGeom>
              <a:avLst/>
              <a:gdLst/>
              <a:ahLst/>
              <a:cxnLst/>
              <a:rect l="l" t="t" r="r" b="b"/>
              <a:pathLst>
                <a:path w="2060" h="2906" extrusionOk="0">
                  <a:moveTo>
                    <a:pt x="2000" y="1"/>
                  </a:moveTo>
                  <a:lnTo>
                    <a:pt x="1262" y="1953"/>
                  </a:lnTo>
                  <a:lnTo>
                    <a:pt x="0" y="2858"/>
                  </a:lnTo>
                  <a:lnTo>
                    <a:pt x="95" y="2906"/>
                  </a:lnTo>
                  <a:lnTo>
                    <a:pt x="1346" y="2013"/>
                  </a:lnTo>
                  <a:lnTo>
                    <a:pt x="2060" y="72"/>
                  </a:lnTo>
                  <a:cubicBezTo>
                    <a:pt x="2048" y="48"/>
                    <a:pt x="2012" y="12"/>
                    <a:pt x="20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6"/>
            <p:cNvSpPr/>
            <p:nvPr/>
          </p:nvSpPr>
          <p:spPr>
            <a:xfrm rot="2700000">
              <a:off x="2410996" y="4400913"/>
              <a:ext cx="127328" cy="155500"/>
            </a:xfrm>
            <a:custGeom>
              <a:avLst/>
              <a:gdLst/>
              <a:ahLst/>
              <a:cxnLst/>
              <a:rect l="l" t="t" r="r" b="b"/>
              <a:pathLst>
                <a:path w="2418" h="2953" extrusionOk="0">
                  <a:moveTo>
                    <a:pt x="2346" y="0"/>
                  </a:moveTo>
                  <a:lnTo>
                    <a:pt x="1477" y="2000"/>
                  </a:lnTo>
                  <a:lnTo>
                    <a:pt x="1" y="2893"/>
                  </a:lnTo>
                  <a:cubicBezTo>
                    <a:pt x="36" y="2905"/>
                    <a:pt x="48" y="2941"/>
                    <a:pt x="84" y="2953"/>
                  </a:cubicBezTo>
                  <a:lnTo>
                    <a:pt x="1549" y="2072"/>
                  </a:lnTo>
                  <a:lnTo>
                    <a:pt x="2418" y="83"/>
                  </a:lnTo>
                  <a:cubicBezTo>
                    <a:pt x="2406" y="48"/>
                    <a:pt x="2370" y="36"/>
                    <a:pt x="23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6"/>
            <p:cNvSpPr/>
            <p:nvPr/>
          </p:nvSpPr>
          <p:spPr>
            <a:xfrm rot="2700000">
              <a:off x="1275256" y="4432991"/>
              <a:ext cx="630740" cy="237752"/>
            </a:xfrm>
            <a:custGeom>
              <a:avLst/>
              <a:gdLst/>
              <a:ahLst/>
              <a:cxnLst/>
              <a:rect l="l" t="t" r="r" b="b"/>
              <a:pathLst>
                <a:path w="11978" h="4515" extrusionOk="0">
                  <a:moveTo>
                    <a:pt x="8713" y="0"/>
                  </a:moveTo>
                  <a:cubicBezTo>
                    <a:pt x="7242" y="0"/>
                    <a:pt x="5009" y="220"/>
                    <a:pt x="2929" y="1441"/>
                  </a:cubicBezTo>
                  <a:cubicBezTo>
                    <a:pt x="417" y="2929"/>
                    <a:pt x="0" y="3917"/>
                    <a:pt x="0" y="3917"/>
                  </a:cubicBezTo>
                  <a:cubicBezTo>
                    <a:pt x="0" y="3917"/>
                    <a:pt x="1196" y="4515"/>
                    <a:pt x="3011" y="4515"/>
                  </a:cubicBezTo>
                  <a:cubicBezTo>
                    <a:pt x="3078" y="4515"/>
                    <a:pt x="3146" y="4514"/>
                    <a:pt x="3215" y="4512"/>
                  </a:cubicBezTo>
                  <a:cubicBezTo>
                    <a:pt x="5144" y="4477"/>
                    <a:pt x="8585" y="3298"/>
                    <a:pt x="9942" y="2381"/>
                  </a:cubicBezTo>
                  <a:cubicBezTo>
                    <a:pt x="11287" y="1464"/>
                    <a:pt x="11978" y="845"/>
                    <a:pt x="11978" y="845"/>
                  </a:cubicBezTo>
                  <a:cubicBezTo>
                    <a:pt x="11799" y="702"/>
                    <a:pt x="10882" y="107"/>
                    <a:pt x="9561" y="24"/>
                  </a:cubicBezTo>
                  <a:cubicBezTo>
                    <a:pt x="9321" y="11"/>
                    <a:pt x="9035" y="0"/>
                    <a:pt x="8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6"/>
            <p:cNvSpPr/>
            <p:nvPr/>
          </p:nvSpPr>
          <p:spPr>
            <a:xfrm rot="2700000">
              <a:off x="1228538" y="4578926"/>
              <a:ext cx="926101" cy="165084"/>
            </a:xfrm>
            <a:custGeom>
              <a:avLst/>
              <a:gdLst/>
              <a:ahLst/>
              <a:cxnLst/>
              <a:rect l="l" t="t" r="r" b="b"/>
              <a:pathLst>
                <a:path w="17587" h="3135" extrusionOk="0">
                  <a:moveTo>
                    <a:pt x="12026" y="0"/>
                  </a:moveTo>
                  <a:cubicBezTo>
                    <a:pt x="11895" y="0"/>
                    <a:pt x="11764" y="1"/>
                    <a:pt x="11633" y="4"/>
                  </a:cubicBezTo>
                  <a:lnTo>
                    <a:pt x="11348" y="4"/>
                  </a:lnTo>
                  <a:cubicBezTo>
                    <a:pt x="11264" y="4"/>
                    <a:pt x="11169" y="4"/>
                    <a:pt x="11098" y="15"/>
                  </a:cubicBezTo>
                  <a:cubicBezTo>
                    <a:pt x="10990" y="15"/>
                    <a:pt x="10907" y="27"/>
                    <a:pt x="10812" y="27"/>
                  </a:cubicBezTo>
                  <a:cubicBezTo>
                    <a:pt x="10740" y="27"/>
                    <a:pt x="10669" y="27"/>
                    <a:pt x="10574" y="39"/>
                  </a:cubicBezTo>
                  <a:cubicBezTo>
                    <a:pt x="10407" y="63"/>
                    <a:pt x="10252" y="63"/>
                    <a:pt x="10086" y="75"/>
                  </a:cubicBezTo>
                  <a:cubicBezTo>
                    <a:pt x="10038" y="75"/>
                    <a:pt x="9990" y="87"/>
                    <a:pt x="9955" y="87"/>
                  </a:cubicBezTo>
                  <a:cubicBezTo>
                    <a:pt x="9812" y="99"/>
                    <a:pt x="9693" y="123"/>
                    <a:pt x="9574" y="135"/>
                  </a:cubicBezTo>
                  <a:cubicBezTo>
                    <a:pt x="9514" y="135"/>
                    <a:pt x="9454" y="146"/>
                    <a:pt x="9395" y="146"/>
                  </a:cubicBezTo>
                  <a:cubicBezTo>
                    <a:pt x="9276" y="158"/>
                    <a:pt x="9181" y="182"/>
                    <a:pt x="9062" y="194"/>
                  </a:cubicBezTo>
                  <a:cubicBezTo>
                    <a:pt x="9014" y="194"/>
                    <a:pt x="8954" y="206"/>
                    <a:pt x="8907" y="218"/>
                  </a:cubicBezTo>
                  <a:cubicBezTo>
                    <a:pt x="8740" y="254"/>
                    <a:pt x="8597" y="265"/>
                    <a:pt x="8431" y="301"/>
                  </a:cubicBezTo>
                  <a:lnTo>
                    <a:pt x="8204" y="337"/>
                  </a:lnTo>
                  <a:cubicBezTo>
                    <a:pt x="8192" y="337"/>
                    <a:pt x="8169" y="361"/>
                    <a:pt x="8145" y="361"/>
                  </a:cubicBezTo>
                  <a:lnTo>
                    <a:pt x="7966" y="396"/>
                  </a:lnTo>
                  <a:cubicBezTo>
                    <a:pt x="7954" y="396"/>
                    <a:pt x="7919" y="420"/>
                    <a:pt x="7907" y="420"/>
                  </a:cubicBezTo>
                  <a:cubicBezTo>
                    <a:pt x="7835" y="432"/>
                    <a:pt x="7776" y="444"/>
                    <a:pt x="7704" y="456"/>
                  </a:cubicBezTo>
                  <a:cubicBezTo>
                    <a:pt x="7680" y="456"/>
                    <a:pt x="7669" y="480"/>
                    <a:pt x="7657" y="480"/>
                  </a:cubicBezTo>
                  <a:cubicBezTo>
                    <a:pt x="7585" y="492"/>
                    <a:pt x="7490" y="516"/>
                    <a:pt x="7407" y="539"/>
                  </a:cubicBezTo>
                  <a:lnTo>
                    <a:pt x="7383" y="539"/>
                  </a:lnTo>
                  <a:cubicBezTo>
                    <a:pt x="5061" y="1147"/>
                    <a:pt x="1453" y="2409"/>
                    <a:pt x="144" y="2885"/>
                  </a:cubicBezTo>
                  <a:cubicBezTo>
                    <a:pt x="37" y="3040"/>
                    <a:pt x="1" y="3111"/>
                    <a:pt x="1" y="3111"/>
                  </a:cubicBezTo>
                  <a:cubicBezTo>
                    <a:pt x="1" y="3111"/>
                    <a:pt x="25" y="3123"/>
                    <a:pt x="60" y="3135"/>
                  </a:cubicBezTo>
                  <a:cubicBezTo>
                    <a:pt x="1239" y="2718"/>
                    <a:pt x="5049" y="1349"/>
                    <a:pt x="7466" y="730"/>
                  </a:cubicBezTo>
                  <a:cubicBezTo>
                    <a:pt x="7549" y="694"/>
                    <a:pt x="7645" y="682"/>
                    <a:pt x="7716" y="670"/>
                  </a:cubicBezTo>
                  <a:lnTo>
                    <a:pt x="7740" y="670"/>
                  </a:lnTo>
                  <a:cubicBezTo>
                    <a:pt x="7823" y="658"/>
                    <a:pt x="7895" y="623"/>
                    <a:pt x="7966" y="611"/>
                  </a:cubicBezTo>
                  <a:cubicBezTo>
                    <a:pt x="7978" y="611"/>
                    <a:pt x="8002" y="611"/>
                    <a:pt x="8014" y="599"/>
                  </a:cubicBezTo>
                  <a:cubicBezTo>
                    <a:pt x="8085" y="575"/>
                    <a:pt x="8145" y="563"/>
                    <a:pt x="8216" y="551"/>
                  </a:cubicBezTo>
                  <a:cubicBezTo>
                    <a:pt x="8240" y="551"/>
                    <a:pt x="8252" y="551"/>
                    <a:pt x="8264" y="539"/>
                  </a:cubicBezTo>
                  <a:lnTo>
                    <a:pt x="8490" y="492"/>
                  </a:lnTo>
                  <a:cubicBezTo>
                    <a:pt x="8633" y="456"/>
                    <a:pt x="8800" y="432"/>
                    <a:pt x="8954" y="420"/>
                  </a:cubicBezTo>
                  <a:cubicBezTo>
                    <a:pt x="8990" y="396"/>
                    <a:pt x="9050" y="396"/>
                    <a:pt x="9097" y="396"/>
                  </a:cubicBezTo>
                  <a:cubicBezTo>
                    <a:pt x="9216" y="385"/>
                    <a:pt x="9335" y="373"/>
                    <a:pt x="9443" y="361"/>
                  </a:cubicBezTo>
                  <a:cubicBezTo>
                    <a:pt x="9502" y="361"/>
                    <a:pt x="9550" y="337"/>
                    <a:pt x="9609" y="337"/>
                  </a:cubicBezTo>
                  <a:cubicBezTo>
                    <a:pt x="9764" y="325"/>
                    <a:pt x="9919" y="313"/>
                    <a:pt x="10086" y="301"/>
                  </a:cubicBezTo>
                  <a:cubicBezTo>
                    <a:pt x="10121" y="301"/>
                    <a:pt x="10181" y="301"/>
                    <a:pt x="10228" y="277"/>
                  </a:cubicBezTo>
                  <a:cubicBezTo>
                    <a:pt x="10347" y="265"/>
                    <a:pt x="10467" y="265"/>
                    <a:pt x="10586" y="254"/>
                  </a:cubicBezTo>
                  <a:cubicBezTo>
                    <a:pt x="10657" y="254"/>
                    <a:pt x="10740" y="242"/>
                    <a:pt x="10812" y="242"/>
                  </a:cubicBezTo>
                  <a:cubicBezTo>
                    <a:pt x="10895" y="242"/>
                    <a:pt x="11002" y="218"/>
                    <a:pt x="11098" y="218"/>
                  </a:cubicBezTo>
                  <a:cubicBezTo>
                    <a:pt x="11169" y="218"/>
                    <a:pt x="11252" y="218"/>
                    <a:pt x="11336" y="206"/>
                  </a:cubicBezTo>
                  <a:lnTo>
                    <a:pt x="11788" y="206"/>
                  </a:lnTo>
                  <a:cubicBezTo>
                    <a:pt x="11834" y="206"/>
                    <a:pt x="11880" y="206"/>
                    <a:pt x="11926" y="206"/>
                  </a:cubicBezTo>
                  <a:cubicBezTo>
                    <a:pt x="13896" y="206"/>
                    <a:pt x="15956" y="455"/>
                    <a:pt x="17527" y="932"/>
                  </a:cubicBezTo>
                  <a:lnTo>
                    <a:pt x="17586" y="742"/>
                  </a:lnTo>
                  <a:cubicBezTo>
                    <a:pt x="16024" y="251"/>
                    <a:pt x="13991" y="0"/>
                    <a:pt x="12026" y="0"/>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6"/>
            <p:cNvSpPr/>
            <p:nvPr/>
          </p:nvSpPr>
          <p:spPr>
            <a:xfrm rot="2700000">
              <a:off x="1427826" y="4403811"/>
              <a:ext cx="72142" cy="156816"/>
            </a:xfrm>
            <a:custGeom>
              <a:avLst/>
              <a:gdLst/>
              <a:ahLst/>
              <a:cxnLst/>
              <a:rect l="l" t="t" r="r" b="b"/>
              <a:pathLst>
                <a:path w="1370" h="2978" extrusionOk="0">
                  <a:moveTo>
                    <a:pt x="107" y="1"/>
                  </a:moveTo>
                  <a:cubicBezTo>
                    <a:pt x="72" y="13"/>
                    <a:pt x="48" y="37"/>
                    <a:pt x="0" y="60"/>
                  </a:cubicBezTo>
                  <a:lnTo>
                    <a:pt x="1250" y="846"/>
                  </a:lnTo>
                  <a:lnTo>
                    <a:pt x="893" y="2977"/>
                  </a:lnTo>
                  <a:cubicBezTo>
                    <a:pt x="917" y="2977"/>
                    <a:pt x="965" y="2977"/>
                    <a:pt x="1000" y="2954"/>
                  </a:cubicBezTo>
                  <a:lnTo>
                    <a:pt x="1369" y="799"/>
                  </a:ln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6"/>
            <p:cNvSpPr/>
            <p:nvPr/>
          </p:nvSpPr>
          <p:spPr>
            <a:xfrm rot="2700000">
              <a:off x="1342252" y="4386045"/>
              <a:ext cx="43338" cy="78408"/>
            </a:xfrm>
            <a:custGeom>
              <a:avLst/>
              <a:gdLst/>
              <a:ahLst/>
              <a:cxnLst/>
              <a:rect l="l" t="t" r="r" b="b"/>
              <a:pathLst>
                <a:path w="823" h="1489" extrusionOk="0">
                  <a:moveTo>
                    <a:pt x="96" y="0"/>
                  </a:moveTo>
                  <a:cubicBezTo>
                    <a:pt x="60" y="36"/>
                    <a:pt x="36" y="48"/>
                    <a:pt x="1" y="72"/>
                  </a:cubicBezTo>
                  <a:lnTo>
                    <a:pt x="691" y="441"/>
                  </a:lnTo>
                  <a:lnTo>
                    <a:pt x="453" y="1477"/>
                  </a:lnTo>
                  <a:cubicBezTo>
                    <a:pt x="489" y="1477"/>
                    <a:pt x="524" y="1489"/>
                    <a:pt x="572" y="1489"/>
                  </a:cubicBezTo>
                  <a:lnTo>
                    <a:pt x="822" y="393"/>
                  </a:lnTo>
                  <a:lnTo>
                    <a:pt x="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6"/>
            <p:cNvSpPr/>
            <p:nvPr/>
          </p:nvSpPr>
          <p:spPr>
            <a:xfrm rot="2700000">
              <a:off x="1741634" y="4595080"/>
              <a:ext cx="70931" cy="116059"/>
            </a:xfrm>
            <a:custGeom>
              <a:avLst/>
              <a:gdLst/>
              <a:ahLst/>
              <a:cxnLst/>
              <a:rect l="l" t="t" r="r" b="b"/>
              <a:pathLst>
                <a:path w="1347" h="2204" extrusionOk="0">
                  <a:moveTo>
                    <a:pt x="1" y="1"/>
                  </a:moveTo>
                  <a:lnTo>
                    <a:pt x="1239" y="953"/>
                  </a:lnTo>
                  <a:lnTo>
                    <a:pt x="1013" y="2203"/>
                  </a:lnTo>
                  <a:cubicBezTo>
                    <a:pt x="1060" y="2180"/>
                    <a:pt x="1096" y="2144"/>
                    <a:pt x="1132" y="2120"/>
                  </a:cubicBezTo>
                  <a:lnTo>
                    <a:pt x="1346" y="894"/>
                  </a:lnTo>
                  <a:lnTo>
                    <a:pt x="1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6"/>
            <p:cNvSpPr/>
            <p:nvPr/>
          </p:nvSpPr>
          <p:spPr>
            <a:xfrm rot="2700000">
              <a:off x="1378114" y="4390965"/>
              <a:ext cx="52711" cy="116006"/>
            </a:xfrm>
            <a:custGeom>
              <a:avLst/>
              <a:gdLst/>
              <a:ahLst/>
              <a:cxnLst/>
              <a:rect l="l" t="t" r="r" b="b"/>
              <a:pathLst>
                <a:path w="1001" h="2203" extrusionOk="0">
                  <a:moveTo>
                    <a:pt x="96" y="0"/>
                  </a:moveTo>
                  <a:cubicBezTo>
                    <a:pt x="60" y="24"/>
                    <a:pt x="36" y="48"/>
                    <a:pt x="0" y="60"/>
                  </a:cubicBezTo>
                  <a:lnTo>
                    <a:pt x="870" y="595"/>
                  </a:lnTo>
                  <a:lnTo>
                    <a:pt x="512" y="2191"/>
                  </a:lnTo>
                  <a:cubicBezTo>
                    <a:pt x="536" y="2191"/>
                    <a:pt x="584" y="2203"/>
                    <a:pt x="608" y="2203"/>
                  </a:cubicBezTo>
                  <a:lnTo>
                    <a:pt x="989" y="595"/>
                  </a:lnTo>
                  <a:lnTo>
                    <a:pt x="1001" y="572"/>
                  </a:lnTo>
                  <a:lnTo>
                    <a:pt x="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6"/>
            <p:cNvSpPr/>
            <p:nvPr/>
          </p:nvSpPr>
          <p:spPr>
            <a:xfrm rot="2700000">
              <a:off x="1650692" y="4522007"/>
              <a:ext cx="80304" cy="162451"/>
            </a:xfrm>
            <a:custGeom>
              <a:avLst/>
              <a:gdLst/>
              <a:ahLst/>
              <a:cxnLst/>
              <a:rect l="l" t="t" r="r" b="b"/>
              <a:pathLst>
                <a:path w="1525" h="3085" extrusionOk="0">
                  <a:moveTo>
                    <a:pt x="168" y="0"/>
                  </a:moveTo>
                  <a:cubicBezTo>
                    <a:pt x="120" y="0"/>
                    <a:pt x="60" y="12"/>
                    <a:pt x="1" y="12"/>
                  </a:cubicBezTo>
                  <a:lnTo>
                    <a:pt x="1418" y="1001"/>
                  </a:lnTo>
                  <a:lnTo>
                    <a:pt x="1203" y="3084"/>
                  </a:lnTo>
                  <a:cubicBezTo>
                    <a:pt x="1251" y="3084"/>
                    <a:pt x="1287" y="3072"/>
                    <a:pt x="1323" y="3048"/>
                  </a:cubicBezTo>
                  <a:lnTo>
                    <a:pt x="1525" y="989"/>
                  </a:lnTo>
                  <a:lnTo>
                    <a:pt x="1525" y="953"/>
                  </a:lnTo>
                  <a:lnTo>
                    <a:pt x="1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6"/>
            <p:cNvSpPr/>
            <p:nvPr/>
          </p:nvSpPr>
          <p:spPr>
            <a:xfrm rot="2700000">
              <a:off x="1570383" y="4472132"/>
              <a:ext cx="91573" cy="179354"/>
            </a:xfrm>
            <a:custGeom>
              <a:avLst/>
              <a:gdLst/>
              <a:ahLst/>
              <a:cxnLst/>
              <a:rect l="l" t="t" r="r" b="b"/>
              <a:pathLst>
                <a:path w="1739" h="3406" extrusionOk="0">
                  <a:moveTo>
                    <a:pt x="131" y="0"/>
                  </a:moveTo>
                  <a:cubicBezTo>
                    <a:pt x="95" y="12"/>
                    <a:pt x="48" y="24"/>
                    <a:pt x="0" y="24"/>
                  </a:cubicBezTo>
                  <a:lnTo>
                    <a:pt x="1643" y="1036"/>
                  </a:lnTo>
                  <a:lnTo>
                    <a:pt x="1322" y="3405"/>
                  </a:lnTo>
                  <a:cubicBezTo>
                    <a:pt x="1345" y="3393"/>
                    <a:pt x="1381" y="3382"/>
                    <a:pt x="1417" y="3382"/>
                  </a:cubicBezTo>
                  <a:lnTo>
                    <a:pt x="1738" y="1000"/>
                  </a:lnTo>
                  <a:lnTo>
                    <a:pt x="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6"/>
            <p:cNvSpPr/>
            <p:nvPr/>
          </p:nvSpPr>
          <p:spPr>
            <a:xfrm rot="2700000">
              <a:off x="1496198" y="4430632"/>
              <a:ext cx="85938" cy="179617"/>
            </a:xfrm>
            <a:custGeom>
              <a:avLst/>
              <a:gdLst/>
              <a:ahLst/>
              <a:cxnLst/>
              <a:rect l="l" t="t" r="r" b="b"/>
              <a:pathLst>
                <a:path w="1632" h="3411" extrusionOk="0">
                  <a:moveTo>
                    <a:pt x="119" y="0"/>
                  </a:moveTo>
                  <a:cubicBezTo>
                    <a:pt x="83" y="12"/>
                    <a:pt x="48" y="24"/>
                    <a:pt x="0" y="36"/>
                  </a:cubicBezTo>
                  <a:lnTo>
                    <a:pt x="1524" y="1024"/>
                  </a:lnTo>
                  <a:lnTo>
                    <a:pt x="1096" y="3406"/>
                  </a:lnTo>
                  <a:cubicBezTo>
                    <a:pt x="1106" y="3409"/>
                    <a:pt x="1116" y="3411"/>
                    <a:pt x="1127" y="3411"/>
                  </a:cubicBezTo>
                  <a:cubicBezTo>
                    <a:pt x="1151" y="3411"/>
                    <a:pt x="1174" y="3402"/>
                    <a:pt x="1191" y="3394"/>
                  </a:cubicBezTo>
                  <a:lnTo>
                    <a:pt x="1631" y="977"/>
                  </a:lnTo>
                  <a:lnTo>
                    <a:pt x="1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6"/>
            <p:cNvSpPr/>
            <p:nvPr/>
          </p:nvSpPr>
          <p:spPr>
            <a:xfrm rot="2700000">
              <a:off x="1404784" y="4609459"/>
              <a:ext cx="1670477" cy="612573"/>
            </a:xfrm>
            <a:custGeom>
              <a:avLst/>
              <a:gdLst/>
              <a:ahLst/>
              <a:cxnLst/>
              <a:rect l="l" t="t" r="r" b="b"/>
              <a:pathLst>
                <a:path w="31723" h="11633" extrusionOk="0">
                  <a:moveTo>
                    <a:pt x="5137" y="1"/>
                  </a:moveTo>
                  <a:cubicBezTo>
                    <a:pt x="4985" y="1"/>
                    <a:pt x="4885" y="37"/>
                    <a:pt x="4827" y="106"/>
                  </a:cubicBezTo>
                  <a:cubicBezTo>
                    <a:pt x="4577" y="404"/>
                    <a:pt x="4660" y="642"/>
                    <a:pt x="5255" y="975"/>
                  </a:cubicBezTo>
                  <a:cubicBezTo>
                    <a:pt x="5851" y="1321"/>
                    <a:pt x="9018" y="2976"/>
                    <a:pt x="9423" y="3095"/>
                  </a:cubicBezTo>
                  <a:cubicBezTo>
                    <a:pt x="9827" y="3214"/>
                    <a:pt x="9553" y="3357"/>
                    <a:pt x="8899" y="3523"/>
                  </a:cubicBezTo>
                  <a:cubicBezTo>
                    <a:pt x="8415" y="3646"/>
                    <a:pt x="6142" y="3964"/>
                    <a:pt x="4118" y="3964"/>
                  </a:cubicBezTo>
                  <a:cubicBezTo>
                    <a:pt x="3399" y="3964"/>
                    <a:pt x="2712" y="3924"/>
                    <a:pt x="2148" y="3821"/>
                  </a:cubicBezTo>
                  <a:cubicBezTo>
                    <a:pt x="1521" y="3713"/>
                    <a:pt x="1075" y="3671"/>
                    <a:pt x="761" y="3671"/>
                  </a:cubicBezTo>
                  <a:cubicBezTo>
                    <a:pt x="0" y="3671"/>
                    <a:pt x="14" y="3916"/>
                    <a:pt x="124" y="4059"/>
                  </a:cubicBezTo>
                  <a:cubicBezTo>
                    <a:pt x="267" y="4285"/>
                    <a:pt x="862" y="4726"/>
                    <a:pt x="4600" y="4774"/>
                  </a:cubicBezTo>
                  <a:cubicBezTo>
                    <a:pt x="4714" y="4775"/>
                    <a:pt x="4826" y="4776"/>
                    <a:pt x="4936" y="4776"/>
                  </a:cubicBezTo>
                  <a:cubicBezTo>
                    <a:pt x="8464" y="4776"/>
                    <a:pt x="10435" y="4059"/>
                    <a:pt x="10435" y="4059"/>
                  </a:cubicBezTo>
                  <a:cubicBezTo>
                    <a:pt x="13125" y="4571"/>
                    <a:pt x="18364" y="6917"/>
                    <a:pt x="18364" y="6917"/>
                  </a:cubicBezTo>
                  <a:cubicBezTo>
                    <a:pt x="18364" y="6917"/>
                    <a:pt x="15983" y="8203"/>
                    <a:pt x="14221" y="8738"/>
                  </a:cubicBezTo>
                  <a:cubicBezTo>
                    <a:pt x="12447" y="9274"/>
                    <a:pt x="11792" y="9548"/>
                    <a:pt x="12137" y="9941"/>
                  </a:cubicBezTo>
                  <a:cubicBezTo>
                    <a:pt x="12257" y="10078"/>
                    <a:pt x="12424" y="10134"/>
                    <a:pt x="12656" y="10134"/>
                  </a:cubicBezTo>
                  <a:cubicBezTo>
                    <a:pt x="13067" y="10134"/>
                    <a:pt x="13681" y="9960"/>
                    <a:pt x="14602" y="9762"/>
                  </a:cubicBezTo>
                  <a:cubicBezTo>
                    <a:pt x="16042" y="9453"/>
                    <a:pt x="19412" y="7631"/>
                    <a:pt x="19412" y="7631"/>
                  </a:cubicBezTo>
                  <a:cubicBezTo>
                    <a:pt x="19412" y="7631"/>
                    <a:pt x="21507" y="8572"/>
                    <a:pt x="22496" y="8917"/>
                  </a:cubicBezTo>
                  <a:cubicBezTo>
                    <a:pt x="23472" y="9250"/>
                    <a:pt x="29246" y="11334"/>
                    <a:pt x="29246" y="11334"/>
                  </a:cubicBezTo>
                  <a:cubicBezTo>
                    <a:pt x="29845" y="11549"/>
                    <a:pt x="30282" y="11632"/>
                    <a:pt x="30605" y="11632"/>
                  </a:cubicBezTo>
                  <a:cubicBezTo>
                    <a:pt x="31175" y="11632"/>
                    <a:pt x="31391" y="11375"/>
                    <a:pt x="31521" y="11131"/>
                  </a:cubicBezTo>
                  <a:cubicBezTo>
                    <a:pt x="31723" y="10739"/>
                    <a:pt x="31568" y="10012"/>
                    <a:pt x="30687" y="9655"/>
                  </a:cubicBezTo>
                  <a:cubicBezTo>
                    <a:pt x="29806" y="9298"/>
                    <a:pt x="29092" y="9000"/>
                    <a:pt x="27389" y="7762"/>
                  </a:cubicBezTo>
                  <a:cubicBezTo>
                    <a:pt x="25675" y="6524"/>
                    <a:pt x="23627" y="3678"/>
                    <a:pt x="22650" y="2464"/>
                  </a:cubicBezTo>
                  <a:cubicBezTo>
                    <a:pt x="22055" y="1714"/>
                    <a:pt x="21627" y="1409"/>
                    <a:pt x="21308" y="1409"/>
                  </a:cubicBezTo>
                  <a:cubicBezTo>
                    <a:pt x="21111" y="1409"/>
                    <a:pt x="20956" y="1525"/>
                    <a:pt x="20829" y="1726"/>
                  </a:cubicBezTo>
                  <a:cubicBezTo>
                    <a:pt x="20483" y="2249"/>
                    <a:pt x="21126" y="3261"/>
                    <a:pt x="21924" y="4333"/>
                  </a:cubicBezTo>
                  <a:cubicBezTo>
                    <a:pt x="22734" y="5405"/>
                    <a:pt x="26437" y="8738"/>
                    <a:pt x="26437" y="8738"/>
                  </a:cubicBezTo>
                  <a:cubicBezTo>
                    <a:pt x="26437" y="8738"/>
                    <a:pt x="21853" y="7381"/>
                    <a:pt x="20614" y="6774"/>
                  </a:cubicBezTo>
                  <a:cubicBezTo>
                    <a:pt x="19376" y="6155"/>
                    <a:pt x="11161" y="2321"/>
                    <a:pt x="8625" y="1214"/>
                  </a:cubicBezTo>
                  <a:cubicBezTo>
                    <a:pt x="6682" y="384"/>
                    <a:pt x="5634" y="1"/>
                    <a:pt x="5137" y="1"/>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6"/>
            <p:cNvSpPr/>
            <p:nvPr/>
          </p:nvSpPr>
          <p:spPr>
            <a:xfrm rot="2700000">
              <a:off x="1964537" y="4750829"/>
              <a:ext cx="579978" cy="216899"/>
            </a:xfrm>
            <a:custGeom>
              <a:avLst/>
              <a:gdLst/>
              <a:ahLst/>
              <a:cxnLst/>
              <a:rect l="l" t="t" r="r" b="b"/>
              <a:pathLst>
                <a:path w="11014" h="4119" extrusionOk="0">
                  <a:moveTo>
                    <a:pt x="4710" y="0"/>
                  </a:moveTo>
                  <a:cubicBezTo>
                    <a:pt x="4534" y="0"/>
                    <a:pt x="4361" y="6"/>
                    <a:pt x="4192" y="17"/>
                  </a:cubicBezTo>
                  <a:cubicBezTo>
                    <a:pt x="2025" y="172"/>
                    <a:pt x="1" y="1839"/>
                    <a:pt x="1" y="1839"/>
                  </a:cubicBezTo>
                  <a:lnTo>
                    <a:pt x="858" y="2446"/>
                  </a:lnTo>
                  <a:cubicBezTo>
                    <a:pt x="1703" y="3053"/>
                    <a:pt x="4013" y="3803"/>
                    <a:pt x="4013" y="3803"/>
                  </a:cubicBezTo>
                  <a:cubicBezTo>
                    <a:pt x="4266" y="3887"/>
                    <a:pt x="4882" y="4119"/>
                    <a:pt x="5827" y="4119"/>
                  </a:cubicBezTo>
                  <a:cubicBezTo>
                    <a:pt x="6353" y="4119"/>
                    <a:pt x="6981" y="4047"/>
                    <a:pt x="7704" y="3839"/>
                  </a:cubicBezTo>
                  <a:cubicBezTo>
                    <a:pt x="9728" y="3267"/>
                    <a:pt x="11014" y="2148"/>
                    <a:pt x="11014" y="2148"/>
                  </a:cubicBezTo>
                  <a:cubicBezTo>
                    <a:pt x="9280" y="766"/>
                    <a:pt x="6779" y="0"/>
                    <a:pt x="47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6"/>
            <p:cNvSpPr/>
            <p:nvPr/>
          </p:nvSpPr>
          <p:spPr>
            <a:xfrm rot="2700000">
              <a:off x="1951454" y="4875933"/>
              <a:ext cx="675289" cy="35913"/>
            </a:xfrm>
            <a:custGeom>
              <a:avLst/>
              <a:gdLst/>
              <a:ahLst/>
              <a:cxnLst/>
              <a:rect l="l" t="t" r="r" b="b"/>
              <a:pathLst>
                <a:path w="12824" h="682" extrusionOk="0">
                  <a:moveTo>
                    <a:pt x="155" y="1"/>
                  </a:moveTo>
                  <a:cubicBezTo>
                    <a:pt x="60" y="72"/>
                    <a:pt x="0" y="120"/>
                    <a:pt x="0" y="120"/>
                  </a:cubicBezTo>
                  <a:lnTo>
                    <a:pt x="96" y="191"/>
                  </a:lnTo>
                  <a:cubicBezTo>
                    <a:pt x="1489" y="361"/>
                    <a:pt x="4413" y="682"/>
                    <a:pt x="7462" y="682"/>
                  </a:cubicBezTo>
                  <a:cubicBezTo>
                    <a:pt x="7618" y="682"/>
                    <a:pt x="7774" y="681"/>
                    <a:pt x="7930" y="679"/>
                  </a:cubicBezTo>
                  <a:cubicBezTo>
                    <a:pt x="8287" y="679"/>
                    <a:pt x="8644" y="667"/>
                    <a:pt x="8990" y="655"/>
                  </a:cubicBezTo>
                  <a:cubicBezTo>
                    <a:pt x="9621" y="643"/>
                    <a:pt x="10252" y="596"/>
                    <a:pt x="10871" y="536"/>
                  </a:cubicBezTo>
                  <a:cubicBezTo>
                    <a:pt x="11549" y="465"/>
                    <a:pt x="12216" y="370"/>
                    <a:pt x="12823" y="251"/>
                  </a:cubicBezTo>
                  <a:lnTo>
                    <a:pt x="12776" y="48"/>
                  </a:lnTo>
                  <a:cubicBezTo>
                    <a:pt x="12145" y="179"/>
                    <a:pt x="11466" y="262"/>
                    <a:pt x="10776" y="322"/>
                  </a:cubicBezTo>
                  <a:cubicBezTo>
                    <a:pt x="10680" y="346"/>
                    <a:pt x="10597" y="346"/>
                    <a:pt x="10514" y="358"/>
                  </a:cubicBezTo>
                  <a:lnTo>
                    <a:pt x="10025" y="405"/>
                  </a:lnTo>
                  <a:cubicBezTo>
                    <a:pt x="9942" y="405"/>
                    <a:pt x="9847" y="417"/>
                    <a:pt x="9764" y="417"/>
                  </a:cubicBezTo>
                  <a:cubicBezTo>
                    <a:pt x="9597" y="429"/>
                    <a:pt x="9418" y="429"/>
                    <a:pt x="9252" y="441"/>
                  </a:cubicBezTo>
                  <a:cubicBezTo>
                    <a:pt x="9168" y="441"/>
                    <a:pt x="9073" y="465"/>
                    <a:pt x="9002" y="465"/>
                  </a:cubicBezTo>
                  <a:cubicBezTo>
                    <a:pt x="8823" y="465"/>
                    <a:pt x="8656" y="477"/>
                    <a:pt x="8478" y="477"/>
                  </a:cubicBezTo>
                  <a:lnTo>
                    <a:pt x="6930" y="477"/>
                  </a:lnTo>
                  <a:cubicBezTo>
                    <a:pt x="4108" y="441"/>
                    <a:pt x="1465" y="167"/>
                    <a:pt x="155" y="1"/>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6"/>
            <p:cNvSpPr/>
            <p:nvPr/>
          </p:nvSpPr>
          <p:spPr>
            <a:xfrm rot="2700000">
              <a:off x="2115779" y="4686692"/>
              <a:ext cx="116638" cy="139860"/>
            </a:xfrm>
            <a:custGeom>
              <a:avLst/>
              <a:gdLst/>
              <a:ahLst/>
              <a:cxnLst/>
              <a:rect l="l" t="t" r="r" b="b"/>
              <a:pathLst>
                <a:path w="2215" h="2656" extrusionOk="0">
                  <a:moveTo>
                    <a:pt x="524" y="1"/>
                  </a:moveTo>
                  <a:cubicBezTo>
                    <a:pt x="488" y="24"/>
                    <a:pt x="441" y="36"/>
                    <a:pt x="417" y="48"/>
                  </a:cubicBezTo>
                  <a:lnTo>
                    <a:pt x="2036" y="1727"/>
                  </a:lnTo>
                  <a:lnTo>
                    <a:pt x="0" y="2596"/>
                  </a:lnTo>
                  <a:cubicBezTo>
                    <a:pt x="48" y="2608"/>
                    <a:pt x="84" y="2644"/>
                    <a:pt x="131" y="2656"/>
                  </a:cubicBezTo>
                  <a:lnTo>
                    <a:pt x="2143" y="1810"/>
                  </a:lnTo>
                  <a:lnTo>
                    <a:pt x="2215" y="1775"/>
                  </a:lnTo>
                  <a:lnTo>
                    <a:pt x="5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6"/>
            <p:cNvSpPr/>
            <p:nvPr/>
          </p:nvSpPr>
          <p:spPr>
            <a:xfrm rot="2700000">
              <a:off x="2147897" y="4710749"/>
              <a:ext cx="131751" cy="175563"/>
            </a:xfrm>
            <a:custGeom>
              <a:avLst/>
              <a:gdLst/>
              <a:ahLst/>
              <a:cxnLst/>
              <a:rect l="l" t="t" r="r" b="b"/>
              <a:pathLst>
                <a:path w="2502" h="3334" extrusionOk="0">
                  <a:moveTo>
                    <a:pt x="679" y="0"/>
                  </a:moveTo>
                  <a:cubicBezTo>
                    <a:pt x="644" y="12"/>
                    <a:pt x="608" y="12"/>
                    <a:pt x="560" y="36"/>
                  </a:cubicBezTo>
                  <a:lnTo>
                    <a:pt x="2334" y="2131"/>
                  </a:lnTo>
                  <a:lnTo>
                    <a:pt x="1" y="3286"/>
                  </a:lnTo>
                  <a:lnTo>
                    <a:pt x="132" y="3334"/>
                  </a:lnTo>
                  <a:lnTo>
                    <a:pt x="2442" y="2191"/>
                  </a:lnTo>
                  <a:lnTo>
                    <a:pt x="2501" y="2155"/>
                  </a:lnTo>
                  <a:lnTo>
                    <a:pt x="6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6"/>
            <p:cNvSpPr/>
            <p:nvPr/>
          </p:nvSpPr>
          <p:spPr>
            <a:xfrm rot="2700000">
              <a:off x="2085787" y="4670533"/>
              <a:ext cx="100367" cy="95996"/>
            </a:xfrm>
            <a:custGeom>
              <a:avLst/>
              <a:gdLst/>
              <a:ahLst/>
              <a:cxnLst/>
              <a:rect l="l" t="t" r="r" b="b"/>
              <a:pathLst>
                <a:path w="1906" h="1823" extrusionOk="0">
                  <a:moveTo>
                    <a:pt x="500" y="0"/>
                  </a:moveTo>
                  <a:cubicBezTo>
                    <a:pt x="465" y="24"/>
                    <a:pt x="441" y="36"/>
                    <a:pt x="393" y="48"/>
                  </a:cubicBezTo>
                  <a:lnTo>
                    <a:pt x="1703" y="1239"/>
                  </a:lnTo>
                  <a:cubicBezTo>
                    <a:pt x="1167" y="1405"/>
                    <a:pt x="500" y="1608"/>
                    <a:pt x="0" y="1751"/>
                  </a:cubicBezTo>
                  <a:cubicBezTo>
                    <a:pt x="48" y="1774"/>
                    <a:pt x="95" y="1786"/>
                    <a:pt x="143" y="1822"/>
                  </a:cubicBezTo>
                  <a:cubicBezTo>
                    <a:pt x="512" y="1715"/>
                    <a:pt x="1060" y="1548"/>
                    <a:pt x="1834" y="1310"/>
                  </a:cubicBezTo>
                  <a:lnTo>
                    <a:pt x="1905" y="1286"/>
                  </a:lnTo>
                  <a:lnTo>
                    <a:pt x="5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6"/>
            <p:cNvSpPr/>
            <p:nvPr/>
          </p:nvSpPr>
          <p:spPr>
            <a:xfrm rot="2700000">
              <a:off x="2191016" y="4746545"/>
              <a:ext cx="120429" cy="206368"/>
            </a:xfrm>
            <a:custGeom>
              <a:avLst/>
              <a:gdLst/>
              <a:ahLst/>
              <a:cxnLst/>
              <a:rect l="l" t="t" r="r" b="b"/>
              <a:pathLst>
                <a:path w="2287" h="3919" extrusionOk="0">
                  <a:moveTo>
                    <a:pt x="1" y="1"/>
                  </a:moveTo>
                  <a:lnTo>
                    <a:pt x="2144" y="2263"/>
                  </a:lnTo>
                  <a:lnTo>
                    <a:pt x="155" y="3894"/>
                  </a:lnTo>
                  <a:cubicBezTo>
                    <a:pt x="203" y="3906"/>
                    <a:pt x="239" y="3918"/>
                    <a:pt x="274" y="3918"/>
                  </a:cubicBezTo>
                  <a:lnTo>
                    <a:pt x="2287" y="2287"/>
                  </a:lnTo>
                  <a:lnTo>
                    <a:pt x="1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6"/>
            <p:cNvSpPr/>
            <p:nvPr/>
          </p:nvSpPr>
          <p:spPr>
            <a:xfrm rot="2700000">
              <a:off x="2332339" y="4893073"/>
              <a:ext cx="72774" cy="162451"/>
            </a:xfrm>
            <a:custGeom>
              <a:avLst/>
              <a:gdLst/>
              <a:ahLst/>
              <a:cxnLst/>
              <a:rect l="l" t="t" r="r" b="b"/>
              <a:pathLst>
                <a:path w="1382" h="3085" extrusionOk="0">
                  <a:moveTo>
                    <a:pt x="0" y="1"/>
                  </a:moveTo>
                  <a:lnTo>
                    <a:pt x="1263" y="1739"/>
                  </a:lnTo>
                  <a:lnTo>
                    <a:pt x="524" y="3085"/>
                  </a:lnTo>
                  <a:cubicBezTo>
                    <a:pt x="560" y="3061"/>
                    <a:pt x="620" y="3037"/>
                    <a:pt x="667" y="3025"/>
                  </a:cubicBezTo>
                  <a:lnTo>
                    <a:pt x="1382" y="1739"/>
                  </a:lnTo>
                  <a:lnTo>
                    <a:pt x="167" y="60"/>
                  </a:lnTo>
                  <a:cubicBezTo>
                    <a:pt x="96" y="49"/>
                    <a:pt x="60" y="25"/>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6"/>
            <p:cNvSpPr/>
            <p:nvPr/>
          </p:nvSpPr>
          <p:spPr>
            <a:xfrm rot="2700000">
              <a:off x="2385338" y="4960309"/>
              <a:ext cx="51447" cy="102894"/>
            </a:xfrm>
            <a:custGeom>
              <a:avLst/>
              <a:gdLst/>
              <a:ahLst/>
              <a:cxnLst/>
              <a:rect l="l" t="t" r="r" b="b"/>
              <a:pathLst>
                <a:path w="977" h="1954" extrusionOk="0">
                  <a:moveTo>
                    <a:pt x="0" y="1"/>
                  </a:moveTo>
                  <a:lnTo>
                    <a:pt x="858" y="1192"/>
                  </a:lnTo>
                  <a:lnTo>
                    <a:pt x="620" y="1954"/>
                  </a:lnTo>
                  <a:cubicBezTo>
                    <a:pt x="655" y="1942"/>
                    <a:pt x="703" y="1906"/>
                    <a:pt x="751" y="1882"/>
                  </a:cubicBezTo>
                  <a:lnTo>
                    <a:pt x="977" y="1180"/>
                  </a:lnTo>
                  <a:lnTo>
                    <a:pt x="203" y="96"/>
                  </a:lnTo>
                  <a:cubicBezTo>
                    <a:pt x="131" y="61"/>
                    <a:pt x="60" y="3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6"/>
            <p:cNvSpPr/>
            <p:nvPr/>
          </p:nvSpPr>
          <p:spPr>
            <a:xfrm rot="2700000">
              <a:off x="2273825" y="4831976"/>
              <a:ext cx="102894" cy="201312"/>
            </a:xfrm>
            <a:custGeom>
              <a:avLst/>
              <a:gdLst/>
              <a:ahLst/>
              <a:cxnLst/>
              <a:rect l="l" t="t" r="r" b="b"/>
              <a:pathLst>
                <a:path w="1954" h="3823" extrusionOk="0">
                  <a:moveTo>
                    <a:pt x="1" y="1"/>
                  </a:moveTo>
                  <a:lnTo>
                    <a:pt x="1810" y="2132"/>
                  </a:lnTo>
                  <a:lnTo>
                    <a:pt x="560" y="3823"/>
                  </a:lnTo>
                  <a:cubicBezTo>
                    <a:pt x="608" y="3823"/>
                    <a:pt x="667" y="3811"/>
                    <a:pt x="715" y="3799"/>
                  </a:cubicBezTo>
                  <a:lnTo>
                    <a:pt x="1918" y="2156"/>
                  </a:lnTo>
                  <a:lnTo>
                    <a:pt x="1953" y="2132"/>
                  </a:lnTo>
                  <a:lnTo>
                    <a:pt x="167" y="36"/>
                  </a:lnTo>
                  <a:cubicBezTo>
                    <a:pt x="108" y="13"/>
                    <a:pt x="60" y="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6"/>
            <p:cNvSpPr/>
            <p:nvPr/>
          </p:nvSpPr>
          <p:spPr>
            <a:xfrm rot="2700000">
              <a:off x="2230032" y="4783709"/>
              <a:ext cx="109792" cy="214477"/>
            </a:xfrm>
            <a:custGeom>
              <a:avLst/>
              <a:gdLst/>
              <a:ahLst/>
              <a:cxnLst/>
              <a:rect l="l" t="t" r="r" b="b"/>
              <a:pathLst>
                <a:path w="2085" h="4073" extrusionOk="0">
                  <a:moveTo>
                    <a:pt x="1" y="1"/>
                  </a:moveTo>
                  <a:lnTo>
                    <a:pt x="1942" y="2203"/>
                  </a:lnTo>
                  <a:lnTo>
                    <a:pt x="84" y="4061"/>
                  </a:lnTo>
                  <a:cubicBezTo>
                    <a:pt x="120" y="4061"/>
                    <a:pt x="168" y="4061"/>
                    <a:pt x="215" y="4073"/>
                  </a:cubicBezTo>
                  <a:lnTo>
                    <a:pt x="2061" y="2239"/>
                  </a:lnTo>
                  <a:lnTo>
                    <a:pt x="2084" y="2215"/>
                  </a:lnTo>
                  <a:lnTo>
                    <a:pt x="156" y="13"/>
                  </a:lnTo>
                  <a:cubicBezTo>
                    <a:pt x="108" y="13"/>
                    <a:pt x="60" y="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16"/>
          <p:cNvGrpSpPr/>
          <p:nvPr/>
        </p:nvGrpSpPr>
        <p:grpSpPr>
          <a:xfrm rot="193288" flipH="1">
            <a:off x="7972008" y="1131855"/>
            <a:ext cx="2037493" cy="1861551"/>
            <a:chOff x="2171813" y="4014950"/>
            <a:chExt cx="2037329" cy="1861401"/>
          </a:xfrm>
        </p:grpSpPr>
        <p:sp>
          <p:nvSpPr>
            <p:cNvPr id="484" name="Google Shape;484;p16"/>
            <p:cNvSpPr/>
            <p:nvPr/>
          </p:nvSpPr>
          <p:spPr>
            <a:xfrm>
              <a:off x="2311682" y="4390899"/>
              <a:ext cx="1472606" cy="1334359"/>
            </a:xfrm>
            <a:custGeom>
              <a:avLst/>
              <a:gdLst/>
              <a:ahLst/>
              <a:cxnLst/>
              <a:rect l="l" t="t" r="r" b="b"/>
              <a:pathLst>
                <a:path w="30827" h="27933" extrusionOk="0">
                  <a:moveTo>
                    <a:pt x="30612" y="1"/>
                  </a:moveTo>
                  <a:cubicBezTo>
                    <a:pt x="15170" y="8895"/>
                    <a:pt x="144" y="27492"/>
                    <a:pt x="1" y="27683"/>
                  </a:cubicBezTo>
                  <a:lnTo>
                    <a:pt x="322" y="27933"/>
                  </a:lnTo>
                  <a:cubicBezTo>
                    <a:pt x="477" y="27754"/>
                    <a:pt x="15443" y="9216"/>
                    <a:pt x="30826" y="358"/>
                  </a:cubicBezTo>
                  <a:lnTo>
                    <a:pt x="30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6"/>
            <p:cNvSpPr/>
            <p:nvPr/>
          </p:nvSpPr>
          <p:spPr>
            <a:xfrm>
              <a:off x="3700630" y="4122575"/>
              <a:ext cx="508512" cy="331572"/>
            </a:xfrm>
            <a:custGeom>
              <a:avLst/>
              <a:gdLst/>
              <a:ahLst/>
              <a:cxnLst/>
              <a:rect l="l" t="t" r="r" b="b"/>
              <a:pathLst>
                <a:path w="10645" h="6941" extrusionOk="0">
                  <a:moveTo>
                    <a:pt x="8674" y="1"/>
                  </a:moveTo>
                  <a:cubicBezTo>
                    <a:pt x="7611" y="1"/>
                    <a:pt x="5958" y="661"/>
                    <a:pt x="3727" y="2284"/>
                  </a:cubicBezTo>
                  <a:cubicBezTo>
                    <a:pt x="179" y="4856"/>
                    <a:pt x="0" y="6773"/>
                    <a:pt x="0" y="6773"/>
                  </a:cubicBezTo>
                  <a:cubicBezTo>
                    <a:pt x="63" y="6890"/>
                    <a:pt x="211" y="6941"/>
                    <a:pt x="419" y="6941"/>
                  </a:cubicBezTo>
                  <a:cubicBezTo>
                    <a:pt x="1537" y="6941"/>
                    <a:pt x="4384" y="5472"/>
                    <a:pt x="5036" y="5070"/>
                  </a:cubicBezTo>
                  <a:cubicBezTo>
                    <a:pt x="5822" y="4606"/>
                    <a:pt x="10644" y="1915"/>
                    <a:pt x="9930" y="617"/>
                  </a:cubicBezTo>
                  <a:cubicBezTo>
                    <a:pt x="9715" y="226"/>
                    <a:pt x="9295" y="1"/>
                    <a:pt x="8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a:off x="3395765" y="4015093"/>
              <a:ext cx="203644" cy="513528"/>
            </a:xfrm>
            <a:custGeom>
              <a:avLst/>
              <a:gdLst/>
              <a:ahLst/>
              <a:cxnLst/>
              <a:rect l="l" t="t" r="r" b="b"/>
              <a:pathLst>
                <a:path w="4263" h="10750" extrusionOk="0">
                  <a:moveTo>
                    <a:pt x="1693" y="0"/>
                  </a:moveTo>
                  <a:cubicBezTo>
                    <a:pt x="1616" y="0"/>
                    <a:pt x="1544" y="14"/>
                    <a:pt x="1477" y="34"/>
                  </a:cubicBezTo>
                  <a:cubicBezTo>
                    <a:pt x="977" y="188"/>
                    <a:pt x="119" y="1462"/>
                    <a:pt x="60" y="2879"/>
                  </a:cubicBezTo>
                  <a:cubicBezTo>
                    <a:pt x="0" y="4308"/>
                    <a:pt x="834" y="7832"/>
                    <a:pt x="1560" y="9320"/>
                  </a:cubicBezTo>
                  <a:cubicBezTo>
                    <a:pt x="2253" y="10707"/>
                    <a:pt x="2842" y="10749"/>
                    <a:pt x="2911" y="10749"/>
                  </a:cubicBezTo>
                  <a:cubicBezTo>
                    <a:pt x="2915" y="10749"/>
                    <a:pt x="2917" y="10749"/>
                    <a:pt x="2917" y="10749"/>
                  </a:cubicBezTo>
                  <a:cubicBezTo>
                    <a:pt x="4263" y="10416"/>
                    <a:pt x="3679" y="6761"/>
                    <a:pt x="3203" y="3427"/>
                  </a:cubicBezTo>
                  <a:cubicBezTo>
                    <a:pt x="2792" y="532"/>
                    <a:pt x="2169" y="0"/>
                    <a:pt x="16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6"/>
            <p:cNvSpPr/>
            <p:nvPr/>
          </p:nvSpPr>
          <p:spPr>
            <a:xfrm>
              <a:off x="3544615" y="4556087"/>
              <a:ext cx="459213" cy="266843"/>
            </a:xfrm>
            <a:custGeom>
              <a:avLst/>
              <a:gdLst/>
              <a:ahLst/>
              <a:cxnLst/>
              <a:rect l="l" t="t" r="r" b="b"/>
              <a:pathLst>
                <a:path w="9613" h="5586" extrusionOk="0">
                  <a:moveTo>
                    <a:pt x="865" y="0"/>
                  </a:moveTo>
                  <a:cubicBezTo>
                    <a:pt x="345" y="0"/>
                    <a:pt x="1" y="163"/>
                    <a:pt x="409" y="722"/>
                  </a:cubicBezTo>
                  <a:cubicBezTo>
                    <a:pt x="409" y="722"/>
                    <a:pt x="4016" y="4127"/>
                    <a:pt x="6040" y="5080"/>
                  </a:cubicBezTo>
                  <a:cubicBezTo>
                    <a:pt x="6830" y="5451"/>
                    <a:pt x="7442" y="5586"/>
                    <a:pt x="7915" y="5586"/>
                  </a:cubicBezTo>
                  <a:cubicBezTo>
                    <a:pt x="8655" y="5586"/>
                    <a:pt x="9056" y="5258"/>
                    <a:pt x="9267" y="4996"/>
                  </a:cubicBezTo>
                  <a:cubicBezTo>
                    <a:pt x="9612" y="4568"/>
                    <a:pt x="9386" y="3627"/>
                    <a:pt x="8326" y="2901"/>
                  </a:cubicBezTo>
                  <a:cubicBezTo>
                    <a:pt x="7278" y="2163"/>
                    <a:pt x="2956" y="412"/>
                    <a:pt x="2171" y="198"/>
                  </a:cubicBezTo>
                  <a:cubicBezTo>
                    <a:pt x="1824" y="107"/>
                    <a:pt x="1286" y="0"/>
                    <a:pt x="8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6"/>
            <p:cNvSpPr/>
            <p:nvPr/>
          </p:nvSpPr>
          <p:spPr>
            <a:xfrm>
              <a:off x="3369157" y="4684110"/>
              <a:ext cx="432510" cy="209710"/>
            </a:xfrm>
            <a:custGeom>
              <a:avLst/>
              <a:gdLst/>
              <a:ahLst/>
              <a:cxnLst/>
              <a:rect l="l" t="t" r="r" b="b"/>
              <a:pathLst>
                <a:path w="9054" h="4390" extrusionOk="0">
                  <a:moveTo>
                    <a:pt x="1278" y="1"/>
                  </a:moveTo>
                  <a:cubicBezTo>
                    <a:pt x="496" y="1"/>
                    <a:pt x="0" y="167"/>
                    <a:pt x="260" y="590"/>
                  </a:cubicBezTo>
                  <a:cubicBezTo>
                    <a:pt x="260" y="590"/>
                    <a:pt x="2331" y="2804"/>
                    <a:pt x="5736" y="3971"/>
                  </a:cubicBezTo>
                  <a:cubicBezTo>
                    <a:pt x="6625" y="4273"/>
                    <a:pt x="7271" y="4390"/>
                    <a:pt x="7736" y="4390"/>
                  </a:cubicBezTo>
                  <a:cubicBezTo>
                    <a:pt x="9054" y="4390"/>
                    <a:pt x="8919" y="3448"/>
                    <a:pt x="8725" y="3078"/>
                  </a:cubicBezTo>
                  <a:cubicBezTo>
                    <a:pt x="8475" y="2566"/>
                    <a:pt x="6034" y="1030"/>
                    <a:pt x="4296" y="495"/>
                  </a:cubicBezTo>
                  <a:cubicBezTo>
                    <a:pt x="3368" y="206"/>
                    <a:pt x="2147" y="1"/>
                    <a:pt x="12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6"/>
            <p:cNvSpPr/>
            <p:nvPr/>
          </p:nvSpPr>
          <p:spPr>
            <a:xfrm>
              <a:off x="3068161" y="4113356"/>
              <a:ext cx="282130" cy="550836"/>
            </a:xfrm>
            <a:custGeom>
              <a:avLst/>
              <a:gdLst/>
              <a:ahLst/>
              <a:cxnLst/>
              <a:rect l="l" t="t" r="r" b="b"/>
              <a:pathLst>
                <a:path w="5906" h="11531" extrusionOk="0">
                  <a:moveTo>
                    <a:pt x="1844" y="1"/>
                  </a:moveTo>
                  <a:cubicBezTo>
                    <a:pt x="1752" y="1"/>
                    <a:pt x="1654" y="12"/>
                    <a:pt x="1548" y="36"/>
                  </a:cubicBezTo>
                  <a:cubicBezTo>
                    <a:pt x="238" y="334"/>
                    <a:pt x="0" y="2013"/>
                    <a:pt x="1048" y="5406"/>
                  </a:cubicBezTo>
                  <a:cubicBezTo>
                    <a:pt x="2108" y="8787"/>
                    <a:pt x="4215" y="11371"/>
                    <a:pt x="5358" y="11526"/>
                  </a:cubicBezTo>
                  <a:cubicBezTo>
                    <a:pt x="5358" y="11526"/>
                    <a:pt x="5382" y="11531"/>
                    <a:pt x="5418" y="11531"/>
                  </a:cubicBezTo>
                  <a:cubicBezTo>
                    <a:pt x="5563" y="11531"/>
                    <a:pt x="5905" y="11455"/>
                    <a:pt x="5763" y="10704"/>
                  </a:cubicBezTo>
                  <a:cubicBezTo>
                    <a:pt x="5584" y="9764"/>
                    <a:pt x="4358" y="6061"/>
                    <a:pt x="3703" y="3692"/>
                  </a:cubicBezTo>
                  <a:cubicBezTo>
                    <a:pt x="3101" y="1524"/>
                    <a:pt x="2891" y="1"/>
                    <a:pt x="18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6"/>
            <p:cNvSpPr/>
            <p:nvPr/>
          </p:nvSpPr>
          <p:spPr>
            <a:xfrm>
              <a:off x="2751353" y="4313416"/>
              <a:ext cx="436283" cy="501585"/>
            </a:xfrm>
            <a:custGeom>
              <a:avLst/>
              <a:gdLst/>
              <a:ahLst/>
              <a:cxnLst/>
              <a:rect l="l" t="t" r="r" b="b"/>
              <a:pathLst>
                <a:path w="9133" h="10500" extrusionOk="0">
                  <a:moveTo>
                    <a:pt x="1397" y="0"/>
                  </a:moveTo>
                  <a:cubicBezTo>
                    <a:pt x="1240" y="0"/>
                    <a:pt x="1081" y="39"/>
                    <a:pt x="917" y="123"/>
                  </a:cubicBezTo>
                  <a:cubicBezTo>
                    <a:pt x="0" y="575"/>
                    <a:pt x="179" y="3492"/>
                    <a:pt x="2798" y="6457"/>
                  </a:cubicBezTo>
                  <a:cubicBezTo>
                    <a:pt x="4925" y="8886"/>
                    <a:pt x="6987" y="10499"/>
                    <a:pt x="8174" y="10499"/>
                  </a:cubicBezTo>
                  <a:cubicBezTo>
                    <a:pt x="8436" y="10499"/>
                    <a:pt x="8655" y="10421"/>
                    <a:pt x="8823" y="10255"/>
                  </a:cubicBezTo>
                  <a:cubicBezTo>
                    <a:pt x="8859" y="10207"/>
                    <a:pt x="9133" y="10029"/>
                    <a:pt x="8144" y="8540"/>
                  </a:cubicBezTo>
                  <a:cubicBezTo>
                    <a:pt x="7168" y="7052"/>
                    <a:pt x="4596" y="3064"/>
                    <a:pt x="3608" y="1825"/>
                  </a:cubicBezTo>
                  <a:cubicBezTo>
                    <a:pt x="2788" y="801"/>
                    <a:pt x="2113" y="0"/>
                    <a:pt x="1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6"/>
            <p:cNvSpPr/>
            <p:nvPr/>
          </p:nvSpPr>
          <p:spPr>
            <a:xfrm>
              <a:off x="3229001" y="4813662"/>
              <a:ext cx="481331" cy="241573"/>
            </a:xfrm>
            <a:custGeom>
              <a:avLst/>
              <a:gdLst/>
              <a:ahLst/>
              <a:cxnLst/>
              <a:rect l="l" t="t" r="r" b="b"/>
              <a:pathLst>
                <a:path w="10076" h="5057" extrusionOk="0">
                  <a:moveTo>
                    <a:pt x="719" y="1"/>
                  </a:moveTo>
                  <a:cubicBezTo>
                    <a:pt x="244" y="1"/>
                    <a:pt x="1" y="158"/>
                    <a:pt x="134" y="557"/>
                  </a:cubicBezTo>
                  <a:cubicBezTo>
                    <a:pt x="134" y="557"/>
                    <a:pt x="2348" y="3402"/>
                    <a:pt x="5944" y="4569"/>
                  </a:cubicBezTo>
                  <a:cubicBezTo>
                    <a:pt x="7021" y="4921"/>
                    <a:pt x="7823" y="5057"/>
                    <a:pt x="8419" y="5057"/>
                  </a:cubicBezTo>
                  <a:cubicBezTo>
                    <a:pt x="9818" y="5057"/>
                    <a:pt x="10075" y="4309"/>
                    <a:pt x="10075" y="3867"/>
                  </a:cubicBezTo>
                  <a:cubicBezTo>
                    <a:pt x="10075" y="3260"/>
                    <a:pt x="8599" y="2474"/>
                    <a:pt x="6087" y="1545"/>
                  </a:cubicBezTo>
                  <a:cubicBezTo>
                    <a:pt x="4322" y="906"/>
                    <a:pt x="1857" y="1"/>
                    <a:pt x="7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6"/>
            <p:cNvSpPr/>
            <p:nvPr/>
          </p:nvSpPr>
          <p:spPr>
            <a:xfrm>
              <a:off x="3033815" y="4974025"/>
              <a:ext cx="415121" cy="268229"/>
            </a:xfrm>
            <a:custGeom>
              <a:avLst/>
              <a:gdLst/>
              <a:ahLst/>
              <a:cxnLst/>
              <a:rect l="l" t="t" r="r" b="b"/>
              <a:pathLst>
                <a:path w="8690" h="5615" extrusionOk="0">
                  <a:moveTo>
                    <a:pt x="679" y="0"/>
                  </a:moveTo>
                  <a:cubicBezTo>
                    <a:pt x="240" y="0"/>
                    <a:pt x="0" y="167"/>
                    <a:pt x="172" y="605"/>
                  </a:cubicBezTo>
                  <a:cubicBezTo>
                    <a:pt x="172" y="605"/>
                    <a:pt x="2636" y="4510"/>
                    <a:pt x="5791" y="5332"/>
                  </a:cubicBezTo>
                  <a:cubicBezTo>
                    <a:pt x="6547" y="5531"/>
                    <a:pt x="7088" y="5614"/>
                    <a:pt x="7470" y="5614"/>
                  </a:cubicBezTo>
                  <a:cubicBezTo>
                    <a:pt x="8689" y="5614"/>
                    <a:pt x="8284" y="4762"/>
                    <a:pt x="8030" y="4082"/>
                  </a:cubicBezTo>
                  <a:cubicBezTo>
                    <a:pt x="7684" y="3189"/>
                    <a:pt x="5208" y="1867"/>
                    <a:pt x="4005" y="1141"/>
                  </a:cubicBezTo>
                  <a:cubicBezTo>
                    <a:pt x="3213" y="658"/>
                    <a:pt x="1551" y="0"/>
                    <a:pt x="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6"/>
            <p:cNvSpPr/>
            <p:nvPr/>
          </p:nvSpPr>
          <p:spPr>
            <a:xfrm>
              <a:off x="2567966" y="4454528"/>
              <a:ext cx="424580" cy="484053"/>
            </a:xfrm>
            <a:custGeom>
              <a:avLst/>
              <a:gdLst/>
              <a:ahLst/>
              <a:cxnLst/>
              <a:rect l="l" t="t" r="r" b="b"/>
              <a:pathLst>
                <a:path w="8888" h="10133" extrusionOk="0">
                  <a:moveTo>
                    <a:pt x="920" y="0"/>
                  </a:moveTo>
                  <a:cubicBezTo>
                    <a:pt x="357" y="0"/>
                    <a:pt x="0" y="370"/>
                    <a:pt x="113" y="1300"/>
                  </a:cubicBezTo>
                  <a:cubicBezTo>
                    <a:pt x="363" y="3265"/>
                    <a:pt x="2518" y="6253"/>
                    <a:pt x="4149" y="7777"/>
                  </a:cubicBezTo>
                  <a:cubicBezTo>
                    <a:pt x="5548" y="9084"/>
                    <a:pt x="7347" y="10132"/>
                    <a:pt x="8194" y="10132"/>
                  </a:cubicBezTo>
                  <a:cubicBezTo>
                    <a:pt x="8328" y="10132"/>
                    <a:pt x="8438" y="10106"/>
                    <a:pt x="8519" y="10051"/>
                  </a:cubicBezTo>
                  <a:cubicBezTo>
                    <a:pt x="8519" y="10051"/>
                    <a:pt x="8888" y="9754"/>
                    <a:pt x="8352" y="8337"/>
                  </a:cubicBezTo>
                  <a:cubicBezTo>
                    <a:pt x="7816" y="6932"/>
                    <a:pt x="4649" y="2348"/>
                    <a:pt x="3197" y="1110"/>
                  </a:cubicBezTo>
                  <a:cubicBezTo>
                    <a:pt x="2425" y="458"/>
                    <a:pt x="1545" y="0"/>
                    <a:pt x="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6"/>
            <p:cNvSpPr/>
            <p:nvPr/>
          </p:nvSpPr>
          <p:spPr>
            <a:xfrm>
              <a:off x="2333895" y="4687549"/>
              <a:ext cx="480662" cy="455057"/>
            </a:xfrm>
            <a:custGeom>
              <a:avLst/>
              <a:gdLst/>
              <a:ahLst/>
              <a:cxnLst/>
              <a:rect l="l" t="t" r="r" b="b"/>
              <a:pathLst>
                <a:path w="10062" h="9526" extrusionOk="0">
                  <a:moveTo>
                    <a:pt x="1022" y="0"/>
                  </a:moveTo>
                  <a:cubicBezTo>
                    <a:pt x="683" y="0"/>
                    <a:pt x="437" y="99"/>
                    <a:pt x="334" y="292"/>
                  </a:cubicBezTo>
                  <a:cubicBezTo>
                    <a:pt x="0" y="935"/>
                    <a:pt x="488" y="3340"/>
                    <a:pt x="3120" y="5757"/>
                  </a:cubicBezTo>
                  <a:cubicBezTo>
                    <a:pt x="5544" y="7983"/>
                    <a:pt x="8418" y="9526"/>
                    <a:pt x="9181" y="9526"/>
                  </a:cubicBezTo>
                  <a:cubicBezTo>
                    <a:pt x="9242" y="9526"/>
                    <a:pt x="9290" y="9516"/>
                    <a:pt x="9323" y="9495"/>
                  </a:cubicBezTo>
                  <a:cubicBezTo>
                    <a:pt x="9323" y="9495"/>
                    <a:pt x="10061" y="9436"/>
                    <a:pt x="9371" y="8138"/>
                  </a:cubicBezTo>
                  <a:cubicBezTo>
                    <a:pt x="8692" y="6852"/>
                    <a:pt x="6049" y="3268"/>
                    <a:pt x="4322" y="1661"/>
                  </a:cubicBezTo>
                  <a:cubicBezTo>
                    <a:pt x="3114" y="536"/>
                    <a:pt x="1813" y="0"/>
                    <a:pt x="10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6"/>
            <p:cNvSpPr/>
            <p:nvPr/>
          </p:nvSpPr>
          <p:spPr>
            <a:xfrm>
              <a:off x="2857163" y="5150678"/>
              <a:ext cx="449898" cy="349724"/>
            </a:xfrm>
            <a:custGeom>
              <a:avLst/>
              <a:gdLst/>
              <a:ahLst/>
              <a:cxnLst/>
              <a:rect l="l" t="t" r="r" b="b"/>
              <a:pathLst>
                <a:path w="9418" h="7321" extrusionOk="0">
                  <a:moveTo>
                    <a:pt x="613" y="1"/>
                  </a:moveTo>
                  <a:cubicBezTo>
                    <a:pt x="251" y="1"/>
                    <a:pt x="20" y="160"/>
                    <a:pt x="0" y="550"/>
                  </a:cubicBezTo>
                  <a:cubicBezTo>
                    <a:pt x="0" y="550"/>
                    <a:pt x="1155" y="2920"/>
                    <a:pt x="4084" y="5194"/>
                  </a:cubicBezTo>
                  <a:cubicBezTo>
                    <a:pt x="6018" y="6705"/>
                    <a:pt x="6892" y="7320"/>
                    <a:pt x="7534" y="7320"/>
                  </a:cubicBezTo>
                  <a:cubicBezTo>
                    <a:pt x="7868" y="7320"/>
                    <a:pt x="8139" y="7154"/>
                    <a:pt x="8465" y="6861"/>
                  </a:cubicBezTo>
                  <a:cubicBezTo>
                    <a:pt x="9418" y="6015"/>
                    <a:pt x="7251" y="3789"/>
                    <a:pt x="6084" y="2908"/>
                  </a:cubicBezTo>
                  <a:cubicBezTo>
                    <a:pt x="5145" y="2213"/>
                    <a:pt x="1964" y="1"/>
                    <a:pt x="6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6"/>
            <p:cNvSpPr/>
            <p:nvPr/>
          </p:nvSpPr>
          <p:spPr>
            <a:xfrm>
              <a:off x="2684810" y="5329720"/>
              <a:ext cx="379963" cy="412972"/>
            </a:xfrm>
            <a:custGeom>
              <a:avLst/>
              <a:gdLst/>
              <a:ahLst/>
              <a:cxnLst/>
              <a:rect l="l" t="t" r="r" b="b"/>
              <a:pathLst>
                <a:path w="7954" h="8645" extrusionOk="0">
                  <a:moveTo>
                    <a:pt x="327" y="1"/>
                  </a:moveTo>
                  <a:cubicBezTo>
                    <a:pt x="129" y="1"/>
                    <a:pt x="10" y="103"/>
                    <a:pt x="0" y="338"/>
                  </a:cubicBezTo>
                  <a:cubicBezTo>
                    <a:pt x="0" y="338"/>
                    <a:pt x="370" y="3172"/>
                    <a:pt x="2965" y="6101"/>
                  </a:cubicBezTo>
                  <a:cubicBezTo>
                    <a:pt x="4662" y="8033"/>
                    <a:pt x="5517" y="8644"/>
                    <a:pt x="6153" y="8644"/>
                  </a:cubicBezTo>
                  <a:cubicBezTo>
                    <a:pt x="6486" y="8644"/>
                    <a:pt x="6758" y="8477"/>
                    <a:pt x="7061" y="8244"/>
                  </a:cubicBezTo>
                  <a:cubicBezTo>
                    <a:pt x="7954" y="7577"/>
                    <a:pt x="6227" y="4863"/>
                    <a:pt x="5430" y="3839"/>
                  </a:cubicBezTo>
                  <a:cubicBezTo>
                    <a:pt x="4766" y="2985"/>
                    <a:pt x="1397" y="1"/>
                    <a:pt x="3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6"/>
            <p:cNvSpPr/>
            <p:nvPr/>
          </p:nvSpPr>
          <p:spPr>
            <a:xfrm>
              <a:off x="2299405" y="4898406"/>
              <a:ext cx="369883" cy="422573"/>
            </a:xfrm>
            <a:custGeom>
              <a:avLst/>
              <a:gdLst/>
              <a:ahLst/>
              <a:cxnLst/>
              <a:rect l="l" t="t" r="r" b="b"/>
              <a:pathLst>
                <a:path w="7743" h="8846" extrusionOk="0">
                  <a:moveTo>
                    <a:pt x="1129" y="0"/>
                  </a:moveTo>
                  <a:cubicBezTo>
                    <a:pt x="336" y="0"/>
                    <a:pt x="0" y="1020"/>
                    <a:pt x="496" y="2664"/>
                  </a:cubicBezTo>
                  <a:cubicBezTo>
                    <a:pt x="1201" y="4967"/>
                    <a:pt x="4977" y="8846"/>
                    <a:pt x="7068" y="8846"/>
                  </a:cubicBezTo>
                  <a:cubicBezTo>
                    <a:pt x="7096" y="8846"/>
                    <a:pt x="7124" y="8845"/>
                    <a:pt x="7152" y="8844"/>
                  </a:cubicBezTo>
                  <a:cubicBezTo>
                    <a:pt x="7152" y="8844"/>
                    <a:pt x="7161" y="8845"/>
                    <a:pt x="7177" y="8845"/>
                  </a:cubicBezTo>
                  <a:cubicBezTo>
                    <a:pt x="7290" y="8845"/>
                    <a:pt x="7743" y="8799"/>
                    <a:pt x="7628" y="8058"/>
                  </a:cubicBezTo>
                  <a:cubicBezTo>
                    <a:pt x="7485" y="7201"/>
                    <a:pt x="4056" y="2021"/>
                    <a:pt x="2413" y="628"/>
                  </a:cubicBezTo>
                  <a:cubicBezTo>
                    <a:pt x="1918" y="198"/>
                    <a:pt x="1479" y="0"/>
                    <a:pt x="11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6"/>
            <p:cNvSpPr/>
            <p:nvPr/>
          </p:nvSpPr>
          <p:spPr>
            <a:xfrm>
              <a:off x="2524639" y="5497344"/>
              <a:ext cx="313801" cy="379007"/>
            </a:xfrm>
            <a:custGeom>
              <a:avLst/>
              <a:gdLst/>
              <a:ahLst/>
              <a:cxnLst/>
              <a:rect l="l" t="t" r="r" b="b"/>
              <a:pathLst>
                <a:path w="6569" h="7934" extrusionOk="0">
                  <a:moveTo>
                    <a:pt x="259" y="0"/>
                  </a:moveTo>
                  <a:cubicBezTo>
                    <a:pt x="88" y="0"/>
                    <a:pt x="0" y="107"/>
                    <a:pt x="32" y="354"/>
                  </a:cubicBezTo>
                  <a:cubicBezTo>
                    <a:pt x="32" y="354"/>
                    <a:pt x="841" y="2675"/>
                    <a:pt x="2580" y="5116"/>
                  </a:cubicBezTo>
                  <a:cubicBezTo>
                    <a:pt x="3985" y="7089"/>
                    <a:pt x="4666" y="7934"/>
                    <a:pt x="5297" y="7934"/>
                  </a:cubicBezTo>
                  <a:cubicBezTo>
                    <a:pt x="5447" y="7934"/>
                    <a:pt x="5594" y="7886"/>
                    <a:pt x="5747" y="7795"/>
                  </a:cubicBezTo>
                  <a:cubicBezTo>
                    <a:pt x="6568" y="7331"/>
                    <a:pt x="5389" y="5009"/>
                    <a:pt x="4223" y="3342"/>
                  </a:cubicBezTo>
                  <a:cubicBezTo>
                    <a:pt x="3285" y="1989"/>
                    <a:pt x="998" y="0"/>
                    <a:pt x="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6"/>
            <p:cNvSpPr/>
            <p:nvPr/>
          </p:nvSpPr>
          <p:spPr>
            <a:xfrm>
              <a:off x="2171813" y="5051699"/>
              <a:ext cx="378816" cy="419325"/>
            </a:xfrm>
            <a:custGeom>
              <a:avLst/>
              <a:gdLst/>
              <a:ahLst/>
              <a:cxnLst/>
              <a:rect l="l" t="t" r="r" b="b"/>
              <a:pathLst>
                <a:path w="7930" h="8778" extrusionOk="0">
                  <a:moveTo>
                    <a:pt x="1056" y="0"/>
                  </a:moveTo>
                  <a:cubicBezTo>
                    <a:pt x="911" y="0"/>
                    <a:pt x="798" y="49"/>
                    <a:pt x="726" y="146"/>
                  </a:cubicBezTo>
                  <a:cubicBezTo>
                    <a:pt x="298" y="694"/>
                    <a:pt x="0" y="1646"/>
                    <a:pt x="2107" y="4587"/>
                  </a:cubicBezTo>
                  <a:cubicBezTo>
                    <a:pt x="4227" y="7528"/>
                    <a:pt x="6953" y="8778"/>
                    <a:pt x="6953" y="8778"/>
                  </a:cubicBezTo>
                  <a:cubicBezTo>
                    <a:pt x="7930" y="8647"/>
                    <a:pt x="6489" y="6456"/>
                    <a:pt x="4703" y="3551"/>
                  </a:cubicBezTo>
                  <a:cubicBezTo>
                    <a:pt x="3225" y="1128"/>
                    <a:pt x="1756" y="0"/>
                    <a:pt x="10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6"/>
            <p:cNvSpPr/>
            <p:nvPr/>
          </p:nvSpPr>
          <p:spPr>
            <a:xfrm>
              <a:off x="3701156" y="4135569"/>
              <a:ext cx="463608" cy="314565"/>
            </a:xfrm>
            <a:custGeom>
              <a:avLst/>
              <a:gdLst/>
              <a:ahLst/>
              <a:cxnLst/>
              <a:rect l="l" t="t" r="r" b="b"/>
              <a:pathLst>
                <a:path w="9705" h="6585" extrusionOk="0">
                  <a:moveTo>
                    <a:pt x="9621" y="0"/>
                  </a:moveTo>
                  <a:cubicBezTo>
                    <a:pt x="7192" y="1560"/>
                    <a:pt x="1144" y="5667"/>
                    <a:pt x="1" y="6489"/>
                  </a:cubicBezTo>
                  <a:lnTo>
                    <a:pt x="1" y="6501"/>
                  </a:lnTo>
                  <a:cubicBezTo>
                    <a:pt x="25" y="6537"/>
                    <a:pt x="49" y="6548"/>
                    <a:pt x="60" y="6584"/>
                  </a:cubicBezTo>
                  <a:cubicBezTo>
                    <a:pt x="1156" y="5786"/>
                    <a:pt x="7252" y="1643"/>
                    <a:pt x="9705" y="60"/>
                  </a:cubicBezTo>
                  <a:cubicBezTo>
                    <a:pt x="9669" y="48"/>
                    <a:pt x="9633" y="36"/>
                    <a:pt x="9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6"/>
            <p:cNvSpPr/>
            <p:nvPr/>
          </p:nvSpPr>
          <p:spPr>
            <a:xfrm>
              <a:off x="3555554" y="4565545"/>
              <a:ext cx="432892" cy="230395"/>
            </a:xfrm>
            <a:custGeom>
              <a:avLst/>
              <a:gdLst/>
              <a:ahLst/>
              <a:cxnLst/>
              <a:rect l="l" t="t" r="r" b="b"/>
              <a:pathLst>
                <a:path w="9062" h="4823" extrusionOk="0">
                  <a:moveTo>
                    <a:pt x="25" y="0"/>
                  </a:moveTo>
                  <a:cubicBezTo>
                    <a:pt x="1" y="36"/>
                    <a:pt x="1" y="60"/>
                    <a:pt x="1" y="107"/>
                  </a:cubicBezTo>
                  <a:cubicBezTo>
                    <a:pt x="1180" y="691"/>
                    <a:pt x="5990" y="3084"/>
                    <a:pt x="8990" y="4822"/>
                  </a:cubicBezTo>
                  <a:lnTo>
                    <a:pt x="9038" y="4786"/>
                  </a:lnTo>
                  <a:cubicBezTo>
                    <a:pt x="9050" y="4763"/>
                    <a:pt x="9050" y="4751"/>
                    <a:pt x="9062" y="4751"/>
                  </a:cubicBezTo>
                  <a:cubicBezTo>
                    <a:pt x="6014" y="3000"/>
                    <a:pt x="1168" y="572"/>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6"/>
            <p:cNvSpPr/>
            <p:nvPr/>
          </p:nvSpPr>
          <p:spPr>
            <a:xfrm>
              <a:off x="3378138" y="4702024"/>
              <a:ext cx="413497" cy="158740"/>
            </a:xfrm>
            <a:custGeom>
              <a:avLst/>
              <a:gdLst/>
              <a:ahLst/>
              <a:cxnLst/>
              <a:rect l="l" t="t" r="r" b="b"/>
              <a:pathLst>
                <a:path w="8656" h="3323" extrusionOk="0">
                  <a:moveTo>
                    <a:pt x="12" y="1"/>
                  </a:moveTo>
                  <a:lnTo>
                    <a:pt x="12" y="1"/>
                  </a:lnTo>
                  <a:cubicBezTo>
                    <a:pt x="0" y="36"/>
                    <a:pt x="12" y="84"/>
                    <a:pt x="24" y="120"/>
                  </a:cubicBezTo>
                  <a:cubicBezTo>
                    <a:pt x="881" y="405"/>
                    <a:pt x="5489" y="1941"/>
                    <a:pt x="8644" y="3322"/>
                  </a:cubicBezTo>
                  <a:cubicBezTo>
                    <a:pt x="8644" y="3287"/>
                    <a:pt x="8656" y="3251"/>
                    <a:pt x="8656" y="3215"/>
                  </a:cubicBezTo>
                  <a:cubicBezTo>
                    <a:pt x="5429" y="1798"/>
                    <a:pt x="703" y="227"/>
                    <a:pt x="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6"/>
            <p:cNvSpPr/>
            <p:nvPr/>
          </p:nvSpPr>
          <p:spPr>
            <a:xfrm>
              <a:off x="3135850" y="4115076"/>
              <a:ext cx="203644" cy="547205"/>
            </a:xfrm>
            <a:custGeom>
              <a:avLst/>
              <a:gdLst/>
              <a:ahLst/>
              <a:cxnLst/>
              <a:rect l="l" t="t" r="r" b="b"/>
              <a:pathLst>
                <a:path w="4263" h="11455" extrusionOk="0">
                  <a:moveTo>
                    <a:pt x="95" y="0"/>
                  </a:moveTo>
                  <a:cubicBezTo>
                    <a:pt x="72" y="12"/>
                    <a:pt x="24" y="24"/>
                    <a:pt x="0" y="24"/>
                  </a:cubicBezTo>
                  <a:cubicBezTo>
                    <a:pt x="417" y="5406"/>
                    <a:pt x="3667" y="10668"/>
                    <a:pt x="4179" y="11454"/>
                  </a:cubicBezTo>
                  <a:cubicBezTo>
                    <a:pt x="4203" y="11442"/>
                    <a:pt x="4239" y="11430"/>
                    <a:pt x="4263" y="11395"/>
                  </a:cubicBezTo>
                  <a:cubicBezTo>
                    <a:pt x="3762" y="10609"/>
                    <a:pt x="500" y="5346"/>
                    <a:pt x="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6"/>
            <p:cNvSpPr/>
            <p:nvPr/>
          </p:nvSpPr>
          <p:spPr>
            <a:xfrm>
              <a:off x="2782069" y="4326075"/>
              <a:ext cx="387940" cy="482907"/>
            </a:xfrm>
            <a:custGeom>
              <a:avLst/>
              <a:gdLst/>
              <a:ahLst/>
              <a:cxnLst/>
              <a:rect l="l" t="t" r="r" b="b"/>
              <a:pathLst>
                <a:path w="8121" h="10109" extrusionOk="0">
                  <a:moveTo>
                    <a:pt x="84" y="1"/>
                  </a:moveTo>
                  <a:cubicBezTo>
                    <a:pt x="48" y="36"/>
                    <a:pt x="36" y="60"/>
                    <a:pt x="0" y="96"/>
                  </a:cubicBezTo>
                  <a:cubicBezTo>
                    <a:pt x="2167" y="4644"/>
                    <a:pt x="7013" y="9180"/>
                    <a:pt x="8025" y="10109"/>
                  </a:cubicBezTo>
                  <a:cubicBezTo>
                    <a:pt x="8061" y="10097"/>
                    <a:pt x="8085" y="10061"/>
                    <a:pt x="8120" y="10049"/>
                  </a:cubicBezTo>
                  <a:cubicBezTo>
                    <a:pt x="7144" y="9168"/>
                    <a:pt x="2227" y="4585"/>
                    <a:pt x="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6"/>
            <p:cNvSpPr/>
            <p:nvPr/>
          </p:nvSpPr>
          <p:spPr>
            <a:xfrm>
              <a:off x="3233109" y="4826608"/>
              <a:ext cx="475503" cy="188309"/>
            </a:xfrm>
            <a:custGeom>
              <a:avLst/>
              <a:gdLst/>
              <a:ahLst/>
              <a:cxnLst/>
              <a:rect l="l" t="t" r="r" b="b"/>
              <a:pathLst>
                <a:path w="9954" h="3942" extrusionOk="0">
                  <a:moveTo>
                    <a:pt x="12" y="0"/>
                  </a:moveTo>
                  <a:cubicBezTo>
                    <a:pt x="0" y="36"/>
                    <a:pt x="0" y="72"/>
                    <a:pt x="0" y="107"/>
                  </a:cubicBezTo>
                  <a:cubicBezTo>
                    <a:pt x="1155" y="703"/>
                    <a:pt x="5667" y="2953"/>
                    <a:pt x="9930" y="3941"/>
                  </a:cubicBezTo>
                  <a:cubicBezTo>
                    <a:pt x="9942" y="3917"/>
                    <a:pt x="9954" y="3882"/>
                    <a:pt x="9954" y="3858"/>
                  </a:cubicBezTo>
                  <a:cubicBezTo>
                    <a:pt x="5667" y="2846"/>
                    <a:pt x="1095" y="560"/>
                    <a:pt x="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6"/>
            <p:cNvSpPr/>
            <p:nvPr/>
          </p:nvSpPr>
          <p:spPr>
            <a:xfrm>
              <a:off x="3040264" y="4979567"/>
              <a:ext cx="389660" cy="245777"/>
            </a:xfrm>
            <a:custGeom>
              <a:avLst/>
              <a:gdLst/>
              <a:ahLst/>
              <a:cxnLst/>
              <a:rect l="l" t="t" r="r" b="b"/>
              <a:pathLst>
                <a:path w="8157" h="5145" extrusionOk="0">
                  <a:moveTo>
                    <a:pt x="60" y="1"/>
                  </a:moveTo>
                  <a:cubicBezTo>
                    <a:pt x="37" y="25"/>
                    <a:pt x="13" y="37"/>
                    <a:pt x="1" y="84"/>
                  </a:cubicBezTo>
                  <a:cubicBezTo>
                    <a:pt x="775" y="596"/>
                    <a:pt x="4751" y="3216"/>
                    <a:pt x="8133" y="5144"/>
                  </a:cubicBezTo>
                  <a:cubicBezTo>
                    <a:pt x="8145" y="5121"/>
                    <a:pt x="8157" y="5085"/>
                    <a:pt x="8157" y="5049"/>
                  </a:cubicBezTo>
                  <a:cubicBezTo>
                    <a:pt x="4787" y="3108"/>
                    <a:pt x="846" y="525"/>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6"/>
            <p:cNvSpPr/>
            <p:nvPr/>
          </p:nvSpPr>
          <p:spPr>
            <a:xfrm>
              <a:off x="2585258" y="4462028"/>
              <a:ext cx="393099" cy="472111"/>
            </a:xfrm>
            <a:custGeom>
              <a:avLst/>
              <a:gdLst/>
              <a:ahLst/>
              <a:cxnLst/>
              <a:rect l="l" t="t" r="r" b="b"/>
              <a:pathLst>
                <a:path w="8229" h="9883" extrusionOk="0">
                  <a:moveTo>
                    <a:pt x="72" y="0"/>
                  </a:moveTo>
                  <a:cubicBezTo>
                    <a:pt x="48" y="12"/>
                    <a:pt x="13" y="48"/>
                    <a:pt x="1" y="72"/>
                  </a:cubicBezTo>
                  <a:cubicBezTo>
                    <a:pt x="1763" y="3215"/>
                    <a:pt x="6942" y="8596"/>
                    <a:pt x="8169" y="9882"/>
                  </a:cubicBezTo>
                  <a:cubicBezTo>
                    <a:pt x="8192" y="9870"/>
                    <a:pt x="8204" y="9835"/>
                    <a:pt x="8228" y="9787"/>
                  </a:cubicBezTo>
                  <a:cubicBezTo>
                    <a:pt x="6954" y="8477"/>
                    <a:pt x="1811" y="3120"/>
                    <a:pt x="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6"/>
            <p:cNvSpPr/>
            <p:nvPr/>
          </p:nvSpPr>
          <p:spPr>
            <a:xfrm>
              <a:off x="2357779" y="4692374"/>
              <a:ext cx="435710" cy="441968"/>
            </a:xfrm>
            <a:custGeom>
              <a:avLst/>
              <a:gdLst/>
              <a:ahLst/>
              <a:cxnLst/>
              <a:rect l="l" t="t" r="r" b="b"/>
              <a:pathLst>
                <a:path w="9121" h="9252" extrusionOk="0">
                  <a:moveTo>
                    <a:pt x="84" y="0"/>
                  </a:moveTo>
                  <a:lnTo>
                    <a:pt x="0" y="48"/>
                  </a:lnTo>
                  <a:cubicBezTo>
                    <a:pt x="1512" y="1846"/>
                    <a:pt x="5501" y="6441"/>
                    <a:pt x="9061" y="9251"/>
                  </a:cubicBezTo>
                  <a:cubicBezTo>
                    <a:pt x="9073" y="9228"/>
                    <a:pt x="9097" y="9192"/>
                    <a:pt x="9121" y="9168"/>
                  </a:cubicBezTo>
                  <a:cubicBezTo>
                    <a:pt x="5584" y="6370"/>
                    <a:pt x="1620" y="1798"/>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6"/>
            <p:cNvSpPr/>
            <p:nvPr/>
          </p:nvSpPr>
          <p:spPr>
            <a:xfrm>
              <a:off x="2861701" y="5157032"/>
              <a:ext cx="400456" cy="324263"/>
            </a:xfrm>
            <a:custGeom>
              <a:avLst/>
              <a:gdLst/>
              <a:ahLst/>
              <a:cxnLst/>
              <a:rect l="l" t="t" r="r" b="b"/>
              <a:pathLst>
                <a:path w="8383" h="6788" extrusionOk="0">
                  <a:moveTo>
                    <a:pt x="84" y="1"/>
                  </a:moveTo>
                  <a:lnTo>
                    <a:pt x="0" y="84"/>
                  </a:lnTo>
                  <a:cubicBezTo>
                    <a:pt x="1751" y="1525"/>
                    <a:pt x="5930" y="4989"/>
                    <a:pt x="8299" y="6787"/>
                  </a:cubicBezTo>
                  <a:cubicBezTo>
                    <a:pt x="8323" y="6775"/>
                    <a:pt x="8335" y="6751"/>
                    <a:pt x="8370" y="6728"/>
                  </a:cubicBezTo>
                  <a:lnTo>
                    <a:pt x="8382" y="6716"/>
                  </a:lnTo>
                  <a:cubicBezTo>
                    <a:pt x="6013" y="4930"/>
                    <a:pt x="1822" y="1465"/>
                    <a:pt x="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6"/>
            <p:cNvSpPr/>
            <p:nvPr/>
          </p:nvSpPr>
          <p:spPr>
            <a:xfrm>
              <a:off x="2692788" y="5329958"/>
              <a:ext cx="327081" cy="398163"/>
            </a:xfrm>
            <a:custGeom>
              <a:avLst/>
              <a:gdLst/>
              <a:ahLst/>
              <a:cxnLst/>
              <a:rect l="l" t="t" r="r" b="b"/>
              <a:pathLst>
                <a:path w="6847" h="8335" extrusionOk="0">
                  <a:moveTo>
                    <a:pt x="95" y="0"/>
                  </a:moveTo>
                  <a:cubicBezTo>
                    <a:pt x="72" y="0"/>
                    <a:pt x="24" y="12"/>
                    <a:pt x="0" y="36"/>
                  </a:cubicBezTo>
                  <a:cubicBezTo>
                    <a:pt x="869" y="1167"/>
                    <a:pt x="4346" y="5656"/>
                    <a:pt x="6751" y="8334"/>
                  </a:cubicBezTo>
                  <a:cubicBezTo>
                    <a:pt x="6787" y="8323"/>
                    <a:pt x="6811" y="8287"/>
                    <a:pt x="6846" y="8275"/>
                  </a:cubicBezTo>
                  <a:cubicBezTo>
                    <a:pt x="4441" y="5632"/>
                    <a:pt x="1024" y="1191"/>
                    <a:pt x="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6"/>
            <p:cNvSpPr/>
            <p:nvPr/>
          </p:nvSpPr>
          <p:spPr>
            <a:xfrm>
              <a:off x="2327064" y="4905667"/>
              <a:ext cx="329947" cy="412398"/>
            </a:xfrm>
            <a:custGeom>
              <a:avLst/>
              <a:gdLst/>
              <a:ahLst/>
              <a:cxnLst/>
              <a:rect l="l" t="t" r="r" b="b"/>
              <a:pathLst>
                <a:path w="6907" h="8633" extrusionOk="0">
                  <a:moveTo>
                    <a:pt x="84" y="0"/>
                  </a:moveTo>
                  <a:cubicBezTo>
                    <a:pt x="48" y="12"/>
                    <a:pt x="24" y="48"/>
                    <a:pt x="0" y="71"/>
                  </a:cubicBezTo>
                  <a:cubicBezTo>
                    <a:pt x="1965" y="4191"/>
                    <a:pt x="6085" y="7977"/>
                    <a:pt x="6823" y="8632"/>
                  </a:cubicBezTo>
                  <a:cubicBezTo>
                    <a:pt x="6847" y="8620"/>
                    <a:pt x="6882" y="8596"/>
                    <a:pt x="6906" y="8573"/>
                  </a:cubicBezTo>
                  <a:cubicBezTo>
                    <a:pt x="6227" y="7965"/>
                    <a:pt x="2048" y="4155"/>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6"/>
            <p:cNvSpPr/>
            <p:nvPr/>
          </p:nvSpPr>
          <p:spPr>
            <a:xfrm>
              <a:off x="2528412" y="5497726"/>
              <a:ext cx="275299" cy="371460"/>
            </a:xfrm>
            <a:custGeom>
              <a:avLst/>
              <a:gdLst/>
              <a:ahLst/>
              <a:cxnLst/>
              <a:rect l="l" t="t" r="r" b="b"/>
              <a:pathLst>
                <a:path w="5763" h="7776" extrusionOk="0">
                  <a:moveTo>
                    <a:pt x="84" y="0"/>
                  </a:moveTo>
                  <a:cubicBezTo>
                    <a:pt x="60" y="12"/>
                    <a:pt x="36" y="36"/>
                    <a:pt x="0" y="60"/>
                  </a:cubicBezTo>
                  <a:cubicBezTo>
                    <a:pt x="584" y="774"/>
                    <a:pt x="3739" y="4739"/>
                    <a:pt x="5691" y="7775"/>
                  </a:cubicBezTo>
                  <a:cubicBezTo>
                    <a:pt x="5715" y="7751"/>
                    <a:pt x="5751" y="7728"/>
                    <a:pt x="5763" y="7716"/>
                  </a:cubicBezTo>
                  <a:cubicBezTo>
                    <a:pt x="3810" y="4680"/>
                    <a:pt x="679" y="751"/>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6"/>
            <p:cNvSpPr/>
            <p:nvPr/>
          </p:nvSpPr>
          <p:spPr>
            <a:xfrm>
              <a:off x="2207640" y="5053514"/>
              <a:ext cx="308881" cy="414118"/>
            </a:xfrm>
            <a:custGeom>
              <a:avLst/>
              <a:gdLst/>
              <a:ahLst/>
              <a:cxnLst/>
              <a:rect l="l" t="t" r="r" b="b"/>
              <a:pathLst>
                <a:path w="6466" h="8669" extrusionOk="0">
                  <a:moveTo>
                    <a:pt x="83" y="1"/>
                  </a:moveTo>
                  <a:cubicBezTo>
                    <a:pt x="48" y="13"/>
                    <a:pt x="24" y="36"/>
                    <a:pt x="0" y="72"/>
                  </a:cubicBezTo>
                  <a:cubicBezTo>
                    <a:pt x="1107" y="1846"/>
                    <a:pt x="3572" y="5632"/>
                    <a:pt x="6382" y="8668"/>
                  </a:cubicBezTo>
                  <a:cubicBezTo>
                    <a:pt x="6418" y="8656"/>
                    <a:pt x="6441" y="8633"/>
                    <a:pt x="6465" y="8597"/>
                  </a:cubicBezTo>
                  <a:cubicBezTo>
                    <a:pt x="3655" y="5561"/>
                    <a:pt x="1167" y="1763"/>
                    <a:pt x="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6"/>
            <p:cNvSpPr/>
            <p:nvPr/>
          </p:nvSpPr>
          <p:spPr>
            <a:xfrm>
              <a:off x="3469139" y="4014950"/>
              <a:ext cx="74521" cy="511951"/>
            </a:xfrm>
            <a:custGeom>
              <a:avLst/>
              <a:gdLst/>
              <a:ahLst/>
              <a:cxnLst/>
              <a:rect l="l" t="t" r="r" b="b"/>
              <a:pathLst>
                <a:path w="1560" h="10717" extrusionOk="0">
                  <a:moveTo>
                    <a:pt x="107" y="1"/>
                  </a:moveTo>
                  <a:cubicBezTo>
                    <a:pt x="72" y="1"/>
                    <a:pt x="24" y="13"/>
                    <a:pt x="0" y="13"/>
                  </a:cubicBezTo>
                  <a:cubicBezTo>
                    <a:pt x="0" y="4287"/>
                    <a:pt x="1357" y="10205"/>
                    <a:pt x="1453" y="10717"/>
                  </a:cubicBezTo>
                  <a:cubicBezTo>
                    <a:pt x="1488" y="10717"/>
                    <a:pt x="1536" y="10693"/>
                    <a:pt x="1560" y="10681"/>
                  </a:cubicBezTo>
                  <a:cubicBezTo>
                    <a:pt x="1429" y="10074"/>
                    <a:pt x="107" y="4228"/>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
  <p:cSld name="CUSTOM_2">
    <p:spTree>
      <p:nvGrpSpPr>
        <p:cNvPr id="1" name="Shape 646"/>
        <p:cNvGrpSpPr/>
        <p:nvPr/>
      </p:nvGrpSpPr>
      <p:grpSpPr>
        <a:xfrm>
          <a:off x="0" y="0"/>
          <a:ext cx="0" cy="0"/>
          <a:chOff x="0" y="0"/>
          <a:chExt cx="0" cy="0"/>
        </a:xfrm>
      </p:grpSpPr>
      <p:sp>
        <p:nvSpPr>
          <p:cNvPr id="647" name="Google Shape;647;p20"/>
          <p:cNvSpPr txBox="1">
            <a:spLocks noGrp="1"/>
          </p:cNvSpPr>
          <p:nvPr>
            <p:ph type="title"/>
          </p:nvPr>
        </p:nvSpPr>
        <p:spPr>
          <a:xfrm>
            <a:off x="713225" y="1269513"/>
            <a:ext cx="4430400" cy="13926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9600" b="0"/>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648" name="Google Shape;648;p20"/>
          <p:cNvSpPr txBox="1">
            <a:spLocks noGrp="1"/>
          </p:cNvSpPr>
          <p:nvPr>
            <p:ph type="subTitle" idx="1"/>
          </p:nvPr>
        </p:nvSpPr>
        <p:spPr>
          <a:xfrm>
            <a:off x="713225" y="2740300"/>
            <a:ext cx="3858900" cy="95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7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649" name="Google Shape;649;p20"/>
          <p:cNvGrpSpPr/>
          <p:nvPr/>
        </p:nvGrpSpPr>
        <p:grpSpPr>
          <a:xfrm rot="-3225398" flipH="1">
            <a:off x="4586392" y="3603892"/>
            <a:ext cx="1066745" cy="2324201"/>
            <a:chOff x="1367425" y="2480116"/>
            <a:chExt cx="398381" cy="867984"/>
          </a:xfrm>
        </p:grpSpPr>
        <p:sp>
          <p:nvSpPr>
            <p:cNvPr id="650" name="Google Shape;650;p20"/>
            <p:cNvSpPr/>
            <p:nvPr/>
          </p:nvSpPr>
          <p:spPr>
            <a:xfrm>
              <a:off x="1547006" y="2480116"/>
              <a:ext cx="218800" cy="740700"/>
            </a:xfrm>
            <a:custGeom>
              <a:avLst/>
              <a:gdLst/>
              <a:ahLst/>
              <a:cxnLst/>
              <a:rect l="l" t="t" r="r" b="b"/>
              <a:pathLst>
                <a:path w="8752" h="29628" extrusionOk="0">
                  <a:moveTo>
                    <a:pt x="5880" y="1"/>
                  </a:moveTo>
                  <a:cubicBezTo>
                    <a:pt x="4991" y="1"/>
                    <a:pt x="3909" y="1464"/>
                    <a:pt x="2715" y="4587"/>
                  </a:cubicBezTo>
                  <a:cubicBezTo>
                    <a:pt x="1" y="11707"/>
                    <a:pt x="596" y="27185"/>
                    <a:pt x="596" y="27185"/>
                  </a:cubicBezTo>
                  <a:cubicBezTo>
                    <a:pt x="643" y="28780"/>
                    <a:pt x="1667" y="29628"/>
                    <a:pt x="2831" y="29628"/>
                  </a:cubicBezTo>
                  <a:cubicBezTo>
                    <a:pt x="4005" y="29628"/>
                    <a:pt x="5320" y="28765"/>
                    <a:pt x="5918" y="26935"/>
                  </a:cubicBezTo>
                  <a:cubicBezTo>
                    <a:pt x="7144" y="23292"/>
                    <a:pt x="8752" y="14648"/>
                    <a:pt x="8168" y="6814"/>
                  </a:cubicBezTo>
                  <a:cubicBezTo>
                    <a:pt x="7840" y="2410"/>
                    <a:pt x="7020" y="1"/>
                    <a:pt x="58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0"/>
            <p:cNvSpPr/>
            <p:nvPr/>
          </p:nvSpPr>
          <p:spPr>
            <a:xfrm>
              <a:off x="1367425" y="2606725"/>
              <a:ext cx="350375" cy="741375"/>
            </a:xfrm>
            <a:custGeom>
              <a:avLst/>
              <a:gdLst/>
              <a:ahLst/>
              <a:cxnLst/>
              <a:rect l="l" t="t" r="r" b="b"/>
              <a:pathLst>
                <a:path w="14015" h="29655" extrusionOk="0">
                  <a:moveTo>
                    <a:pt x="1860" y="1"/>
                  </a:moveTo>
                  <a:cubicBezTo>
                    <a:pt x="1590" y="1"/>
                    <a:pt x="1361" y="103"/>
                    <a:pt x="1179" y="309"/>
                  </a:cubicBezTo>
                  <a:cubicBezTo>
                    <a:pt x="0" y="1631"/>
                    <a:pt x="1620" y="7393"/>
                    <a:pt x="2989" y="11549"/>
                  </a:cubicBezTo>
                  <a:cubicBezTo>
                    <a:pt x="4358" y="15692"/>
                    <a:pt x="10764" y="27384"/>
                    <a:pt x="10764" y="27384"/>
                  </a:cubicBezTo>
                  <a:cubicBezTo>
                    <a:pt x="11652" y="29055"/>
                    <a:pt x="12313" y="29654"/>
                    <a:pt x="12792" y="29654"/>
                  </a:cubicBezTo>
                  <a:cubicBezTo>
                    <a:pt x="13821" y="29654"/>
                    <a:pt x="14014" y="26891"/>
                    <a:pt x="13835" y="26062"/>
                  </a:cubicBezTo>
                  <a:cubicBezTo>
                    <a:pt x="13597" y="24860"/>
                    <a:pt x="11442" y="15882"/>
                    <a:pt x="8466" y="8905"/>
                  </a:cubicBezTo>
                  <a:cubicBezTo>
                    <a:pt x="5952" y="3014"/>
                    <a:pt x="3320" y="1"/>
                    <a:pt x="18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0"/>
            <p:cNvSpPr/>
            <p:nvPr/>
          </p:nvSpPr>
          <p:spPr>
            <a:xfrm>
              <a:off x="1401950" y="2607600"/>
              <a:ext cx="303925" cy="729275"/>
            </a:xfrm>
            <a:custGeom>
              <a:avLst/>
              <a:gdLst/>
              <a:ahLst/>
              <a:cxnLst/>
              <a:rect l="l" t="t" r="r" b="b"/>
              <a:pathLst>
                <a:path w="12157" h="29171" extrusionOk="0">
                  <a:moveTo>
                    <a:pt x="191" y="0"/>
                  </a:moveTo>
                  <a:cubicBezTo>
                    <a:pt x="120" y="36"/>
                    <a:pt x="60" y="60"/>
                    <a:pt x="0" y="95"/>
                  </a:cubicBezTo>
                  <a:cubicBezTo>
                    <a:pt x="1763" y="3310"/>
                    <a:pt x="7597" y="14514"/>
                    <a:pt x="12026" y="29170"/>
                  </a:cubicBezTo>
                  <a:cubicBezTo>
                    <a:pt x="12073" y="29099"/>
                    <a:pt x="12121" y="29016"/>
                    <a:pt x="12157" y="28909"/>
                  </a:cubicBezTo>
                  <a:cubicBezTo>
                    <a:pt x="7740" y="14347"/>
                    <a:pt x="1953" y="3239"/>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3">
    <p:spTree>
      <p:nvGrpSpPr>
        <p:cNvPr id="1" name="Shape 653"/>
        <p:cNvGrpSpPr/>
        <p:nvPr/>
      </p:nvGrpSpPr>
      <p:grpSpPr>
        <a:xfrm>
          <a:off x="0" y="0"/>
          <a:ext cx="0" cy="0"/>
          <a:chOff x="0" y="0"/>
          <a:chExt cx="0" cy="0"/>
        </a:xfrm>
      </p:grpSpPr>
      <p:sp>
        <p:nvSpPr>
          <p:cNvPr id="654" name="Google Shape;654;p21"/>
          <p:cNvSpPr txBox="1">
            <a:spLocks noGrp="1"/>
          </p:cNvSpPr>
          <p:nvPr>
            <p:ph type="title"/>
          </p:nvPr>
        </p:nvSpPr>
        <p:spPr>
          <a:xfrm>
            <a:off x="713225" y="441475"/>
            <a:ext cx="7717500" cy="60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4000" b="0"/>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655" name="Google Shape;655;p21"/>
          <p:cNvSpPr txBox="1">
            <a:spLocks noGrp="1"/>
          </p:cNvSpPr>
          <p:nvPr>
            <p:ph type="body" idx="1"/>
          </p:nvPr>
        </p:nvSpPr>
        <p:spPr>
          <a:xfrm>
            <a:off x="2678525" y="1603450"/>
            <a:ext cx="3786900" cy="23601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Font typeface="Actor" panose="020B0604020202020204"/>
              <a:buChar char="●"/>
              <a:defRPr sz="1500"/>
            </a:lvl1pPr>
            <a:lvl2pPr marL="914400" lvl="1" indent="-330200">
              <a:spcBef>
                <a:spcPts val="0"/>
              </a:spcBef>
              <a:spcAft>
                <a:spcPts val="0"/>
              </a:spcAft>
              <a:buSzPts val="1600"/>
              <a:buFont typeface="Nunito"/>
              <a:buChar char="○"/>
              <a:defRPr/>
            </a:lvl2pPr>
            <a:lvl3pPr marL="1371600" lvl="2" indent="-330200">
              <a:spcBef>
                <a:spcPts val="0"/>
              </a:spcBef>
              <a:spcAft>
                <a:spcPts val="0"/>
              </a:spcAft>
              <a:buSzPts val="1600"/>
              <a:buFont typeface="Nunito"/>
              <a:buChar char="●"/>
              <a:defRPr/>
            </a:lvl3pPr>
            <a:lvl4pPr marL="1828800" lvl="3" indent="-330200">
              <a:spcBef>
                <a:spcPts val="0"/>
              </a:spcBef>
              <a:spcAft>
                <a:spcPts val="0"/>
              </a:spcAft>
              <a:buSzPts val="1600"/>
              <a:buFont typeface="Nunito"/>
              <a:buChar char="●"/>
              <a:defRPr/>
            </a:lvl4pPr>
            <a:lvl5pPr marL="2286000" lvl="4" indent="-330200">
              <a:spcBef>
                <a:spcPts val="0"/>
              </a:spcBef>
              <a:spcAft>
                <a:spcPts val="0"/>
              </a:spcAft>
              <a:buSzPts val="1600"/>
              <a:buFont typeface="Nunito"/>
              <a:buChar char="○"/>
              <a:defRPr/>
            </a:lvl5pPr>
            <a:lvl6pPr marL="2743200" lvl="5" indent="-330200">
              <a:spcBef>
                <a:spcPts val="0"/>
              </a:spcBef>
              <a:spcAft>
                <a:spcPts val="0"/>
              </a:spcAft>
              <a:buSzPts val="1600"/>
              <a:buFont typeface="Nunito"/>
              <a:buChar char="■"/>
              <a:defRPr/>
            </a:lvl6pPr>
            <a:lvl7pPr marL="3200400" lvl="6" indent="-330200">
              <a:spcBef>
                <a:spcPts val="0"/>
              </a:spcBef>
              <a:spcAft>
                <a:spcPts val="0"/>
              </a:spcAft>
              <a:buSzPts val="1600"/>
              <a:buFont typeface="Nunito"/>
              <a:buChar char="●"/>
              <a:defRPr/>
            </a:lvl7pPr>
            <a:lvl8pPr marL="3657600" lvl="7" indent="-330200">
              <a:spcBef>
                <a:spcPts val="0"/>
              </a:spcBef>
              <a:spcAft>
                <a:spcPts val="0"/>
              </a:spcAft>
              <a:buSzPts val="1600"/>
              <a:buFont typeface="Nunito"/>
              <a:buChar char="○"/>
              <a:defRPr/>
            </a:lvl8pPr>
            <a:lvl9pPr marL="4114800" lvl="8" indent="-330200">
              <a:spcBef>
                <a:spcPts val="0"/>
              </a:spcBef>
              <a:spcAft>
                <a:spcPts val="0"/>
              </a:spcAft>
              <a:buSzPts val="1600"/>
              <a:buFont typeface="Nunito"/>
              <a:buChar char="■"/>
              <a:defRPr/>
            </a:lvl9pPr>
          </a:lstStyle>
          <a:p>
            <a:endParaRPr/>
          </a:p>
        </p:txBody>
      </p:sp>
      <p:grpSp>
        <p:nvGrpSpPr>
          <p:cNvPr id="656" name="Google Shape;656;p21"/>
          <p:cNvGrpSpPr/>
          <p:nvPr/>
        </p:nvGrpSpPr>
        <p:grpSpPr>
          <a:xfrm rot="6785962">
            <a:off x="-855643" y="2855604"/>
            <a:ext cx="2061801" cy="1511424"/>
            <a:chOff x="2735150" y="1713425"/>
            <a:chExt cx="549375" cy="402725"/>
          </a:xfrm>
        </p:grpSpPr>
        <p:sp>
          <p:nvSpPr>
            <p:cNvPr id="657" name="Google Shape;657;p21"/>
            <p:cNvSpPr/>
            <p:nvPr/>
          </p:nvSpPr>
          <p:spPr>
            <a:xfrm>
              <a:off x="2735150" y="1795800"/>
              <a:ext cx="453950" cy="320350"/>
            </a:xfrm>
            <a:custGeom>
              <a:avLst/>
              <a:gdLst/>
              <a:ahLst/>
              <a:cxnLst/>
              <a:rect l="l" t="t" r="r" b="b"/>
              <a:pathLst>
                <a:path w="18158" h="12814" extrusionOk="0">
                  <a:moveTo>
                    <a:pt x="5226" y="0"/>
                  </a:moveTo>
                  <a:cubicBezTo>
                    <a:pt x="3535" y="0"/>
                    <a:pt x="2017" y="616"/>
                    <a:pt x="1382" y="2433"/>
                  </a:cubicBezTo>
                  <a:cubicBezTo>
                    <a:pt x="1" y="6326"/>
                    <a:pt x="3572" y="10065"/>
                    <a:pt x="7156" y="11636"/>
                  </a:cubicBezTo>
                  <a:cubicBezTo>
                    <a:pt x="9372" y="12626"/>
                    <a:pt x="11725" y="12814"/>
                    <a:pt x="13193" y="12814"/>
                  </a:cubicBezTo>
                  <a:cubicBezTo>
                    <a:pt x="14091" y="12814"/>
                    <a:pt x="14657" y="12744"/>
                    <a:pt x="14657" y="12744"/>
                  </a:cubicBezTo>
                  <a:cubicBezTo>
                    <a:pt x="16788" y="12291"/>
                    <a:pt x="18158" y="8695"/>
                    <a:pt x="17146" y="7100"/>
                  </a:cubicBezTo>
                  <a:cubicBezTo>
                    <a:pt x="16122" y="5528"/>
                    <a:pt x="13157" y="2945"/>
                    <a:pt x="10680" y="1564"/>
                  </a:cubicBezTo>
                  <a:cubicBezTo>
                    <a:pt x="9365" y="823"/>
                    <a:pt x="7181" y="0"/>
                    <a:pt x="5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1"/>
            <p:cNvSpPr/>
            <p:nvPr/>
          </p:nvSpPr>
          <p:spPr>
            <a:xfrm>
              <a:off x="2937850" y="1713425"/>
              <a:ext cx="346675" cy="299350"/>
            </a:xfrm>
            <a:custGeom>
              <a:avLst/>
              <a:gdLst/>
              <a:ahLst/>
              <a:cxnLst/>
              <a:rect l="l" t="t" r="r" b="b"/>
              <a:pathLst>
                <a:path w="13867" h="11974" extrusionOk="0">
                  <a:moveTo>
                    <a:pt x="3926" y="0"/>
                  </a:moveTo>
                  <a:cubicBezTo>
                    <a:pt x="3067" y="0"/>
                    <a:pt x="2291" y="323"/>
                    <a:pt x="1739" y="1156"/>
                  </a:cubicBezTo>
                  <a:cubicBezTo>
                    <a:pt x="1" y="3787"/>
                    <a:pt x="2191" y="7407"/>
                    <a:pt x="4739" y="9431"/>
                  </a:cubicBezTo>
                  <a:cubicBezTo>
                    <a:pt x="7275" y="11455"/>
                    <a:pt x="10454" y="11967"/>
                    <a:pt x="10454" y="11967"/>
                  </a:cubicBezTo>
                  <a:cubicBezTo>
                    <a:pt x="10508" y="11971"/>
                    <a:pt x="10562" y="11974"/>
                    <a:pt x="10615" y="11974"/>
                  </a:cubicBezTo>
                  <a:cubicBezTo>
                    <a:pt x="12295" y="11974"/>
                    <a:pt x="13867" y="9672"/>
                    <a:pt x="13348" y="8276"/>
                  </a:cubicBezTo>
                  <a:cubicBezTo>
                    <a:pt x="12812" y="6847"/>
                    <a:pt x="10931" y="4228"/>
                    <a:pt x="9216" y="2620"/>
                  </a:cubicBezTo>
                  <a:cubicBezTo>
                    <a:pt x="8042" y="1520"/>
                    <a:pt x="5791" y="0"/>
                    <a:pt x="39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 name="Google Shape;659;p21"/>
          <p:cNvGrpSpPr/>
          <p:nvPr/>
        </p:nvGrpSpPr>
        <p:grpSpPr>
          <a:xfrm rot="586162" flipH="1">
            <a:off x="7576537" y="2192109"/>
            <a:ext cx="2037539" cy="1861592"/>
            <a:chOff x="2171813" y="4014950"/>
            <a:chExt cx="2037329" cy="1861401"/>
          </a:xfrm>
        </p:grpSpPr>
        <p:sp>
          <p:nvSpPr>
            <p:cNvPr id="660" name="Google Shape;660;p21"/>
            <p:cNvSpPr/>
            <p:nvPr/>
          </p:nvSpPr>
          <p:spPr>
            <a:xfrm>
              <a:off x="2311682" y="4390899"/>
              <a:ext cx="1472606" cy="1334359"/>
            </a:xfrm>
            <a:custGeom>
              <a:avLst/>
              <a:gdLst/>
              <a:ahLst/>
              <a:cxnLst/>
              <a:rect l="l" t="t" r="r" b="b"/>
              <a:pathLst>
                <a:path w="30827" h="27933" extrusionOk="0">
                  <a:moveTo>
                    <a:pt x="30612" y="1"/>
                  </a:moveTo>
                  <a:cubicBezTo>
                    <a:pt x="15170" y="8895"/>
                    <a:pt x="144" y="27492"/>
                    <a:pt x="1" y="27683"/>
                  </a:cubicBezTo>
                  <a:lnTo>
                    <a:pt x="322" y="27933"/>
                  </a:lnTo>
                  <a:cubicBezTo>
                    <a:pt x="477" y="27754"/>
                    <a:pt x="15443" y="9216"/>
                    <a:pt x="30826" y="358"/>
                  </a:cubicBezTo>
                  <a:lnTo>
                    <a:pt x="306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1"/>
            <p:cNvSpPr/>
            <p:nvPr/>
          </p:nvSpPr>
          <p:spPr>
            <a:xfrm>
              <a:off x="3700630" y="4122575"/>
              <a:ext cx="508512" cy="331572"/>
            </a:xfrm>
            <a:custGeom>
              <a:avLst/>
              <a:gdLst/>
              <a:ahLst/>
              <a:cxnLst/>
              <a:rect l="l" t="t" r="r" b="b"/>
              <a:pathLst>
                <a:path w="10645" h="6941" extrusionOk="0">
                  <a:moveTo>
                    <a:pt x="8674" y="1"/>
                  </a:moveTo>
                  <a:cubicBezTo>
                    <a:pt x="7611" y="1"/>
                    <a:pt x="5958" y="661"/>
                    <a:pt x="3727" y="2284"/>
                  </a:cubicBezTo>
                  <a:cubicBezTo>
                    <a:pt x="179" y="4856"/>
                    <a:pt x="0" y="6773"/>
                    <a:pt x="0" y="6773"/>
                  </a:cubicBezTo>
                  <a:cubicBezTo>
                    <a:pt x="63" y="6890"/>
                    <a:pt x="211" y="6941"/>
                    <a:pt x="419" y="6941"/>
                  </a:cubicBezTo>
                  <a:cubicBezTo>
                    <a:pt x="1537" y="6941"/>
                    <a:pt x="4384" y="5472"/>
                    <a:pt x="5036" y="5070"/>
                  </a:cubicBezTo>
                  <a:cubicBezTo>
                    <a:pt x="5822" y="4606"/>
                    <a:pt x="10644" y="1915"/>
                    <a:pt x="9930" y="617"/>
                  </a:cubicBezTo>
                  <a:cubicBezTo>
                    <a:pt x="9715" y="226"/>
                    <a:pt x="9295" y="1"/>
                    <a:pt x="86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1"/>
            <p:cNvSpPr/>
            <p:nvPr/>
          </p:nvSpPr>
          <p:spPr>
            <a:xfrm>
              <a:off x="3395765" y="4015093"/>
              <a:ext cx="203644" cy="513528"/>
            </a:xfrm>
            <a:custGeom>
              <a:avLst/>
              <a:gdLst/>
              <a:ahLst/>
              <a:cxnLst/>
              <a:rect l="l" t="t" r="r" b="b"/>
              <a:pathLst>
                <a:path w="4263" h="10750" extrusionOk="0">
                  <a:moveTo>
                    <a:pt x="1693" y="0"/>
                  </a:moveTo>
                  <a:cubicBezTo>
                    <a:pt x="1616" y="0"/>
                    <a:pt x="1544" y="14"/>
                    <a:pt x="1477" y="34"/>
                  </a:cubicBezTo>
                  <a:cubicBezTo>
                    <a:pt x="977" y="188"/>
                    <a:pt x="119" y="1462"/>
                    <a:pt x="60" y="2879"/>
                  </a:cubicBezTo>
                  <a:cubicBezTo>
                    <a:pt x="0" y="4308"/>
                    <a:pt x="834" y="7832"/>
                    <a:pt x="1560" y="9320"/>
                  </a:cubicBezTo>
                  <a:cubicBezTo>
                    <a:pt x="2253" y="10707"/>
                    <a:pt x="2842" y="10749"/>
                    <a:pt x="2911" y="10749"/>
                  </a:cubicBezTo>
                  <a:cubicBezTo>
                    <a:pt x="2915" y="10749"/>
                    <a:pt x="2917" y="10749"/>
                    <a:pt x="2917" y="10749"/>
                  </a:cubicBezTo>
                  <a:cubicBezTo>
                    <a:pt x="4263" y="10416"/>
                    <a:pt x="3679" y="6761"/>
                    <a:pt x="3203" y="3427"/>
                  </a:cubicBezTo>
                  <a:cubicBezTo>
                    <a:pt x="2792" y="532"/>
                    <a:pt x="2169" y="0"/>
                    <a:pt x="1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1"/>
            <p:cNvSpPr/>
            <p:nvPr/>
          </p:nvSpPr>
          <p:spPr>
            <a:xfrm>
              <a:off x="3544615" y="4556087"/>
              <a:ext cx="459213" cy="266843"/>
            </a:xfrm>
            <a:custGeom>
              <a:avLst/>
              <a:gdLst/>
              <a:ahLst/>
              <a:cxnLst/>
              <a:rect l="l" t="t" r="r" b="b"/>
              <a:pathLst>
                <a:path w="9613" h="5586" extrusionOk="0">
                  <a:moveTo>
                    <a:pt x="865" y="0"/>
                  </a:moveTo>
                  <a:cubicBezTo>
                    <a:pt x="345" y="0"/>
                    <a:pt x="1" y="163"/>
                    <a:pt x="409" y="722"/>
                  </a:cubicBezTo>
                  <a:cubicBezTo>
                    <a:pt x="409" y="722"/>
                    <a:pt x="4016" y="4127"/>
                    <a:pt x="6040" y="5080"/>
                  </a:cubicBezTo>
                  <a:cubicBezTo>
                    <a:pt x="6830" y="5451"/>
                    <a:pt x="7442" y="5586"/>
                    <a:pt x="7915" y="5586"/>
                  </a:cubicBezTo>
                  <a:cubicBezTo>
                    <a:pt x="8655" y="5586"/>
                    <a:pt x="9056" y="5258"/>
                    <a:pt x="9267" y="4996"/>
                  </a:cubicBezTo>
                  <a:cubicBezTo>
                    <a:pt x="9612" y="4568"/>
                    <a:pt x="9386" y="3627"/>
                    <a:pt x="8326" y="2901"/>
                  </a:cubicBezTo>
                  <a:cubicBezTo>
                    <a:pt x="7278" y="2163"/>
                    <a:pt x="2956" y="412"/>
                    <a:pt x="2171" y="198"/>
                  </a:cubicBezTo>
                  <a:cubicBezTo>
                    <a:pt x="1824" y="107"/>
                    <a:pt x="1286" y="0"/>
                    <a:pt x="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1"/>
            <p:cNvSpPr/>
            <p:nvPr/>
          </p:nvSpPr>
          <p:spPr>
            <a:xfrm>
              <a:off x="3369157" y="4684110"/>
              <a:ext cx="432510" cy="209710"/>
            </a:xfrm>
            <a:custGeom>
              <a:avLst/>
              <a:gdLst/>
              <a:ahLst/>
              <a:cxnLst/>
              <a:rect l="l" t="t" r="r" b="b"/>
              <a:pathLst>
                <a:path w="9054" h="4390" extrusionOk="0">
                  <a:moveTo>
                    <a:pt x="1278" y="1"/>
                  </a:moveTo>
                  <a:cubicBezTo>
                    <a:pt x="496" y="1"/>
                    <a:pt x="0" y="167"/>
                    <a:pt x="260" y="590"/>
                  </a:cubicBezTo>
                  <a:cubicBezTo>
                    <a:pt x="260" y="590"/>
                    <a:pt x="2331" y="2804"/>
                    <a:pt x="5736" y="3971"/>
                  </a:cubicBezTo>
                  <a:cubicBezTo>
                    <a:pt x="6625" y="4273"/>
                    <a:pt x="7271" y="4390"/>
                    <a:pt x="7736" y="4390"/>
                  </a:cubicBezTo>
                  <a:cubicBezTo>
                    <a:pt x="9054" y="4390"/>
                    <a:pt x="8919" y="3448"/>
                    <a:pt x="8725" y="3078"/>
                  </a:cubicBezTo>
                  <a:cubicBezTo>
                    <a:pt x="8475" y="2566"/>
                    <a:pt x="6034" y="1030"/>
                    <a:pt x="4296" y="495"/>
                  </a:cubicBezTo>
                  <a:cubicBezTo>
                    <a:pt x="3368" y="206"/>
                    <a:pt x="2147" y="1"/>
                    <a:pt x="12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1"/>
            <p:cNvSpPr/>
            <p:nvPr/>
          </p:nvSpPr>
          <p:spPr>
            <a:xfrm>
              <a:off x="3068161" y="4113356"/>
              <a:ext cx="282130" cy="550836"/>
            </a:xfrm>
            <a:custGeom>
              <a:avLst/>
              <a:gdLst/>
              <a:ahLst/>
              <a:cxnLst/>
              <a:rect l="l" t="t" r="r" b="b"/>
              <a:pathLst>
                <a:path w="5906" h="11531" extrusionOk="0">
                  <a:moveTo>
                    <a:pt x="1844" y="1"/>
                  </a:moveTo>
                  <a:cubicBezTo>
                    <a:pt x="1752" y="1"/>
                    <a:pt x="1654" y="12"/>
                    <a:pt x="1548" y="36"/>
                  </a:cubicBezTo>
                  <a:cubicBezTo>
                    <a:pt x="238" y="334"/>
                    <a:pt x="0" y="2013"/>
                    <a:pt x="1048" y="5406"/>
                  </a:cubicBezTo>
                  <a:cubicBezTo>
                    <a:pt x="2108" y="8787"/>
                    <a:pt x="4215" y="11371"/>
                    <a:pt x="5358" y="11526"/>
                  </a:cubicBezTo>
                  <a:cubicBezTo>
                    <a:pt x="5358" y="11526"/>
                    <a:pt x="5382" y="11531"/>
                    <a:pt x="5418" y="11531"/>
                  </a:cubicBezTo>
                  <a:cubicBezTo>
                    <a:pt x="5563" y="11531"/>
                    <a:pt x="5905" y="11455"/>
                    <a:pt x="5763" y="10704"/>
                  </a:cubicBezTo>
                  <a:cubicBezTo>
                    <a:pt x="5584" y="9764"/>
                    <a:pt x="4358" y="6061"/>
                    <a:pt x="3703" y="3692"/>
                  </a:cubicBezTo>
                  <a:cubicBezTo>
                    <a:pt x="3101" y="1524"/>
                    <a:pt x="2891" y="1"/>
                    <a:pt x="1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1"/>
            <p:cNvSpPr/>
            <p:nvPr/>
          </p:nvSpPr>
          <p:spPr>
            <a:xfrm>
              <a:off x="2751353" y="4313416"/>
              <a:ext cx="436283" cy="501585"/>
            </a:xfrm>
            <a:custGeom>
              <a:avLst/>
              <a:gdLst/>
              <a:ahLst/>
              <a:cxnLst/>
              <a:rect l="l" t="t" r="r" b="b"/>
              <a:pathLst>
                <a:path w="9133" h="10500" extrusionOk="0">
                  <a:moveTo>
                    <a:pt x="1397" y="0"/>
                  </a:moveTo>
                  <a:cubicBezTo>
                    <a:pt x="1240" y="0"/>
                    <a:pt x="1081" y="39"/>
                    <a:pt x="917" y="123"/>
                  </a:cubicBezTo>
                  <a:cubicBezTo>
                    <a:pt x="0" y="575"/>
                    <a:pt x="179" y="3492"/>
                    <a:pt x="2798" y="6457"/>
                  </a:cubicBezTo>
                  <a:cubicBezTo>
                    <a:pt x="4925" y="8886"/>
                    <a:pt x="6987" y="10499"/>
                    <a:pt x="8174" y="10499"/>
                  </a:cubicBezTo>
                  <a:cubicBezTo>
                    <a:pt x="8436" y="10499"/>
                    <a:pt x="8655" y="10421"/>
                    <a:pt x="8823" y="10255"/>
                  </a:cubicBezTo>
                  <a:cubicBezTo>
                    <a:pt x="8859" y="10207"/>
                    <a:pt x="9133" y="10029"/>
                    <a:pt x="8144" y="8540"/>
                  </a:cubicBezTo>
                  <a:cubicBezTo>
                    <a:pt x="7168" y="7052"/>
                    <a:pt x="4596" y="3064"/>
                    <a:pt x="3608" y="1825"/>
                  </a:cubicBezTo>
                  <a:cubicBezTo>
                    <a:pt x="2788" y="801"/>
                    <a:pt x="2113" y="0"/>
                    <a:pt x="1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1"/>
            <p:cNvSpPr/>
            <p:nvPr/>
          </p:nvSpPr>
          <p:spPr>
            <a:xfrm>
              <a:off x="3229001" y="4813662"/>
              <a:ext cx="481331" cy="241573"/>
            </a:xfrm>
            <a:custGeom>
              <a:avLst/>
              <a:gdLst/>
              <a:ahLst/>
              <a:cxnLst/>
              <a:rect l="l" t="t" r="r" b="b"/>
              <a:pathLst>
                <a:path w="10076" h="5057" extrusionOk="0">
                  <a:moveTo>
                    <a:pt x="719" y="1"/>
                  </a:moveTo>
                  <a:cubicBezTo>
                    <a:pt x="244" y="1"/>
                    <a:pt x="1" y="158"/>
                    <a:pt x="134" y="557"/>
                  </a:cubicBezTo>
                  <a:cubicBezTo>
                    <a:pt x="134" y="557"/>
                    <a:pt x="2348" y="3402"/>
                    <a:pt x="5944" y="4569"/>
                  </a:cubicBezTo>
                  <a:cubicBezTo>
                    <a:pt x="7021" y="4921"/>
                    <a:pt x="7823" y="5057"/>
                    <a:pt x="8419" y="5057"/>
                  </a:cubicBezTo>
                  <a:cubicBezTo>
                    <a:pt x="9818" y="5057"/>
                    <a:pt x="10075" y="4309"/>
                    <a:pt x="10075" y="3867"/>
                  </a:cubicBezTo>
                  <a:cubicBezTo>
                    <a:pt x="10075" y="3260"/>
                    <a:pt x="8599" y="2474"/>
                    <a:pt x="6087" y="1545"/>
                  </a:cubicBezTo>
                  <a:cubicBezTo>
                    <a:pt x="4322" y="906"/>
                    <a:pt x="1857" y="1"/>
                    <a:pt x="7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1"/>
            <p:cNvSpPr/>
            <p:nvPr/>
          </p:nvSpPr>
          <p:spPr>
            <a:xfrm>
              <a:off x="3033815" y="4974025"/>
              <a:ext cx="415121" cy="268229"/>
            </a:xfrm>
            <a:custGeom>
              <a:avLst/>
              <a:gdLst/>
              <a:ahLst/>
              <a:cxnLst/>
              <a:rect l="l" t="t" r="r" b="b"/>
              <a:pathLst>
                <a:path w="8690" h="5615" extrusionOk="0">
                  <a:moveTo>
                    <a:pt x="679" y="0"/>
                  </a:moveTo>
                  <a:cubicBezTo>
                    <a:pt x="240" y="0"/>
                    <a:pt x="0" y="167"/>
                    <a:pt x="172" y="605"/>
                  </a:cubicBezTo>
                  <a:cubicBezTo>
                    <a:pt x="172" y="605"/>
                    <a:pt x="2636" y="4510"/>
                    <a:pt x="5791" y="5332"/>
                  </a:cubicBezTo>
                  <a:cubicBezTo>
                    <a:pt x="6547" y="5531"/>
                    <a:pt x="7088" y="5614"/>
                    <a:pt x="7470" y="5614"/>
                  </a:cubicBezTo>
                  <a:cubicBezTo>
                    <a:pt x="8689" y="5614"/>
                    <a:pt x="8284" y="4762"/>
                    <a:pt x="8030" y="4082"/>
                  </a:cubicBezTo>
                  <a:cubicBezTo>
                    <a:pt x="7684" y="3189"/>
                    <a:pt x="5208" y="1867"/>
                    <a:pt x="4005" y="1141"/>
                  </a:cubicBezTo>
                  <a:cubicBezTo>
                    <a:pt x="3213" y="658"/>
                    <a:pt x="1551" y="0"/>
                    <a:pt x="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1"/>
            <p:cNvSpPr/>
            <p:nvPr/>
          </p:nvSpPr>
          <p:spPr>
            <a:xfrm>
              <a:off x="2567966" y="4454528"/>
              <a:ext cx="424580" cy="484053"/>
            </a:xfrm>
            <a:custGeom>
              <a:avLst/>
              <a:gdLst/>
              <a:ahLst/>
              <a:cxnLst/>
              <a:rect l="l" t="t" r="r" b="b"/>
              <a:pathLst>
                <a:path w="8888" h="10133" extrusionOk="0">
                  <a:moveTo>
                    <a:pt x="920" y="0"/>
                  </a:moveTo>
                  <a:cubicBezTo>
                    <a:pt x="357" y="0"/>
                    <a:pt x="0" y="370"/>
                    <a:pt x="113" y="1300"/>
                  </a:cubicBezTo>
                  <a:cubicBezTo>
                    <a:pt x="363" y="3265"/>
                    <a:pt x="2518" y="6253"/>
                    <a:pt x="4149" y="7777"/>
                  </a:cubicBezTo>
                  <a:cubicBezTo>
                    <a:pt x="5548" y="9084"/>
                    <a:pt x="7347" y="10132"/>
                    <a:pt x="8194" y="10132"/>
                  </a:cubicBezTo>
                  <a:cubicBezTo>
                    <a:pt x="8328" y="10132"/>
                    <a:pt x="8438" y="10106"/>
                    <a:pt x="8519" y="10051"/>
                  </a:cubicBezTo>
                  <a:cubicBezTo>
                    <a:pt x="8519" y="10051"/>
                    <a:pt x="8888" y="9754"/>
                    <a:pt x="8352" y="8337"/>
                  </a:cubicBezTo>
                  <a:cubicBezTo>
                    <a:pt x="7816" y="6932"/>
                    <a:pt x="4649" y="2348"/>
                    <a:pt x="3197" y="1110"/>
                  </a:cubicBezTo>
                  <a:cubicBezTo>
                    <a:pt x="2425" y="458"/>
                    <a:pt x="1545" y="0"/>
                    <a:pt x="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1"/>
            <p:cNvSpPr/>
            <p:nvPr/>
          </p:nvSpPr>
          <p:spPr>
            <a:xfrm>
              <a:off x="2333895" y="4687549"/>
              <a:ext cx="480662" cy="455057"/>
            </a:xfrm>
            <a:custGeom>
              <a:avLst/>
              <a:gdLst/>
              <a:ahLst/>
              <a:cxnLst/>
              <a:rect l="l" t="t" r="r" b="b"/>
              <a:pathLst>
                <a:path w="10062" h="9526" extrusionOk="0">
                  <a:moveTo>
                    <a:pt x="1022" y="0"/>
                  </a:moveTo>
                  <a:cubicBezTo>
                    <a:pt x="683" y="0"/>
                    <a:pt x="437" y="99"/>
                    <a:pt x="334" y="292"/>
                  </a:cubicBezTo>
                  <a:cubicBezTo>
                    <a:pt x="0" y="935"/>
                    <a:pt x="488" y="3340"/>
                    <a:pt x="3120" y="5757"/>
                  </a:cubicBezTo>
                  <a:cubicBezTo>
                    <a:pt x="5544" y="7983"/>
                    <a:pt x="8418" y="9526"/>
                    <a:pt x="9181" y="9526"/>
                  </a:cubicBezTo>
                  <a:cubicBezTo>
                    <a:pt x="9242" y="9526"/>
                    <a:pt x="9290" y="9516"/>
                    <a:pt x="9323" y="9495"/>
                  </a:cubicBezTo>
                  <a:cubicBezTo>
                    <a:pt x="9323" y="9495"/>
                    <a:pt x="10061" y="9436"/>
                    <a:pt x="9371" y="8138"/>
                  </a:cubicBezTo>
                  <a:cubicBezTo>
                    <a:pt x="8692" y="6852"/>
                    <a:pt x="6049" y="3268"/>
                    <a:pt x="4322" y="1661"/>
                  </a:cubicBezTo>
                  <a:cubicBezTo>
                    <a:pt x="3114" y="536"/>
                    <a:pt x="1813" y="0"/>
                    <a:pt x="1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1"/>
            <p:cNvSpPr/>
            <p:nvPr/>
          </p:nvSpPr>
          <p:spPr>
            <a:xfrm>
              <a:off x="2857163" y="5150678"/>
              <a:ext cx="449898" cy="349724"/>
            </a:xfrm>
            <a:custGeom>
              <a:avLst/>
              <a:gdLst/>
              <a:ahLst/>
              <a:cxnLst/>
              <a:rect l="l" t="t" r="r" b="b"/>
              <a:pathLst>
                <a:path w="9418" h="7321" extrusionOk="0">
                  <a:moveTo>
                    <a:pt x="613" y="1"/>
                  </a:moveTo>
                  <a:cubicBezTo>
                    <a:pt x="251" y="1"/>
                    <a:pt x="20" y="160"/>
                    <a:pt x="0" y="550"/>
                  </a:cubicBezTo>
                  <a:cubicBezTo>
                    <a:pt x="0" y="550"/>
                    <a:pt x="1155" y="2920"/>
                    <a:pt x="4084" y="5194"/>
                  </a:cubicBezTo>
                  <a:cubicBezTo>
                    <a:pt x="6018" y="6705"/>
                    <a:pt x="6892" y="7320"/>
                    <a:pt x="7534" y="7320"/>
                  </a:cubicBezTo>
                  <a:cubicBezTo>
                    <a:pt x="7868" y="7320"/>
                    <a:pt x="8139" y="7154"/>
                    <a:pt x="8465" y="6861"/>
                  </a:cubicBezTo>
                  <a:cubicBezTo>
                    <a:pt x="9418" y="6015"/>
                    <a:pt x="7251" y="3789"/>
                    <a:pt x="6084" y="2908"/>
                  </a:cubicBezTo>
                  <a:cubicBezTo>
                    <a:pt x="5145" y="2213"/>
                    <a:pt x="1964" y="1"/>
                    <a:pt x="6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1"/>
            <p:cNvSpPr/>
            <p:nvPr/>
          </p:nvSpPr>
          <p:spPr>
            <a:xfrm>
              <a:off x="2684810" y="5329720"/>
              <a:ext cx="379963" cy="412972"/>
            </a:xfrm>
            <a:custGeom>
              <a:avLst/>
              <a:gdLst/>
              <a:ahLst/>
              <a:cxnLst/>
              <a:rect l="l" t="t" r="r" b="b"/>
              <a:pathLst>
                <a:path w="7954" h="8645" extrusionOk="0">
                  <a:moveTo>
                    <a:pt x="327" y="1"/>
                  </a:moveTo>
                  <a:cubicBezTo>
                    <a:pt x="129" y="1"/>
                    <a:pt x="10" y="103"/>
                    <a:pt x="0" y="338"/>
                  </a:cubicBezTo>
                  <a:cubicBezTo>
                    <a:pt x="0" y="338"/>
                    <a:pt x="370" y="3172"/>
                    <a:pt x="2965" y="6101"/>
                  </a:cubicBezTo>
                  <a:cubicBezTo>
                    <a:pt x="4662" y="8033"/>
                    <a:pt x="5517" y="8644"/>
                    <a:pt x="6153" y="8644"/>
                  </a:cubicBezTo>
                  <a:cubicBezTo>
                    <a:pt x="6486" y="8644"/>
                    <a:pt x="6758" y="8477"/>
                    <a:pt x="7061" y="8244"/>
                  </a:cubicBezTo>
                  <a:cubicBezTo>
                    <a:pt x="7954" y="7577"/>
                    <a:pt x="6227" y="4863"/>
                    <a:pt x="5430" y="3839"/>
                  </a:cubicBezTo>
                  <a:cubicBezTo>
                    <a:pt x="4766" y="2985"/>
                    <a:pt x="1397" y="1"/>
                    <a:pt x="3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1"/>
            <p:cNvSpPr/>
            <p:nvPr/>
          </p:nvSpPr>
          <p:spPr>
            <a:xfrm>
              <a:off x="2299405" y="4898406"/>
              <a:ext cx="369883" cy="422573"/>
            </a:xfrm>
            <a:custGeom>
              <a:avLst/>
              <a:gdLst/>
              <a:ahLst/>
              <a:cxnLst/>
              <a:rect l="l" t="t" r="r" b="b"/>
              <a:pathLst>
                <a:path w="7743" h="8846" extrusionOk="0">
                  <a:moveTo>
                    <a:pt x="1129" y="0"/>
                  </a:moveTo>
                  <a:cubicBezTo>
                    <a:pt x="336" y="0"/>
                    <a:pt x="0" y="1020"/>
                    <a:pt x="496" y="2664"/>
                  </a:cubicBezTo>
                  <a:cubicBezTo>
                    <a:pt x="1201" y="4967"/>
                    <a:pt x="4977" y="8846"/>
                    <a:pt x="7068" y="8846"/>
                  </a:cubicBezTo>
                  <a:cubicBezTo>
                    <a:pt x="7096" y="8846"/>
                    <a:pt x="7124" y="8845"/>
                    <a:pt x="7152" y="8844"/>
                  </a:cubicBezTo>
                  <a:cubicBezTo>
                    <a:pt x="7152" y="8844"/>
                    <a:pt x="7161" y="8845"/>
                    <a:pt x="7177" y="8845"/>
                  </a:cubicBezTo>
                  <a:cubicBezTo>
                    <a:pt x="7290" y="8845"/>
                    <a:pt x="7743" y="8799"/>
                    <a:pt x="7628" y="8058"/>
                  </a:cubicBezTo>
                  <a:cubicBezTo>
                    <a:pt x="7485" y="7201"/>
                    <a:pt x="4056" y="2021"/>
                    <a:pt x="2413" y="628"/>
                  </a:cubicBezTo>
                  <a:cubicBezTo>
                    <a:pt x="1918" y="198"/>
                    <a:pt x="1479" y="0"/>
                    <a:pt x="1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1"/>
            <p:cNvSpPr/>
            <p:nvPr/>
          </p:nvSpPr>
          <p:spPr>
            <a:xfrm>
              <a:off x="2524639" y="5497344"/>
              <a:ext cx="313801" cy="379007"/>
            </a:xfrm>
            <a:custGeom>
              <a:avLst/>
              <a:gdLst/>
              <a:ahLst/>
              <a:cxnLst/>
              <a:rect l="l" t="t" r="r" b="b"/>
              <a:pathLst>
                <a:path w="6569" h="7934" extrusionOk="0">
                  <a:moveTo>
                    <a:pt x="259" y="0"/>
                  </a:moveTo>
                  <a:cubicBezTo>
                    <a:pt x="88" y="0"/>
                    <a:pt x="0" y="107"/>
                    <a:pt x="32" y="354"/>
                  </a:cubicBezTo>
                  <a:cubicBezTo>
                    <a:pt x="32" y="354"/>
                    <a:pt x="841" y="2675"/>
                    <a:pt x="2580" y="5116"/>
                  </a:cubicBezTo>
                  <a:cubicBezTo>
                    <a:pt x="3985" y="7089"/>
                    <a:pt x="4666" y="7934"/>
                    <a:pt x="5297" y="7934"/>
                  </a:cubicBezTo>
                  <a:cubicBezTo>
                    <a:pt x="5447" y="7934"/>
                    <a:pt x="5594" y="7886"/>
                    <a:pt x="5747" y="7795"/>
                  </a:cubicBezTo>
                  <a:cubicBezTo>
                    <a:pt x="6568" y="7331"/>
                    <a:pt x="5389" y="5009"/>
                    <a:pt x="4223" y="3342"/>
                  </a:cubicBezTo>
                  <a:cubicBezTo>
                    <a:pt x="3285" y="1989"/>
                    <a:pt x="998" y="0"/>
                    <a:pt x="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1"/>
            <p:cNvSpPr/>
            <p:nvPr/>
          </p:nvSpPr>
          <p:spPr>
            <a:xfrm>
              <a:off x="2171813" y="5051699"/>
              <a:ext cx="378816" cy="419325"/>
            </a:xfrm>
            <a:custGeom>
              <a:avLst/>
              <a:gdLst/>
              <a:ahLst/>
              <a:cxnLst/>
              <a:rect l="l" t="t" r="r" b="b"/>
              <a:pathLst>
                <a:path w="7930" h="8778" extrusionOk="0">
                  <a:moveTo>
                    <a:pt x="1056" y="0"/>
                  </a:moveTo>
                  <a:cubicBezTo>
                    <a:pt x="911" y="0"/>
                    <a:pt x="798" y="49"/>
                    <a:pt x="726" y="146"/>
                  </a:cubicBezTo>
                  <a:cubicBezTo>
                    <a:pt x="298" y="694"/>
                    <a:pt x="0" y="1646"/>
                    <a:pt x="2107" y="4587"/>
                  </a:cubicBezTo>
                  <a:cubicBezTo>
                    <a:pt x="4227" y="7528"/>
                    <a:pt x="6953" y="8778"/>
                    <a:pt x="6953" y="8778"/>
                  </a:cubicBezTo>
                  <a:cubicBezTo>
                    <a:pt x="7930" y="8647"/>
                    <a:pt x="6489" y="6456"/>
                    <a:pt x="4703" y="3551"/>
                  </a:cubicBezTo>
                  <a:cubicBezTo>
                    <a:pt x="3225" y="1128"/>
                    <a:pt x="1756" y="0"/>
                    <a:pt x="10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1"/>
            <p:cNvSpPr/>
            <p:nvPr/>
          </p:nvSpPr>
          <p:spPr>
            <a:xfrm>
              <a:off x="3701156" y="4135569"/>
              <a:ext cx="463608" cy="314565"/>
            </a:xfrm>
            <a:custGeom>
              <a:avLst/>
              <a:gdLst/>
              <a:ahLst/>
              <a:cxnLst/>
              <a:rect l="l" t="t" r="r" b="b"/>
              <a:pathLst>
                <a:path w="9705" h="6585" extrusionOk="0">
                  <a:moveTo>
                    <a:pt x="9621" y="0"/>
                  </a:moveTo>
                  <a:cubicBezTo>
                    <a:pt x="7192" y="1560"/>
                    <a:pt x="1144" y="5667"/>
                    <a:pt x="1" y="6489"/>
                  </a:cubicBezTo>
                  <a:lnTo>
                    <a:pt x="1" y="6501"/>
                  </a:lnTo>
                  <a:cubicBezTo>
                    <a:pt x="25" y="6537"/>
                    <a:pt x="49" y="6548"/>
                    <a:pt x="60" y="6584"/>
                  </a:cubicBezTo>
                  <a:cubicBezTo>
                    <a:pt x="1156" y="5786"/>
                    <a:pt x="7252" y="1643"/>
                    <a:pt x="9705" y="60"/>
                  </a:cubicBezTo>
                  <a:cubicBezTo>
                    <a:pt x="9669" y="48"/>
                    <a:pt x="9633" y="36"/>
                    <a:pt x="9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1"/>
            <p:cNvSpPr/>
            <p:nvPr/>
          </p:nvSpPr>
          <p:spPr>
            <a:xfrm>
              <a:off x="3555554" y="4565545"/>
              <a:ext cx="432892" cy="230395"/>
            </a:xfrm>
            <a:custGeom>
              <a:avLst/>
              <a:gdLst/>
              <a:ahLst/>
              <a:cxnLst/>
              <a:rect l="l" t="t" r="r" b="b"/>
              <a:pathLst>
                <a:path w="9062" h="4823" extrusionOk="0">
                  <a:moveTo>
                    <a:pt x="25" y="0"/>
                  </a:moveTo>
                  <a:cubicBezTo>
                    <a:pt x="1" y="36"/>
                    <a:pt x="1" y="60"/>
                    <a:pt x="1" y="107"/>
                  </a:cubicBezTo>
                  <a:cubicBezTo>
                    <a:pt x="1180" y="691"/>
                    <a:pt x="5990" y="3084"/>
                    <a:pt x="8990" y="4822"/>
                  </a:cubicBezTo>
                  <a:lnTo>
                    <a:pt x="9038" y="4786"/>
                  </a:lnTo>
                  <a:cubicBezTo>
                    <a:pt x="9050" y="4763"/>
                    <a:pt x="9050" y="4751"/>
                    <a:pt x="9062" y="4751"/>
                  </a:cubicBezTo>
                  <a:cubicBezTo>
                    <a:pt x="6014" y="3000"/>
                    <a:pt x="1168" y="572"/>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1"/>
            <p:cNvSpPr/>
            <p:nvPr/>
          </p:nvSpPr>
          <p:spPr>
            <a:xfrm>
              <a:off x="3378138" y="4702024"/>
              <a:ext cx="413497" cy="158740"/>
            </a:xfrm>
            <a:custGeom>
              <a:avLst/>
              <a:gdLst/>
              <a:ahLst/>
              <a:cxnLst/>
              <a:rect l="l" t="t" r="r" b="b"/>
              <a:pathLst>
                <a:path w="8656" h="3323" extrusionOk="0">
                  <a:moveTo>
                    <a:pt x="12" y="1"/>
                  </a:moveTo>
                  <a:lnTo>
                    <a:pt x="12" y="1"/>
                  </a:lnTo>
                  <a:cubicBezTo>
                    <a:pt x="0" y="36"/>
                    <a:pt x="12" y="84"/>
                    <a:pt x="24" y="120"/>
                  </a:cubicBezTo>
                  <a:cubicBezTo>
                    <a:pt x="881" y="405"/>
                    <a:pt x="5489" y="1941"/>
                    <a:pt x="8644" y="3322"/>
                  </a:cubicBezTo>
                  <a:cubicBezTo>
                    <a:pt x="8644" y="3287"/>
                    <a:pt x="8656" y="3251"/>
                    <a:pt x="8656" y="3215"/>
                  </a:cubicBezTo>
                  <a:cubicBezTo>
                    <a:pt x="5429" y="1798"/>
                    <a:pt x="703" y="227"/>
                    <a:pt x="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1"/>
            <p:cNvSpPr/>
            <p:nvPr/>
          </p:nvSpPr>
          <p:spPr>
            <a:xfrm>
              <a:off x="3135850" y="4115076"/>
              <a:ext cx="203644" cy="547205"/>
            </a:xfrm>
            <a:custGeom>
              <a:avLst/>
              <a:gdLst/>
              <a:ahLst/>
              <a:cxnLst/>
              <a:rect l="l" t="t" r="r" b="b"/>
              <a:pathLst>
                <a:path w="4263" h="11455" extrusionOk="0">
                  <a:moveTo>
                    <a:pt x="95" y="0"/>
                  </a:moveTo>
                  <a:cubicBezTo>
                    <a:pt x="72" y="12"/>
                    <a:pt x="24" y="24"/>
                    <a:pt x="0" y="24"/>
                  </a:cubicBezTo>
                  <a:cubicBezTo>
                    <a:pt x="417" y="5406"/>
                    <a:pt x="3667" y="10668"/>
                    <a:pt x="4179" y="11454"/>
                  </a:cubicBezTo>
                  <a:cubicBezTo>
                    <a:pt x="4203" y="11442"/>
                    <a:pt x="4239" y="11430"/>
                    <a:pt x="4263" y="11395"/>
                  </a:cubicBezTo>
                  <a:cubicBezTo>
                    <a:pt x="3762" y="10609"/>
                    <a:pt x="500" y="5346"/>
                    <a:pt x="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1"/>
            <p:cNvSpPr/>
            <p:nvPr/>
          </p:nvSpPr>
          <p:spPr>
            <a:xfrm>
              <a:off x="2782069" y="4326075"/>
              <a:ext cx="387940" cy="482907"/>
            </a:xfrm>
            <a:custGeom>
              <a:avLst/>
              <a:gdLst/>
              <a:ahLst/>
              <a:cxnLst/>
              <a:rect l="l" t="t" r="r" b="b"/>
              <a:pathLst>
                <a:path w="8121" h="10109" extrusionOk="0">
                  <a:moveTo>
                    <a:pt x="84" y="1"/>
                  </a:moveTo>
                  <a:cubicBezTo>
                    <a:pt x="48" y="36"/>
                    <a:pt x="36" y="60"/>
                    <a:pt x="0" y="96"/>
                  </a:cubicBezTo>
                  <a:cubicBezTo>
                    <a:pt x="2167" y="4644"/>
                    <a:pt x="7013" y="9180"/>
                    <a:pt x="8025" y="10109"/>
                  </a:cubicBezTo>
                  <a:cubicBezTo>
                    <a:pt x="8061" y="10097"/>
                    <a:pt x="8085" y="10061"/>
                    <a:pt x="8120" y="10049"/>
                  </a:cubicBezTo>
                  <a:cubicBezTo>
                    <a:pt x="7144" y="9168"/>
                    <a:pt x="2227" y="4585"/>
                    <a:pt x="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1"/>
            <p:cNvSpPr/>
            <p:nvPr/>
          </p:nvSpPr>
          <p:spPr>
            <a:xfrm>
              <a:off x="3233109" y="4826608"/>
              <a:ext cx="475503" cy="188309"/>
            </a:xfrm>
            <a:custGeom>
              <a:avLst/>
              <a:gdLst/>
              <a:ahLst/>
              <a:cxnLst/>
              <a:rect l="l" t="t" r="r" b="b"/>
              <a:pathLst>
                <a:path w="9954" h="3942" extrusionOk="0">
                  <a:moveTo>
                    <a:pt x="12" y="0"/>
                  </a:moveTo>
                  <a:cubicBezTo>
                    <a:pt x="0" y="36"/>
                    <a:pt x="0" y="72"/>
                    <a:pt x="0" y="107"/>
                  </a:cubicBezTo>
                  <a:cubicBezTo>
                    <a:pt x="1155" y="703"/>
                    <a:pt x="5667" y="2953"/>
                    <a:pt x="9930" y="3941"/>
                  </a:cubicBezTo>
                  <a:cubicBezTo>
                    <a:pt x="9942" y="3917"/>
                    <a:pt x="9954" y="3882"/>
                    <a:pt x="9954" y="3858"/>
                  </a:cubicBezTo>
                  <a:cubicBezTo>
                    <a:pt x="5667" y="2846"/>
                    <a:pt x="1095" y="560"/>
                    <a:pt x="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1"/>
            <p:cNvSpPr/>
            <p:nvPr/>
          </p:nvSpPr>
          <p:spPr>
            <a:xfrm>
              <a:off x="3040264" y="4979567"/>
              <a:ext cx="389660" cy="245777"/>
            </a:xfrm>
            <a:custGeom>
              <a:avLst/>
              <a:gdLst/>
              <a:ahLst/>
              <a:cxnLst/>
              <a:rect l="l" t="t" r="r" b="b"/>
              <a:pathLst>
                <a:path w="8157" h="5145" extrusionOk="0">
                  <a:moveTo>
                    <a:pt x="60" y="1"/>
                  </a:moveTo>
                  <a:cubicBezTo>
                    <a:pt x="37" y="25"/>
                    <a:pt x="13" y="37"/>
                    <a:pt x="1" y="84"/>
                  </a:cubicBezTo>
                  <a:cubicBezTo>
                    <a:pt x="775" y="596"/>
                    <a:pt x="4751" y="3216"/>
                    <a:pt x="8133" y="5144"/>
                  </a:cubicBezTo>
                  <a:cubicBezTo>
                    <a:pt x="8145" y="5121"/>
                    <a:pt x="8157" y="5085"/>
                    <a:pt x="8157" y="5049"/>
                  </a:cubicBezTo>
                  <a:cubicBezTo>
                    <a:pt x="4787" y="3108"/>
                    <a:pt x="846" y="525"/>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1"/>
            <p:cNvSpPr/>
            <p:nvPr/>
          </p:nvSpPr>
          <p:spPr>
            <a:xfrm>
              <a:off x="2585258" y="4462028"/>
              <a:ext cx="393099" cy="472111"/>
            </a:xfrm>
            <a:custGeom>
              <a:avLst/>
              <a:gdLst/>
              <a:ahLst/>
              <a:cxnLst/>
              <a:rect l="l" t="t" r="r" b="b"/>
              <a:pathLst>
                <a:path w="8229" h="9883" extrusionOk="0">
                  <a:moveTo>
                    <a:pt x="72" y="0"/>
                  </a:moveTo>
                  <a:cubicBezTo>
                    <a:pt x="48" y="12"/>
                    <a:pt x="13" y="48"/>
                    <a:pt x="1" y="72"/>
                  </a:cubicBezTo>
                  <a:cubicBezTo>
                    <a:pt x="1763" y="3215"/>
                    <a:pt x="6942" y="8596"/>
                    <a:pt x="8169" y="9882"/>
                  </a:cubicBezTo>
                  <a:cubicBezTo>
                    <a:pt x="8192" y="9870"/>
                    <a:pt x="8204" y="9835"/>
                    <a:pt x="8228" y="9787"/>
                  </a:cubicBezTo>
                  <a:cubicBezTo>
                    <a:pt x="6954" y="8477"/>
                    <a:pt x="1811" y="3120"/>
                    <a:pt x="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1"/>
            <p:cNvSpPr/>
            <p:nvPr/>
          </p:nvSpPr>
          <p:spPr>
            <a:xfrm>
              <a:off x="2357779" y="4692374"/>
              <a:ext cx="435710" cy="441968"/>
            </a:xfrm>
            <a:custGeom>
              <a:avLst/>
              <a:gdLst/>
              <a:ahLst/>
              <a:cxnLst/>
              <a:rect l="l" t="t" r="r" b="b"/>
              <a:pathLst>
                <a:path w="9121" h="9252" extrusionOk="0">
                  <a:moveTo>
                    <a:pt x="84" y="0"/>
                  </a:moveTo>
                  <a:lnTo>
                    <a:pt x="0" y="48"/>
                  </a:lnTo>
                  <a:cubicBezTo>
                    <a:pt x="1512" y="1846"/>
                    <a:pt x="5501" y="6441"/>
                    <a:pt x="9061" y="9251"/>
                  </a:cubicBezTo>
                  <a:cubicBezTo>
                    <a:pt x="9073" y="9228"/>
                    <a:pt x="9097" y="9192"/>
                    <a:pt x="9121" y="9168"/>
                  </a:cubicBezTo>
                  <a:cubicBezTo>
                    <a:pt x="5584" y="6370"/>
                    <a:pt x="1620" y="1798"/>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1"/>
            <p:cNvSpPr/>
            <p:nvPr/>
          </p:nvSpPr>
          <p:spPr>
            <a:xfrm>
              <a:off x="2861701" y="5157032"/>
              <a:ext cx="400456" cy="324263"/>
            </a:xfrm>
            <a:custGeom>
              <a:avLst/>
              <a:gdLst/>
              <a:ahLst/>
              <a:cxnLst/>
              <a:rect l="l" t="t" r="r" b="b"/>
              <a:pathLst>
                <a:path w="8383" h="6788" extrusionOk="0">
                  <a:moveTo>
                    <a:pt x="84" y="1"/>
                  </a:moveTo>
                  <a:lnTo>
                    <a:pt x="0" y="84"/>
                  </a:lnTo>
                  <a:cubicBezTo>
                    <a:pt x="1751" y="1525"/>
                    <a:pt x="5930" y="4989"/>
                    <a:pt x="8299" y="6787"/>
                  </a:cubicBezTo>
                  <a:cubicBezTo>
                    <a:pt x="8323" y="6775"/>
                    <a:pt x="8335" y="6751"/>
                    <a:pt x="8370" y="6728"/>
                  </a:cubicBezTo>
                  <a:lnTo>
                    <a:pt x="8382" y="6716"/>
                  </a:lnTo>
                  <a:cubicBezTo>
                    <a:pt x="6013" y="4930"/>
                    <a:pt x="1822" y="1465"/>
                    <a:pt x="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1"/>
            <p:cNvSpPr/>
            <p:nvPr/>
          </p:nvSpPr>
          <p:spPr>
            <a:xfrm>
              <a:off x="2692788" y="5329958"/>
              <a:ext cx="327081" cy="398163"/>
            </a:xfrm>
            <a:custGeom>
              <a:avLst/>
              <a:gdLst/>
              <a:ahLst/>
              <a:cxnLst/>
              <a:rect l="l" t="t" r="r" b="b"/>
              <a:pathLst>
                <a:path w="6847" h="8335" extrusionOk="0">
                  <a:moveTo>
                    <a:pt x="95" y="0"/>
                  </a:moveTo>
                  <a:cubicBezTo>
                    <a:pt x="72" y="0"/>
                    <a:pt x="24" y="12"/>
                    <a:pt x="0" y="36"/>
                  </a:cubicBezTo>
                  <a:cubicBezTo>
                    <a:pt x="869" y="1167"/>
                    <a:pt x="4346" y="5656"/>
                    <a:pt x="6751" y="8334"/>
                  </a:cubicBezTo>
                  <a:cubicBezTo>
                    <a:pt x="6787" y="8323"/>
                    <a:pt x="6811" y="8287"/>
                    <a:pt x="6846" y="8275"/>
                  </a:cubicBezTo>
                  <a:cubicBezTo>
                    <a:pt x="4441" y="5632"/>
                    <a:pt x="1024" y="1191"/>
                    <a:pt x="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1"/>
            <p:cNvSpPr/>
            <p:nvPr/>
          </p:nvSpPr>
          <p:spPr>
            <a:xfrm>
              <a:off x="2327064" y="4905667"/>
              <a:ext cx="329947" cy="412398"/>
            </a:xfrm>
            <a:custGeom>
              <a:avLst/>
              <a:gdLst/>
              <a:ahLst/>
              <a:cxnLst/>
              <a:rect l="l" t="t" r="r" b="b"/>
              <a:pathLst>
                <a:path w="6907" h="8633" extrusionOk="0">
                  <a:moveTo>
                    <a:pt x="84" y="0"/>
                  </a:moveTo>
                  <a:cubicBezTo>
                    <a:pt x="48" y="12"/>
                    <a:pt x="24" y="48"/>
                    <a:pt x="0" y="71"/>
                  </a:cubicBezTo>
                  <a:cubicBezTo>
                    <a:pt x="1965" y="4191"/>
                    <a:pt x="6085" y="7977"/>
                    <a:pt x="6823" y="8632"/>
                  </a:cubicBezTo>
                  <a:cubicBezTo>
                    <a:pt x="6847" y="8620"/>
                    <a:pt x="6882" y="8596"/>
                    <a:pt x="6906" y="8573"/>
                  </a:cubicBezTo>
                  <a:cubicBezTo>
                    <a:pt x="6227" y="7965"/>
                    <a:pt x="2048" y="4155"/>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1"/>
            <p:cNvSpPr/>
            <p:nvPr/>
          </p:nvSpPr>
          <p:spPr>
            <a:xfrm>
              <a:off x="2528412" y="5497726"/>
              <a:ext cx="275299" cy="371460"/>
            </a:xfrm>
            <a:custGeom>
              <a:avLst/>
              <a:gdLst/>
              <a:ahLst/>
              <a:cxnLst/>
              <a:rect l="l" t="t" r="r" b="b"/>
              <a:pathLst>
                <a:path w="5763" h="7776" extrusionOk="0">
                  <a:moveTo>
                    <a:pt x="84" y="0"/>
                  </a:moveTo>
                  <a:cubicBezTo>
                    <a:pt x="60" y="12"/>
                    <a:pt x="36" y="36"/>
                    <a:pt x="0" y="60"/>
                  </a:cubicBezTo>
                  <a:cubicBezTo>
                    <a:pt x="584" y="774"/>
                    <a:pt x="3739" y="4739"/>
                    <a:pt x="5691" y="7775"/>
                  </a:cubicBezTo>
                  <a:cubicBezTo>
                    <a:pt x="5715" y="7751"/>
                    <a:pt x="5751" y="7728"/>
                    <a:pt x="5763" y="7716"/>
                  </a:cubicBezTo>
                  <a:cubicBezTo>
                    <a:pt x="3810" y="4680"/>
                    <a:pt x="679" y="751"/>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1"/>
            <p:cNvSpPr/>
            <p:nvPr/>
          </p:nvSpPr>
          <p:spPr>
            <a:xfrm>
              <a:off x="2207640" y="5053514"/>
              <a:ext cx="308881" cy="414118"/>
            </a:xfrm>
            <a:custGeom>
              <a:avLst/>
              <a:gdLst/>
              <a:ahLst/>
              <a:cxnLst/>
              <a:rect l="l" t="t" r="r" b="b"/>
              <a:pathLst>
                <a:path w="6466" h="8669" extrusionOk="0">
                  <a:moveTo>
                    <a:pt x="83" y="1"/>
                  </a:moveTo>
                  <a:cubicBezTo>
                    <a:pt x="48" y="13"/>
                    <a:pt x="24" y="36"/>
                    <a:pt x="0" y="72"/>
                  </a:cubicBezTo>
                  <a:cubicBezTo>
                    <a:pt x="1107" y="1846"/>
                    <a:pt x="3572" y="5632"/>
                    <a:pt x="6382" y="8668"/>
                  </a:cubicBezTo>
                  <a:cubicBezTo>
                    <a:pt x="6418" y="8656"/>
                    <a:pt x="6441" y="8633"/>
                    <a:pt x="6465" y="8597"/>
                  </a:cubicBezTo>
                  <a:cubicBezTo>
                    <a:pt x="3655" y="5561"/>
                    <a:pt x="1167" y="1763"/>
                    <a:pt x="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1"/>
            <p:cNvSpPr/>
            <p:nvPr/>
          </p:nvSpPr>
          <p:spPr>
            <a:xfrm>
              <a:off x="3469139" y="4014950"/>
              <a:ext cx="74521" cy="511951"/>
            </a:xfrm>
            <a:custGeom>
              <a:avLst/>
              <a:gdLst/>
              <a:ahLst/>
              <a:cxnLst/>
              <a:rect l="l" t="t" r="r" b="b"/>
              <a:pathLst>
                <a:path w="1560" h="10717" extrusionOk="0">
                  <a:moveTo>
                    <a:pt x="107" y="1"/>
                  </a:moveTo>
                  <a:cubicBezTo>
                    <a:pt x="72" y="1"/>
                    <a:pt x="24" y="13"/>
                    <a:pt x="0" y="13"/>
                  </a:cubicBezTo>
                  <a:cubicBezTo>
                    <a:pt x="0" y="4287"/>
                    <a:pt x="1357" y="10205"/>
                    <a:pt x="1453" y="10717"/>
                  </a:cubicBezTo>
                  <a:cubicBezTo>
                    <a:pt x="1488" y="10717"/>
                    <a:pt x="1536" y="10693"/>
                    <a:pt x="1560" y="10681"/>
                  </a:cubicBezTo>
                  <a:cubicBezTo>
                    <a:pt x="1429" y="10074"/>
                    <a:pt x="107" y="4228"/>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1024"/>
        <p:cNvGrpSpPr/>
        <p:nvPr/>
      </p:nvGrpSpPr>
      <p:grpSpPr>
        <a:xfrm>
          <a:off x="0" y="0"/>
          <a:ext cx="0" cy="0"/>
          <a:chOff x="0" y="0"/>
          <a:chExt cx="0" cy="0"/>
        </a:xfrm>
      </p:grpSpPr>
      <p:grpSp>
        <p:nvGrpSpPr>
          <p:cNvPr id="1025" name="Google Shape;1025;p37"/>
          <p:cNvGrpSpPr/>
          <p:nvPr/>
        </p:nvGrpSpPr>
        <p:grpSpPr>
          <a:xfrm rot="10390557">
            <a:off x="8999" y="-785025"/>
            <a:ext cx="1557907" cy="2262658"/>
            <a:chOff x="1952025" y="2524800"/>
            <a:chExt cx="536400" cy="779025"/>
          </a:xfrm>
        </p:grpSpPr>
        <p:sp>
          <p:nvSpPr>
            <p:cNvPr id="1026" name="Google Shape;1026;p37"/>
            <p:cNvSpPr/>
            <p:nvPr/>
          </p:nvSpPr>
          <p:spPr>
            <a:xfrm>
              <a:off x="1952025" y="2782100"/>
              <a:ext cx="373575" cy="343625"/>
            </a:xfrm>
            <a:custGeom>
              <a:avLst/>
              <a:gdLst/>
              <a:ahLst/>
              <a:cxnLst/>
              <a:rect l="l" t="t" r="r" b="b"/>
              <a:pathLst>
                <a:path w="14943" h="13745" extrusionOk="0">
                  <a:moveTo>
                    <a:pt x="3727" y="0"/>
                  </a:moveTo>
                  <a:cubicBezTo>
                    <a:pt x="3082" y="0"/>
                    <a:pt x="2543" y="205"/>
                    <a:pt x="2155" y="640"/>
                  </a:cubicBezTo>
                  <a:cubicBezTo>
                    <a:pt x="0" y="3057"/>
                    <a:pt x="3001" y="7832"/>
                    <a:pt x="4263" y="9141"/>
                  </a:cubicBezTo>
                  <a:cubicBezTo>
                    <a:pt x="5288" y="10205"/>
                    <a:pt x="8743" y="13744"/>
                    <a:pt x="11604" y="13744"/>
                  </a:cubicBezTo>
                  <a:cubicBezTo>
                    <a:pt x="12298" y="13744"/>
                    <a:pt x="12957" y="13536"/>
                    <a:pt x="13538" y="13035"/>
                  </a:cubicBezTo>
                  <a:cubicBezTo>
                    <a:pt x="13538" y="13035"/>
                    <a:pt x="14943" y="8891"/>
                    <a:pt x="11323" y="4891"/>
                  </a:cubicBezTo>
                  <a:cubicBezTo>
                    <a:pt x="8604" y="1868"/>
                    <a:pt x="5677" y="0"/>
                    <a:pt x="3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7"/>
            <p:cNvSpPr/>
            <p:nvPr/>
          </p:nvSpPr>
          <p:spPr>
            <a:xfrm>
              <a:off x="2005900" y="2790350"/>
              <a:ext cx="423275" cy="510200"/>
            </a:xfrm>
            <a:custGeom>
              <a:avLst/>
              <a:gdLst/>
              <a:ahLst/>
              <a:cxnLst/>
              <a:rect l="l" t="t" r="r" b="b"/>
              <a:pathLst>
                <a:path w="16931" h="20408" extrusionOk="0">
                  <a:moveTo>
                    <a:pt x="346" y="1"/>
                  </a:moveTo>
                  <a:cubicBezTo>
                    <a:pt x="226" y="96"/>
                    <a:pt x="95" y="179"/>
                    <a:pt x="0" y="298"/>
                  </a:cubicBezTo>
                  <a:cubicBezTo>
                    <a:pt x="1512" y="1977"/>
                    <a:pt x="4584" y="5370"/>
                    <a:pt x="7704" y="9026"/>
                  </a:cubicBezTo>
                  <a:cubicBezTo>
                    <a:pt x="7799" y="9157"/>
                    <a:pt x="7906" y="9264"/>
                    <a:pt x="7989" y="9383"/>
                  </a:cubicBezTo>
                  <a:cubicBezTo>
                    <a:pt x="8156" y="9561"/>
                    <a:pt x="8299" y="9752"/>
                    <a:pt x="8466" y="9942"/>
                  </a:cubicBezTo>
                  <a:cubicBezTo>
                    <a:pt x="8561" y="10050"/>
                    <a:pt x="8656" y="10169"/>
                    <a:pt x="8751" y="10276"/>
                  </a:cubicBezTo>
                  <a:cubicBezTo>
                    <a:pt x="8930" y="10478"/>
                    <a:pt x="9085" y="10669"/>
                    <a:pt x="9275" y="10883"/>
                  </a:cubicBezTo>
                  <a:cubicBezTo>
                    <a:pt x="9347" y="10966"/>
                    <a:pt x="9418" y="11062"/>
                    <a:pt x="9513" y="11145"/>
                  </a:cubicBezTo>
                  <a:cubicBezTo>
                    <a:pt x="9751" y="11443"/>
                    <a:pt x="10001" y="11728"/>
                    <a:pt x="10240" y="12014"/>
                  </a:cubicBezTo>
                  <a:cubicBezTo>
                    <a:pt x="10311" y="12097"/>
                    <a:pt x="10371" y="12169"/>
                    <a:pt x="10442" y="12264"/>
                  </a:cubicBezTo>
                  <a:cubicBezTo>
                    <a:pt x="10609" y="12466"/>
                    <a:pt x="10787" y="12681"/>
                    <a:pt x="10954" y="12871"/>
                  </a:cubicBezTo>
                  <a:cubicBezTo>
                    <a:pt x="13359" y="15812"/>
                    <a:pt x="15502" y="18562"/>
                    <a:pt x="16621" y="20408"/>
                  </a:cubicBezTo>
                  <a:lnTo>
                    <a:pt x="16931" y="20063"/>
                  </a:lnTo>
                  <a:cubicBezTo>
                    <a:pt x="15788" y="18205"/>
                    <a:pt x="13716" y="15526"/>
                    <a:pt x="11395" y="12693"/>
                  </a:cubicBezTo>
                  <a:cubicBezTo>
                    <a:pt x="11359" y="12657"/>
                    <a:pt x="11323" y="12597"/>
                    <a:pt x="11275" y="12550"/>
                  </a:cubicBezTo>
                  <a:lnTo>
                    <a:pt x="10835" y="12014"/>
                  </a:lnTo>
                  <a:cubicBezTo>
                    <a:pt x="10740" y="11895"/>
                    <a:pt x="10644" y="11788"/>
                    <a:pt x="10549" y="11669"/>
                  </a:cubicBezTo>
                  <a:cubicBezTo>
                    <a:pt x="10359" y="11443"/>
                    <a:pt x="10168" y="11204"/>
                    <a:pt x="9966" y="10990"/>
                  </a:cubicBezTo>
                  <a:cubicBezTo>
                    <a:pt x="9906" y="10907"/>
                    <a:pt x="9847" y="10847"/>
                    <a:pt x="9787" y="10776"/>
                  </a:cubicBezTo>
                  <a:cubicBezTo>
                    <a:pt x="9549" y="10490"/>
                    <a:pt x="9311" y="10216"/>
                    <a:pt x="9073" y="9942"/>
                  </a:cubicBezTo>
                  <a:cubicBezTo>
                    <a:pt x="8978" y="9823"/>
                    <a:pt x="8870" y="9704"/>
                    <a:pt x="8775" y="9585"/>
                  </a:cubicBezTo>
                  <a:cubicBezTo>
                    <a:pt x="8632" y="9407"/>
                    <a:pt x="8477" y="9240"/>
                    <a:pt x="8335" y="9061"/>
                  </a:cubicBezTo>
                  <a:cubicBezTo>
                    <a:pt x="8227" y="8930"/>
                    <a:pt x="8108" y="8811"/>
                    <a:pt x="8001" y="8680"/>
                  </a:cubicBezTo>
                  <a:cubicBezTo>
                    <a:pt x="7930" y="8585"/>
                    <a:pt x="7835" y="8490"/>
                    <a:pt x="7763" y="8395"/>
                  </a:cubicBezTo>
                  <a:cubicBezTo>
                    <a:pt x="4727" y="4870"/>
                    <a:pt x="1834" y="1620"/>
                    <a:pt x="3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7"/>
            <p:cNvSpPr/>
            <p:nvPr/>
          </p:nvSpPr>
          <p:spPr>
            <a:xfrm>
              <a:off x="2249675" y="2524800"/>
              <a:ext cx="238750" cy="501950"/>
            </a:xfrm>
            <a:custGeom>
              <a:avLst/>
              <a:gdLst/>
              <a:ahLst/>
              <a:cxnLst/>
              <a:rect l="l" t="t" r="r" b="b"/>
              <a:pathLst>
                <a:path w="9550" h="20078" extrusionOk="0">
                  <a:moveTo>
                    <a:pt x="3727" y="0"/>
                  </a:moveTo>
                  <a:cubicBezTo>
                    <a:pt x="2149" y="0"/>
                    <a:pt x="1482" y="1884"/>
                    <a:pt x="798" y="4312"/>
                  </a:cubicBezTo>
                  <a:cubicBezTo>
                    <a:pt x="0" y="7229"/>
                    <a:pt x="191" y="12885"/>
                    <a:pt x="1572" y="15921"/>
                  </a:cubicBezTo>
                  <a:cubicBezTo>
                    <a:pt x="2796" y="18612"/>
                    <a:pt x="4105" y="20078"/>
                    <a:pt x="5555" y="20078"/>
                  </a:cubicBezTo>
                  <a:cubicBezTo>
                    <a:pt x="5741" y="20078"/>
                    <a:pt x="5929" y="20053"/>
                    <a:pt x="6120" y="20005"/>
                  </a:cubicBezTo>
                  <a:cubicBezTo>
                    <a:pt x="6120" y="20005"/>
                    <a:pt x="9549" y="18659"/>
                    <a:pt x="9013" y="10861"/>
                  </a:cubicBezTo>
                  <a:cubicBezTo>
                    <a:pt x="8597" y="4789"/>
                    <a:pt x="7180" y="1205"/>
                    <a:pt x="4799" y="240"/>
                  </a:cubicBezTo>
                  <a:cubicBezTo>
                    <a:pt x="4400" y="77"/>
                    <a:pt x="4045" y="0"/>
                    <a:pt x="3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7"/>
            <p:cNvSpPr/>
            <p:nvPr/>
          </p:nvSpPr>
          <p:spPr>
            <a:xfrm>
              <a:off x="2330050" y="2525150"/>
              <a:ext cx="87525" cy="778675"/>
            </a:xfrm>
            <a:custGeom>
              <a:avLst/>
              <a:gdLst/>
              <a:ahLst/>
              <a:cxnLst/>
              <a:rect l="l" t="t" r="r" b="b"/>
              <a:pathLst>
                <a:path w="3501" h="31147" extrusionOk="0">
                  <a:moveTo>
                    <a:pt x="441" y="0"/>
                  </a:moveTo>
                  <a:cubicBezTo>
                    <a:pt x="274" y="0"/>
                    <a:pt x="131" y="24"/>
                    <a:pt x="0" y="72"/>
                  </a:cubicBezTo>
                  <a:lnTo>
                    <a:pt x="1512" y="15490"/>
                  </a:lnTo>
                  <a:lnTo>
                    <a:pt x="3060" y="31147"/>
                  </a:lnTo>
                  <a:lnTo>
                    <a:pt x="3501" y="31099"/>
                  </a:lnTo>
                  <a:lnTo>
                    <a:pt x="1905" y="14847"/>
                  </a:lnTo>
                  <a:lnTo>
                    <a:pt x="4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0" name="Google Shape;1030;p37"/>
          <p:cNvGrpSpPr/>
          <p:nvPr/>
        </p:nvGrpSpPr>
        <p:grpSpPr>
          <a:xfrm rot="4857747" flipH="1">
            <a:off x="6571579" y="3507802"/>
            <a:ext cx="2037565" cy="1861617"/>
            <a:chOff x="2171813" y="4014950"/>
            <a:chExt cx="2037329" cy="1861401"/>
          </a:xfrm>
        </p:grpSpPr>
        <p:sp>
          <p:nvSpPr>
            <p:cNvPr id="1031" name="Google Shape;1031;p37"/>
            <p:cNvSpPr/>
            <p:nvPr/>
          </p:nvSpPr>
          <p:spPr>
            <a:xfrm>
              <a:off x="2311682" y="4390899"/>
              <a:ext cx="1472606" cy="1334359"/>
            </a:xfrm>
            <a:custGeom>
              <a:avLst/>
              <a:gdLst/>
              <a:ahLst/>
              <a:cxnLst/>
              <a:rect l="l" t="t" r="r" b="b"/>
              <a:pathLst>
                <a:path w="30827" h="27933" extrusionOk="0">
                  <a:moveTo>
                    <a:pt x="30612" y="1"/>
                  </a:moveTo>
                  <a:cubicBezTo>
                    <a:pt x="15170" y="8895"/>
                    <a:pt x="144" y="27492"/>
                    <a:pt x="1" y="27683"/>
                  </a:cubicBezTo>
                  <a:lnTo>
                    <a:pt x="322" y="27933"/>
                  </a:lnTo>
                  <a:cubicBezTo>
                    <a:pt x="477" y="27754"/>
                    <a:pt x="15443" y="9216"/>
                    <a:pt x="30826" y="358"/>
                  </a:cubicBezTo>
                  <a:lnTo>
                    <a:pt x="30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7"/>
            <p:cNvSpPr/>
            <p:nvPr/>
          </p:nvSpPr>
          <p:spPr>
            <a:xfrm>
              <a:off x="3700630" y="4122575"/>
              <a:ext cx="508512" cy="331572"/>
            </a:xfrm>
            <a:custGeom>
              <a:avLst/>
              <a:gdLst/>
              <a:ahLst/>
              <a:cxnLst/>
              <a:rect l="l" t="t" r="r" b="b"/>
              <a:pathLst>
                <a:path w="10645" h="6941" extrusionOk="0">
                  <a:moveTo>
                    <a:pt x="8674" y="1"/>
                  </a:moveTo>
                  <a:cubicBezTo>
                    <a:pt x="7611" y="1"/>
                    <a:pt x="5958" y="661"/>
                    <a:pt x="3727" y="2284"/>
                  </a:cubicBezTo>
                  <a:cubicBezTo>
                    <a:pt x="179" y="4856"/>
                    <a:pt x="0" y="6773"/>
                    <a:pt x="0" y="6773"/>
                  </a:cubicBezTo>
                  <a:cubicBezTo>
                    <a:pt x="63" y="6890"/>
                    <a:pt x="211" y="6941"/>
                    <a:pt x="419" y="6941"/>
                  </a:cubicBezTo>
                  <a:cubicBezTo>
                    <a:pt x="1537" y="6941"/>
                    <a:pt x="4384" y="5472"/>
                    <a:pt x="5036" y="5070"/>
                  </a:cubicBezTo>
                  <a:cubicBezTo>
                    <a:pt x="5822" y="4606"/>
                    <a:pt x="10644" y="1915"/>
                    <a:pt x="9930" y="617"/>
                  </a:cubicBezTo>
                  <a:cubicBezTo>
                    <a:pt x="9715" y="226"/>
                    <a:pt x="9295" y="1"/>
                    <a:pt x="8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7"/>
            <p:cNvSpPr/>
            <p:nvPr/>
          </p:nvSpPr>
          <p:spPr>
            <a:xfrm>
              <a:off x="3395765" y="4015093"/>
              <a:ext cx="203644" cy="513528"/>
            </a:xfrm>
            <a:custGeom>
              <a:avLst/>
              <a:gdLst/>
              <a:ahLst/>
              <a:cxnLst/>
              <a:rect l="l" t="t" r="r" b="b"/>
              <a:pathLst>
                <a:path w="4263" h="10750" extrusionOk="0">
                  <a:moveTo>
                    <a:pt x="1693" y="0"/>
                  </a:moveTo>
                  <a:cubicBezTo>
                    <a:pt x="1616" y="0"/>
                    <a:pt x="1544" y="14"/>
                    <a:pt x="1477" y="34"/>
                  </a:cubicBezTo>
                  <a:cubicBezTo>
                    <a:pt x="977" y="188"/>
                    <a:pt x="119" y="1462"/>
                    <a:pt x="60" y="2879"/>
                  </a:cubicBezTo>
                  <a:cubicBezTo>
                    <a:pt x="0" y="4308"/>
                    <a:pt x="834" y="7832"/>
                    <a:pt x="1560" y="9320"/>
                  </a:cubicBezTo>
                  <a:cubicBezTo>
                    <a:pt x="2253" y="10707"/>
                    <a:pt x="2842" y="10749"/>
                    <a:pt x="2911" y="10749"/>
                  </a:cubicBezTo>
                  <a:cubicBezTo>
                    <a:pt x="2915" y="10749"/>
                    <a:pt x="2917" y="10749"/>
                    <a:pt x="2917" y="10749"/>
                  </a:cubicBezTo>
                  <a:cubicBezTo>
                    <a:pt x="4263" y="10416"/>
                    <a:pt x="3679" y="6761"/>
                    <a:pt x="3203" y="3427"/>
                  </a:cubicBezTo>
                  <a:cubicBezTo>
                    <a:pt x="2792" y="532"/>
                    <a:pt x="2169" y="0"/>
                    <a:pt x="16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7"/>
            <p:cNvSpPr/>
            <p:nvPr/>
          </p:nvSpPr>
          <p:spPr>
            <a:xfrm>
              <a:off x="3544615" y="4556087"/>
              <a:ext cx="459213" cy="266843"/>
            </a:xfrm>
            <a:custGeom>
              <a:avLst/>
              <a:gdLst/>
              <a:ahLst/>
              <a:cxnLst/>
              <a:rect l="l" t="t" r="r" b="b"/>
              <a:pathLst>
                <a:path w="9613" h="5586" extrusionOk="0">
                  <a:moveTo>
                    <a:pt x="865" y="0"/>
                  </a:moveTo>
                  <a:cubicBezTo>
                    <a:pt x="345" y="0"/>
                    <a:pt x="1" y="163"/>
                    <a:pt x="409" y="722"/>
                  </a:cubicBezTo>
                  <a:cubicBezTo>
                    <a:pt x="409" y="722"/>
                    <a:pt x="4016" y="4127"/>
                    <a:pt x="6040" y="5080"/>
                  </a:cubicBezTo>
                  <a:cubicBezTo>
                    <a:pt x="6830" y="5451"/>
                    <a:pt x="7442" y="5586"/>
                    <a:pt x="7915" y="5586"/>
                  </a:cubicBezTo>
                  <a:cubicBezTo>
                    <a:pt x="8655" y="5586"/>
                    <a:pt x="9056" y="5258"/>
                    <a:pt x="9267" y="4996"/>
                  </a:cubicBezTo>
                  <a:cubicBezTo>
                    <a:pt x="9612" y="4568"/>
                    <a:pt x="9386" y="3627"/>
                    <a:pt x="8326" y="2901"/>
                  </a:cubicBezTo>
                  <a:cubicBezTo>
                    <a:pt x="7278" y="2163"/>
                    <a:pt x="2956" y="412"/>
                    <a:pt x="2171" y="198"/>
                  </a:cubicBezTo>
                  <a:cubicBezTo>
                    <a:pt x="1824" y="107"/>
                    <a:pt x="1286" y="0"/>
                    <a:pt x="8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7"/>
            <p:cNvSpPr/>
            <p:nvPr/>
          </p:nvSpPr>
          <p:spPr>
            <a:xfrm>
              <a:off x="3369157" y="4684110"/>
              <a:ext cx="432510" cy="209710"/>
            </a:xfrm>
            <a:custGeom>
              <a:avLst/>
              <a:gdLst/>
              <a:ahLst/>
              <a:cxnLst/>
              <a:rect l="l" t="t" r="r" b="b"/>
              <a:pathLst>
                <a:path w="9054" h="4390" extrusionOk="0">
                  <a:moveTo>
                    <a:pt x="1278" y="1"/>
                  </a:moveTo>
                  <a:cubicBezTo>
                    <a:pt x="496" y="1"/>
                    <a:pt x="0" y="167"/>
                    <a:pt x="260" y="590"/>
                  </a:cubicBezTo>
                  <a:cubicBezTo>
                    <a:pt x="260" y="590"/>
                    <a:pt x="2331" y="2804"/>
                    <a:pt x="5736" y="3971"/>
                  </a:cubicBezTo>
                  <a:cubicBezTo>
                    <a:pt x="6625" y="4273"/>
                    <a:pt x="7271" y="4390"/>
                    <a:pt x="7736" y="4390"/>
                  </a:cubicBezTo>
                  <a:cubicBezTo>
                    <a:pt x="9054" y="4390"/>
                    <a:pt x="8919" y="3448"/>
                    <a:pt x="8725" y="3078"/>
                  </a:cubicBezTo>
                  <a:cubicBezTo>
                    <a:pt x="8475" y="2566"/>
                    <a:pt x="6034" y="1030"/>
                    <a:pt x="4296" y="495"/>
                  </a:cubicBezTo>
                  <a:cubicBezTo>
                    <a:pt x="3368" y="206"/>
                    <a:pt x="2147" y="1"/>
                    <a:pt x="12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7"/>
            <p:cNvSpPr/>
            <p:nvPr/>
          </p:nvSpPr>
          <p:spPr>
            <a:xfrm>
              <a:off x="3068161" y="4113356"/>
              <a:ext cx="282130" cy="550836"/>
            </a:xfrm>
            <a:custGeom>
              <a:avLst/>
              <a:gdLst/>
              <a:ahLst/>
              <a:cxnLst/>
              <a:rect l="l" t="t" r="r" b="b"/>
              <a:pathLst>
                <a:path w="5906" h="11531" extrusionOk="0">
                  <a:moveTo>
                    <a:pt x="1844" y="1"/>
                  </a:moveTo>
                  <a:cubicBezTo>
                    <a:pt x="1752" y="1"/>
                    <a:pt x="1654" y="12"/>
                    <a:pt x="1548" y="36"/>
                  </a:cubicBezTo>
                  <a:cubicBezTo>
                    <a:pt x="238" y="334"/>
                    <a:pt x="0" y="2013"/>
                    <a:pt x="1048" y="5406"/>
                  </a:cubicBezTo>
                  <a:cubicBezTo>
                    <a:pt x="2108" y="8787"/>
                    <a:pt x="4215" y="11371"/>
                    <a:pt x="5358" y="11526"/>
                  </a:cubicBezTo>
                  <a:cubicBezTo>
                    <a:pt x="5358" y="11526"/>
                    <a:pt x="5382" y="11531"/>
                    <a:pt x="5418" y="11531"/>
                  </a:cubicBezTo>
                  <a:cubicBezTo>
                    <a:pt x="5563" y="11531"/>
                    <a:pt x="5905" y="11455"/>
                    <a:pt x="5763" y="10704"/>
                  </a:cubicBezTo>
                  <a:cubicBezTo>
                    <a:pt x="5584" y="9764"/>
                    <a:pt x="4358" y="6061"/>
                    <a:pt x="3703" y="3692"/>
                  </a:cubicBezTo>
                  <a:cubicBezTo>
                    <a:pt x="3101" y="1524"/>
                    <a:pt x="2891" y="1"/>
                    <a:pt x="18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7"/>
            <p:cNvSpPr/>
            <p:nvPr/>
          </p:nvSpPr>
          <p:spPr>
            <a:xfrm>
              <a:off x="2751353" y="4313416"/>
              <a:ext cx="436283" cy="501585"/>
            </a:xfrm>
            <a:custGeom>
              <a:avLst/>
              <a:gdLst/>
              <a:ahLst/>
              <a:cxnLst/>
              <a:rect l="l" t="t" r="r" b="b"/>
              <a:pathLst>
                <a:path w="9133" h="10500" extrusionOk="0">
                  <a:moveTo>
                    <a:pt x="1397" y="0"/>
                  </a:moveTo>
                  <a:cubicBezTo>
                    <a:pt x="1240" y="0"/>
                    <a:pt x="1081" y="39"/>
                    <a:pt x="917" y="123"/>
                  </a:cubicBezTo>
                  <a:cubicBezTo>
                    <a:pt x="0" y="575"/>
                    <a:pt x="179" y="3492"/>
                    <a:pt x="2798" y="6457"/>
                  </a:cubicBezTo>
                  <a:cubicBezTo>
                    <a:pt x="4925" y="8886"/>
                    <a:pt x="6987" y="10499"/>
                    <a:pt x="8174" y="10499"/>
                  </a:cubicBezTo>
                  <a:cubicBezTo>
                    <a:pt x="8436" y="10499"/>
                    <a:pt x="8655" y="10421"/>
                    <a:pt x="8823" y="10255"/>
                  </a:cubicBezTo>
                  <a:cubicBezTo>
                    <a:pt x="8859" y="10207"/>
                    <a:pt x="9133" y="10029"/>
                    <a:pt x="8144" y="8540"/>
                  </a:cubicBezTo>
                  <a:cubicBezTo>
                    <a:pt x="7168" y="7052"/>
                    <a:pt x="4596" y="3064"/>
                    <a:pt x="3608" y="1825"/>
                  </a:cubicBezTo>
                  <a:cubicBezTo>
                    <a:pt x="2788" y="801"/>
                    <a:pt x="2113" y="0"/>
                    <a:pt x="1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7"/>
            <p:cNvSpPr/>
            <p:nvPr/>
          </p:nvSpPr>
          <p:spPr>
            <a:xfrm>
              <a:off x="3229001" y="4813662"/>
              <a:ext cx="481331" cy="241573"/>
            </a:xfrm>
            <a:custGeom>
              <a:avLst/>
              <a:gdLst/>
              <a:ahLst/>
              <a:cxnLst/>
              <a:rect l="l" t="t" r="r" b="b"/>
              <a:pathLst>
                <a:path w="10076" h="5057" extrusionOk="0">
                  <a:moveTo>
                    <a:pt x="719" y="1"/>
                  </a:moveTo>
                  <a:cubicBezTo>
                    <a:pt x="244" y="1"/>
                    <a:pt x="1" y="158"/>
                    <a:pt x="134" y="557"/>
                  </a:cubicBezTo>
                  <a:cubicBezTo>
                    <a:pt x="134" y="557"/>
                    <a:pt x="2348" y="3402"/>
                    <a:pt x="5944" y="4569"/>
                  </a:cubicBezTo>
                  <a:cubicBezTo>
                    <a:pt x="7021" y="4921"/>
                    <a:pt x="7823" y="5057"/>
                    <a:pt x="8419" y="5057"/>
                  </a:cubicBezTo>
                  <a:cubicBezTo>
                    <a:pt x="9818" y="5057"/>
                    <a:pt x="10075" y="4309"/>
                    <a:pt x="10075" y="3867"/>
                  </a:cubicBezTo>
                  <a:cubicBezTo>
                    <a:pt x="10075" y="3260"/>
                    <a:pt x="8599" y="2474"/>
                    <a:pt x="6087" y="1545"/>
                  </a:cubicBezTo>
                  <a:cubicBezTo>
                    <a:pt x="4322" y="906"/>
                    <a:pt x="1857" y="1"/>
                    <a:pt x="7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7"/>
            <p:cNvSpPr/>
            <p:nvPr/>
          </p:nvSpPr>
          <p:spPr>
            <a:xfrm>
              <a:off x="3033815" y="4974025"/>
              <a:ext cx="415121" cy="268229"/>
            </a:xfrm>
            <a:custGeom>
              <a:avLst/>
              <a:gdLst/>
              <a:ahLst/>
              <a:cxnLst/>
              <a:rect l="l" t="t" r="r" b="b"/>
              <a:pathLst>
                <a:path w="8690" h="5615" extrusionOk="0">
                  <a:moveTo>
                    <a:pt x="679" y="0"/>
                  </a:moveTo>
                  <a:cubicBezTo>
                    <a:pt x="240" y="0"/>
                    <a:pt x="0" y="167"/>
                    <a:pt x="172" y="605"/>
                  </a:cubicBezTo>
                  <a:cubicBezTo>
                    <a:pt x="172" y="605"/>
                    <a:pt x="2636" y="4510"/>
                    <a:pt x="5791" y="5332"/>
                  </a:cubicBezTo>
                  <a:cubicBezTo>
                    <a:pt x="6547" y="5531"/>
                    <a:pt x="7088" y="5614"/>
                    <a:pt x="7470" y="5614"/>
                  </a:cubicBezTo>
                  <a:cubicBezTo>
                    <a:pt x="8689" y="5614"/>
                    <a:pt x="8284" y="4762"/>
                    <a:pt x="8030" y="4082"/>
                  </a:cubicBezTo>
                  <a:cubicBezTo>
                    <a:pt x="7684" y="3189"/>
                    <a:pt x="5208" y="1867"/>
                    <a:pt x="4005" y="1141"/>
                  </a:cubicBezTo>
                  <a:cubicBezTo>
                    <a:pt x="3213" y="658"/>
                    <a:pt x="1551" y="0"/>
                    <a:pt x="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7"/>
            <p:cNvSpPr/>
            <p:nvPr/>
          </p:nvSpPr>
          <p:spPr>
            <a:xfrm>
              <a:off x="2567966" y="4454528"/>
              <a:ext cx="424580" cy="484053"/>
            </a:xfrm>
            <a:custGeom>
              <a:avLst/>
              <a:gdLst/>
              <a:ahLst/>
              <a:cxnLst/>
              <a:rect l="l" t="t" r="r" b="b"/>
              <a:pathLst>
                <a:path w="8888" h="10133" extrusionOk="0">
                  <a:moveTo>
                    <a:pt x="920" y="0"/>
                  </a:moveTo>
                  <a:cubicBezTo>
                    <a:pt x="357" y="0"/>
                    <a:pt x="0" y="370"/>
                    <a:pt x="113" y="1300"/>
                  </a:cubicBezTo>
                  <a:cubicBezTo>
                    <a:pt x="363" y="3265"/>
                    <a:pt x="2518" y="6253"/>
                    <a:pt x="4149" y="7777"/>
                  </a:cubicBezTo>
                  <a:cubicBezTo>
                    <a:pt x="5548" y="9084"/>
                    <a:pt x="7347" y="10132"/>
                    <a:pt x="8194" y="10132"/>
                  </a:cubicBezTo>
                  <a:cubicBezTo>
                    <a:pt x="8328" y="10132"/>
                    <a:pt x="8438" y="10106"/>
                    <a:pt x="8519" y="10051"/>
                  </a:cubicBezTo>
                  <a:cubicBezTo>
                    <a:pt x="8519" y="10051"/>
                    <a:pt x="8888" y="9754"/>
                    <a:pt x="8352" y="8337"/>
                  </a:cubicBezTo>
                  <a:cubicBezTo>
                    <a:pt x="7816" y="6932"/>
                    <a:pt x="4649" y="2348"/>
                    <a:pt x="3197" y="1110"/>
                  </a:cubicBezTo>
                  <a:cubicBezTo>
                    <a:pt x="2425" y="458"/>
                    <a:pt x="1545" y="0"/>
                    <a:pt x="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7"/>
            <p:cNvSpPr/>
            <p:nvPr/>
          </p:nvSpPr>
          <p:spPr>
            <a:xfrm>
              <a:off x="2333895" y="4687549"/>
              <a:ext cx="480662" cy="455057"/>
            </a:xfrm>
            <a:custGeom>
              <a:avLst/>
              <a:gdLst/>
              <a:ahLst/>
              <a:cxnLst/>
              <a:rect l="l" t="t" r="r" b="b"/>
              <a:pathLst>
                <a:path w="10062" h="9526" extrusionOk="0">
                  <a:moveTo>
                    <a:pt x="1022" y="0"/>
                  </a:moveTo>
                  <a:cubicBezTo>
                    <a:pt x="683" y="0"/>
                    <a:pt x="437" y="99"/>
                    <a:pt x="334" y="292"/>
                  </a:cubicBezTo>
                  <a:cubicBezTo>
                    <a:pt x="0" y="935"/>
                    <a:pt x="488" y="3340"/>
                    <a:pt x="3120" y="5757"/>
                  </a:cubicBezTo>
                  <a:cubicBezTo>
                    <a:pt x="5544" y="7983"/>
                    <a:pt x="8418" y="9526"/>
                    <a:pt x="9181" y="9526"/>
                  </a:cubicBezTo>
                  <a:cubicBezTo>
                    <a:pt x="9242" y="9526"/>
                    <a:pt x="9290" y="9516"/>
                    <a:pt x="9323" y="9495"/>
                  </a:cubicBezTo>
                  <a:cubicBezTo>
                    <a:pt x="9323" y="9495"/>
                    <a:pt x="10061" y="9436"/>
                    <a:pt x="9371" y="8138"/>
                  </a:cubicBezTo>
                  <a:cubicBezTo>
                    <a:pt x="8692" y="6852"/>
                    <a:pt x="6049" y="3268"/>
                    <a:pt x="4322" y="1661"/>
                  </a:cubicBezTo>
                  <a:cubicBezTo>
                    <a:pt x="3114" y="536"/>
                    <a:pt x="1813" y="0"/>
                    <a:pt x="10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7"/>
            <p:cNvSpPr/>
            <p:nvPr/>
          </p:nvSpPr>
          <p:spPr>
            <a:xfrm>
              <a:off x="2857163" y="5150678"/>
              <a:ext cx="449898" cy="349724"/>
            </a:xfrm>
            <a:custGeom>
              <a:avLst/>
              <a:gdLst/>
              <a:ahLst/>
              <a:cxnLst/>
              <a:rect l="l" t="t" r="r" b="b"/>
              <a:pathLst>
                <a:path w="9418" h="7321" extrusionOk="0">
                  <a:moveTo>
                    <a:pt x="613" y="1"/>
                  </a:moveTo>
                  <a:cubicBezTo>
                    <a:pt x="251" y="1"/>
                    <a:pt x="20" y="160"/>
                    <a:pt x="0" y="550"/>
                  </a:cubicBezTo>
                  <a:cubicBezTo>
                    <a:pt x="0" y="550"/>
                    <a:pt x="1155" y="2920"/>
                    <a:pt x="4084" y="5194"/>
                  </a:cubicBezTo>
                  <a:cubicBezTo>
                    <a:pt x="6018" y="6705"/>
                    <a:pt x="6892" y="7320"/>
                    <a:pt x="7534" y="7320"/>
                  </a:cubicBezTo>
                  <a:cubicBezTo>
                    <a:pt x="7868" y="7320"/>
                    <a:pt x="8139" y="7154"/>
                    <a:pt x="8465" y="6861"/>
                  </a:cubicBezTo>
                  <a:cubicBezTo>
                    <a:pt x="9418" y="6015"/>
                    <a:pt x="7251" y="3789"/>
                    <a:pt x="6084" y="2908"/>
                  </a:cubicBezTo>
                  <a:cubicBezTo>
                    <a:pt x="5145" y="2213"/>
                    <a:pt x="1964" y="1"/>
                    <a:pt x="6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7"/>
            <p:cNvSpPr/>
            <p:nvPr/>
          </p:nvSpPr>
          <p:spPr>
            <a:xfrm>
              <a:off x="2684810" y="5329720"/>
              <a:ext cx="379963" cy="412972"/>
            </a:xfrm>
            <a:custGeom>
              <a:avLst/>
              <a:gdLst/>
              <a:ahLst/>
              <a:cxnLst/>
              <a:rect l="l" t="t" r="r" b="b"/>
              <a:pathLst>
                <a:path w="7954" h="8645" extrusionOk="0">
                  <a:moveTo>
                    <a:pt x="327" y="1"/>
                  </a:moveTo>
                  <a:cubicBezTo>
                    <a:pt x="129" y="1"/>
                    <a:pt x="10" y="103"/>
                    <a:pt x="0" y="338"/>
                  </a:cubicBezTo>
                  <a:cubicBezTo>
                    <a:pt x="0" y="338"/>
                    <a:pt x="370" y="3172"/>
                    <a:pt x="2965" y="6101"/>
                  </a:cubicBezTo>
                  <a:cubicBezTo>
                    <a:pt x="4662" y="8033"/>
                    <a:pt x="5517" y="8644"/>
                    <a:pt x="6153" y="8644"/>
                  </a:cubicBezTo>
                  <a:cubicBezTo>
                    <a:pt x="6486" y="8644"/>
                    <a:pt x="6758" y="8477"/>
                    <a:pt x="7061" y="8244"/>
                  </a:cubicBezTo>
                  <a:cubicBezTo>
                    <a:pt x="7954" y="7577"/>
                    <a:pt x="6227" y="4863"/>
                    <a:pt x="5430" y="3839"/>
                  </a:cubicBezTo>
                  <a:cubicBezTo>
                    <a:pt x="4766" y="2985"/>
                    <a:pt x="1397" y="1"/>
                    <a:pt x="3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7"/>
            <p:cNvSpPr/>
            <p:nvPr/>
          </p:nvSpPr>
          <p:spPr>
            <a:xfrm>
              <a:off x="2299405" y="4898406"/>
              <a:ext cx="369883" cy="422573"/>
            </a:xfrm>
            <a:custGeom>
              <a:avLst/>
              <a:gdLst/>
              <a:ahLst/>
              <a:cxnLst/>
              <a:rect l="l" t="t" r="r" b="b"/>
              <a:pathLst>
                <a:path w="7743" h="8846" extrusionOk="0">
                  <a:moveTo>
                    <a:pt x="1129" y="0"/>
                  </a:moveTo>
                  <a:cubicBezTo>
                    <a:pt x="336" y="0"/>
                    <a:pt x="0" y="1020"/>
                    <a:pt x="496" y="2664"/>
                  </a:cubicBezTo>
                  <a:cubicBezTo>
                    <a:pt x="1201" y="4967"/>
                    <a:pt x="4977" y="8846"/>
                    <a:pt x="7068" y="8846"/>
                  </a:cubicBezTo>
                  <a:cubicBezTo>
                    <a:pt x="7096" y="8846"/>
                    <a:pt x="7124" y="8845"/>
                    <a:pt x="7152" y="8844"/>
                  </a:cubicBezTo>
                  <a:cubicBezTo>
                    <a:pt x="7152" y="8844"/>
                    <a:pt x="7161" y="8845"/>
                    <a:pt x="7177" y="8845"/>
                  </a:cubicBezTo>
                  <a:cubicBezTo>
                    <a:pt x="7290" y="8845"/>
                    <a:pt x="7743" y="8799"/>
                    <a:pt x="7628" y="8058"/>
                  </a:cubicBezTo>
                  <a:cubicBezTo>
                    <a:pt x="7485" y="7201"/>
                    <a:pt x="4056" y="2021"/>
                    <a:pt x="2413" y="628"/>
                  </a:cubicBezTo>
                  <a:cubicBezTo>
                    <a:pt x="1918" y="198"/>
                    <a:pt x="1479" y="0"/>
                    <a:pt x="11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7"/>
            <p:cNvSpPr/>
            <p:nvPr/>
          </p:nvSpPr>
          <p:spPr>
            <a:xfrm>
              <a:off x="2524639" y="5497344"/>
              <a:ext cx="313801" cy="379007"/>
            </a:xfrm>
            <a:custGeom>
              <a:avLst/>
              <a:gdLst/>
              <a:ahLst/>
              <a:cxnLst/>
              <a:rect l="l" t="t" r="r" b="b"/>
              <a:pathLst>
                <a:path w="6569" h="7934" extrusionOk="0">
                  <a:moveTo>
                    <a:pt x="259" y="0"/>
                  </a:moveTo>
                  <a:cubicBezTo>
                    <a:pt x="88" y="0"/>
                    <a:pt x="0" y="107"/>
                    <a:pt x="32" y="354"/>
                  </a:cubicBezTo>
                  <a:cubicBezTo>
                    <a:pt x="32" y="354"/>
                    <a:pt x="841" y="2675"/>
                    <a:pt x="2580" y="5116"/>
                  </a:cubicBezTo>
                  <a:cubicBezTo>
                    <a:pt x="3985" y="7089"/>
                    <a:pt x="4666" y="7934"/>
                    <a:pt x="5297" y="7934"/>
                  </a:cubicBezTo>
                  <a:cubicBezTo>
                    <a:pt x="5447" y="7934"/>
                    <a:pt x="5594" y="7886"/>
                    <a:pt x="5747" y="7795"/>
                  </a:cubicBezTo>
                  <a:cubicBezTo>
                    <a:pt x="6568" y="7331"/>
                    <a:pt x="5389" y="5009"/>
                    <a:pt x="4223" y="3342"/>
                  </a:cubicBezTo>
                  <a:cubicBezTo>
                    <a:pt x="3285" y="1989"/>
                    <a:pt x="998" y="0"/>
                    <a:pt x="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7"/>
            <p:cNvSpPr/>
            <p:nvPr/>
          </p:nvSpPr>
          <p:spPr>
            <a:xfrm>
              <a:off x="2171813" y="5051699"/>
              <a:ext cx="378816" cy="419325"/>
            </a:xfrm>
            <a:custGeom>
              <a:avLst/>
              <a:gdLst/>
              <a:ahLst/>
              <a:cxnLst/>
              <a:rect l="l" t="t" r="r" b="b"/>
              <a:pathLst>
                <a:path w="7930" h="8778" extrusionOk="0">
                  <a:moveTo>
                    <a:pt x="1056" y="0"/>
                  </a:moveTo>
                  <a:cubicBezTo>
                    <a:pt x="911" y="0"/>
                    <a:pt x="798" y="49"/>
                    <a:pt x="726" y="146"/>
                  </a:cubicBezTo>
                  <a:cubicBezTo>
                    <a:pt x="298" y="694"/>
                    <a:pt x="0" y="1646"/>
                    <a:pt x="2107" y="4587"/>
                  </a:cubicBezTo>
                  <a:cubicBezTo>
                    <a:pt x="4227" y="7528"/>
                    <a:pt x="6953" y="8778"/>
                    <a:pt x="6953" y="8778"/>
                  </a:cubicBezTo>
                  <a:cubicBezTo>
                    <a:pt x="7930" y="8647"/>
                    <a:pt x="6489" y="6456"/>
                    <a:pt x="4703" y="3551"/>
                  </a:cubicBezTo>
                  <a:cubicBezTo>
                    <a:pt x="3225" y="1128"/>
                    <a:pt x="1756" y="0"/>
                    <a:pt x="10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7"/>
            <p:cNvSpPr/>
            <p:nvPr/>
          </p:nvSpPr>
          <p:spPr>
            <a:xfrm>
              <a:off x="3701156" y="4135569"/>
              <a:ext cx="463608" cy="314565"/>
            </a:xfrm>
            <a:custGeom>
              <a:avLst/>
              <a:gdLst/>
              <a:ahLst/>
              <a:cxnLst/>
              <a:rect l="l" t="t" r="r" b="b"/>
              <a:pathLst>
                <a:path w="9705" h="6585" extrusionOk="0">
                  <a:moveTo>
                    <a:pt x="9621" y="0"/>
                  </a:moveTo>
                  <a:cubicBezTo>
                    <a:pt x="7192" y="1560"/>
                    <a:pt x="1144" y="5667"/>
                    <a:pt x="1" y="6489"/>
                  </a:cubicBezTo>
                  <a:lnTo>
                    <a:pt x="1" y="6501"/>
                  </a:lnTo>
                  <a:cubicBezTo>
                    <a:pt x="25" y="6537"/>
                    <a:pt x="49" y="6548"/>
                    <a:pt x="60" y="6584"/>
                  </a:cubicBezTo>
                  <a:cubicBezTo>
                    <a:pt x="1156" y="5786"/>
                    <a:pt x="7252" y="1643"/>
                    <a:pt x="9705" y="60"/>
                  </a:cubicBezTo>
                  <a:cubicBezTo>
                    <a:pt x="9669" y="48"/>
                    <a:pt x="9633" y="36"/>
                    <a:pt x="9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7"/>
            <p:cNvSpPr/>
            <p:nvPr/>
          </p:nvSpPr>
          <p:spPr>
            <a:xfrm>
              <a:off x="3555554" y="4565545"/>
              <a:ext cx="432892" cy="230395"/>
            </a:xfrm>
            <a:custGeom>
              <a:avLst/>
              <a:gdLst/>
              <a:ahLst/>
              <a:cxnLst/>
              <a:rect l="l" t="t" r="r" b="b"/>
              <a:pathLst>
                <a:path w="9062" h="4823" extrusionOk="0">
                  <a:moveTo>
                    <a:pt x="25" y="0"/>
                  </a:moveTo>
                  <a:cubicBezTo>
                    <a:pt x="1" y="36"/>
                    <a:pt x="1" y="60"/>
                    <a:pt x="1" y="107"/>
                  </a:cubicBezTo>
                  <a:cubicBezTo>
                    <a:pt x="1180" y="691"/>
                    <a:pt x="5990" y="3084"/>
                    <a:pt x="8990" y="4822"/>
                  </a:cubicBezTo>
                  <a:lnTo>
                    <a:pt x="9038" y="4786"/>
                  </a:lnTo>
                  <a:cubicBezTo>
                    <a:pt x="9050" y="4763"/>
                    <a:pt x="9050" y="4751"/>
                    <a:pt x="9062" y="4751"/>
                  </a:cubicBezTo>
                  <a:cubicBezTo>
                    <a:pt x="6014" y="3000"/>
                    <a:pt x="1168" y="572"/>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7"/>
            <p:cNvSpPr/>
            <p:nvPr/>
          </p:nvSpPr>
          <p:spPr>
            <a:xfrm>
              <a:off x="3378138" y="4702024"/>
              <a:ext cx="413497" cy="158740"/>
            </a:xfrm>
            <a:custGeom>
              <a:avLst/>
              <a:gdLst/>
              <a:ahLst/>
              <a:cxnLst/>
              <a:rect l="l" t="t" r="r" b="b"/>
              <a:pathLst>
                <a:path w="8656" h="3323" extrusionOk="0">
                  <a:moveTo>
                    <a:pt x="12" y="1"/>
                  </a:moveTo>
                  <a:lnTo>
                    <a:pt x="12" y="1"/>
                  </a:lnTo>
                  <a:cubicBezTo>
                    <a:pt x="0" y="36"/>
                    <a:pt x="12" y="84"/>
                    <a:pt x="24" y="120"/>
                  </a:cubicBezTo>
                  <a:cubicBezTo>
                    <a:pt x="881" y="405"/>
                    <a:pt x="5489" y="1941"/>
                    <a:pt x="8644" y="3322"/>
                  </a:cubicBezTo>
                  <a:cubicBezTo>
                    <a:pt x="8644" y="3287"/>
                    <a:pt x="8656" y="3251"/>
                    <a:pt x="8656" y="3215"/>
                  </a:cubicBezTo>
                  <a:cubicBezTo>
                    <a:pt x="5429" y="1798"/>
                    <a:pt x="703" y="227"/>
                    <a:pt x="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7"/>
            <p:cNvSpPr/>
            <p:nvPr/>
          </p:nvSpPr>
          <p:spPr>
            <a:xfrm>
              <a:off x="3135850" y="4115076"/>
              <a:ext cx="203644" cy="547205"/>
            </a:xfrm>
            <a:custGeom>
              <a:avLst/>
              <a:gdLst/>
              <a:ahLst/>
              <a:cxnLst/>
              <a:rect l="l" t="t" r="r" b="b"/>
              <a:pathLst>
                <a:path w="4263" h="11455" extrusionOk="0">
                  <a:moveTo>
                    <a:pt x="95" y="0"/>
                  </a:moveTo>
                  <a:cubicBezTo>
                    <a:pt x="72" y="12"/>
                    <a:pt x="24" y="24"/>
                    <a:pt x="0" y="24"/>
                  </a:cubicBezTo>
                  <a:cubicBezTo>
                    <a:pt x="417" y="5406"/>
                    <a:pt x="3667" y="10668"/>
                    <a:pt x="4179" y="11454"/>
                  </a:cubicBezTo>
                  <a:cubicBezTo>
                    <a:pt x="4203" y="11442"/>
                    <a:pt x="4239" y="11430"/>
                    <a:pt x="4263" y="11395"/>
                  </a:cubicBezTo>
                  <a:cubicBezTo>
                    <a:pt x="3762" y="10609"/>
                    <a:pt x="500" y="5346"/>
                    <a:pt x="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7"/>
            <p:cNvSpPr/>
            <p:nvPr/>
          </p:nvSpPr>
          <p:spPr>
            <a:xfrm>
              <a:off x="2782069" y="4326075"/>
              <a:ext cx="387940" cy="482907"/>
            </a:xfrm>
            <a:custGeom>
              <a:avLst/>
              <a:gdLst/>
              <a:ahLst/>
              <a:cxnLst/>
              <a:rect l="l" t="t" r="r" b="b"/>
              <a:pathLst>
                <a:path w="8121" h="10109" extrusionOk="0">
                  <a:moveTo>
                    <a:pt x="84" y="1"/>
                  </a:moveTo>
                  <a:cubicBezTo>
                    <a:pt x="48" y="36"/>
                    <a:pt x="36" y="60"/>
                    <a:pt x="0" y="96"/>
                  </a:cubicBezTo>
                  <a:cubicBezTo>
                    <a:pt x="2167" y="4644"/>
                    <a:pt x="7013" y="9180"/>
                    <a:pt x="8025" y="10109"/>
                  </a:cubicBezTo>
                  <a:cubicBezTo>
                    <a:pt x="8061" y="10097"/>
                    <a:pt x="8085" y="10061"/>
                    <a:pt x="8120" y="10049"/>
                  </a:cubicBezTo>
                  <a:cubicBezTo>
                    <a:pt x="7144" y="9168"/>
                    <a:pt x="2227" y="4585"/>
                    <a:pt x="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7"/>
            <p:cNvSpPr/>
            <p:nvPr/>
          </p:nvSpPr>
          <p:spPr>
            <a:xfrm>
              <a:off x="3233109" y="4826608"/>
              <a:ext cx="475503" cy="188309"/>
            </a:xfrm>
            <a:custGeom>
              <a:avLst/>
              <a:gdLst/>
              <a:ahLst/>
              <a:cxnLst/>
              <a:rect l="l" t="t" r="r" b="b"/>
              <a:pathLst>
                <a:path w="9954" h="3942" extrusionOk="0">
                  <a:moveTo>
                    <a:pt x="12" y="0"/>
                  </a:moveTo>
                  <a:cubicBezTo>
                    <a:pt x="0" y="36"/>
                    <a:pt x="0" y="72"/>
                    <a:pt x="0" y="107"/>
                  </a:cubicBezTo>
                  <a:cubicBezTo>
                    <a:pt x="1155" y="703"/>
                    <a:pt x="5667" y="2953"/>
                    <a:pt x="9930" y="3941"/>
                  </a:cubicBezTo>
                  <a:cubicBezTo>
                    <a:pt x="9942" y="3917"/>
                    <a:pt x="9954" y="3882"/>
                    <a:pt x="9954" y="3858"/>
                  </a:cubicBezTo>
                  <a:cubicBezTo>
                    <a:pt x="5667" y="2846"/>
                    <a:pt x="1095" y="560"/>
                    <a:pt x="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7"/>
            <p:cNvSpPr/>
            <p:nvPr/>
          </p:nvSpPr>
          <p:spPr>
            <a:xfrm>
              <a:off x="3040264" y="4979567"/>
              <a:ext cx="389660" cy="245777"/>
            </a:xfrm>
            <a:custGeom>
              <a:avLst/>
              <a:gdLst/>
              <a:ahLst/>
              <a:cxnLst/>
              <a:rect l="l" t="t" r="r" b="b"/>
              <a:pathLst>
                <a:path w="8157" h="5145" extrusionOk="0">
                  <a:moveTo>
                    <a:pt x="60" y="1"/>
                  </a:moveTo>
                  <a:cubicBezTo>
                    <a:pt x="37" y="25"/>
                    <a:pt x="13" y="37"/>
                    <a:pt x="1" y="84"/>
                  </a:cubicBezTo>
                  <a:cubicBezTo>
                    <a:pt x="775" y="596"/>
                    <a:pt x="4751" y="3216"/>
                    <a:pt x="8133" y="5144"/>
                  </a:cubicBezTo>
                  <a:cubicBezTo>
                    <a:pt x="8145" y="5121"/>
                    <a:pt x="8157" y="5085"/>
                    <a:pt x="8157" y="5049"/>
                  </a:cubicBezTo>
                  <a:cubicBezTo>
                    <a:pt x="4787" y="3108"/>
                    <a:pt x="846" y="525"/>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7"/>
            <p:cNvSpPr/>
            <p:nvPr/>
          </p:nvSpPr>
          <p:spPr>
            <a:xfrm>
              <a:off x="2585258" y="4462028"/>
              <a:ext cx="393099" cy="472111"/>
            </a:xfrm>
            <a:custGeom>
              <a:avLst/>
              <a:gdLst/>
              <a:ahLst/>
              <a:cxnLst/>
              <a:rect l="l" t="t" r="r" b="b"/>
              <a:pathLst>
                <a:path w="8229" h="9883" extrusionOk="0">
                  <a:moveTo>
                    <a:pt x="72" y="0"/>
                  </a:moveTo>
                  <a:cubicBezTo>
                    <a:pt x="48" y="12"/>
                    <a:pt x="13" y="48"/>
                    <a:pt x="1" y="72"/>
                  </a:cubicBezTo>
                  <a:cubicBezTo>
                    <a:pt x="1763" y="3215"/>
                    <a:pt x="6942" y="8596"/>
                    <a:pt x="8169" y="9882"/>
                  </a:cubicBezTo>
                  <a:cubicBezTo>
                    <a:pt x="8192" y="9870"/>
                    <a:pt x="8204" y="9835"/>
                    <a:pt x="8228" y="9787"/>
                  </a:cubicBezTo>
                  <a:cubicBezTo>
                    <a:pt x="6954" y="8477"/>
                    <a:pt x="1811" y="3120"/>
                    <a:pt x="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7"/>
            <p:cNvSpPr/>
            <p:nvPr/>
          </p:nvSpPr>
          <p:spPr>
            <a:xfrm>
              <a:off x="2357779" y="4692374"/>
              <a:ext cx="435710" cy="441968"/>
            </a:xfrm>
            <a:custGeom>
              <a:avLst/>
              <a:gdLst/>
              <a:ahLst/>
              <a:cxnLst/>
              <a:rect l="l" t="t" r="r" b="b"/>
              <a:pathLst>
                <a:path w="9121" h="9252" extrusionOk="0">
                  <a:moveTo>
                    <a:pt x="84" y="0"/>
                  </a:moveTo>
                  <a:lnTo>
                    <a:pt x="0" y="48"/>
                  </a:lnTo>
                  <a:cubicBezTo>
                    <a:pt x="1512" y="1846"/>
                    <a:pt x="5501" y="6441"/>
                    <a:pt x="9061" y="9251"/>
                  </a:cubicBezTo>
                  <a:cubicBezTo>
                    <a:pt x="9073" y="9228"/>
                    <a:pt x="9097" y="9192"/>
                    <a:pt x="9121" y="9168"/>
                  </a:cubicBezTo>
                  <a:cubicBezTo>
                    <a:pt x="5584" y="6370"/>
                    <a:pt x="1620" y="1798"/>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7"/>
            <p:cNvSpPr/>
            <p:nvPr/>
          </p:nvSpPr>
          <p:spPr>
            <a:xfrm>
              <a:off x="2861701" y="5157032"/>
              <a:ext cx="400456" cy="324263"/>
            </a:xfrm>
            <a:custGeom>
              <a:avLst/>
              <a:gdLst/>
              <a:ahLst/>
              <a:cxnLst/>
              <a:rect l="l" t="t" r="r" b="b"/>
              <a:pathLst>
                <a:path w="8383" h="6788" extrusionOk="0">
                  <a:moveTo>
                    <a:pt x="84" y="1"/>
                  </a:moveTo>
                  <a:lnTo>
                    <a:pt x="0" y="84"/>
                  </a:lnTo>
                  <a:cubicBezTo>
                    <a:pt x="1751" y="1525"/>
                    <a:pt x="5930" y="4989"/>
                    <a:pt x="8299" y="6787"/>
                  </a:cubicBezTo>
                  <a:cubicBezTo>
                    <a:pt x="8323" y="6775"/>
                    <a:pt x="8335" y="6751"/>
                    <a:pt x="8370" y="6728"/>
                  </a:cubicBezTo>
                  <a:lnTo>
                    <a:pt x="8382" y="6716"/>
                  </a:lnTo>
                  <a:cubicBezTo>
                    <a:pt x="6013" y="4930"/>
                    <a:pt x="1822" y="1465"/>
                    <a:pt x="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7"/>
            <p:cNvSpPr/>
            <p:nvPr/>
          </p:nvSpPr>
          <p:spPr>
            <a:xfrm>
              <a:off x="2692788" y="5329958"/>
              <a:ext cx="327081" cy="398163"/>
            </a:xfrm>
            <a:custGeom>
              <a:avLst/>
              <a:gdLst/>
              <a:ahLst/>
              <a:cxnLst/>
              <a:rect l="l" t="t" r="r" b="b"/>
              <a:pathLst>
                <a:path w="6847" h="8335" extrusionOk="0">
                  <a:moveTo>
                    <a:pt x="95" y="0"/>
                  </a:moveTo>
                  <a:cubicBezTo>
                    <a:pt x="72" y="0"/>
                    <a:pt x="24" y="12"/>
                    <a:pt x="0" y="36"/>
                  </a:cubicBezTo>
                  <a:cubicBezTo>
                    <a:pt x="869" y="1167"/>
                    <a:pt x="4346" y="5656"/>
                    <a:pt x="6751" y="8334"/>
                  </a:cubicBezTo>
                  <a:cubicBezTo>
                    <a:pt x="6787" y="8323"/>
                    <a:pt x="6811" y="8287"/>
                    <a:pt x="6846" y="8275"/>
                  </a:cubicBezTo>
                  <a:cubicBezTo>
                    <a:pt x="4441" y="5632"/>
                    <a:pt x="1024" y="1191"/>
                    <a:pt x="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7"/>
            <p:cNvSpPr/>
            <p:nvPr/>
          </p:nvSpPr>
          <p:spPr>
            <a:xfrm>
              <a:off x="2327064" y="4905667"/>
              <a:ext cx="329947" cy="412398"/>
            </a:xfrm>
            <a:custGeom>
              <a:avLst/>
              <a:gdLst/>
              <a:ahLst/>
              <a:cxnLst/>
              <a:rect l="l" t="t" r="r" b="b"/>
              <a:pathLst>
                <a:path w="6907" h="8633" extrusionOk="0">
                  <a:moveTo>
                    <a:pt x="84" y="0"/>
                  </a:moveTo>
                  <a:cubicBezTo>
                    <a:pt x="48" y="12"/>
                    <a:pt x="24" y="48"/>
                    <a:pt x="0" y="71"/>
                  </a:cubicBezTo>
                  <a:cubicBezTo>
                    <a:pt x="1965" y="4191"/>
                    <a:pt x="6085" y="7977"/>
                    <a:pt x="6823" y="8632"/>
                  </a:cubicBezTo>
                  <a:cubicBezTo>
                    <a:pt x="6847" y="8620"/>
                    <a:pt x="6882" y="8596"/>
                    <a:pt x="6906" y="8573"/>
                  </a:cubicBezTo>
                  <a:cubicBezTo>
                    <a:pt x="6227" y="7965"/>
                    <a:pt x="2048" y="4155"/>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7"/>
            <p:cNvSpPr/>
            <p:nvPr/>
          </p:nvSpPr>
          <p:spPr>
            <a:xfrm>
              <a:off x="2528412" y="5497726"/>
              <a:ext cx="275299" cy="371460"/>
            </a:xfrm>
            <a:custGeom>
              <a:avLst/>
              <a:gdLst/>
              <a:ahLst/>
              <a:cxnLst/>
              <a:rect l="l" t="t" r="r" b="b"/>
              <a:pathLst>
                <a:path w="5763" h="7776" extrusionOk="0">
                  <a:moveTo>
                    <a:pt x="84" y="0"/>
                  </a:moveTo>
                  <a:cubicBezTo>
                    <a:pt x="60" y="12"/>
                    <a:pt x="36" y="36"/>
                    <a:pt x="0" y="60"/>
                  </a:cubicBezTo>
                  <a:cubicBezTo>
                    <a:pt x="584" y="774"/>
                    <a:pt x="3739" y="4739"/>
                    <a:pt x="5691" y="7775"/>
                  </a:cubicBezTo>
                  <a:cubicBezTo>
                    <a:pt x="5715" y="7751"/>
                    <a:pt x="5751" y="7728"/>
                    <a:pt x="5763" y="7716"/>
                  </a:cubicBezTo>
                  <a:cubicBezTo>
                    <a:pt x="3810" y="4680"/>
                    <a:pt x="679" y="751"/>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7"/>
            <p:cNvSpPr/>
            <p:nvPr/>
          </p:nvSpPr>
          <p:spPr>
            <a:xfrm>
              <a:off x="2207640" y="5053514"/>
              <a:ext cx="308881" cy="414118"/>
            </a:xfrm>
            <a:custGeom>
              <a:avLst/>
              <a:gdLst/>
              <a:ahLst/>
              <a:cxnLst/>
              <a:rect l="l" t="t" r="r" b="b"/>
              <a:pathLst>
                <a:path w="6466" h="8669" extrusionOk="0">
                  <a:moveTo>
                    <a:pt x="83" y="1"/>
                  </a:moveTo>
                  <a:cubicBezTo>
                    <a:pt x="48" y="13"/>
                    <a:pt x="24" y="36"/>
                    <a:pt x="0" y="72"/>
                  </a:cubicBezTo>
                  <a:cubicBezTo>
                    <a:pt x="1107" y="1846"/>
                    <a:pt x="3572" y="5632"/>
                    <a:pt x="6382" y="8668"/>
                  </a:cubicBezTo>
                  <a:cubicBezTo>
                    <a:pt x="6418" y="8656"/>
                    <a:pt x="6441" y="8633"/>
                    <a:pt x="6465" y="8597"/>
                  </a:cubicBezTo>
                  <a:cubicBezTo>
                    <a:pt x="3655" y="5561"/>
                    <a:pt x="1167" y="1763"/>
                    <a:pt x="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7"/>
            <p:cNvSpPr/>
            <p:nvPr/>
          </p:nvSpPr>
          <p:spPr>
            <a:xfrm>
              <a:off x="3469139" y="4014950"/>
              <a:ext cx="74521" cy="511951"/>
            </a:xfrm>
            <a:custGeom>
              <a:avLst/>
              <a:gdLst/>
              <a:ahLst/>
              <a:cxnLst/>
              <a:rect l="l" t="t" r="r" b="b"/>
              <a:pathLst>
                <a:path w="1560" h="10717" extrusionOk="0">
                  <a:moveTo>
                    <a:pt x="107" y="1"/>
                  </a:moveTo>
                  <a:cubicBezTo>
                    <a:pt x="72" y="1"/>
                    <a:pt x="24" y="13"/>
                    <a:pt x="0" y="13"/>
                  </a:cubicBezTo>
                  <a:cubicBezTo>
                    <a:pt x="0" y="4287"/>
                    <a:pt x="1357" y="10205"/>
                    <a:pt x="1453" y="10717"/>
                  </a:cubicBezTo>
                  <a:cubicBezTo>
                    <a:pt x="1488" y="10717"/>
                    <a:pt x="1536" y="10693"/>
                    <a:pt x="1560" y="10681"/>
                  </a:cubicBezTo>
                  <a:cubicBezTo>
                    <a:pt x="1429" y="10074"/>
                    <a:pt x="107" y="4228"/>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2" name="Google Shape;1062;p37"/>
          <p:cNvGrpSpPr/>
          <p:nvPr/>
        </p:nvGrpSpPr>
        <p:grpSpPr>
          <a:xfrm rot="126988">
            <a:off x="7835562" y="498228"/>
            <a:ext cx="2061782" cy="1511599"/>
            <a:chOff x="2735150" y="1713425"/>
            <a:chExt cx="549375" cy="402775"/>
          </a:xfrm>
        </p:grpSpPr>
        <p:sp>
          <p:nvSpPr>
            <p:cNvPr id="1063" name="Google Shape;1063;p37"/>
            <p:cNvSpPr/>
            <p:nvPr/>
          </p:nvSpPr>
          <p:spPr>
            <a:xfrm>
              <a:off x="2735150" y="1795800"/>
              <a:ext cx="453950" cy="320350"/>
            </a:xfrm>
            <a:custGeom>
              <a:avLst/>
              <a:gdLst/>
              <a:ahLst/>
              <a:cxnLst/>
              <a:rect l="l" t="t" r="r" b="b"/>
              <a:pathLst>
                <a:path w="18158" h="12814" extrusionOk="0">
                  <a:moveTo>
                    <a:pt x="5226" y="0"/>
                  </a:moveTo>
                  <a:cubicBezTo>
                    <a:pt x="3535" y="0"/>
                    <a:pt x="2017" y="616"/>
                    <a:pt x="1382" y="2433"/>
                  </a:cubicBezTo>
                  <a:cubicBezTo>
                    <a:pt x="1" y="6326"/>
                    <a:pt x="3572" y="10065"/>
                    <a:pt x="7156" y="11636"/>
                  </a:cubicBezTo>
                  <a:cubicBezTo>
                    <a:pt x="9372" y="12626"/>
                    <a:pt x="11725" y="12814"/>
                    <a:pt x="13193" y="12814"/>
                  </a:cubicBezTo>
                  <a:cubicBezTo>
                    <a:pt x="14091" y="12814"/>
                    <a:pt x="14657" y="12744"/>
                    <a:pt x="14657" y="12744"/>
                  </a:cubicBezTo>
                  <a:cubicBezTo>
                    <a:pt x="16788" y="12291"/>
                    <a:pt x="18158" y="8695"/>
                    <a:pt x="17146" y="7100"/>
                  </a:cubicBezTo>
                  <a:cubicBezTo>
                    <a:pt x="16122" y="5528"/>
                    <a:pt x="13157" y="2945"/>
                    <a:pt x="10680" y="1564"/>
                  </a:cubicBezTo>
                  <a:cubicBezTo>
                    <a:pt x="9365" y="823"/>
                    <a:pt x="7181" y="0"/>
                    <a:pt x="5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7"/>
            <p:cNvSpPr/>
            <p:nvPr/>
          </p:nvSpPr>
          <p:spPr>
            <a:xfrm>
              <a:off x="2765500" y="1796775"/>
              <a:ext cx="396525" cy="319425"/>
            </a:xfrm>
            <a:custGeom>
              <a:avLst/>
              <a:gdLst/>
              <a:ahLst/>
              <a:cxnLst/>
              <a:rect l="l" t="t" r="r" b="b"/>
              <a:pathLst>
                <a:path w="15861" h="12777" extrusionOk="0">
                  <a:moveTo>
                    <a:pt x="3299" y="1"/>
                  </a:moveTo>
                  <a:cubicBezTo>
                    <a:pt x="3216" y="24"/>
                    <a:pt x="3156" y="24"/>
                    <a:pt x="3085" y="36"/>
                  </a:cubicBezTo>
                  <a:lnTo>
                    <a:pt x="3918" y="4085"/>
                  </a:lnTo>
                  <a:lnTo>
                    <a:pt x="3918" y="4085"/>
                  </a:lnTo>
                  <a:lnTo>
                    <a:pt x="263" y="2168"/>
                  </a:lnTo>
                  <a:cubicBezTo>
                    <a:pt x="227" y="2227"/>
                    <a:pt x="203" y="2287"/>
                    <a:pt x="180" y="2358"/>
                  </a:cubicBezTo>
                  <a:lnTo>
                    <a:pt x="3787" y="4251"/>
                  </a:lnTo>
                  <a:lnTo>
                    <a:pt x="1" y="5335"/>
                  </a:lnTo>
                  <a:cubicBezTo>
                    <a:pt x="25" y="5406"/>
                    <a:pt x="37" y="5466"/>
                    <a:pt x="49" y="5525"/>
                  </a:cubicBezTo>
                  <a:lnTo>
                    <a:pt x="4037" y="4382"/>
                  </a:lnTo>
                  <a:lnTo>
                    <a:pt x="6371" y="5609"/>
                  </a:lnTo>
                  <a:lnTo>
                    <a:pt x="751" y="7180"/>
                  </a:lnTo>
                  <a:cubicBezTo>
                    <a:pt x="775" y="7240"/>
                    <a:pt x="823" y="7299"/>
                    <a:pt x="858" y="7359"/>
                  </a:cubicBezTo>
                  <a:lnTo>
                    <a:pt x="6645" y="5751"/>
                  </a:lnTo>
                  <a:lnTo>
                    <a:pt x="9395" y="7192"/>
                  </a:lnTo>
                  <a:lnTo>
                    <a:pt x="3537" y="10204"/>
                  </a:lnTo>
                  <a:cubicBezTo>
                    <a:pt x="3597" y="10252"/>
                    <a:pt x="3656" y="10288"/>
                    <a:pt x="3728" y="10335"/>
                  </a:cubicBezTo>
                  <a:lnTo>
                    <a:pt x="9621" y="7323"/>
                  </a:lnTo>
                  <a:lnTo>
                    <a:pt x="13074" y="9145"/>
                  </a:lnTo>
                  <a:lnTo>
                    <a:pt x="7657" y="12216"/>
                  </a:lnTo>
                  <a:cubicBezTo>
                    <a:pt x="7740" y="12240"/>
                    <a:pt x="7847" y="12252"/>
                    <a:pt x="7942" y="12288"/>
                  </a:cubicBezTo>
                  <a:lnTo>
                    <a:pt x="13300" y="9252"/>
                  </a:lnTo>
                  <a:lnTo>
                    <a:pt x="15265" y="10288"/>
                  </a:lnTo>
                  <a:lnTo>
                    <a:pt x="12229" y="12776"/>
                  </a:lnTo>
                  <a:cubicBezTo>
                    <a:pt x="12348" y="12776"/>
                    <a:pt x="12467" y="12776"/>
                    <a:pt x="12562" y="12764"/>
                  </a:cubicBezTo>
                  <a:lnTo>
                    <a:pt x="15467" y="10395"/>
                  </a:lnTo>
                  <a:lnTo>
                    <a:pt x="15765" y="10561"/>
                  </a:lnTo>
                  <a:cubicBezTo>
                    <a:pt x="15801" y="10502"/>
                    <a:pt x="15824" y="10442"/>
                    <a:pt x="15860" y="10371"/>
                  </a:cubicBezTo>
                  <a:lnTo>
                    <a:pt x="15562" y="10216"/>
                  </a:lnTo>
                  <a:lnTo>
                    <a:pt x="15562" y="6549"/>
                  </a:lnTo>
                  <a:cubicBezTo>
                    <a:pt x="15503" y="6466"/>
                    <a:pt x="15420" y="6394"/>
                    <a:pt x="15348" y="6299"/>
                  </a:cubicBezTo>
                  <a:lnTo>
                    <a:pt x="15348" y="10097"/>
                  </a:lnTo>
                  <a:lnTo>
                    <a:pt x="13396" y="9073"/>
                  </a:lnTo>
                  <a:lnTo>
                    <a:pt x="13265" y="4251"/>
                  </a:lnTo>
                  <a:cubicBezTo>
                    <a:pt x="13193" y="4192"/>
                    <a:pt x="13134" y="4132"/>
                    <a:pt x="13062" y="4073"/>
                  </a:cubicBezTo>
                  <a:lnTo>
                    <a:pt x="13062" y="4073"/>
                  </a:lnTo>
                  <a:lnTo>
                    <a:pt x="13193" y="8966"/>
                  </a:lnTo>
                  <a:lnTo>
                    <a:pt x="13193" y="8966"/>
                  </a:lnTo>
                  <a:lnTo>
                    <a:pt x="9728" y="7133"/>
                  </a:lnTo>
                  <a:lnTo>
                    <a:pt x="8931" y="1239"/>
                  </a:lnTo>
                  <a:cubicBezTo>
                    <a:pt x="8859" y="1215"/>
                    <a:pt x="8788" y="1167"/>
                    <a:pt x="8716" y="1132"/>
                  </a:cubicBezTo>
                  <a:lnTo>
                    <a:pt x="8716" y="1132"/>
                  </a:lnTo>
                  <a:lnTo>
                    <a:pt x="9502" y="7013"/>
                  </a:lnTo>
                  <a:lnTo>
                    <a:pt x="6764" y="5573"/>
                  </a:lnTo>
                  <a:lnTo>
                    <a:pt x="5859" y="167"/>
                  </a:lnTo>
                  <a:lnTo>
                    <a:pt x="5633" y="120"/>
                  </a:lnTo>
                  <a:lnTo>
                    <a:pt x="6526" y="5454"/>
                  </a:lnTo>
                  <a:lnTo>
                    <a:pt x="4156" y="4204"/>
                  </a:lnTo>
                  <a:lnTo>
                    <a:pt x="32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7"/>
            <p:cNvSpPr/>
            <p:nvPr/>
          </p:nvSpPr>
          <p:spPr>
            <a:xfrm>
              <a:off x="2937850" y="1713425"/>
              <a:ext cx="346675" cy="299350"/>
            </a:xfrm>
            <a:custGeom>
              <a:avLst/>
              <a:gdLst/>
              <a:ahLst/>
              <a:cxnLst/>
              <a:rect l="l" t="t" r="r" b="b"/>
              <a:pathLst>
                <a:path w="13867" h="11974" extrusionOk="0">
                  <a:moveTo>
                    <a:pt x="3926" y="0"/>
                  </a:moveTo>
                  <a:cubicBezTo>
                    <a:pt x="3067" y="0"/>
                    <a:pt x="2291" y="323"/>
                    <a:pt x="1739" y="1156"/>
                  </a:cubicBezTo>
                  <a:cubicBezTo>
                    <a:pt x="1" y="3787"/>
                    <a:pt x="2191" y="7407"/>
                    <a:pt x="4739" y="9431"/>
                  </a:cubicBezTo>
                  <a:cubicBezTo>
                    <a:pt x="7275" y="11455"/>
                    <a:pt x="10454" y="11967"/>
                    <a:pt x="10454" y="11967"/>
                  </a:cubicBezTo>
                  <a:cubicBezTo>
                    <a:pt x="10508" y="11971"/>
                    <a:pt x="10562" y="11974"/>
                    <a:pt x="10615" y="11974"/>
                  </a:cubicBezTo>
                  <a:cubicBezTo>
                    <a:pt x="12295" y="11974"/>
                    <a:pt x="13867" y="9672"/>
                    <a:pt x="13348" y="8276"/>
                  </a:cubicBezTo>
                  <a:cubicBezTo>
                    <a:pt x="12812" y="6847"/>
                    <a:pt x="10931" y="4228"/>
                    <a:pt x="9216" y="2620"/>
                  </a:cubicBezTo>
                  <a:cubicBezTo>
                    <a:pt x="8042" y="1520"/>
                    <a:pt x="5791" y="0"/>
                    <a:pt x="39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7"/>
            <p:cNvSpPr/>
            <p:nvPr/>
          </p:nvSpPr>
          <p:spPr>
            <a:xfrm>
              <a:off x="2966125" y="1714325"/>
              <a:ext cx="299775" cy="294400"/>
            </a:xfrm>
            <a:custGeom>
              <a:avLst/>
              <a:gdLst/>
              <a:ahLst/>
              <a:cxnLst/>
              <a:rect l="l" t="t" r="r" b="b"/>
              <a:pathLst>
                <a:path w="11991" h="11776" extrusionOk="0">
                  <a:moveTo>
                    <a:pt x="3311" y="1"/>
                  </a:moveTo>
                  <a:lnTo>
                    <a:pt x="3275" y="3251"/>
                  </a:lnTo>
                  <a:lnTo>
                    <a:pt x="727" y="953"/>
                  </a:lnTo>
                  <a:lnTo>
                    <a:pt x="644" y="1084"/>
                  </a:lnTo>
                  <a:lnTo>
                    <a:pt x="3156" y="3334"/>
                  </a:lnTo>
                  <a:lnTo>
                    <a:pt x="1" y="3311"/>
                  </a:lnTo>
                  <a:lnTo>
                    <a:pt x="1" y="3465"/>
                  </a:lnTo>
                  <a:lnTo>
                    <a:pt x="3335" y="3513"/>
                  </a:lnTo>
                  <a:lnTo>
                    <a:pt x="4954" y="4977"/>
                  </a:lnTo>
                  <a:lnTo>
                    <a:pt x="263" y="4882"/>
                  </a:lnTo>
                  <a:lnTo>
                    <a:pt x="263" y="4882"/>
                  </a:lnTo>
                  <a:cubicBezTo>
                    <a:pt x="287" y="4942"/>
                    <a:pt x="298" y="4989"/>
                    <a:pt x="322" y="5049"/>
                  </a:cubicBezTo>
                  <a:lnTo>
                    <a:pt x="5144" y="5156"/>
                  </a:lnTo>
                  <a:lnTo>
                    <a:pt x="7073" y="6859"/>
                  </a:lnTo>
                  <a:lnTo>
                    <a:pt x="1953" y="7787"/>
                  </a:lnTo>
                  <a:cubicBezTo>
                    <a:pt x="1989" y="7835"/>
                    <a:pt x="2037" y="7894"/>
                    <a:pt x="2072" y="7930"/>
                  </a:cubicBezTo>
                  <a:lnTo>
                    <a:pt x="7216" y="7002"/>
                  </a:lnTo>
                  <a:lnTo>
                    <a:pt x="9633" y="9157"/>
                  </a:lnTo>
                  <a:lnTo>
                    <a:pt x="4835" y="10240"/>
                  </a:lnTo>
                  <a:cubicBezTo>
                    <a:pt x="4906" y="10288"/>
                    <a:pt x="4990" y="10335"/>
                    <a:pt x="5049" y="10359"/>
                  </a:cubicBezTo>
                  <a:lnTo>
                    <a:pt x="9764" y="9288"/>
                  </a:lnTo>
                  <a:lnTo>
                    <a:pt x="11133" y="10526"/>
                  </a:lnTo>
                  <a:lnTo>
                    <a:pt x="8323" y="11704"/>
                  </a:lnTo>
                  <a:cubicBezTo>
                    <a:pt x="8407" y="11728"/>
                    <a:pt x="8502" y="11740"/>
                    <a:pt x="8585" y="11776"/>
                  </a:cubicBezTo>
                  <a:lnTo>
                    <a:pt x="11264" y="10645"/>
                  </a:lnTo>
                  <a:lnTo>
                    <a:pt x="11478" y="10835"/>
                  </a:lnTo>
                  <a:cubicBezTo>
                    <a:pt x="11502" y="10788"/>
                    <a:pt x="11538" y="10764"/>
                    <a:pt x="11574" y="10716"/>
                  </a:cubicBezTo>
                  <a:lnTo>
                    <a:pt x="11371" y="10538"/>
                  </a:lnTo>
                  <a:lnTo>
                    <a:pt x="11990" y="7764"/>
                  </a:lnTo>
                  <a:cubicBezTo>
                    <a:pt x="11955" y="7692"/>
                    <a:pt x="11919" y="7621"/>
                    <a:pt x="11871" y="7525"/>
                  </a:cubicBezTo>
                  <a:lnTo>
                    <a:pt x="11216" y="10407"/>
                  </a:lnTo>
                  <a:lnTo>
                    <a:pt x="9847" y="9180"/>
                  </a:lnTo>
                  <a:lnTo>
                    <a:pt x="10609" y="5513"/>
                  </a:lnTo>
                  <a:lnTo>
                    <a:pt x="10478" y="5335"/>
                  </a:lnTo>
                  <a:lnTo>
                    <a:pt x="9752" y="9061"/>
                  </a:lnTo>
                  <a:lnTo>
                    <a:pt x="7323" y="6894"/>
                  </a:lnTo>
                  <a:lnTo>
                    <a:pt x="7692" y="2263"/>
                  </a:lnTo>
                  <a:cubicBezTo>
                    <a:pt x="7657" y="2215"/>
                    <a:pt x="7597" y="2179"/>
                    <a:pt x="7537" y="2132"/>
                  </a:cubicBezTo>
                  <a:lnTo>
                    <a:pt x="7156" y="6763"/>
                  </a:lnTo>
                  <a:lnTo>
                    <a:pt x="5251" y="5037"/>
                  </a:lnTo>
                  <a:lnTo>
                    <a:pt x="5466" y="751"/>
                  </a:lnTo>
                  <a:cubicBezTo>
                    <a:pt x="5406" y="715"/>
                    <a:pt x="5359" y="691"/>
                    <a:pt x="5299" y="667"/>
                  </a:cubicBezTo>
                  <a:lnTo>
                    <a:pt x="5097" y="4894"/>
                  </a:lnTo>
                  <a:lnTo>
                    <a:pt x="3442" y="3406"/>
                  </a:lnTo>
                  <a:lnTo>
                    <a:pt x="3466" y="24"/>
                  </a:lnTo>
                  <a:cubicBezTo>
                    <a:pt x="3406" y="13"/>
                    <a:pt x="3370" y="13"/>
                    <a:pt x="3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7" name="Google Shape;1067;p37"/>
          <p:cNvGrpSpPr/>
          <p:nvPr/>
        </p:nvGrpSpPr>
        <p:grpSpPr>
          <a:xfrm rot="-743171">
            <a:off x="422959" y="1713505"/>
            <a:ext cx="729997" cy="531931"/>
            <a:chOff x="3880914" y="3359134"/>
            <a:chExt cx="968363" cy="705622"/>
          </a:xfrm>
        </p:grpSpPr>
        <p:sp>
          <p:nvSpPr>
            <p:cNvPr id="1068" name="Google Shape;1068;p37"/>
            <p:cNvSpPr/>
            <p:nvPr/>
          </p:nvSpPr>
          <p:spPr>
            <a:xfrm>
              <a:off x="4364814" y="3503505"/>
              <a:ext cx="97917" cy="225333"/>
            </a:xfrm>
            <a:custGeom>
              <a:avLst/>
              <a:gdLst/>
              <a:ahLst/>
              <a:cxnLst/>
              <a:rect l="l" t="t" r="r" b="b"/>
              <a:pathLst>
                <a:path w="3303" h="10408" extrusionOk="0">
                  <a:moveTo>
                    <a:pt x="0" y="0"/>
                  </a:moveTo>
                  <a:lnTo>
                    <a:pt x="0" y="0"/>
                  </a:lnTo>
                  <a:cubicBezTo>
                    <a:pt x="100" y="668"/>
                    <a:pt x="167" y="1368"/>
                    <a:pt x="267" y="2069"/>
                  </a:cubicBezTo>
                  <a:cubicBezTo>
                    <a:pt x="768" y="5071"/>
                    <a:pt x="1768" y="7906"/>
                    <a:pt x="3303" y="10408"/>
                  </a:cubicBezTo>
                  <a:cubicBezTo>
                    <a:pt x="2802" y="6572"/>
                    <a:pt x="1668" y="3069"/>
                    <a:pt x="0"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7"/>
            <p:cNvSpPr/>
            <p:nvPr/>
          </p:nvSpPr>
          <p:spPr>
            <a:xfrm>
              <a:off x="3880914" y="3458214"/>
              <a:ext cx="483916" cy="45855"/>
            </a:xfrm>
            <a:custGeom>
              <a:avLst/>
              <a:gdLst/>
              <a:ahLst/>
              <a:cxnLst/>
              <a:rect l="l" t="t" r="r" b="b"/>
              <a:pathLst>
                <a:path w="29222" h="2769" extrusionOk="0">
                  <a:moveTo>
                    <a:pt x="14644" y="0"/>
                  </a:moveTo>
                  <a:cubicBezTo>
                    <a:pt x="9207" y="0"/>
                    <a:pt x="4170" y="1001"/>
                    <a:pt x="1" y="2769"/>
                  </a:cubicBezTo>
                  <a:lnTo>
                    <a:pt x="29221" y="2769"/>
                  </a:lnTo>
                  <a:cubicBezTo>
                    <a:pt x="25052" y="1001"/>
                    <a:pt x="20048" y="0"/>
                    <a:pt x="14644"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7"/>
            <p:cNvSpPr/>
            <p:nvPr/>
          </p:nvSpPr>
          <p:spPr>
            <a:xfrm>
              <a:off x="4364814" y="3457651"/>
              <a:ext cx="483353" cy="45871"/>
            </a:xfrm>
            <a:custGeom>
              <a:avLst/>
              <a:gdLst/>
              <a:ahLst/>
              <a:cxnLst/>
              <a:rect l="l" t="t" r="r" b="b"/>
              <a:pathLst>
                <a:path w="29188" h="2770" extrusionOk="0">
                  <a:moveTo>
                    <a:pt x="14611" y="1"/>
                  </a:moveTo>
                  <a:cubicBezTo>
                    <a:pt x="9240" y="1"/>
                    <a:pt x="4170" y="1035"/>
                    <a:pt x="0" y="2769"/>
                  </a:cubicBezTo>
                  <a:lnTo>
                    <a:pt x="29188" y="2769"/>
                  </a:lnTo>
                  <a:cubicBezTo>
                    <a:pt x="25018" y="1001"/>
                    <a:pt x="20015" y="1"/>
                    <a:pt x="1461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7"/>
            <p:cNvSpPr/>
            <p:nvPr/>
          </p:nvSpPr>
          <p:spPr>
            <a:xfrm>
              <a:off x="3881460" y="3503505"/>
              <a:ext cx="483916" cy="45308"/>
            </a:xfrm>
            <a:custGeom>
              <a:avLst/>
              <a:gdLst/>
              <a:ahLst/>
              <a:cxnLst/>
              <a:rect l="l" t="t" r="r" b="b"/>
              <a:pathLst>
                <a:path w="29222" h="2736" extrusionOk="0">
                  <a:moveTo>
                    <a:pt x="1" y="0"/>
                  </a:moveTo>
                  <a:cubicBezTo>
                    <a:pt x="4171" y="1735"/>
                    <a:pt x="9174" y="2736"/>
                    <a:pt x="14611" y="2736"/>
                  </a:cubicBezTo>
                  <a:cubicBezTo>
                    <a:pt x="16646" y="2736"/>
                    <a:pt x="18648" y="2602"/>
                    <a:pt x="20616" y="2269"/>
                  </a:cubicBezTo>
                  <a:cubicBezTo>
                    <a:pt x="23284" y="1001"/>
                    <a:pt x="26186" y="234"/>
                    <a:pt x="29222"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7"/>
            <p:cNvSpPr/>
            <p:nvPr/>
          </p:nvSpPr>
          <p:spPr>
            <a:xfrm>
              <a:off x="4364814" y="3503505"/>
              <a:ext cx="483916" cy="45308"/>
            </a:xfrm>
            <a:custGeom>
              <a:avLst/>
              <a:gdLst/>
              <a:ahLst/>
              <a:cxnLst/>
              <a:rect l="l" t="t" r="r" b="b"/>
              <a:pathLst>
                <a:path w="29222" h="2736" extrusionOk="0">
                  <a:moveTo>
                    <a:pt x="0" y="0"/>
                  </a:moveTo>
                  <a:cubicBezTo>
                    <a:pt x="3069" y="234"/>
                    <a:pt x="5971" y="1034"/>
                    <a:pt x="8640" y="2335"/>
                  </a:cubicBezTo>
                  <a:cubicBezTo>
                    <a:pt x="10541" y="2602"/>
                    <a:pt x="12543" y="2736"/>
                    <a:pt x="14644" y="2736"/>
                  </a:cubicBezTo>
                  <a:cubicBezTo>
                    <a:pt x="20015" y="2736"/>
                    <a:pt x="25052" y="1702"/>
                    <a:pt x="29221"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7"/>
            <p:cNvSpPr/>
            <p:nvPr/>
          </p:nvSpPr>
          <p:spPr>
            <a:xfrm>
              <a:off x="4365923" y="3410703"/>
              <a:ext cx="483353" cy="93365"/>
            </a:xfrm>
            <a:custGeom>
              <a:avLst/>
              <a:gdLst/>
              <a:ahLst/>
              <a:cxnLst/>
              <a:rect l="l" t="t" r="r" b="b"/>
              <a:pathLst>
                <a:path w="29188" h="5638" extrusionOk="0">
                  <a:moveTo>
                    <a:pt x="14577" y="0"/>
                  </a:moveTo>
                  <a:cubicBezTo>
                    <a:pt x="10674" y="0"/>
                    <a:pt x="7005" y="1101"/>
                    <a:pt x="3669" y="3002"/>
                  </a:cubicBezTo>
                  <a:cubicBezTo>
                    <a:pt x="2368" y="3770"/>
                    <a:pt x="1101" y="4637"/>
                    <a:pt x="0" y="5638"/>
                  </a:cubicBezTo>
                  <a:cubicBezTo>
                    <a:pt x="4170" y="3870"/>
                    <a:pt x="9173" y="2869"/>
                    <a:pt x="14577" y="2869"/>
                  </a:cubicBezTo>
                  <a:cubicBezTo>
                    <a:pt x="19948" y="2869"/>
                    <a:pt x="25018" y="3936"/>
                    <a:pt x="29188" y="5638"/>
                  </a:cubicBezTo>
                  <a:cubicBezTo>
                    <a:pt x="25018" y="2068"/>
                    <a:pt x="20014" y="0"/>
                    <a:pt x="14577"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7"/>
            <p:cNvSpPr/>
            <p:nvPr/>
          </p:nvSpPr>
          <p:spPr>
            <a:xfrm>
              <a:off x="4508438" y="3503505"/>
              <a:ext cx="340838" cy="92819"/>
            </a:xfrm>
            <a:custGeom>
              <a:avLst/>
              <a:gdLst/>
              <a:ahLst/>
              <a:cxnLst/>
              <a:rect l="l" t="t" r="r" b="b"/>
              <a:pathLst>
                <a:path w="20582" h="5605" extrusionOk="0">
                  <a:moveTo>
                    <a:pt x="20582" y="0"/>
                  </a:moveTo>
                  <a:cubicBezTo>
                    <a:pt x="16412" y="1735"/>
                    <a:pt x="11408" y="2736"/>
                    <a:pt x="5971" y="2736"/>
                  </a:cubicBezTo>
                  <a:cubicBezTo>
                    <a:pt x="3903" y="2736"/>
                    <a:pt x="1902" y="2602"/>
                    <a:pt x="0" y="2335"/>
                  </a:cubicBezTo>
                  <a:lnTo>
                    <a:pt x="0" y="2335"/>
                  </a:lnTo>
                  <a:cubicBezTo>
                    <a:pt x="1768" y="3169"/>
                    <a:pt x="3403" y="4237"/>
                    <a:pt x="4837" y="5571"/>
                  </a:cubicBezTo>
                  <a:cubicBezTo>
                    <a:pt x="5237" y="5604"/>
                    <a:pt x="5604" y="5604"/>
                    <a:pt x="5971" y="5604"/>
                  </a:cubicBezTo>
                  <a:cubicBezTo>
                    <a:pt x="11342" y="5604"/>
                    <a:pt x="16412" y="3536"/>
                    <a:pt x="20582"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7"/>
            <p:cNvSpPr/>
            <p:nvPr/>
          </p:nvSpPr>
          <p:spPr>
            <a:xfrm>
              <a:off x="4364814" y="3503505"/>
              <a:ext cx="342494" cy="342494"/>
            </a:xfrm>
            <a:custGeom>
              <a:avLst/>
              <a:gdLst/>
              <a:ahLst/>
              <a:cxnLst/>
              <a:rect l="l" t="t" r="r" b="b"/>
              <a:pathLst>
                <a:path w="20682" h="20682" extrusionOk="0">
                  <a:moveTo>
                    <a:pt x="0" y="0"/>
                  </a:moveTo>
                  <a:lnTo>
                    <a:pt x="20682" y="20682"/>
                  </a:lnTo>
                  <a:cubicBezTo>
                    <a:pt x="20248" y="15211"/>
                    <a:pt x="18147" y="10208"/>
                    <a:pt x="14311" y="6372"/>
                  </a:cubicBezTo>
                  <a:cubicBezTo>
                    <a:pt x="14010" y="6071"/>
                    <a:pt x="13777" y="5838"/>
                    <a:pt x="13477" y="5571"/>
                  </a:cubicBezTo>
                  <a:cubicBezTo>
                    <a:pt x="8506" y="5271"/>
                    <a:pt x="3903" y="3269"/>
                    <a:pt x="0"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7"/>
            <p:cNvSpPr/>
            <p:nvPr/>
          </p:nvSpPr>
          <p:spPr>
            <a:xfrm>
              <a:off x="4364814" y="3503505"/>
              <a:ext cx="342494" cy="342494"/>
            </a:xfrm>
            <a:custGeom>
              <a:avLst/>
              <a:gdLst/>
              <a:ahLst/>
              <a:cxnLst/>
              <a:rect l="l" t="t" r="r" b="b"/>
              <a:pathLst>
                <a:path w="20682" h="20682" extrusionOk="0">
                  <a:moveTo>
                    <a:pt x="0" y="0"/>
                  </a:moveTo>
                  <a:cubicBezTo>
                    <a:pt x="3303" y="3870"/>
                    <a:pt x="5304" y="8506"/>
                    <a:pt x="5604" y="13443"/>
                  </a:cubicBezTo>
                  <a:cubicBezTo>
                    <a:pt x="5838" y="13744"/>
                    <a:pt x="6138" y="14044"/>
                    <a:pt x="6405" y="14277"/>
                  </a:cubicBezTo>
                  <a:cubicBezTo>
                    <a:pt x="10241" y="18113"/>
                    <a:pt x="15245" y="20215"/>
                    <a:pt x="20682" y="20682"/>
                  </a:cubicBezTo>
                  <a:lnTo>
                    <a:pt x="0"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7"/>
            <p:cNvSpPr/>
            <p:nvPr/>
          </p:nvSpPr>
          <p:spPr>
            <a:xfrm>
              <a:off x="4364814" y="3506519"/>
              <a:ext cx="232141" cy="96006"/>
            </a:xfrm>
            <a:custGeom>
              <a:avLst/>
              <a:gdLst/>
              <a:ahLst/>
              <a:cxnLst/>
              <a:rect l="l" t="t" r="r" b="b"/>
              <a:pathLst>
                <a:path w="13477" h="5572" extrusionOk="0">
                  <a:moveTo>
                    <a:pt x="0" y="0"/>
                  </a:moveTo>
                  <a:lnTo>
                    <a:pt x="0" y="0"/>
                  </a:lnTo>
                  <a:cubicBezTo>
                    <a:pt x="3903" y="3269"/>
                    <a:pt x="8506" y="5338"/>
                    <a:pt x="13477" y="5571"/>
                  </a:cubicBezTo>
                  <a:cubicBezTo>
                    <a:pt x="12009" y="4270"/>
                    <a:pt x="10408" y="3203"/>
                    <a:pt x="8640" y="2335"/>
                  </a:cubicBezTo>
                  <a:cubicBezTo>
                    <a:pt x="5504" y="1868"/>
                    <a:pt x="2602" y="1068"/>
                    <a:pt x="0"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7"/>
            <p:cNvSpPr/>
            <p:nvPr/>
          </p:nvSpPr>
          <p:spPr>
            <a:xfrm>
              <a:off x="4400169" y="3360062"/>
              <a:ext cx="66853" cy="37989"/>
            </a:xfrm>
            <a:custGeom>
              <a:avLst/>
              <a:gdLst/>
              <a:ahLst/>
              <a:cxnLst/>
              <a:rect l="l" t="t" r="r" b="b"/>
              <a:pathLst>
                <a:path w="4037" h="2294" extrusionOk="0">
                  <a:moveTo>
                    <a:pt x="3051" y="0"/>
                  </a:moveTo>
                  <a:cubicBezTo>
                    <a:pt x="1348" y="0"/>
                    <a:pt x="402" y="1300"/>
                    <a:pt x="0" y="2227"/>
                  </a:cubicBezTo>
                  <a:cubicBezTo>
                    <a:pt x="34" y="2227"/>
                    <a:pt x="100" y="2260"/>
                    <a:pt x="134" y="2294"/>
                  </a:cubicBezTo>
                  <a:cubicBezTo>
                    <a:pt x="968" y="1341"/>
                    <a:pt x="2312" y="1205"/>
                    <a:pt x="3012" y="1205"/>
                  </a:cubicBezTo>
                  <a:cubicBezTo>
                    <a:pt x="3292" y="1205"/>
                    <a:pt x="3469" y="1226"/>
                    <a:pt x="3469" y="1226"/>
                  </a:cubicBezTo>
                  <a:cubicBezTo>
                    <a:pt x="3770" y="1193"/>
                    <a:pt x="3970" y="959"/>
                    <a:pt x="4003" y="659"/>
                  </a:cubicBezTo>
                  <a:cubicBezTo>
                    <a:pt x="4036" y="359"/>
                    <a:pt x="3803" y="59"/>
                    <a:pt x="3469" y="25"/>
                  </a:cubicBezTo>
                  <a:cubicBezTo>
                    <a:pt x="3325" y="8"/>
                    <a:pt x="3185" y="0"/>
                    <a:pt x="3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7"/>
            <p:cNvSpPr/>
            <p:nvPr/>
          </p:nvSpPr>
          <p:spPr>
            <a:xfrm>
              <a:off x="4402935" y="3378941"/>
              <a:ext cx="55244" cy="31216"/>
            </a:xfrm>
            <a:custGeom>
              <a:avLst/>
              <a:gdLst/>
              <a:ahLst/>
              <a:cxnLst/>
              <a:rect l="l" t="t" r="r" b="b"/>
              <a:pathLst>
                <a:path w="3336" h="1885" extrusionOk="0">
                  <a:moveTo>
                    <a:pt x="2940" y="1"/>
                  </a:moveTo>
                  <a:cubicBezTo>
                    <a:pt x="2260" y="1"/>
                    <a:pt x="859" y="127"/>
                    <a:pt x="0" y="1084"/>
                  </a:cubicBezTo>
                  <a:cubicBezTo>
                    <a:pt x="300" y="1285"/>
                    <a:pt x="600" y="1585"/>
                    <a:pt x="801" y="1885"/>
                  </a:cubicBezTo>
                  <a:lnTo>
                    <a:pt x="934" y="1618"/>
                  </a:lnTo>
                  <a:cubicBezTo>
                    <a:pt x="966" y="1555"/>
                    <a:pt x="1444" y="1"/>
                    <a:pt x="2935" y="1"/>
                  </a:cubicBezTo>
                  <a:cubicBezTo>
                    <a:pt x="3020" y="1"/>
                    <a:pt x="3110" y="6"/>
                    <a:pt x="3202" y="17"/>
                  </a:cubicBezTo>
                  <a:lnTo>
                    <a:pt x="3336" y="17"/>
                  </a:lnTo>
                  <a:cubicBezTo>
                    <a:pt x="3336" y="17"/>
                    <a:pt x="3184" y="1"/>
                    <a:pt x="2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7"/>
            <p:cNvSpPr/>
            <p:nvPr/>
          </p:nvSpPr>
          <p:spPr>
            <a:xfrm>
              <a:off x="4364814" y="3675299"/>
              <a:ext cx="93365" cy="311560"/>
            </a:xfrm>
            <a:custGeom>
              <a:avLst/>
              <a:gdLst/>
              <a:ahLst/>
              <a:cxnLst/>
              <a:rect l="l" t="t" r="r" b="b"/>
              <a:pathLst>
                <a:path w="5638" h="18814" extrusionOk="0">
                  <a:moveTo>
                    <a:pt x="3303" y="0"/>
                  </a:moveTo>
                  <a:cubicBezTo>
                    <a:pt x="3470" y="1368"/>
                    <a:pt x="3570" y="2802"/>
                    <a:pt x="3570" y="4203"/>
                  </a:cubicBezTo>
                  <a:cubicBezTo>
                    <a:pt x="3570" y="9574"/>
                    <a:pt x="2269" y="14644"/>
                    <a:pt x="0" y="18814"/>
                  </a:cubicBezTo>
                  <a:cubicBezTo>
                    <a:pt x="3570" y="14644"/>
                    <a:pt x="5638" y="9641"/>
                    <a:pt x="5638" y="4203"/>
                  </a:cubicBezTo>
                  <a:cubicBezTo>
                    <a:pt x="5638" y="3837"/>
                    <a:pt x="5638" y="3470"/>
                    <a:pt x="5604" y="3069"/>
                  </a:cubicBezTo>
                  <a:cubicBezTo>
                    <a:pt x="4737" y="2135"/>
                    <a:pt x="3970" y="1135"/>
                    <a:pt x="3303" y="0"/>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7"/>
            <p:cNvSpPr/>
            <p:nvPr/>
          </p:nvSpPr>
          <p:spPr>
            <a:xfrm>
              <a:off x="4300726" y="3384737"/>
              <a:ext cx="125972" cy="119331"/>
            </a:xfrm>
            <a:custGeom>
              <a:avLst/>
              <a:gdLst/>
              <a:ahLst/>
              <a:cxnLst/>
              <a:rect l="l" t="t" r="r" b="b"/>
              <a:pathLst>
                <a:path w="7607" h="7206" extrusionOk="0">
                  <a:moveTo>
                    <a:pt x="3970" y="1"/>
                  </a:moveTo>
                  <a:cubicBezTo>
                    <a:pt x="5371" y="67"/>
                    <a:pt x="6506" y="1268"/>
                    <a:pt x="6506" y="2769"/>
                  </a:cubicBezTo>
                  <a:cubicBezTo>
                    <a:pt x="6506" y="3069"/>
                    <a:pt x="6472" y="3370"/>
                    <a:pt x="6372" y="3603"/>
                  </a:cubicBezTo>
                  <a:cubicBezTo>
                    <a:pt x="6039" y="4737"/>
                    <a:pt x="5038" y="5571"/>
                    <a:pt x="3837" y="5571"/>
                  </a:cubicBezTo>
                  <a:cubicBezTo>
                    <a:pt x="2636" y="5571"/>
                    <a:pt x="1602" y="4704"/>
                    <a:pt x="1269" y="3536"/>
                  </a:cubicBezTo>
                  <a:cubicBezTo>
                    <a:pt x="1202" y="3336"/>
                    <a:pt x="1168" y="3036"/>
                    <a:pt x="1168" y="2769"/>
                  </a:cubicBezTo>
                  <a:cubicBezTo>
                    <a:pt x="1168" y="1268"/>
                    <a:pt x="2303" y="67"/>
                    <a:pt x="3704" y="1"/>
                  </a:cubicBezTo>
                  <a:lnTo>
                    <a:pt x="3704" y="1"/>
                  </a:lnTo>
                  <a:cubicBezTo>
                    <a:pt x="3003" y="34"/>
                    <a:pt x="2336" y="267"/>
                    <a:pt x="1769" y="668"/>
                  </a:cubicBezTo>
                  <a:cubicBezTo>
                    <a:pt x="1435" y="901"/>
                    <a:pt x="1102" y="1201"/>
                    <a:pt x="768" y="1535"/>
                  </a:cubicBezTo>
                  <a:cubicBezTo>
                    <a:pt x="301" y="2169"/>
                    <a:pt x="1" y="2936"/>
                    <a:pt x="1" y="3770"/>
                  </a:cubicBezTo>
                  <a:cubicBezTo>
                    <a:pt x="1" y="4070"/>
                    <a:pt x="34" y="4337"/>
                    <a:pt x="101" y="4570"/>
                  </a:cubicBezTo>
                  <a:cubicBezTo>
                    <a:pt x="1369" y="5338"/>
                    <a:pt x="2636" y="6205"/>
                    <a:pt x="3804" y="7206"/>
                  </a:cubicBezTo>
                  <a:cubicBezTo>
                    <a:pt x="4971" y="6205"/>
                    <a:pt x="6205" y="5338"/>
                    <a:pt x="7506" y="4570"/>
                  </a:cubicBezTo>
                  <a:cubicBezTo>
                    <a:pt x="7540" y="4337"/>
                    <a:pt x="7606" y="4037"/>
                    <a:pt x="7606" y="3770"/>
                  </a:cubicBezTo>
                  <a:cubicBezTo>
                    <a:pt x="7606" y="2936"/>
                    <a:pt x="7306" y="2169"/>
                    <a:pt x="6839" y="1535"/>
                  </a:cubicBezTo>
                  <a:cubicBezTo>
                    <a:pt x="6606" y="1235"/>
                    <a:pt x="6339" y="935"/>
                    <a:pt x="6039" y="734"/>
                  </a:cubicBezTo>
                  <a:cubicBezTo>
                    <a:pt x="6005" y="734"/>
                    <a:pt x="5972" y="701"/>
                    <a:pt x="5939" y="668"/>
                  </a:cubicBezTo>
                  <a:cubicBezTo>
                    <a:pt x="5371" y="234"/>
                    <a:pt x="4704" y="34"/>
                    <a:pt x="397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7"/>
            <p:cNvSpPr/>
            <p:nvPr/>
          </p:nvSpPr>
          <p:spPr>
            <a:xfrm>
              <a:off x="4364814" y="3537751"/>
              <a:ext cx="59119" cy="449670"/>
            </a:xfrm>
            <a:custGeom>
              <a:avLst/>
              <a:gdLst/>
              <a:ahLst/>
              <a:cxnLst/>
              <a:rect l="l" t="t" r="r" b="b"/>
              <a:pathLst>
                <a:path w="3570" h="27154" extrusionOk="0">
                  <a:moveTo>
                    <a:pt x="267" y="1"/>
                  </a:moveTo>
                  <a:cubicBezTo>
                    <a:pt x="634" y="3737"/>
                    <a:pt x="901" y="8006"/>
                    <a:pt x="901" y="12543"/>
                  </a:cubicBezTo>
                  <a:cubicBezTo>
                    <a:pt x="901" y="17913"/>
                    <a:pt x="567" y="22984"/>
                    <a:pt x="0" y="27153"/>
                  </a:cubicBezTo>
                  <a:cubicBezTo>
                    <a:pt x="2235" y="22984"/>
                    <a:pt x="3570" y="17980"/>
                    <a:pt x="3570" y="12543"/>
                  </a:cubicBezTo>
                  <a:cubicBezTo>
                    <a:pt x="3570" y="11142"/>
                    <a:pt x="3470" y="9707"/>
                    <a:pt x="3303" y="8340"/>
                  </a:cubicBezTo>
                  <a:cubicBezTo>
                    <a:pt x="1768" y="5838"/>
                    <a:pt x="768" y="3003"/>
                    <a:pt x="267"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7"/>
            <p:cNvSpPr/>
            <p:nvPr/>
          </p:nvSpPr>
          <p:spPr>
            <a:xfrm>
              <a:off x="4321724" y="3384191"/>
              <a:ext cx="88397" cy="92819"/>
            </a:xfrm>
            <a:custGeom>
              <a:avLst/>
              <a:gdLst/>
              <a:ahLst/>
              <a:cxnLst/>
              <a:rect l="l" t="t" r="r" b="b"/>
              <a:pathLst>
                <a:path w="5338" h="5605" extrusionOk="0">
                  <a:moveTo>
                    <a:pt x="2536" y="0"/>
                  </a:moveTo>
                  <a:cubicBezTo>
                    <a:pt x="1101" y="100"/>
                    <a:pt x="1" y="1301"/>
                    <a:pt x="1" y="2802"/>
                  </a:cubicBezTo>
                  <a:cubicBezTo>
                    <a:pt x="1" y="3069"/>
                    <a:pt x="1" y="3303"/>
                    <a:pt x="67" y="3569"/>
                  </a:cubicBezTo>
                  <a:cubicBezTo>
                    <a:pt x="401" y="4770"/>
                    <a:pt x="1435" y="5604"/>
                    <a:pt x="2636" y="5604"/>
                  </a:cubicBezTo>
                  <a:cubicBezTo>
                    <a:pt x="3837" y="5604"/>
                    <a:pt x="4871" y="4770"/>
                    <a:pt x="5204" y="3636"/>
                  </a:cubicBezTo>
                  <a:cubicBezTo>
                    <a:pt x="5271" y="3403"/>
                    <a:pt x="5338" y="3102"/>
                    <a:pt x="5338" y="2802"/>
                  </a:cubicBezTo>
                  <a:cubicBezTo>
                    <a:pt x="5338" y="1301"/>
                    <a:pt x="4204" y="100"/>
                    <a:pt x="2903" y="0"/>
                  </a:cubicBezTo>
                  <a:lnTo>
                    <a:pt x="2736" y="0"/>
                  </a:lnTo>
                  <a:cubicBezTo>
                    <a:pt x="3703" y="0"/>
                    <a:pt x="4437" y="801"/>
                    <a:pt x="4437" y="1801"/>
                  </a:cubicBezTo>
                  <a:cubicBezTo>
                    <a:pt x="4437" y="1968"/>
                    <a:pt x="4404" y="2168"/>
                    <a:pt x="4370" y="2335"/>
                  </a:cubicBezTo>
                  <a:cubicBezTo>
                    <a:pt x="4137" y="3069"/>
                    <a:pt x="3470" y="3603"/>
                    <a:pt x="2736" y="3603"/>
                  </a:cubicBezTo>
                  <a:cubicBezTo>
                    <a:pt x="1935" y="3603"/>
                    <a:pt x="1268" y="3069"/>
                    <a:pt x="1068" y="2302"/>
                  </a:cubicBezTo>
                  <a:cubicBezTo>
                    <a:pt x="1035" y="2135"/>
                    <a:pt x="968" y="1968"/>
                    <a:pt x="968" y="1801"/>
                  </a:cubicBezTo>
                  <a:cubicBezTo>
                    <a:pt x="968" y="801"/>
                    <a:pt x="1735" y="0"/>
                    <a:pt x="270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7"/>
            <p:cNvSpPr/>
            <p:nvPr/>
          </p:nvSpPr>
          <p:spPr>
            <a:xfrm>
              <a:off x="4336082" y="3385234"/>
              <a:ext cx="57463" cy="59185"/>
            </a:xfrm>
            <a:custGeom>
              <a:avLst/>
              <a:gdLst/>
              <a:ahLst/>
              <a:cxnLst/>
              <a:rect l="l" t="t" r="r" b="b"/>
              <a:pathLst>
                <a:path w="3470" h="3574" extrusionOk="0">
                  <a:moveTo>
                    <a:pt x="1814" y="0"/>
                  </a:moveTo>
                  <a:cubicBezTo>
                    <a:pt x="1777" y="0"/>
                    <a:pt x="1740" y="1"/>
                    <a:pt x="1702" y="4"/>
                  </a:cubicBezTo>
                  <a:cubicBezTo>
                    <a:pt x="735" y="4"/>
                    <a:pt x="1" y="771"/>
                    <a:pt x="1" y="1805"/>
                  </a:cubicBezTo>
                  <a:cubicBezTo>
                    <a:pt x="1" y="1972"/>
                    <a:pt x="34" y="2139"/>
                    <a:pt x="68" y="2306"/>
                  </a:cubicBezTo>
                  <a:cubicBezTo>
                    <a:pt x="301" y="3039"/>
                    <a:pt x="968" y="3573"/>
                    <a:pt x="1735" y="3573"/>
                  </a:cubicBezTo>
                  <a:cubicBezTo>
                    <a:pt x="2503" y="3573"/>
                    <a:pt x="3170" y="3073"/>
                    <a:pt x="3370" y="2339"/>
                  </a:cubicBezTo>
                  <a:cubicBezTo>
                    <a:pt x="3403" y="2172"/>
                    <a:pt x="3470" y="2005"/>
                    <a:pt x="3470" y="1805"/>
                  </a:cubicBezTo>
                  <a:cubicBezTo>
                    <a:pt x="3470" y="810"/>
                    <a:pt x="2759" y="0"/>
                    <a:pt x="1814"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7"/>
            <p:cNvSpPr/>
            <p:nvPr/>
          </p:nvSpPr>
          <p:spPr>
            <a:xfrm>
              <a:off x="4022320" y="3503505"/>
              <a:ext cx="342510" cy="342494"/>
            </a:xfrm>
            <a:custGeom>
              <a:avLst/>
              <a:gdLst/>
              <a:ahLst/>
              <a:cxnLst/>
              <a:rect l="l" t="t" r="r" b="b"/>
              <a:pathLst>
                <a:path w="20683" h="20682" extrusionOk="0">
                  <a:moveTo>
                    <a:pt x="20682" y="0"/>
                  </a:moveTo>
                  <a:lnTo>
                    <a:pt x="20682" y="0"/>
                  </a:lnTo>
                  <a:cubicBezTo>
                    <a:pt x="16813" y="3269"/>
                    <a:pt x="12176" y="5338"/>
                    <a:pt x="7239" y="5571"/>
                  </a:cubicBezTo>
                  <a:cubicBezTo>
                    <a:pt x="6939" y="5838"/>
                    <a:pt x="6639" y="6105"/>
                    <a:pt x="6406" y="6372"/>
                  </a:cubicBezTo>
                  <a:cubicBezTo>
                    <a:pt x="2569" y="10208"/>
                    <a:pt x="468" y="15211"/>
                    <a:pt x="1" y="20682"/>
                  </a:cubicBezTo>
                  <a:lnTo>
                    <a:pt x="20682"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7"/>
            <p:cNvSpPr/>
            <p:nvPr/>
          </p:nvSpPr>
          <p:spPr>
            <a:xfrm>
              <a:off x="4023429" y="3503505"/>
              <a:ext cx="342510" cy="342494"/>
            </a:xfrm>
            <a:custGeom>
              <a:avLst/>
              <a:gdLst/>
              <a:ahLst/>
              <a:cxnLst/>
              <a:rect l="l" t="t" r="r" b="b"/>
              <a:pathLst>
                <a:path w="20683" h="20682" extrusionOk="0">
                  <a:moveTo>
                    <a:pt x="20682" y="0"/>
                  </a:moveTo>
                  <a:lnTo>
                    <a:pt x="1" y="20682"/>
                  </a:lnTo>
                  <a:cubicBezTo>
                    <a:pt x="5405" y="20215"/>
                    <a:pt x="10441" y="18113"/>
                    <a:pt x="14278" y="14277"/>
                  </a:cubicBezTo>
                  <a:cubicBezTo>
                    <a:pt x="14578" y="14010"/>
                    <a:pt x="14845" y="13744"/>
                    <a:pt x="15078" y="13443"/>
                  </a:cubicBezTo>
                  <a:cubicBezTo>
                    <a:pt x="15378" y="8506"/>
                    <a:pt x="17380" y="3870"/>
                    <a:pt x="20682"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7"/>
            <p:cNvSpPr/>
            <p:nvPr/>
          </p:nvSpPr>
          <p:spPr>
            <a:xfrm>
              <a:off x="4305711" y="3537205"/>
              <a:ext cx="59119" cy="450217"/>
            </a:xfrm>
            <a:custGeom>
              <a:avLst/>
              <a:gdLst/>
              <a:ahLst/>
              <a:cxnLst/>
              <a:rect l="l" t="t" r="r" b="b"/>
              <a:pathLst>
                <a:path w="3570" h="27187" extrusionOk="0">
                  <a:moveTo>
                    <a:pt x="3336" y="0"/>
                  </a:moveTo>
                  <a:cubicBezTo>
                    <a:pt x="2869" y="3002"/>
                    <a:pt x="1835" y="5838"/>
                    <a:pt x="234" y="8373"/>
                  </a:cubicBezTo>
                  <a:cubicBezTo>
                    <a:pt x="67" y="9740"/>
                    <a:pt x="0" y="11175"/>
                    <a:pt x="0" y="12576"/>
                  </a:cubicBezTo>
                  <a:cubicBezTo>
                    <a:pt x="0" y="17980"/>
                    <a:pt x="1334" y="23017"/>
                    <a:pt x="3569" y="27186"/>
                  </a:cubicBezTo>
                  <a:cubicBezTo>
                    <a:pt x="3036" y="23017"/>
                    <a:pt x="2702" y="18013"/>
                    <a:pt x="2702" y="12576"/>
                  </a:cubicBezTo>
                  <a:cubicBezTo>
                    <a:pt x="2702" y="8006"/>
                    <a:pt x="2902" y="3736"/>
                    <a:pt x="3336" y="0"/>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7"/>
            <p:cNvSpPr/>
            <p:nvPr/>
          </p:nvSpPr>
          <p:spPr>
            <a:xfrm>
              <a:off x="4276433" y="3378163"/>
              <a:ext cx="53588" cy="31994"/>
            </a:xfrm>
            <a:custGeom>
              <a:avLst/>
              <a:gdLst/>
              <a:ahLst/>
              <a:cxnLst/>
              <a:rect l="l" t="t" r="r" b="b"/>
              <a:pathLst>
                <a:path w="3236" h="1932" extrusionOk="0">
                  <a:moveTo>
                    <a:pt x="703" y="1"/>
                  </a:moveTo>
                  <a:cubicBezTo>
                    <a:pt x="352" y="1"/>
                    <a:pt x="89" y="42"/>
                    <a:pt x="0" y="64"/>
                  </a:cubicBezTo>
                  <a:cubicBezTo>
                    <a:pt x="49" y="61"/>
                    <a:pt x="96" y="60"/>
                    <a:pt x="143" y="60"/>
                  </a:cubicBezTo>
                  <a:cubicBezTo>
                    <a:pt x="1664" y="60"/>
                    <a:pt x="2136" y="1600"/>
                    <a:pt x="2168" y="1665"/>
                  </a:cubicBezTo>
                  <a:cubicBezTo>
                    <a:pt x="2168" y="1765"/>
                    <a:pt x="2235" y="1832"/>
                    <a:pt x="2302" y="1932"/>
                  </a:cubicBezTo>
                  <a:cubicBezTo>
                    <a:pt x="2569" y="1598"/>
                    <a:pt x="2902" y="1298"/>
                    <a:pt x="3236" y="1065"/>
                  </a:cubicBezTo>
                  <a:cubicBezTo>
                    <a:pt x="3169" y="998"/>
                    <a:pt x="3169" y="998"/>
                    <a:pt x="3169" y="965"/>
                  </a:cubicBezTo>
                  <a:cubicBezTo>
                    <a:pt x="2458" y="164"/>
                    <a:pt x="1405" y="1"/>
                    <a:pt x="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7"/>
            <p:cNvSpPr/>
            <p:nvPr/>
          </p:nvSpPr>
          <p:spPr>
            <a:xfrm>
              <a:off x="4272558" y="3675845"/>
              <a:ext cx="93382" cy="311576"/>
            </a:xfrm>
            <a:custGeom>
              <a:avLst/>
              <a:gdLst/>
              <a:ahLst/>
              <a:cxnLst/>
              <a:rect l="l" t="t" r="r" b="b"/>
              <a:pathLst>
                <a:path w="5639" h="18815" extrusionOk="0">
                  <a:moveTo>
                    <a:pt x="2336" y="1"/>
                  </a:moveTo>
                  <a:lnTo>
                    <a:pt x="2336" y="1"/>
                  </a:lnTo>
                  <a:cubicBezTo>
                    <a:pt x="1669" y="1102"/>
                    <a:pt x="901" y="2136"/>
                    <a:pt x="34" y="3103"/>
                  </a:cubicBezTo>
                  <a:cubicBezTo>
                    <a:pt x="1" y="3470"/>
                    <a:pt x="1" y="3837"/>
                    <a:pt x="1" y="4204"/>
                  </a:cubicBezTo>
                  <a:cubicBezTo>
                    <a:pt x="1" y="9608"/>
                    <a:pt x="2069" y="14645"/>
                    <a:pt x="5638" y="18814"/>
                  </a:cubicBezTo>
                  <a:cubicBezTo>
                    <a:pt x="3370" y="14645"/>
                    <a:pt x="2036" y="9641"/>
                    <a:pt x="2036" y="4204"/>
                  </a:cubicBezTo>
                  <a:cubicBezTo>
                    <a:pt x="2036" y="2803"/>
                    <a:pt x="2136" y="1368"/>
                    <a:pt x="2336"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7"/>
            <p:cNvSpPr/>
            <p:nvPr/>
          </p:nvSpPr>
          <p:spPr>
            <a:xfrm>
              <a:off x="3881460" y="3410703"/>
              <a:ext cx="483370" cy="93365"/>
            </a:xfrm>
            <a:custGeom>
              <a:avLst/>
              <a:gdLst/>
              <a:ahLst/>
              <a:cxnLst/>
              <a:rect l="l" t="t" r="r" b="b"/>
              <a:pathLst>
                <a:path w="29189" h="5638" extrusionOk="0">
                  <a:moveTo>
                    <a:pt x="14611" y="0"/>
                  </a:moveTo>
                  <a:cubicBezTo>
                    <a:pt x="9241" y="0"/>
                    <a:pt x="4171" y="2068"/>
                    <a:pt x="1" y="5638"/>
                  </a:cubicBezTo>
                  <a:cubicBezTo>
                    <a:pt x="4171" y="3870"/>
                    <a:pt x="9174" y="2869"/>
                    <a:pt x="14611" y="2869"/>
                  </a:cubicBezTo>
                  <a:cubicBezTo>
                    <a:pt x="19982" y="2869"/>
                    <a:pt x="25019" y="3936"/>
                    <a:pt x="29188" y="5638"/>
                  </a:cubicBezTo>
                  <a:cubicBezTo>
                    <a:pt x="28021" y="4637"/>
                    <a:pt x="26787" y="3736"/>
                    <a:pt x="25486" y="3002"/>
                  </a:cubicBezTo>
                  <a:cubicBezTo>
                    <a:pt x="22183" y="1101"/>
                    <a:pt x="18481" y="0"/>
                    <a:pt x="14611"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7"/>
            <p:cNvSpPr/>
            <p:nvPr/>
          </p:nvSpPr>
          <p:spPr>
            <a:xfrm>
              <a:off x="4262622" y="3359134"/>
              <a:ext cx="66306" cy="35604"/>
            </a:xfrm>
            <a:custGeom>
              <a:avLst/>
              <a:gdLst/>
              <a:ahLst/>
              <a:cxnLst/>
              <a:rect l="l" t="t" r="r" b="b"/>
              <a:pathLst>
                <a:path w="4004" h="2150" extrusionOk="0">
                  <a:moveTo>
                    <a:pt x="921" y="1"/>
                  </a:moveTo>
                  <a:cubicBezTo>
                    <a:pt x="817" y="1"/>
                    <a:pt x="710" y="5"/>
                    <a:pt x="601" y="15"/>
                  </a:cubicBezTo>
                  <a:cubicBezTo>
                    <a:pt x="267" y="81"/>
                    <a:pt x="0" y="348"/>
                    <a:pt x="34" y="682"/>
                  </a:cubicBezTo>
                  <a:cubicBezTo>
                    <a:pt x="97" y="997"/>
                    <a:pt x="338" y="1252"/>
                    <a:pt x="673" y="1252"/>
                  </a:cubicBezTo>
                  <a:cubicBezTo>
                    <a:pt x="693" y="1252"/>
                    <a:pt x="713" y="1251"/>
                    <a:pt x="734" y="1249"/>
                  </a:cubicBezTo>
                  <a:lnTo>
                    <a:pt x="834" y="1249"/>
                  </a:lnTo>
                  <a:cubicBezTo>
                    <a:pt x="923" y="1227"/>
                    <a:pt x="1186" y="1186"/>
                    <a:pt x="1537" y="1186"/>
                  </a:cubicBezTo>
                  <a:cubicBezTo>
                    <a:pt x="2239" y="1186"/>
                    <a:pt x="3292" y="1349"/>
                    <a:pt x="4003" y="2150"/>
                  </a:cubicBezTo>
                  <a:cubicBezTo>
                    <a:pt x="3626" y="1238"/>
                    <a:pt x="2627" y="1"/>
                    <a:pt x="9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7"/>
            <p:cNvSpPr/>
            <p:nvPr/>
          </p:nvSpPr>
          <p:spPr>
            <a:xfrm>
              <a:off x="4142197" y="3506519"/>
              <a:ext cx="222633" cy="92272"/>
            </a:xfrm>
            <a:custGeom>
              <a:avLst/>
              <a:gdLst/>
              <a:ahLst/>
              <a:cxnLst/>
              <a:rect l="l" t="t" r="r" b="b"/>
              <a:pathLst>
                <a:path w="13444" h="5572" extrusionOk="0">
                  <a:moveTo>
                    <a:pt x="13443" y="1"/>
                  </a:moveTo>
                  <a:lnTo>
                    <a:pt x="13443" y="1"/>
                  </a:lnTo>
                  <a:cubicBezTo>
                    <a:pt x="10875" y="1035"/>
                    <a:pt x="7939" y="1835"/>
                    <a:pt x="4837" y="2302"/>
                  </a:cubicBezTo>
                  <a:cubicBezTo>
                    <a:pt x="3069" y="3136"/>
                    <a:pt x="1435" y="4204"/>
                    <a:pt x="0" y="5571"/>
                  </a:cubicBezTo>
                  <a:cubicBezTo>
                    <a:pt x="4937" y="5305"/>
                    <a:pt x="9574" y="3303"/>
                    <a:pt x="13443"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7"/>
            <p:cNvSpPr/>
            <p:nvPr/>
          </p:nvSpPr>
          <p:spPr>
            <a:xfrm>
              <a:off x="3881460" y="3503505"/>
              <a:ext cx="340854" cy="92819"/>
            </a:xfrm>
            <a:custGeom>
              <a:avLst/>
              <a:gdLst/>
              <a:ahLst/>
              <a:cxnLst/>
              <a:rect l="l" t="t" r="r" b="b"/>
              <a:pathLst>
                <a:path w="20583" h="5605" extrusionOk="0">
                  <a:moveTo>
                    <a:pt x="1" y="0"/>
                  </a:moveTo>
                  <a:cubicBezTo>
                    <a:pt x="4171" y="3536"/>
                    <a:pt x="9174" y="5604"/>
                    <a:pt x="14611" y="5604"/>
                  </a:cubicBezTo>
                  <a:cubicBezTo>
                    <a:pt x="14978" y="5604"/>
                    <a:pt x="15345" y="5604"/>
                    <a:pt x="15745" y="5571"/>
                  </a:cubicBezTo>
                  <a:cubicBezTo>
                    <a:pt x="17180" y="4270"/>
                    <a:pt x="18814" y="3203"/>
                    <a:pt x="20582" y="2335"/>
                  </a:cubicBezTo>
                  <a:lnTo>
                    <a:pt x="20582" y="2335"/>
                  </a:lnTo>
                  <a:cubicBezTo>
                    <a:pt x="18648" y="2602"/>
                    <a:pt x="16646" y="2736"/>
                    <a:pt x="14611" y="2736"/>
                  </a:cubicBezTo>
                  <a:cubicBezTo>
                    <a:pt x="9241" y="2736"/>
                    <a:pt x="4171" y="1702"/>
                    <a:pt x="1"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7"/>
            <p:cNvSpPr/>
            <p:nvPr/>
          </p:nvSpPr>
          <p:spPr>
            <a:xfrm>
              <a:off x="4361502" y="4001763"/>
              <a:ext cx="7750" cy="62994"/>
            </a:xfrm>
            <a:custGeom>
              <a:avLst/>
              <a:gdLst/>
              <a:ahLst/>
              <a:cxnLst/>
              <a:rect l="l" t="t" r="r" b="b"/>
              <a:pathLst>
                <a:path w="468" h="3804" extrusionOk="0">
                  <a:moveTo>
                    <a:pt x="200" y="1"/>
                  </a:moveTo>
                  <a:cubicBezTo>
                    <a:pt x="200" y="1"/>
                    <a:pt x="200" y="201"/>
                    <a:pt x="167" y="601"/>
                  </a:cubicBezTo>
                  <a:cubicBezTo>
                    <a:pt x="134" y="901"/>
                    <a:pt x="100" y="1435"/>
                    <a:pt x="34" y="1869"/>
                  </a:cubicBezTo>
                  <a:cubicBezTo>
                    <a:pt x="34" y="2135"/>
                    <a:pt x="0" y="2369"/>
                    <a:pt x="0" y="2569"/>
                  </a:cubicBezTo>
                  <a:cubicBezTo>
                    <a:pt x="0" y="2836"/>
                    <a:pt x="0" y="3036"/>
                    <a:pt x="34" y="3203"/>
                  </a:cubicBezTo>
                  <a:cubicBezTo>
                    <a:pt x="100" y="3536"/>
                    <a:pt x="200" y="3803"/>
                    <a:pt x="200" y="3803"/>
                  </a:cubicBezTo>
                  <a:lnTo>
                    <a:pt x="267" y="3803"/>
                  </a:lnTo>
                  <a:cubicBezTo>
                    <a:pt x="267" y="3803"/>
                    <a:pt x="367" y="3603"/>
                    <a:pt x="434" y="3203"/>
                  </a:cubicBezTo>
                  <a:cubicBezTo>
                    <a:pt x="434" y="3003"/>
                    <a:pt x="467" y="2803"/>
                    <a:pt x="467" y="2569"/>
                  </a:cubicBezTo>
                  <a:cubicBezTo>
                    <a:pt x="467" y="2336"/>
                    <a:pt x="434" y="2135"/>
                    <a:pt x="434" y="1869"/>
                  </a:cubicBezTo>
                  <a:cubicBezTo>
                    <a:pt x="367" y="1435"/>
                    <a:pt x="334" y="968"/>
                    <a:pt x="300" y="601"/>
                  </a:cubicBezTo>
                  <a:cubicBezTo>
                    <a:pt x="300" y="267"/>
                    <a:pt x="267" y="1"/>
                    <a:pt x="267"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7"/>
            <p:cNvSpPr/>
            <p:nvPr/>
          </p:nvSpPr>
          <p:spPr>
            <a:xfrm>
              <a:off x="4322271" y="3992373"/>
              <a:ext cx="28202" cy="58010"/>
            </a:xfrm>
            <a:custGeom>
              <a:avLst/>
              <a:gdLst/>
              <a:ahLst/>
              <a:cxnLst/>
              <a:rect l="l" t="t" r="r" b="b"/>
              <a:pathLst>
                <a:path w="1703" h="3503" extrusionOk="0">
                  <a:moveTo>
                    <a:pt x="1669" y="0"/>
                  </a:moveTo>
                  <a:cubicBezTo>
                    <a:pt x="1669" y="0"/>
                    <a:pt x="1502" y="134"/>
                    <a:pt x="1335" y="467"/>
                  </a:cubicBezTo>
                  <a:cubicBezTo>
                    <a:pt x="1102" y="834"/>
                    <a:pt x="902" y="1235"/>
                    <a:pt x="668" y="1668"/>
                  </a:cubicBezTo>
                  <a:cubicBezTo>
                    <a:pt x="535" y="1868"/>
                    <a:pt x="368" y="2069"/>
                    <a:pt x="268" y="2269"/>
                  </a:cubicBezTo>
                  <a:cubicBezTo>
                    <a:pt x="201" y="2502"/>
                    <a:pt x="101" y="2702"/>
                    <a:pt x="68" y="2869"/>
                  </a:cubicBezTo>
                  <a:cubicBezTo>
                    <a:pt x="1" y="3236"/>
                    <a:pt x="1" y="3503"/>
                    <a:pt x="1" y="3503"/>
                  </a:cubicBezTo>
                  <a:lnTo>
                    <a:pt x="34" y="3503"/>
                  </a:lnTo>
                  <a:cubicBezTo>
                    <a:pt x="34" y="3503"/>
                    <a:pt x="234" y="3336"/>
                    <a:pt x="468" y="3036"/>
                  </a:cubicBezTo>
                  <a:cubicBezTo>
                    <a:pt x="568" y="2869"/>
                    <a:pt x="701" y="2702"/>
                    <a:pt x="801" y="2502"/>
                  </a:cubicBezTo>
                  <a:cubicBezTo>
                    <a:pt x="868" y="2269"/>
                    <a:pt x="968" y="2035"/>
                    <a:pt x="1035" y="1835"/>
                  </a:cubicBezTo>
                  <a:cubicBezTo>
                    <a:pt x="1202" y="1368"/>
                    <a:pt x="1369" y="901"/>
                    <a:pt x="1502" y="568"/>
                  </a:cubicBezTo>
                  <a:cubicBezTo>
                    <a:pt x="1635" y="201"/>
                    <a:pt x="1702" y="0"/>
                    <a:pt x="1702"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7"/>
            <p:cNvSpPr/>
            <p:nvPr/>
          </p:nvSpPr>
          <p:spPr>
            <a:xfrm>
              <a:off x="4292993" y="3973511"/>
              <a:ext cx="43106" cy="49812"/>
            </a:xfrm>
            <a:custGeom>
              <a:avLst/>
              <a:gdLst/>
              <a:ahLst/>
              <a:cxnLst/>
              <a:rect l="l" t="t" r="r" b="b"/>
              <a:pathLst>
                <a:path w="2603" h="3008" extrusionOk="0">
                  <a:moveTo>
                    <a:pt x="2589" y="0"/>
                  </a:moveTo>
                  <a:cubicBezTo>
                    <a:pt x="2535" y="0"/>
                    <a:pt x="2373" y="135"/>
                    <a:pt x="2102" y="406"/>
                  </a:cubicBezTo>
                  <a:cubicBezTo>
                    <a:pt x="1802" y="672"/>
                    <a:pt x="1469" y="1039"/>
                    <a:pt x="1135" y="1373"/>
                  </a:cubicBezTo>
                  <a:lnTo>
                    <a:pt x="635" y="1873"/>
                  </a:lnTo>
                  <a:cubicBezTo>
                    <a:pt x="468" y="2040"/>
                    <a:pt x="335" y="2207"/>
                    <a:pt x="268" y="2374"/>
                  </a:cubicBezTo>
                  <a:cubicBezTo>
                    <a:pt x="101" y="2707"/>
                    <a:pt x="1" y="2974"/>
                    <a:pt x="1" y="2974"/>
                  </a:cubicBezTo>
                  <a:lnTo>
                    <a:pt x="68" y="3007"/>
                  </a:lnTo>
                  <a:cubicBezTo>
                    <a:pt x="68" y="3007"/>
                    <a:pt x="301" y="2874"/>
                    <a:pt x="601" y="2607"/>
                  </a:cubicBezTo>
                  <a:cubicBezTo>
                    <a:pt x="768" y="2507"/>
                    <a:pt x="902" y="2340"/>
                    <a:pt x="1068" y="2174"/>
                  </a:cubicBezTo>
                  <a:cubicBezTo>
                    <a:pt x="1168" y="2007"/>
                    <a:pt x="1335" y="1773"/>
                    <a:pt x="1469" y="1573"/>
                  </a:cubicBezTo>
                  <a:cubicBezTo>
                    <a:pt x="1769" y="1206"/>
                    <a:pt x="2069" y="773"/>
                    <a:pt x="2269" y="506"/>
                  </a:cubicBezTo>
                  <a:cubicBezTo>
                    <a:pt x="2469" y="205"/>
                    <a:pt x="2603" y="5"/>
                    <a:pt x="2603" y="5"/>
                  </a:cubicBezTo>
                  <a:cubicBezTo>
                    <a:pt x="2600" y="2"/>
                    <a:pt x="2595" y="0"/>
                    <a:pt x="2589"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7"/>
            <p:cNvSpPr/>
            <p:nvPr/>
          </p:nvSpPr>
          <p:spPr>
            <a:xfrm>
              <a:off x="4270355" y="3952530"/>
              <a:ext cx="52495" cy="40406"/>
            </a:xfrm>
            <a:custGeom>
              <a:avLst/>
              <a:gdLst/>
              <a:ahLst/>
              <a:cxnLst/>
              <a:rect l="l" t="t" r="r" b="b"/>
              <a:pathLst>
                <a:path w="3170" h="2440" extrusionOk="0">
                  <a:moveTo>
                    <a:pt x="3157" y="0"/>
                  </a:moveTo>
                  <a:cubicBezTo>
                    <a:pt x="3100" y="0"/>
                    <a:pt x="2901" y="153"/>
                    <a:pt x="2535" y="305"/>
                  </a:cubicBezTo>
                  <a:cubicBezTo>
                    <a:pt x="2202" y="472"/>
                    <a:pt x="1835" y="772"/>
                    <a:pt x="1435" y="1072"/>
                  </a:cubicBezTo>
                  <a:cubicBezTo>
                    <a:pt x="1268" y="1239"/>
                    <a:pt x="1001" y="1339"/>
                    <a:pt x="834" y="1472"/>
                  </a:cubicBezTo>
                  <a:cubicBezTo>
                    <a:pt x="667" y="1606"/>
                    <a:pt x="501" y="1773"/>
                    <a:pt x="367" y="1906"/>
                  </a:cubicBezTo>
                  <a:cubicBezTo>
                    <a:pt x="134" y="2140"/>
                    <a:pt x="0" y="2406"/>
                    <a:pt x="0" y="2406"/>
                  </a:cubicBezTo>
                  <a:lnTo>
                    <a:pt x="34" y="2440"/>
                  </a:lnTo>
                  <a:cubicBezTo>
                    <a:pt x="34" y="2440"/>
                    <a:pt x="301" y="2340"/>
                    <a:pt x="634" y="2173"/>
                  </a:cubicBezTo>
                  <a:cubicBezTo>
                    <a:pt x="801" y="2106"/>
                    <a:pt x="1001" y="1973"/>
                    <a:pt x="1168" y="1839"/>
                  </a:cubicBezTo>
                  <a:cubicBezTo>
                    <a:pt x="1368" y="1673"/>
                    <a:pt x="1535" y="1506"/>
                    <a:pt x="1702" y="1339"/>
                  </a:cubicBezTo>
                  <a:cubicBezTo>
                    <a:pt x="2102" y="1005"/>
                    <a:pt x="2469" y="672"/>
                    <a:pt x="2702" y="438"/>
                  </a:cubicBezTo>
                  <a:cubicBezTo>
                    <a:pt x="3002" y="172"/>
                    <a:pt x="3169" y="5"/>
                    <a:pt x="3169" y="5"/>
                  </a:cubicBezTo>
                  <a:cubicBezTo>
                    <a:pt x="3166" y="2"/>
                    <a:pt x="3162" y="0"/>
                    <a:pt x="3157"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7"/>
            <p:cNvSpPr/>
            <p:nvPr/>
          </p:nvSpPr>
          <p:spPr>
            <a:xfrm>
              <a:off x="4252669" y="3929859"/>
              <a:ext cx="56370" cy="34908"/>
            </a:xfrm>
            <a:custGeom>
              <a:avLst/>
              <a:gdLst/>
              <a:ahLst/>
              <a:cxnLst/>
              <a:rect l="l" t="t" r="r" b="b"/>
              <a:pathLst>
                <a:path w="3404" h="2108" extrusionOk="0">
                  <a:moveTo>
                    <a:pt x="3387" y="1"/>
                  </a:moveTo>
                  <a:cubicBezTo>
                    <a:pt x="3325" y="1"/>
                    <a:pt x="3128" y="120"/>
                    <a:pt x="2770" y="240"/>
                  </a:cubicBezTo>
                  <a:cubicBezTo>
                    <a:pt x="2436" y="440"/>
                    <a:pt x="2036" y="673"/>
                    <a:pt x="1569" y="873"/>
                  </a:cubicBezTo>
                  <a:cubicBezTo>
                    <a:pt x="1335" y="1007"/>
                    <a:pt x="1102" y="1074"/>
                    <a:pt x="902" y="1207"/>
                  </a:cubicBezTo>
                  <a:cubicBezTo>
                    <a:pt x="701" y="1340"/>
                    <a:pt x="535" y="1474"/>
                    <a:pt x="401" y="1607"/>
                  </a:cubicBezTo>
                  <a:cubicBezTo>
                    <a:pt x="168" y="1841"/>
                    <a:pt x="1" y="2041"/>
                    <a:pt x="1" y="2041"/>
                  </a:cubicBezTo>
                  <a:lnTo>
                    <a:pt x="34" y="2108"/>
                  </a:lnTo>
                  <a:cubicBezTo>
                    <a:pt x="34" y="2108"/>
                    <a:pt x="334" y="2041"/>
                    <a:pt x="668" y="1874"/>
                  </a:cubicBezTo>
                  <a:cubicBezTo>
                    <a:pt x="835" y="1807"/>
                    <a:pt x="1035" y="1707"/>
                    <a:pt x="1235" y="1607"/>
                  </a:cubicBezTo>
                  <a:cubicBezTo>
                    <a:pt x="1435" y="1474"/>
                    <a:pt x="1602" y="1307"/>
                    <a:pt x="1836" y="1174"/>
                  </a:cubicBezTo>
                  <a:cubicBezTo>
                    <a:pt x="2202" y="873"/>
                    <a:pt x="2603" y="607"/>
                    <a:pt x="2903" y="373"/>
                  </a:cubicBezTo>
                  <a:cubicBezTo>
                    <a:pt x="3203" y="173"/>
                    <a:pt x="3403" y="6"/>
                    <a:pt x="3403" y="6"/>
                  </a:cubicBezTo>
                  <a:cubicBezTo>
                    <a:pt x="3400" y="3"/>
                    <a:pt x="3394" y="1"/>
                    <a:pt x="3387"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7"/>
            <p:cNvSpPr/>
            <p:nvPr/>
          </p:nvSpPr>
          <p:spPr>
            <a:xfrm>
              <a:off x="4236656" y="3906957"/>
              <a:ext cx="59119" cy="28533"/>
            </a:xfrm>
            <a:custGeom>
              <a:avLst/>
              <a:gdLst/>
              <a:ahLst/>
              <a:cxnLst/>
              <a:rect l="l" t="t" r="r" b="b"/>
              <a:pathLst>
                <a:path w="3570" h="1723" extrusionOk="0">
                  <a:moveTo>
                    <a:pt x="3538" y="0"/>
                  </a:moveTo>
                  <a:cubicBezTo>
                    <a:pt x="3463" y="0"/>
                    <a:pt x="3263" y="84"/>
                    <a:pt x="3003" y="188"/>
                  </a:cubicBezTo>
                  <a:cubicBezTo>
                    <a:pt x="2636" y="322"/>
                    <a:pt x="2169" y="522"/>
                    <a:pt x="1702" y="689"/>
                  </a:cubicBezTo>
                  <a:cubicBezTo>
                    <a:pt x="1502" y="755"/>
                    <a:pt x="1235" y="855"/>
                    <a:pt x="1035" y="922"/>
                  </a:cubicBezTo>
                  <a:cubicBezTo>
                    <a:pt x="834" y="1056"/>
                    <a:pt x="668" y="1156"/>
                    <a:pt x="501" y="1256"/>
                  </a:cubicBezTo>
                  <a:cubicBezTo>
                    <a:pt x="167" y="1489"/>
                    <a:pt x="1" y="1689"/>
                    <a:pt x="1" y="1689"/>
                  </a:cubicBezTo>
                  <a:lnTo>
                    <a:pt x="34" y="1723"/>
                  </a:lnTo>
                  <a:cubicBezTo>
                    <a:pt x="34" y="1723"/>
                    <a:pt x="301" y="1723"/>
                    <a:pt x="668" y="1589"/>
                  </a:cubicBezTo>
                  <a:cubicBezTo>
                    <a:pt x="834" y="1556"/>
                    <a:pt x="1035" y="1489"/>
                    <a:pt x="1235" y="1389"/>
                  </a:cubicBezTo>
                  <a:lnTo>
                    <a:pt x="1869" y="1022"/>
                  </a:lnTo>
                  <a:cubicBezTo>
                    <a:pt x="2302" y="755"/>
                    <a:pt x="2702" y="555"/>
                    <a:pt x="3036" y="355"/>
                  </a:cubicBezTo>
                  <a:cubicBezTo>
                    <a:pt x="3370" y="155"/>
                    <a:pt x="3570" y="21"/>
                    <a:pt x="3570" y="21"/>
                  </a:cubicBezTo>
                  <a:cubicBezTo>
                    <a:pt x="3570" y="7"/>
                    <a:pt x="3559" y="0"/>
                    <a:pt x="3538"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7"/>
            <p:cNvSpPr/>
            <p:nvPr/>
          </p:nvSpPr>
          <p:spPr>
            <a:xfrm>
              <a:off x="4219533" y="3882448"/>
              <a:ext cx="62431" cy="21362"/>
            </a:xfrm>
            <a:custGeom>
              <a:avLst/>
              <a:gdLst/>
              <a:ahLst/>
              <a:cxnLst/>
              <a:rect l="l" t="t" r="r" b="b"/>
              <a:pathLst>
                <a:path w="3770" h="1290" extrusionOk="0">
                  <a:moveTo>
                    <a:pt x="3770" y="0"/>
                  </a:moveTo>
                  <a:cubicBezTo>
                    <a:pt x="3770" y="0"/>
                    <a:pt x="3536" y="67"/>
                    <a:pt x="3136" y="167"/>
                  </a:cubicBezTo>
                  <a:cubicBezTo>
                    <a:pt x="2769" y="234"/>
                    <a:pt x="2302" y="367"/>
                    <a:pt x="1802" y="501"/>
                  </a:cubicBezTo>
                  <a:cubicBezTo>
                    <a:pt x="1568" y="534"/>
                    <a:pt x="1301" y="567"/>
                    <a:pt x="1101" y="668"/>
                  </a:cubicBezTo>
                  <a:cubicBezTo>
                    <a:pt x="901" y="734"/>
                    <a:pt x="701" y="834"/>
                    <a:pt x="534" y="901"/>
                  </a:cubicBezTo>
                  <a:cubicBezTo>
                    <a:pt x="201" y="1068"/>
                    <a:pt x="0" y="1235"/>
                    <a:pt x="0" y="1235"/>
                  </a:cubicBezTo>
                  <a:lnTo>
                    <a:pt x="0" y="1268"/>
                  </a:lnTo>
                  <a:cubicBezTo>
                    <a:pt x="0" y="1268"/>
                    <a:pt x="88" y="1290"/>
                    <a:pt x="237" y="1290"/>
                  </a:cubicBezTo>
                  <a:cubicBezTo>
                    <a:pt x="349" y="1290"/>
                    <a:pt x="496" y="1278"/>
                    <a:pt x="668" y="1235"/>
                  </a:cubicBezTo>
                  <a:cubicBezTo>
                    <a:pt x="868" y="1201"/>
                    <a:pt x="1068" y="1168"/>
                    <a:pt x="1268" y="1068"/>
                  </a:cubicBezTo>
                  <a:cubicBezTo>
                    <a:pt x="1502" y="1001"/>
                    <a:pt x="1702" y="868"/>
                    <a:pt x="1935" y="801"/>
                  </a:cubicBezTo>
                  <a:cubicBezTo>
                    <a:pt x="2402" y="567"/>
                    <a:pt x="2869" y="401"/>
                    <a:pt x="3203" y="234"/>
                  </a:cubicBezTo>
                  <a:cubicBezTo>
                    <a:pt x="3570" y="134"/>
                    <a:pt x="3770" y="0"/>
                    <a:pt x="3770"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7"/>
            <p:cNvSpPr/>
            <p:nvPr/>
          </p:nvSpPr>
          <p:spPr>
            <a:xfrm>
              <a:off x="4203519" y="3854826"/>
              <a:ext cx="65743" cy="13828"/>
            </a:xfrm>
            <a:custGeom>
              <a:avLst/>
              <a:gdLst/>
              <a:ahLst/>
              <a:cxnLst/>
              <a:rect l="l" t="t" r="r" b="b"/>
              <a:pathLst>
                <a:path w="3970" h="835" extrusionOk="0">
                  <a:moveTo>
                    <a:pt x="3970" y="1"/>
                  </a:moveTo>
                  <a:cubicBezTo>
                    <a:pt x="3970" y="1"/>
                    <a:pt x="3703" y="1"/>
                    <a:pt x="3336" y="34"/>
                  </a:cubicBezTo>
                  <a:cubicBezTo>
                    <a:pt x="2969" y="67"/>
                    <a:pt x="2469" y="167"/>
                    <a:pt x="1968" y="201"/>
                  </a:cubicBezTo>
                  <a:cubicBezTo>
                    <a:pt x="1701" y="234"/>
                    <a:pt x="1468" y="234"/>
                    <a:pt x="1201" y="301"/>
                  </a:cubicBezTo>
                  <a:cubicBezTo>
                    <a:pt x="967" y="334"/>
                    <a:pt x="734" y="367"/>
                    <a:pt x="567" y="468"/>
                  </a:cubicBezTo>
                  <a:cubicBezTo>
                    <a:pt x="200" y="568"/>
                    <a:pt x="0" y="734"/>
                    <a:pt x="0" y="734"/>
                  </a:cubicBezTo>
                  <a:lnTo>
                    <a:pt x="0" y="801"/>
                  </a:lnTo>
                  <a:cubicBezTo>
                    <a:pt x="0" y="801"/>
                    <a:pt x="300" y="834"/>
                    <a:pt x="667" y="834"/>
                  </a:cubicBezTo>
                  <a:cubicBezTo>
                    <a:pt x="834" y="801"/>
                    <a:pt x="1034" y="801"/>
                    <a:pt x="1301" y="734"/>
                  </a:cubicBezTo>
                  <a:cubicBezTo>
                    <a:pt x="1501" y="668"/>
                    <a:pt x="1735" y="568"/>
                    <a:pt x="2002" y="534"/>
                  </a:cubicBezTo>
                  <a:cubicBezTo>
                    <a:pt x="2502" y="401"/>
                    <a:pt x="2969" y="301"/>
                    <a:pt x="3336" y="167"/>
                  </a:cubicBezTo>
                  <a:cubicBezTo>
                    <a:pt x="3703" y="67"/>
                    <a:pt x="3970" y="1"/>
                    <a:pt x="3970"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7"/>
            <p:cNvSpPr/>
            <p:nvPr/>
          </p:nvSpPr>
          <p:spPr>
            <a:xfrm>
              <a:off x="4207378" y="3822236"/>
              <a:ext cx="53605" cy="7750"/>
            </a:xfrm>
            <a:custGeom>
              <a:avLst/>
              <a:gdLst/>
              <a:ahLst/>
              <a:cxnLst/>
              <a:rect l="l" t="t" r="r" b="b"/>
              <a:pathLst>
                <a:path w="3237" h="468" extrusionOk="0">
                  <a:moveTo>
                    <a:pt x="1001" y="0"/>
                  </a:moveTo>
                  <a:cubicBezTo>
                    <a:pt x="835" y="0"/>
                    <a:pt x="668" y="34"/>
                    <a:pt x="501" y="67"/>
                  </a:cubicBezTo>
                  <a:cubicBezTo>
                    <a:pt x="234" y="167"/>
                    <a:pt x="1" y="301"/>
                    <a:pt x="1" y="301"/>
                  </a:cubicBezTo>
                  <a:lnTo>
                    <a:pt x="1" y="334"/>
                  </a:lnTo>
                  <a:cubicBezTo>
                    <a:pt x="1" y="334"/>
                    <a:pt x="234" y="434"/>
                    <a:pt x="501" y="467"/>
                  </a:cubicBezTo>
                  <a:lnTo>
                    <a:pt x="1001" y="467"/>
                  </a:lnTo>
                  <a:cubicBezTo>
                    <a:pt x="1235" y="401"/>
                    <a:pt x="1402" y="367"/>
                    <a:pt x="1602" y="334"/>
                  </a:cubicBezTo>
                  <a:cubicBezTo>
                    <a:pt x="2402" y="201"/>
                    <a:pt x="3170" y="34"/>
                    <a:pt x="3170" y="34"/>
                  </a:cubicBezTo>
                  <a:lnTo>
                    <a:pt x="3236" y="0"/>
                  </a:ln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7"/>
            <p:cNvSpPr/>
            <p:nvPr/>
          </p:nvSpPr>
          <p:spPr>
            <a:xfrm>
              <a:off x="4223391" y="3789099"/>
              <a:ext cx="33716" cy="7750"/>
            </a:xfrm>
            <a:custGeom>
              <a:avLst/>
              <a:gdLst/>
              <a:ahLst/>
              <a:cxnLst/>
              <a:rect l="l" t="t" r="r" b="b"/>
              <a:pathLst>
                <a:path w="2036" h="468" extrusionOk="0">
                  <a:moveTo>
                    <a:pt x="668" y="0"/>
                  </a:moveTo>
                  <a:cubicBezTo>
                    <a:pt x="535" y="0"/>
                    <a:pt x="435" y="0"/>
                    <a:pt x="335" y="33"/>
                  </a:cubicBezTo>
                  <a:cubicBezTo>
                    <a:pt x="134" y="133"/>
                    <a:pt x="1" y="200"/>
                    <a:pt x="1" y="200"/>
                  </a:cubicBezTo>
                  <a:lnTo>
                    <a:pt x="1" y="267"/>
                  </a:lnTo>
                  <a:cubicBezTo>
                    <a:pt x="1" y="267"/>
                    <a:pt x="134" y="367"/>
                    <a:pt x="335" y="434"/>
                  </a:cubicBezTo>
                  <a:cubicBezTo>
                    <a:pt x="468" y="434"/>
                    <a:pt x="535" y="467"/>
                    <a:pt x="668" y="467"/>
                  </a:cubicBezTo>
                  <a:cubicBezTo>
                    <a:pt x="802" y="467"/>
                    <a:pt x="935" y="434"/>
                    <a:pt x="1035" y="434"/>
                  </a:cubicBezTo>
                  <a:lnTo>
                    <a:pt x="2036" y="267"/>
                  </a:lnTo>
                  <a:lnTo>
                    <a:pt x="2036" y="200"/>
                  </a:lnTo>
                  <a:cubicBezTo>
                    <a:pt x="2036" y="200"/>
                    <a:pt x="1535" y="100"/>
                    <a:pt x="1035" y="33"/>
                  </a:cubicBezTo>
                  <a:cubicBezTo>
                    <a:pt x="935" y="33"/>
                    <a:pt x="802" y="0"/>
                    <a:pt x="668"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7"/>
            <p:cNvSpPr/>
            <p:nvPr/>
          </p:nvSpPr>
          <p:spPr>
            <a:xfrm>
              <a:off x="4376406" y="3991264"/>
              <a:ext cx="28748" cy="58026"/>
            </a:xfrm>
            <a:custGeom>
              <a:avLst/>
              <a:gdLst/>
              <a:ahLst/>
              <a:cxnLst/>
              <a:rect l="l" t="t" r="r" b="b"/>
              <a:pathLst>
                <a:path w="1736" h="3504" extrusionOk="0">
                  <a:moveTo>
                    <a:pt x="1" y="1"/>
                  </a:moveTo>
                  <a:cubicBezTo>
                    <a:pt x="1" y="1"/>
                    <a:pt x="101" y="268"/>
                    <a:pt x="234" y="601"/>
                  </a:cubicBezTo>
                  <a:cubicBezTo>
                    <a:pt x="334" y="968"/>
                    <a:pt x="535" y="1402"/>
                    <a:pt x="668" y="1835"/>
                  </a:cubicBezTo>
                  <a:cubicBezTo>
                    <a:pt x="768" y="2102"/>
                    <a:pt x="868" y="2302"/>
                    <a:pt x="935" y="2503"/>
                  </a:cubicBezTo>
                  <a:cubicBezTo>
                    <a:pt x="1068" y="2736"/>
                    <a:pt x="1135" y="2903"/>
                    <a:pt x="1268" y="3070"/>
                  </a:cubicBezTo>
                  <a:cubicBezTo>
                    <a:pt x="1469" y="3336"/>
                    <a:pt x="1702" y="3503"/>
                    <a:pt x="1702" y="3503"/>
                  </a:cubicBezTo>
                  <a:lnTo>
                    <a:pt x="1735" y="3503"/>
                  </a:lnTo>
                  <a:cubicBezTo>
                    <a:pt x="1735" y="3503"/>
                    <a:pt x="1735" y="3236"/>
                    <a:pt x="1635" y="2903"/>
                  </a:cubicBezTo>
                  <a:cubicBezTo>
                    <a:pt x="1602" y="2736"/>
                    <a:pt x="1535" y="2503"/>
                    <a:pt x="1435" y="2302"/>
                  </a:cubicBezTo>
                  <a:lnTo>
                    <a:pt x="1068" y="1669"/>
                  </a:lnTo>
                  <a:cubicBezTo>
                    <a:pt x="801" y="1268"/>
                    <a:pt x="601" y="801"/>
                    <a:pt x="401" y="501"/>
                  </a:cubicBezTo>
                  <a:cubicBezTo>
                    <a:pt x="201" y="234"/>
                    <a:pt x="68" y="1"/>
                    <a:pt x="68"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7"/>
            <p:cNvSpPr/>
            <p:nvPr/>
          </p:nvSpPr>
          <p:spPr>
            <a:xfrm>
              <a:off x="4391326" y="3973031"/>
              <a:ext cx="42559" cy="49746"/>
            </a:xfrm>
            <a:custGeom>
              <a:avLst/>
              <a:gdLst/>
              <a:ahLst/>
              <a:cxnLst/>
              <a:rect l="l" t="t" r="r" b="b"/>
              <a:pathLst>
                <a:path w="2570" h="3004" extrusionOk="0">
                  <a:moveTo>
                    <a:pt x="34" y="1"/>
                  </a:moveTo>
                  <a:cubicBezTo>
                    <a:pt x="1" y="34"/>
                    <a:pt x="134" y="234"/>
                    <a:pt x="334" y="501"/>
                  </a:cubicBezTo>
                  <a:cubicBezTo>
                    <a:pt x="534" y="768"/>
                    <a:pt x="834" y="1202"/>
                    <a:pt x="1135" y="1569"/>
                  </a:cubicBezTo>
                  <a:cubicBezTo>
                    <a:pt x="1235" y="1769"/>
                    <a:pt x="1402" y="2002"/>
                    <a:pt x="1535" y="2169"/>
                  </a:cubicBezTo>
                  <a:cubicBezTo>
                    <a:pt x="1702" y="2369"/>
                    <a:pt x="1869" y="2469"/>
                    <a:pt x="2002" y="2603"/>
                  </a:cubicBezTo>
                  <a:cubicBezTo>
                    <a:pt x="2302" y="2870"/>
                    <a:pt x="2536" y="3003"/>
                    <a:pt x="2536" y="3003"/>
                  </a:cubicBezTo>
                  <a:lnTo>
                    <a:pt x="2569" y="2936"/>
                  </a:lnTo>
                  <a:cubicBezTo>
                    <a:pt x="2569" y="2936"/>
                    <a:pt x="2536" y="2703"/>
                    <a:pt x="2336" y="2369"/>
                  </a:cubicBezTo>
                  <a:cubicBezTo>
                    <a:pt x="2202" y="2203"/>
                    <a:pt x="2135" y="2036"/>
                    <a:pt x="1969" y="1869"/>
                  </a:cubicBezTo>
                  <a:cubicBezTo>
                    <a:pt x="1835" y="1702"/>
                    <a:pt x="1635" y="1535"/>
                    <a:pt x="1468" y="1369"/>
                  </a:cubicBezTo>
                  <a:lnTo>
                    <a:pt x="501" y="401"/>
                  </a:lnTo>
                  <a:cubicBezTo>
                    <a:pt x="201" y="168"/>
                    <a:pt x="34" y="1"/>
                    <a:pt x="34"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7"/>
            <p:cNvSpPr/>
            <p:nvPr/>
          </p:nvSpPr>
          <p:spPr>
            <a:xfrm>
              <a:off x="4404591" y="3952050"/>
              <a:ext cx="50823" cy="40887"/>
            </a:xfrm>
            <a:custGeom>
              <a:avLst/>
              <a:gdLst/>
              <a:ahLst/>
              <a:cxnLst/>
              <a:rect l="l" t="t" r="r" b="b"/>
              <a:pathLst>
                <a:path w="3069" h="2469" extrusionOk="0">
                  <a:moveTo>
                    <a:pt x="33" y="0"/>
                  </a:moveTo>
                  <a:lnTo>
                    <a:pt x="33" y="0"/>
                  </a:lnTo>
                  <a:cubicBezTo>
                    <a:pt x="0" y="34"/>
                    <a:pt x="167" y="201"/>
                    <a:pt x="367" y="467"/>
                  </a:cubicBezTo>
                  <a:cubicBezTo>
                    <a:pt x="634" y="701"/>
                    <a:pt x="967" y="1034"/>
                    <a:pt x="1368" y="1368"/>
                  </a:cubicBezTo>
                  <a:cubicBezTo>
                    <a:pt x="1568" y="1535"/>
                    <a:pt x="1735" y="1702"/>
                    <a:pt x="1901" y="1868"/>
                  </a:cubicBezTo>
                  <a:cubicBezTo>
                    <a:pt x="2102" y="2002"/>
                    <a:pt x="2268" y="2135"/>
                    <a:pt x="2435" y="2202"/>
                  </a:cubicBezTo>
                  <a:cubicBezTo>
                    <a:pt x="2769" y="2369"/>
                    <a:pt x="3036" y="2469"/>
                    <a:pt x="3036" y="2469"/>
                  </a:cubicBezTo>
                  <a:lnTo>
                    <a:pt x="3069" y="2435"/>
                  </a:lnTo>
                  <a:cubicBezTo>
                    <a:pt x="3069" y="2435"/>
                    <a:pt x="2936" y="2202"/>
                    <a:pt x="2702" y="1935"/>
                  </a:cubicBezTo>
                  <a:cubicBezTo>
                    <a:pt x="2569" y="1802"/>
                    <a:pt x="2402" y="1635"/>
                    <a:pt x="2235" y="1501"/>
                  </a:cubicBezTo>
                  <a:cubicBezTo>
                    <a:pt x="2068" y="1335"/>
                    <a:pt x="1868" y="1201"/>
                    <a:pt x="1668" y="1101"/>
                  </a:cubicBezTo>
                  <a:cubicBezTo>
                    <a:pt x="1234" y="834"/>
                    <a:pt x="867" y="534"/>
                    <a:pt x="534" y="334"/>
                  </a:cubicBezTo>
                  <a:cubicBezTo>
                    <a:pt x="234" y="134"/>
                    <a:pt x="34" y="0"/>
                    <a:pt x="33"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7"/>
            <p:cNvSpPr/>
            <p:nvPr/>
          </p:nvSpPr>
          <p:spPr>
            <a:xfrm>
              <a:off x="4418402" y="3929395"/>
              <a:ext cx="55807" cy="35372"/>
            </a:xfrm>
            <a:custGeom>
              <a:avLst/>
              <a:gdLst/>
              <a:ahLst/>
              <a:cxnLst/>
              <a:rect l="l" t="t" r="r" b="b"/>
              <a:pathLst>
                <a:path w="3370" h="2136" extrusionOk="0">
                  <a:moveTo>
                    <a:pt x="33" y="1"/>
                  </a:moveTo>
                  <a:cubicBezTo>
                    <a:pt x="0" y="34"/>
                    <a:pt x="200" y="201"/>
                    <a:pt x="434" y="401"/>
                  </a:cubicBezTo>
                  <a:cubicBezTo>
                    <a:pt x="734" y="635"/>
                    <a:pt x="1101" y="901"/>
                    <a:pt x="1534" y="1202"/>
                  </a:cubicBezTo>
                  <a:cubicBezTo>
                    <a:pt x="1735" y="1335"/>
                    <a:pt x="1901" y="1502"/>
                    <a:pt x="2102" y="1635"/>
                  </a:cubicBezTo>
                  <a:cubicBezTo>
                    <a:pt x="2335" y="1735"/>
                    <a:pt x="2535" y="1835"/>
                    <a:pt x="2702" y="1902"/>
                  </a:cubicBezTo>
                  <a:cubicBezTo>
                    <a:pt x="3069" y="2069"/>
                    <a:pt x="3336" y="2136"/>
                    <a:pt x="3336" y="2136"/>
                  </a:cubicBezTo>
                  <a:lnTo>
                    <a:pt x="3369" y="2069"/>
                  </a:lnTo>
                  <a:cubicBezTo>
                    <a:pt x="3369" y="2069"/>
                    <a:pt x="3236" y="1869"/>
                    <a:pt x="2935" y="1635"/>
                  </a:cubicBezTo>
                  <a:cubicBezTo>
                    <a:pt x="2835" y="1502"/>
                    <a:pt x="2669" y="1368"/>
                    <a:pt x="2435" y="1235"/>
                  </a:cubicBezTo>
                  <a:cubicBezTo>
                    <a:pt x="2235" y="1102"/>
                    <a:pt x="2001" y="1035"/>
                    <a:pt x="1768" y="901"/>
                  </a:cubicBezTo>
                  <a:cubicBezTo>
                    <a:pt x="1368" y="701"/>
                    <a:pt x="901" y="468"/>
                    <a:pt x="567" y="268"/>
                  </a:cubicBezTo>
                  <a:cubicBezTo>
                    <a:pt x="234" y="134"/>
                    <a:pt x="33" y="1"/>
                    <a:pt x="33"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7"/>
            <p:cNvSpPr/>
            <p:nvPr/>
          </p:nvSpPr>
          <p:spPr>
            <a:xfrm>
              <a:off x="4431103" y="3906195"/>
              <a:ext cx="59666" cy="29295"/>
            </a:xfrm>
            <a:custGeom>
              <a:avLst/>
              <a:gdLst/>
              <a:ahLst/>
              <a:cxnLst/>
              <a:rect l="l" t="t" r="r" b="b"/>
              <a:pathLst>
                <a:path w="3603" h="1769" extrusionOk="0">
                  <a:moveTo>
                    <a:pt x="0" y="1"/>
                  </a:moveTo>
                  <a:cubicBezTo>
                    <a:pt x="0" y="67"/>
                    <a:pt x="234" y="201"/>
                    <a:pt x="567" y="401"/>
                  </a:cubicBezTo>
                  <a:cubicBezTo>
                    <a:pt x="834" y="568"/>
                    <a:pt x="1301" y="801"/>
                    <a:pt x="1735" y="1068"/>
                  </a:cubicBezTo>
                  <a:lnTo>
                    <a:pt x="2335" y="1435"/>
                  </a:lnTo>
                  <a:cubicBezTo>
                    <a:pt x="2569" y="1502"/>
                    <a:pt x="2769" y="1602"/>
                    <a:pt x="2936" y="1635"/>
                  </a:cubicBezTo>
                  <a:cubicBezTo>
                    <a:pt x="3269" y="1769"/>
                    <a:pt x="3569" y="1769"/>
                    <a:pt x="3569" y="1769"/>
                  </a:cubicBezTo>
                  <a:lnTo>
                    <a:pt x="3603" y="1735"/>
                  </a:lnTo>
                  <a:cubicBezTo>
                    <a:pt x="3603" y="1735"/>
                    <a:pt x="3403" y="1502"/>
                    <a:pt x="3102" y="1302"/>
                  </a:cubicBezTo>
                  <a:cubicBezTo>
                    <a:pt x="2936" y="1168"/>
                    <a:pt x="2769" y="1068"/>
                    <a:pt x="2569" y="968"/>
                  </a:cubicBezTo>
                  <a:cubicBezTo>
                    <a:pt x="2335" y="901"/>
                    <a:pt x="2135" y="801"/>
                    <a:pt x="1902" y="735"/>
                  </a:cubicBezTo>
                  <a:cubicBezTo>
                    <a:pt x="1435" y="568"/>
                    <a:pt x="934" y="368"/>
                    <a:pt x="601" y="234"/>
                  </a:cubicBezTo>
                  <a:cubicBezTo>
                    <a:pt x="267" y="101"/>
                    <a:pt x="0" y="1"/>
                    <a:pt x="0"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7"/>
            <p:cNvSpPr/>
            <p:nvPr/>
          </p:nvSpPr>
          <p:spPr>
            <a:xfrm>
              <a:off x="4444914" y="3881901"/>
              <a:ext cx="62978" cy="20998"/>
            </a:xfrm>
            <a:custGeom>
              <a:avLst/>
              <a:gdLst/>
              <a:ahLst/>
              <a:cxnLst/>
              <a:rect l="l" t="t" r="r" b="b"/>
              <a:pathLst>
                <a:path w="3803" h="1268" extrusionOk="0">
                  <a:moveTo>
                    <a:pt x="0" y="0"/>
                  </a:moveTo>
                  <a:cubicBezTo>
                    <a:pt x="0" y="0"/>
                    <a:pt x="267" y="67"/>
                    <a:pt x="601" y="234"/>
                  </a:cubicBezTo>
                  <a:cubicBezTo>
                    <a:pt x="934" y="400"/>
                    <a:pt x="1368" y="567"/>
                    <a:pt x="1835" y="767"/>
                  </a:cubicBezTo>
                  <a:cubicBezTo>
                    <a:pt x="2035" y="867"/>
                    <a:pt x="2302" y="1001"/>
                    <a:pt x="2502" y="1067"/>
                  </a:cubicBezTo>
                  <a:cubicBezTo>
                    <a:pt x="2702" y="1168"/>
                    <a:pt x="2936" y="1201"/>
                    <a:pt x="3136" y="1234"/>
                  </a:cubicBezTo>
                  <a:cubicBezTo>
                    <a:pt x="3503" y="1268"/>
                    <a:pt x="3803" y="1268"/>
                    <a:pt x="3803" y="1268"/>
                  </a:cubicBezTo>
                  <a:lnTo>
                    <a:pt x="3803" y="1234"/>
                  </a:lnTo>
                  <a:cubicBezTo>
                    <a:pt x="3803" y="1234"/>
                    <a:pt x="3603" y="1067"/>
                    <a:pt x="3269" y="901"/>
                  </a:cubicBezTo>
                  <a:cubicBezTo>
                    <a:pt x="3102" y="834"/>
                    <a:pt x="2902" y="734"/>
                    <a:pt x="2669" y="667"/>
                  </a:cubicBezTo>
                  <a:cubicBezTo>
                    <a:pt x="2469" y="600"/>
                    <a:pt x="2235" y="567"/>
                    <a:pt x="1968" y="500"/>
                  </a:cubicBezTo>
                  <a:cubicBezTo>
                    <a:pt x="1468" y="367"/>
                    <a:pt x="1001" y="234"/>
                    <a:pt x="634" y="167"/>
                  </a:cubicBezTo>
                  <a:cubicBezTo>
                    <a:pt x="267" y="33"/>
                    <a:pt x="0" y="0"/>
                    <a:pt x="0"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7"/>
            <p:cNvSpPr/>
            <p:nvPr/>
          </p:nvSpPr>
          <p:spPr>
            <a:xfrm>
              <a:off x="4458162" y="3853716"/>
              <a:ext cx="65760" cy="13828"/>
            </a:xfrm>
            <a:custGeom>
              <a:avLst/>
              <a:gdLst/>
              <a:ahLst/>
              <a:cxnLst/>
              <a:rect l="l" t="t" r="r" b="b"/>
              <a:pathLst>
                <a:path w="3971" h="835" extrusionOk="0">
                  <a:moveTo>
                    <a:pt x="34" y="1"/>
                  </a:moveTo>
                  <a:lnTo>
                    <a:pt x="1" y="34"/>
                  </a:lnTo>
                  <a:cubicBezTo>
                    <a:pt x="1" y="34"/>
                    <a:pt x="48" y="34"/>
                    <a:pt x="129" y="37"/>
                  </a:cubicBezTo>
                  <a:lnTo>
                    <a:pt x="129" y="37"/>
                  </a:lnTo>
                  <a:cubicBezTo>
                    <a:pt x="68" y="15"/>
                    <a:pt x="34" y="1"/>
                    <a:pt x="34" y="1"/>
                  </a:cubicBezTo>
                  <a:close/>
                  <a:moveTo>
                    <a:pt x="129" y="37"/>
                  </a:moveTo>
                  <a:cubicBezTo>
                    <a:pt x="230" y="72"/>
                    <a:pt x="407" y="126"/>
                    <a:pt x="635" y="168"/>
                  </a:cubicBezTo>
                  <a:cubicBezTo>
                    <a:pt x="1001" y="301"/>
                    <a:pt x="1468" y="434"/>
                    <a:pt x="1969" y="568"/>
                  </a:cubicBezTo>
                  <a:cubicBezTo>
                    <a:pt x="2202" y="635"/>
                    <a:pt x="2402" y="735"/>
                    <a:pt x="2669" y="768"/>
                  </a:cubicBezTo>
                  <a:cubicBezTo>
                    <a:pt x="2869" y="801"/>
                    <a:pt x="3103" y="835"/>
                    <a:pt x="3303" y="835"/>
                  </a:cubicBezTo>
                  <a:cubicBezTo>
                    <a:pt x="3703" y="835"/>
                    <a:pt x="3970" y="801"/>
                    <a:pt x="3970" y="801"/>
                  </a:cubicBezTo>
                  <a:lnTo>
                    <a:pt x="3970" y="768"/>
                  </a:lnTo>
                  <a:cubicBezTo>
                    <a:pt x="3970" y="768"/>
                    <a:pt x="3770" y="601"/>
                    <a:pt x="3370" y="468"/>
                  </a:cubicBezTo>
                  <a:cubicBezTo>
                    <a:pt x="3203" y="434"/>
                    <a:pt x="3003" y="334"/>
                    <a:pt x="2769" y="301"/>
                  </a:cubicBezTo>
                  <a:cubicBezTo>
                    <a:pt x="2503" y="268"/>
                    <a:pt x="2269" y="268"/>
                    <a:pt x="2002" y="234"/>
                  </a:cubicBezTo>
                  <a:cubicBezTo>
                    <a:pt x="1502" y="134"/>
                    <a:pt x="1001" y="101"/>
                    <a:pt x="635" y="68"/>
                  </a:cubicBezTo>
                  <a:cubicBezTo>
                    <a:pt x="421" y="48"/>
                    <a:pt x="242" y="40"/>
                    <a:pt x="129" y="37"/>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7"/>
            <p:cNvSpPr/>
            <p:nvPr/>
          </p:nvSpPr>
          <p:spPr>
            <a:xfrm>
              <a:off x="4467005" y="3821987"/>
              <a:ext cx="53042" cy="8247"/>
            </a:xfrm>
            <a:custGeom>
              <a:avLst/>
              <a:gdLst/>
              <a:ahLst/>
              <a:cxnLst/>
              <a:rect l="l" t="t" r="r" b="b"/>
              <a:pathLst>
                <a:path w="3203" h="498" extrusionOk="0">
                  <a:moveTo>
                    <a:pt x="841" y="1"/>
                  </a:moveTo>
                  <a:cubicBezTo>
                    <a:pt x="356" y="1"/>
                    <a:pt x="0" y="15"/>
                    <a:pt x="0" y="15"/>
                  </a:cubicBezTo>
                  <a:lnTo>
                    <a:pt x="67" y="49"/>
                  </a:lnTo>
                  <a:cubicBezTo>
                    <a:pt x="67" y="49"/>
                    <a:pt x="834" y="216"/>
                    <a:pt x="1635" y="349"/>
                  </a:cubicBezTo>
                  <a:cubicBezTo>
                    <a:pt x="1835" y="382"/>
                    <a:pt x="2002" y="482"/>
                    <a:pt x="2202" y="482"/>
                  </a:cubicBezTo>
                  <a:cubicBezTo>
                    <a:pt x="2258" y="494"/>
                    <a:pt x="2317" y="497"/>
                    <a:pt x="2376" y="497"/>
                  </a:cubicBezTo>
                  <a:cubicBezTo>
                    <a:pt x="2495" y="497"/>
                    <a:pt x="2613" y="482"/>
                    <a:pt x="2702" y="482"/>
                  </a:cubicBezTo>
                  <a:cubicBezTo>
                    <a:pt x="3003" y="416"/>
                    <a:pt x="3203" y="349"/>
                    <a:pt x="3203" y="349"/>
                  </a:cubicBezTo>
                  <a:lnTo>
                    <a:pt x="3203" y="316"/>
                  </a:lnTo>
                  <a:cubicBezTo>
                    <a:pt x="3203" y="316"/>
                    <a:pt x="3003" y="182"/>
                    <a:pt x="2702" y="82"/>
                  </a:cubicBezTo>
                  <a:cubicBezTo>
                    <a:pt x="2602" y="49"/>
                    <a:pt x="2436" y="15"/>
                    <a:pt x="2202" y="15"/>
                  </a:cubicBezTo>
                  <a:lnTo>
                    <a:pt x="1635" y="15"/>
                  </a:lnTo>
                  <a:cubicBezTo>
                    <a:pt x="1357" y="4"/>
                    <a:pt x="1083" y="1"/>
                    <a:pt x="841"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7"/>
            <p:cNvSpPr/>
            <p:nvPr/>
          </p:nvSpPr>
          <p:spPr>
            <a:xfrm>
              <a:off x="4469771" y="3789099"/>
              <a:ext cx="33716" cy="7750"/>
            </a:xfrm>
            <a:custGeom>
              <a:avLst/>
              <a:gdLst/>
              <a:ahLst/>
              <a:cxnLst/>
              <a:rect l="l" t="t" r="r" b="b"/>
              <a:pathLst>
                <a:path w="2036" h="468" extrusionOk="0">
                  <a:moveTo>
                    <a:pt x="1368" y="0"/>
                  </a:moveTo>
                  <a:cubicBezTo>
                    <a:pt x="1268" y="0"/>
                    <a:pt x="1134" y="33"/>
                    <a:pt x="1001" y="33"/>
                  </a:cubicBezTo>
                  <a:cubicBezTo>
                    <a:pt x="501" y="100"/>
                    <a:pt x="0" y="200"/>
                    <a:pt x="0" y="200"/>
                  </a:cubicBezTo>
                  <a:lnTo>
                    <a:pt x="0" y="267"/>
                  </a:lnTo>
                  <a:cubicBezTo>
                    <a:pt x="0" y="267"/>
                    <a:pt x="501" y="367"/>
                    <a:pt x="1001" y="434"/>
                  </a:cubicBezTo>
                  <a:cubicBezTo>
                    <a:pt x="1134" y="434"/>
                    <a:pt x="1268" y="467"/>
                    <a:pt x="1368" y="467"/>
                  </a:cubicBezTo>
                  <a:cubicBezTo>
                    <a:pt x="1501" y="467"/>
                    <a:pt x="1635" y="467"/>
                    <a:pt x="1701" y="434"/>
                  </a:cubicBezTo>
                  <a:cubicBezTo>
                    <a:pt x="1935" y="334"/>
                    <a:pt x="2035" y="267"/>
                    <a:pt x="2035" y="267"/>
                  </a:cubicBezTo>
                  <a:lnTo>
                    <a:pt x="2035" y="200"/>
                  </a:lnTo>
                  <a:cubicBezTo>
                    <a:pt x="2035" y="200"/>
                    <a:pt x="1935" y="100"/>
                    <a:pt x="1701" y="33"/>
                  </a:cubicBezTo>
                  <a:cubicBezTo>
                    <a:pt x="1601" y="33"/>
                    <a:pt x="1501" y="0"/>
                    <a:pt x="1368"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7"/>
            <p:cNvSpPr/>
            <p:nvPr/>
          </p:nvSpPr>
          <p:spPr>
            <a:xfrm>
              <a:off x="4128137" y="3503505"/>
              <a:ext cx="236693" cy="101231"/>
            </a:xfrm>
            <a:custGeom>
              <a:avLst/>
              <a:gdLst/>
              <a:ahLst/>
              <a:cxnLst/>
              <a:rect l="l" t="t" r="r" b="b"/>
              <a:pathLst>
                <a:path w="8607" h="2269" extrusionOk="0">
                  <a:moveTo>
                    <a:pt x="8606" y="0"/>
                  </a:moveTo>
                  <a:cubicBezTo>
                    <a:pt x="5571" y="234"/>
                    <a:pt x="2669" y="1034"/>
                    <a:pt x="0" y="2269"/>
                  </a:cubicBezTo>
                  <a:cubicBezTo>
                    <a:pt x="3102" y="1868"/>
                    <a:pt x="6038" y="1068"/>
                    <a:pt x="8606"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7"/>
            <p:cNvSpPr/>
            <p:nvPr/>
          </p:nvSpPr>
          <p:spPr>
            <a:xfrm>
              <a:off x="4367579" y="3503505"/>
              <a:ext cx="226714" cy="92275"/>
            </a:xfrm>
            <a:custGeom>
              <a:avLst/>
              <a:gdLst/>
              <a:ahLst/>
              <a:cxnLst/>
              <a:rect l="l" t="t" r="r" b="b"/>
              <a:pathLst>
                <a:path w="8640" h="2269" extrusionOk="0">
                  <a:moveTo>
                    <a:pt x="0" y="0"/>
                  </a:moveTo>
                  <a:lnTo>
                    <a:pt x="0" y="0"/>
                  </a:lnTo>
                  <a:cubicBezTo>
                    <a:pt x="2602" y="1068"/>
                    <a:pt x="5504" y="1868"/>
                    <a:pt x="8640" y="2269"/>
                  </a:cubicBezTo>
                  <a:cubicBezTo>
                    <a:pt x="5971" y="1001"/>
                    <a:pt x="3069" y="234"/>
                    <a:pt x="0"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7"/>
            <p:cNvSpPr/>
            <p:nvPr/>
          </p:nvSpPr>
          <p:spPr>
            <a:xfrm>
              <a:off x="4273468" y="3523499"/>
              <a:ext cx="82154" cy="182159"/>
            </a:xfrm>
            <a:custGeom>
              <a:avLst/>
              <a:gdLst/>
              <a:ahLst/>
              <a:cxnLst/>
              <a:rect l="l" t="t" r="r" b="b"/>
              <a:pathLst>
                <a:path w="3303" h="10375" extrusionOk="0">
                  <a:moveTo>
                    <a:pt x="3302" y="0"/>
                  </a:moveTo>
                  <a:lnTo>
                    <a:pt x="3302" y="0"/>
                  </a:lnTo>
                  <a:cubicBezTo>
                    <a:pt x="1635" y="3069"/>
                    <a:pt x="534" y="6605"/>
                    <a:pt x="0" y="10374"/>
                  </a:cubicBezTo>
                  <a:cubicBezTo>
                    <a:pt x="1568" y="7839"/>
                    <a:pt x="2569" y="5004"/>
                    <a:pt x="3069" y="2002"/>
                  </a:cubicBezTo>
                  <a:lnTo>
                    <a:pt x="3302"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7"/>
            <p:cNvSpPr/>
            <p:nvPr/>
          </p:nvSpPr>
          <p:spPr>
            <a:xfrm>
              <a:off x="4350456" y="3504052"/>
              <a:ext cx="29295" cy="483370"/>
            </a:xfrm>
            <a:custGeom>
              <a:avLst/>
              <a:gdLst/>
              <a:ahLst/>
              <a:cxnLst/>
              <a:rect l="l" t="t" r="r" b="b"/>
              <a:pathLst>
                <a:path w="1769" h="29189" extrusionOk="0">
                  <a:moveTo>
                    <a:pt x="867" y="1"/>
                  </a:moveTo>
                  <a:cubicBezTo>
                    <a:pt x="834" y="668"/>
                    <a:pt x="767" y="1335"/>
                    <a:pt x="634" y="2002"/>
                  </a:cubicBezTo>
                  <a:cubicBezTo>
                    <a:pt x="267" y="5738"/>
                    <a:pt x="0" y="10041"/>
                    <a:pt x="0" y="14578"/>
                  </a:cubicBezTo>
                  <a:cubicBezTo>
                    <a:pt x="0" y="19982"/>
                    <a:pt x="300" y="25019"/>
                    <a:pt x="867" y="29188"/>
                  </a:cubicBezTo>
                  <a:cubicBezTo>
                    <a:pt x="1434" y="25019"/>
                    <a:pt x="1768" y="20015"/>
                    <a:pt x="1768" y="14578"/>
                  </a:cubicBezTo>
                  <a:cubicBezTo>
                    <a:pt x="1768" y="10041"/>
                    <a:pt x="1535" y="5738"/>
                    <a:pt x="1134" y="2036"/>
                  </a:cubicBezTo>
                  <a:cubicBezTo>
                    <a:pt x="1034" y="1368"/>
                    <a:pt x="934" y="668"/>
                    <a:pt x="867"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24_1">
    <p:spTree>
      <p:nvGrpSpPr>
        <p:cNvPr id="1" name="Shape 1117"/>
        <p:cNvGrpSpPr/>
        <p:nvPr/>
      </p:nvGrpSpPr>
      <p:grpSpPr>
        <a:xfrm>
          <a:off x="0" y="0"/>
          <a:ext cx="0" cy="0"/>
          <a:chOff x="0" y="0"/>
          <a:chExt cx="0" cy="0"/>
        </a:xfrm>
      </p:grpSpPr>
      <p:grpSp>
        <p:nvGrpSpPr>
          <p:cNvPr id="1118" name="Google Shape;1118;p38"/>
          <p:cNvGrpSpPr/>
          <p:nvPr/>
        </p:nvGrpSpPr>
        <p:grpSpPr>
          <a:xfrm rot="2844838" flipH="1">
            <a:off x="-304054" y="666010"/>
            <a:ext cx="1157504" cy="2298040"/>
            <a:chOff x="1367425" y="2489891"/>
            <a:chExt cx="432273" cy="858209"/>
          </a:xfrm>
        </p:grpSpPr>
        <p:sp>
          <p:nvSpPr>
            <p:cNvPr id="1119" name="Google Shape;1119;p38"/>
            <p:cNvSpPr/>
            <p:nvPr/>
          </p:nvSpPr>
          <p:spPr>
            <a:xfrm>
              <a:off x="1580898" y="2489891"/>
              <a:ext cx="218800" cy="740700"/>
            </a:xfrm>
            <a:custGeom>
              <a:avLst/>
              <a:gdLst/>
              <a:ahLst/>
              <a:cxnLst/>
              <a:rect l="l" t="t" r="r" b="b"/>
              <a:pathLst>
                <a:path w="8752" h="29628" extrusionOk="0">
                  <a:moveTo>
                    <a:pt x="5880" y="1"/>
                  </a:moveTo>
                  <a:cubicBezTo>
                    <a:pt x="4991" y="1"/>
                    <a:pt x="3909" y="1464"/>
                    <a:pt x="2715" y="4587"/>
                  </a:cubicBezTo>
                  <a:cubicBezTo>
                    <a:pt x="1" y="11707"/>
                    <a:pt x="596" y="27185"/>
                    <a:pt x="596" y="27185"/>
                  </a:cubicBezTo>
                  <a:cubicBezTo>
                    <a:pt x="643" y="28780"/>
                    <a:pt x="1667" y="29628"/>
                    <a:pt x="2831" y="29628"/>
                  </a:cubicBezTo>
                  <a:cubicBezTo>
                    <a:pt x="4005" y="29628"/>
                    <a:pt x="5320" y="28765"/>
                    <a:pt x="5918" y="26935"/>
                  </a:cubicBezTo>
                  <a:cubicBezTo>
                    <a:pt x="7144" y="23292"/>
                    <a:pt x="8752" y="14648"/>
                    <a:pt x="8168" y="6814"/>
                  </a:cubicBezTo>
                  <a:cubicBezTo>
                    <a:pt x="7840" y="2410"/>
                    <a:pt x="7020" y="1"/>
                    <a:pt x="58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8"/>
            <p:cNvSpPr/>
            <p:nvPr/>
          </p:nvSpPr>
          <p:spPr>
            <a:xfrm>
              <a:off x="1367425" y="2606725"/>
              <a:ext cx="350375" cy="741375"/>
            </a:xfrm>
            <a:custGeom>
              <a:avLst/>
              <a:gdLst/>
              <a:ahLst/>
              <a:cxnLst/>
              <a:rect l="l" t="t" r="r" b="b"/>
              <a:pathLst>
                <a:path w="14015" h="29655" extrusionOk="0">
                  <a:moveTo>
                    <a:pt x="1860" y="1"/>
                  </a:moveTo>
                  <a:cubicBezTo>
                    <a:pt x="1590" y="1"/>
                    <a:pt x="1361" y="103"/>
                    <a:pt x="1179" y="309"/>
                  </a:cubicBezTo>
                  <a:cubicBezTo>
                    <a:pt x="0" y="1631"/>
                    <a:pt x="1620" y="7393"/>
                    <a:pt x="2989" y="11549"/>
                  </a:cubicBezTo>
                  <a:cubicBezTo>
                    <a:pt x="4358" y="15692"/>
                    <a:pt x="10764" y="27384"/>
                    <a:pt x="10764" y="27384"/>
                  </a:cubicBezTo>
                  <a:cubicBezTo>
                    <a:pt x="11652" y="29055"/>
                    <a:pt x="12313" y="29654"/>
                    <a:pt x="12792" y="29654"/>
                  </a:cubicBezTo>
                  <a:cubicBezTo>
                    <a:pt x="13821" y="29654"/>
                    <a:pt x="14014" y="26891"/>
                    <a:pt x="13835" y="26062"/>
                  </a:cubicBezTo>
                  <a:cubicBezTo>
                    <a:pt x="13597" y="24860"/>
                    <a:pt x="11442" y="15882"/>
                    <a:pt x="8466" y="8905"/>
                  </a:cubicBezTo>
                  <a:cubicBezTo>
                    <a:pt x="5952" y="3014"/>
                    <a:pt x="3320" y="1"/>
                    <a:pt x="18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8"/>
            <p:cNvSpPr/>
            <p:nvPr/>
          </p:nvSpPr>
          <p:spPr>
            <a:xfrm>
              <a:off x="1401950" y="2607600"/>
              <a:ext cx="303925" cy="729275"/>
            </a:xfrm>
            <a:custGeom>
              <a:avLst/>
              <a:gdLst/>
              <a:ahLst/>
              <a:cxnLst/>
              <a:rect l="l" t="t" r="r" b="b"/>
              <a:pathLst>
                <a:path w="12157" h="29171" extrusionOk="0">
                  <a:moveTo>
                    <a:pt x="191" y="0"/>
                  </a:moveTo>
                  <a:cubicBezTo>
                    <a:pt x="120" y="36"/>
                    <a:pt x="60" y="60"/>
                    <a:pt x="0" y="95"/>
                  </a:cubicBezTo>
                  <a:cubicBezTo>
                    <a:pt x="1763" y="3310"/>
                    <a:pt x="7597" y="14514"/>
                    <a:pt x="12026" y="29170"/>
                  </a:cubicBezTo>
                  <a:cubicBezTo>
                    <a:pt x="12073" y="29099"/>
                    <a:pt x="12121" y="29016"/>
                    <a:pt x="12157" y="28909"/>
                  </a:cubicBezTo>
                  <a:cubicBezTo>
                    <a:pt x="7740" y="14347"/>
                    <a:pt x="1953" y="3239"/>
                    <a:pt x="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2" name="Google Shape;1122;p38"/>
          <p:cNvGrpSpPr/>
          <p:nvPr/>
        </p:nvGrpSpPr>
        <p:grpSpPr>
          <a:xfrm>
            <a:off x="3342723" y="3853711"/>
            <a:ext cx="2684603" cy="2098286"/>
            <a:chOff x="1010710" y="4054575"/>
            <a:chExt cx="2134534" cy="1668351"/>
          </a:xfrm>
        </p:grpSpPr>
        <p:sp>
          <p:nvSpPr>
            <p:cNvPr id="1123" name="Google Shape;1123;p38"/>
            <p:cNvSpPr/>
            <p:nvPr/>
          </p:nvSpPr>
          <p:spPr>
            <a:xfrm rot="2700000">
              <a:off x="2784837" y="4999031"/>
              <a:ext cx="247704" cy="421371"/>
            </a:xfrm>
            <a:custGeom>
              <a:avLst/>
              <a:gdLst/>
              <a:ahLst/>
              <a:cxnLst/>
              <a:rect l="l" t="t" r="r" b="b"/>
              <a:pathLst>
                <a:path w="4704" h="8002" extrusionOk="0">
                  <a:moveTo>
                    <a:pt x="4239" y="0"/>
                  </a:moveTo>
                  <a:lnTo>
                    <a:pt x="4239" y="0"/>
                  </a:lnTo>
                  <a:cubicBezTo>
                    <a:pt x="2822" y="667"/>
                    <a:pt x="798" y="3060"/>
                    <a:pt x="405" y="4775"/>
                  </a:cubicBezTo>
                  <a:cubicBezTo>
                    <a:pt x="1" y="6489"/>
                    <a:pt x="882" y="8001"/>
                    <a:pt x="882" y="8001"/>
                  </a:cubicBezTo>
                  <a:cubicBezTo>
                    <a:pt x="882" y="8001"/>
                    <a:pt x="1917" y="7859"/>
                    <a:pt x="3299" y="5287"/>
                  </a:cubicBezTo>
                  <a:cubicBezTo>
                    <a:pt x="4703" y="2703"/>
                    <a:pt x="4239" y="1"/>
                    <a:pt x="4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8"/>
            <p:cNvSpPr/>
            <p:nvPr/>
          </p:nvSpPr>
          <p:spPr>
            <a:xfrm rot="2700000">
              <a:off x="2745906" y="4973678"/>
              <a:ext cx="185041" cy="633900"/>
            </a:xfrm>
            <a:custGeom>
              <a:avLst/>
              <a:gdLst/>
              <a:ahLst/>
              <a:cxnLst/>
              <a:rect l="l" t="t" r="r" b="b"/>
              <a:pathLst>
                <a:path w="3514" h="12038" extrusionOk="0">
                  <a:moveTo>
                    <a:pt x="3501" y="0"/>
                  </a:moveTo>
                  <a:lnTo>
                    <a:pt x="3239" y="131"/>
                  </a:lnTo>
                  <a:cubicBezTo>
                    <a:pt x="2346" y="1131"/>
                    <a:pt x="1310" y="2572"/>
                    <a:pt x="656" y="4453"/>
                  </a:cubicBezTo>
                  <a:cubicBezTo>
                    <a:pt x="656" y="4465"/>
                    <a:pt x="644" y="4477"/>
                    <a:pt x="644" y="4501"/>
                  </a:cubicBezTo>
                  <a:lnTo>
                    <a:pt x="513" y="4894"/>
                  </a:lnTo>
                  <a:cubicBezTo>
                    <a:pt x="501" y="4941"/>
                    <a:pt x="477" y="4989"/>
                    <a:pt x="477" y="5013"/>
                  </a:cubicBezTo>
                  <a:cubicBezTo>
                    <a:pt x="453" y="5108"/>
                    <a:pt x="417" y="5215"/>
                    <a:pt x="406" y="5299"/>
                  </a:cubicBezTo>
                  <a:cubicBezTo>
                    <a:pt x="394" y="5346"/>
                    <a:pt x="382" y="5394"/>
                    <a:pt x="382" y="5430"/>
                  </a:cubicBezTo>
                  <a:cubicBezTo>
                    <a:pt x="346" y="5525"/>
                    <a:pt x="334" y="5632"/>
                    <a:pt x="322" y="5715"/>
                  </a:cubicBezTo>
                  <a:cubicBezTo>
                    <a:pt x="298" y="5763"/>
                    <a:pt x="298" y="5787"/>
                    <a:pt x="286" y="5834"/>
                  </a:cubicBezTo>
                  <a:cubicBezTo>
                    <a:pt x="263" y="5942"/>
                    <a:pt x="239" y="6061"/>
                    <a:pt x="227" y="6156"/>
                  </a:cubicBezTo>
                  <a:cubicBezTo>
                    <a:pt x="227" y="6180"/>
                    <a:pt x="215" y="6204"/>
                    <a:pt x="215" y="6215"/>
                  </a:cubicBezTo>
                  <a:cubicBezTo>
                    <a:pt x="167" y="6489"/>
                    <a:pt x="144" y="6775"/>
                    <a:pt x="108" y="7025"/>
                  </a:cubicBezTo>
                  <a:lnTo>
                    <a:pt x="108" y="7037"/>
                  </a:lnTo>
                  <a:cubicBezTo>
                    <a:pt x="96" y="7168"/>
                    <a:pt x="96" y="7287"/>
                    <a:pt x="84" y="7430"/>
                  </a:cubicBezTo>
                  <a:lnTo>
                    <a:pt x="84" y="7454"/>
                  </a:lnTo>
                  <a:cubicBezTo>
                    <a:pt x="60" y="7585"/>
                    <a:pt x="60" y="7704"/>
                    <a:pt x="60" y="7823"/>
                  </a:cubicBezTo>
                  <a:cubicBezTo>
                    <a:pt x="1" y="10228"/>
                    <a:pt x="644" y="12014"/>
                    <a:pt x="656" y="12038"/>
                  </a:cubicBezTo>
                  <a:lnTo>
                    <a:pt x="858" y="11966"/>
                  </a:lnTo>
                  <a:cubicBezTo>
                    <a:pt x="834" y="11930"/>
                    <a:pt x="227" y="10240"/>
                    <a:pt x="275" y="7966"/>
                  </a:cubicBezTo>
                  <a:cubicBezTo>
                    <a:pt x="263" y="7847"/>
                    <a:pt x="263" y="7716"/>
                    <a:pt x="275" y="7597"/>
                  </a:cubicBezTo>
                  <a:lnTo>
                    <a:pt x="275" y="7501"/>
                  </a:lnTo>
                  <a:cubicBezTo>
                    <a:pt x="275" y="7406"/>
                    <a:pt x="286" y="7311"/>
                    <a:pt x="286" y="7216"/>
                  </a:cubicBezTo>
                  <a:cubicBezTo>
                    <a:pt x="286" y="7180"/>
                    <a:pt x="286" y="7144"/>
                    <a:pt x="298" y="7097"/>
                  </a:cubicBezTo>
                  <a:cubicBezTo>
                    <a:pt x="310" y="7013"/>
                    <a:pt x="310" y="6918"/>
                    <a:pt x="334" y="6823"/>
                  </a:cubicBezTo>
                  <a:cubicBezTo>
                    <a:pt x="334" y="6775"/>
                    <a:pt x="346" y="6739"/>
                    <a:pt x="346" y="6704"/>
                  </a:cubicBezTo>
                  <a:cubicBezTo>
                    <a:pt x="358" y="6561"/>
                    <a:pt x="370" y="6442"/>
                    <a:pt x="406" y="6311"/>
                  </a:cubicBezTo>
                  <a:lnTo>
                    <a:pt x="406" y="6299"/>
                  </a:lnTo>
                  <a:cubicBezTo>
                    <a:pt x="417" y="6156"/>
                    <a:pt x="453" y="6025"/>
                    <a:pt x="477" y="5894"/>
                  </a:cubicBezTo>
                  <a:cubicBezTo>
                    <a:pt x="489" y="5846"/>
                    <a:pt x="489" y="5823"/>
                    <a:pt x="513" y="5775"/>
                  </a:cubicBezTo>
                  <a:cubicBezTo>
                    <a:pt x="525" y="5680"/>
                    <a:pt x="548" y="5584"/>
                    <a:pt x="572" y="5489"/>
                  </a:cubicBezTo>
                  <a:cubicBezTo>
                    <a:pt x="584" y="5442"/>
                    <a:pt x="596" y="5406"/>
                    <a:pt x="596" y="5358"/>
                  </a:cubicBezTo>
                  <a:cubicBezTo>
                    <a:pt x="632" y="5263"/>
                    <a:pt x="644" y="5168"/>
                    <a:pt x="679" y="5072"/>
                  </a:cubicBezTo>
                  <a:cubicBezTo>
                    <a:pt x="691" y="5037"/>
                    <a:pt x="703" y="4989"/>
                    <a:pt x="703" y="4953"/>
                  </a:cubicBezTo>
                  <a:lnTo>
                    <a:pt x="834" y="4560"/>
                  </a:lnTo>
                  <a:cubicBezTo>
                    <a:pt x="1525" y="2608"/>
                    <a:pt x="2608" y="1120"/>
                    <a:pt x="3513" y="131"/>
                  </a:cubicBezTo>
                  <a:cubicBezTo>
                    <a:pt x="3501" y="48"/>
                    <a:pt x="3501" y="0"/>
                    <a:pt x="3501" y="0"/>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8"/>
            <p:cNvSpPr/>
            <p:nvPr/>
          </p:nvSpPr>
          <p:spPr>
            <a:xfrm rot="2700000">
              <a:off x="2768997" y="5192464"/>
              <a:ext cx="149918" cy="96575"/>
            </a:xfrm>
            <a:custGeom>
              <a:avLst/>
              <a:gdLst/>
              <a:ahLst/>
              <a:cxnLst/>
              <a:rect l="l" t="t" r="r" b="b"/>
              <a:pathLst>
                <a:path w="2847" h="1834" extrusionOk="0">
                  <a:moveTo>
                    <a:pt x="60" y="0"/>
                  </a:moveTo>
                  <a:cubicBezTo>
                    <a:pt x="48" y="60"/>
                    <a:pt x="13" y="107"/>
                    <a:pt x="1" y="167"/>
                  </a:cubicBezTo>
                  <a:lnTo>
                    <a:pt x="548" y="1834"/>
                  </a:lnTo>
                  <a:lnTo>
                    <a:pt x="2763" y="1036"/>
                  </a:lnTo>
                  <a:cubicBezTo>
                    <a:pt x="2787" y="1000"/>
                    <a:pt x="2811" y="953"/>
                    <a:pt x="2823" y="929"/>
                  </a:cubicBezTo>
                  <a:cubicBezTo>
                    <a:pt x="2823" y="917"/>
                    <a:pt x="2846" y="917"/>
                    <a:pt x="2846" y="893"/>
                  </a:cubicBezTo>
                  <a:lnTo>
                    <a:pt x="2846" y="893"/>
                  </a:lnTo>
                  <a:lnTo>
                    <a:pt x="620" y="1703"/>
                  </a:lnTo>
                  <a:lnTo>
                    <a:pt x="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8"/>
            <p:cNvSpPr/>
            <p:nvPr/>
          </p:nvSpPr>
          <p:spPr>
            <a:xfrm rot="2700000">
              <a:off x="2833017" y="5178300"/>
              <a:ext cx="156184" cy="72142"/>
            </a:xfrm>
            <a:custGeom>
              <a:avLst/>
              <a:gdLst/>
              <a:ahLst/>
              <a:cxnLst/>
              <a:rect l="l" t="t" r="r" b="b"/>
              <a:pathLst>
                <a:path w="2966" h="1370" extrusionOk="0">
                  <a:moveTo>
                    <a:pt x="60" y="0"/>
                  </a:moveTo>
                  <a:cubicBezTo>
                    <a:pt x="37" y="48"/>
                    <a:pt x="13" y="72"/>
                    <a:pt x="1" y="119"/>
                  </a:cubicBezTo>
                  <a:lnTo>
                    <a:pt x="465" y="1369"/>
                  </a:lnTo>
                  <a:lnTo>
                    <a:pt x="2918" y="631"/>
                  </a:lnTo>
                  <a:cubicBezTo>
                    <a:pt x="2930" y="584"/>
                    <a:pt x="2954" y="548"/>
                    <a:pt x="2966" y="512"/>
                  </a:cubicBezTo>
                  <a:lnTo>
                    <a:pt x="2966" y="512"/>
                  </a:lnTo>
                  <a:lnTo>
                    <a:pt x="525" y="1238"/>
                  </a:lnTo>
                  <a:lnTo>
                    <a:pt x="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8"/>
            <p:cNvSpPr/>
            <p:nvPr/>
          </p:nvSpPr>
          <p:spPr>
            <a:xfrm rot="2700000">
              <a:off x="2723357" y="5232626"/>
              <a:ext cx="124168" cy="72142"/>
            </a:xfrm>
            <a:custGeom>
              <a:avLst/>
              <a:gdLst/>
              <a:ahLst/>
              <a:cxnLst/>
              <a:rect l="l" t="t" r="r" b="b"/>
              <a:pathLst>
                <a:path w="2358" h="1370" extrusionOk="0">
                  <a:moveTo>
                    <a:pt x="0" y="0"/>
                  </a:moveTo>
                  <a:cubicBezTo>
                    <a:pt x="0" y="72"/>
                    <a:pt x="0" y="155"/>
                    <a:pt x="12" y="238"/>
                  </a:cubicBezTo>
                  <a:lnTo>
                    <a:pt x="607" y="1369"/>
                  </a:lnTo>
                  <a:lnTo>
                    <a:pt x="2250" y="774"/>
                  </a:lnTo>
                  <a:cubicBezTo>
                    <a:pt x="2274" y="726"/>
                    <a:pt x="2322" y="667"/>
                    <a:pt x="2358" y="619"/>
                  </a:cubicBezTo>
                  <a:lnTo>
                    <a:pt x="2358" y="619"/>
                  </a:lnTo>
                  <a:lnTo>
                    <a:pt x="667" y="125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8"/>
            <p:cNvSpPr/>
            <p:nvPr/>
          </p:nvSpPr>
          <p:spPr>
            <a:xfrm rot="2700000">
              <a:off x="2906985" y="5151784"/>
              <a:ext cx="127960" cy="79040"/>
            </a:xfrm>
            <a:custGeom>
              <a:avLst/>
              <a:gdLst/>
              <a:ahLst/>
              <a:cxnLst/>
              <a:rect l="l" t="t" r="r" b="b"/>
              <a:pathLst>
                <a:path w="2430" h="1501" extrusionOk="0">
                  <a:moveTo>
                    <a:pt x="84" y="0"/>
                  </a:moveTo>
                  <a:cubicBezTo>
                    <a:pt x="60" y="48"/>
                    <a:pt x="25" y="84"/>
                    <a:pt x="1" y="119"/>
                  </a:cubicBezTo>
                  <a:lnTo>
                    <a:pt x="72" y="1453"/>
                  </a:lnTo>
                  <a:lnTo>
                    <a:pt x="72" y="1501"/>
                  </a:lnTo>
                  <a:lnTo>
                    <a:pt x="2394" y="870"/>
                  </a:lnTo>
                  <a:cubicBezTo>
                    <a:pt x="2406" y="822"/>
                    <a:pt x="2406" y="786"/>
                    <a:pt x="2430" y="751"/>
                  </a:cubicBezTo>
                  <a:lnTo>
                    <a:pt x="2430" y="751"/>
                  </a:lnTo>
                  <a:lnTo>
                    <a:pt x="180" y="1370"/>
                  </a:lnTo>
                  <a:lnTo>
                    <a:pt x="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8"/>
            <p:cNvSpPr/>
            <p:nvPr/>
          </p:nvSpPr>
          <p:spPr>
            <a:xfrm rot="2700000">
              <a:off x="3040989" y="5126999"/>
              <a:ext cx="62137" cy="40810"/>
            </a:xfrm>
            <a:custGeom>
              <a:avLst/>
              <a:gdLst/>
              <a:ahLst/>
              <a:cxnLst/>
              <a:rect l="l" t="t" r="r" b="b"/>
              <a:pathLst>
                <a:path w="1180" h="775" extrusionOk="0">
                  <a:moveTo>
                    <a:pt x="239" y="1"/>
                  </a:moveTo>
                  <a:lnTo>
                    <a:pt x="239" y="1"/>
                  </a:lnTo>
                  <a:cubicBezTo>
                    <a:pt x="203" y="25"/>
                    <a:pt x="168" y="72"/>
                    <a:pt x="120" y="96"/>
                  </a:cubicBezTo>
                  <a:lnTo>
                    <a:pt x="1" y="775"/>
                  </a:lnTo>
                  <a:lnTo>
                    <a:pt x="1" y="775"/>
                  </a:lnTo>
                  <a:lnTo>
                    <a:pt x="1180" y="560"/>
                  </a:lnTo>
                  <a:lnTo>
                    <a:pt x="1180" y="453"/>
                  </a:lnTo>
                  <a:lnTo>
                    <a:pt x="120" y="632"/>
                  </a:ln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8"/>
            <p:cNvSpPr/>
            <p:nvPr/>
          </p:nvSpPr>
          <p:spPr>
            <a:xfrm rot="2700000">
              <a:off x="2987380" y="5136809"/>
              <a:ext cx="92205" cy="55818"/>
            </a:xfrm>
            <a:custGeom>
              <a:avLst/>
              <a:gdLst/>
              <a:ahLst/>
              <a:cxnLst/>
              <a:rect l="l" t="t" r="r" b="b"/>
              <a:pathLst>
                <a:path w="1751" h="1060" extrusionOk="0">
                  <a:moveTo>
                    <a:pt x="143" y="0"/>
                  </a:moveTo>
                  <a:lnTo>
                    <a:pt x="36" y="107"/>
                  </a:lnTo>
                  <a:lnTo>
                    <a:pt x="0" y="1060"/>
                  </a:lnTo>
                  <a:lnTo>
                    <a:pt x="1739" y="714"/>
                  </a:lnTo>
                  <a:cubicBezTo>
                    <a:pt x="1739" y="679"/>
                    <a:pt x="1739" y="643"/>
                    <a:pt x="1751" y="607"/>
                  </a:cubicBezTo>
                  <a:lnTo>
                    <a:pt x="1751" y="607"/>
                  </a:lnTo>
                  <a:lnTo>
                    <a:pt x="96" y="941"/>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8"/>
            <p:cNvSpPr/>
            <p:nvPr/>
          </p:nvSpPr>
          <p:spPr>
            <a:xfrm rot="2700000">
              <a:off x="2673262" y="4608552"/>
              <a:ext cx="292201" cy="504097"/>
            </a:xfrm>
            <a:custGeom>
              <a:avLst/>
              <a:gdLst/>
              <a:ahLst/>
              <a:cxnLst/>
              <a:rect l="l" t="t" r="r" b="b"/>
              <a:pathLst>
                <a:path w="5549" h="9573" extrusionOk="0">
                  <a:moveTo>
                    <a:pt x="167" y="0"/>
                  </a:moveTo>
                  <a:cubicBezTo>
                    <a:pt x="167" y="0"/>
                    <a:pt x="0" y="393"/>
                    <a:pt x="250" y="1786"/>
                  </a:cubicBezTo>
                  <a:cubicBezTo>
                    <a:pt x="488" y="3203"/>
                    <a:pt x="1417" y="5489"/>
                    <a:pt x="2155" y="6703"/>
                  </a:cubicBezTo>
                  <a:cubicBezTo>
                    <a:pt x="2905" y="7918"/>
                    <a:pt x="4667" y="9573"/>
                    <a:pt x="4667" y="9573"/>
                  </a:cubicBezTo>
                  <a:cubicBezTo>
                    <a:pt x="5549" y="7430"/>
                    <a:pt x="4656" y="4870"/>
                    <a:pt x="3620" y="3155"/>
                  </a:cubicBezTo>
                  <a:cubicBezTo>
                    <a:pt x="2584" y="1441"/>
                    <a:pt x="167"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8"/>
            <p:cNvSpPr/>
            <p:nvPr/>
          </p:nvSpPr>
          <p:spPr>
            <a:xfrm rot="2700000">
              <a:off x="2593920" y="4575426"/>
              <a:ext cx="285934" cy="742376"/>
            </a:xfrm>
            <a:custGeom>
              <a:avLst/>
              <a:gdLst/>
              <a:ahLst/>
              <a:cxnLst/>
              <a:rect l="l" t="t" r="r" b="b"/>
              <a:pathLst>
                <a:path w="5430" h="14098" extrusionOk="0">
                  <a:moveTo>
                    <a:pt x="24" y="0"/>
                  </a:moveTo>
                  <a:cubicBezTo>
                    <a:pt x="24" y="0"/>
                    <a:pt x="12" y="48"/>
                    <a:pt x="0" y="179"/>
                  </a:cubicBezTo>
                  <a:cubicBezTo>
                    <a:pt x="739" y="1238"/>
                    <a:pt x="2096" y="3262"/>
                    <a:pt x="3096" y="5406"/>
                  </a:cubicBezTo>
                  <a:cubicBezTo>
                    <a:pt x="3167" y="5548"/>
                    <a:pt x="3227" y="5715"/>
                    <a:pt x="3298" y="5858"/>
                  </a:cubicBezTo>
                  <a:cubicBezTo>
                    <a:pt x="3310" y="5906"/>
                    <a:pt x="3346" y="5953"/>
                    <a:pt x="3358" y="6001"/>
                  </a:cubicBezTo>
                  <a:lnTo>
                    <a:pt x="3537" y="6441"/>
                  </a:lnTo>
                  <a:cubicBezTo>
                    <a:pt x="3548" y="6489"/>
                    <a:pt x="3584" y="6549"/>
                    <a:pt x="3596" y="6596"/>
                  </a:cubicBezTo>
                  <a:cubicBezTo>
                    <a:pt x="3656" y="6739"/>
                    <a:pt x="3703" y="6894"/>
                    <a:pt x="3763" y="7025"/>
                  </a:cubicBezTo>
                  <a:cubicBezTo>
                    <a:pt x="3775" y="7072"/>
                    <a:pt x="3810" y="7132"/>
                    <a:pt x="3822" y="7168"/>
                  </a:cubicBezTo>
                  <a:cubicBezTo>
                    <a:pt x="3882" y="7370"/>
                    <a:pt x="3953" y="7561"/>
                    <a:pt x="4001" y="7751"/>
                  </a:cubicBezTo>
                  <a:cubicBezTo>
                    <a:pt x="4049" y="7882"/>
                    <a:pt x="4072" y="8025"/>
                    <a:pt x="4120" y="8156"/>
                  </a:cubicBezTo>
                  <a:cubicBezTo>
                    <a:pt x="4132" y="8204"/>
                    <a:pt x="4132" y="8227"/>
                    <a:pt x="4144" y="8275"/>
                  </a:cubicBezTo>
                  <a:cubicBezTo>
                    <a:pt x="4191" y="8406"/>
                    <a:pt x="4227" y="8513"/>
                    <a:pt x="4239" y="8608"/>
                  </a:cubicBezTo>
                  <a:cubicBezTo>
                    <a:pt x="4251" y="8644"/>
                    <a:pt x="4251" y="8692"/>
                    <a:pt x="4263" y="8727"/>
                  </a:cubicBezTo>
                  <a:cubicBezTo>
                    <a:pt x="4299" y="8811"/>
                    <a:pt x="4310" y="8918"/>
                    <a:pt x="4346" y="9001"/>
                  </a:cubicBezTo>
                  <a:cubicBezTo>
                    <a:pt x="4358" y="9037"/>
                    <a:pt x="4358" y="9085"/>
                    <a:pt x="4370" y="9108"/>
                  </a:cubicBezTo>
                  <a:lnTo>
                    <a:pt x="4465" y="9466"/>
                  </a:lnTo>
                  <a:cubicBezTo>
                    <a:pt x="5156" y="12347"/>
                    <a:pt x="5215" y="14073"/>
                    <a:pt x="5215" y="14097"/>
                  </a:cubicBezTo>
                  <a:lnTo>
                    <a:pt x="5430" y="14097"/>
                  </a:lnTo>
                  <a:cubicBezTo>
                    <a:pt x="5430" y="14073"/>
                    <a:pt x="5370" y="12145"/>
                    <a:pt x="4549" y="8977"/>
                  </a:cubicBezTo>
                  <a:cubicBezTo>
                    <a:pt x="4549" y="8954"/>
                    <a:pt x="4549" y="8942"/>
                    <a:pt x="4537" y="8930"/>
                  </a:cubicBezTo>
                  <a:cubicBezTo>
                    <a:pt x="4501" y="8823"/>
                    <a:pt x="4477" y="8704"/>
                    <a:pt x="4441" y="8608"/>
                  </a:cubicBezTo>
                  <a:cubicBezTo>
                    <a:pt x="4441" y="8573"/>
                    <a:pt x="4430" y="8561"/>
                    <a:pt x="4430" y="8525"/>
                  </a:cubicBezTo>
                  <a:lnTo>
                    <a:pt x="4346" y="8215"/>
                  </a:lnTo>
                  <a:cubicBezTo>
                    <a:pt x="4322" y="8192"/>
                    <a:pt x="4322" y="8156"/>
                    <a:pt x="4310" y="8120"/>
                  </a:cubicBezTo>
                  <a:cubicBezTo>
                    <a:pt x="4287" y="7989"/>
                    <a:pt x="4239" y="7858"/>
                    <a:pt x="4191" y="7727"/>
                  </a:cubicBezTo>
                  <a:lnTo>
                    <a:pt x="4013" y="7144"/>
                  </a:lnTo>
                  <a:cubicBezTo>
                    <a:pt x="4001" y="7084"/>
                    <a:pt x="3965" y="7037"/>
                    <a:pt x="3953" y="6977"/>
                  </a:cubicBezTo>
                  <a:cubicBezTo>
                    <a:pt x="3906" y="6834"/>
                    <a:pt x="3846" y="6680"/>
                    <a:pt x="3787" y="6549"/>
                  </a:cubicBezTo>
                  <a:cubicBezTo>
                    <a:pt x="3775" y="6489"/>
                    <a:pt x="3751" y="6441"/>
                    <a:pt x="3727" y="6382"/>
                  </a:cubicBezTo>
                  <a:lnTo>
                    <a:pt x="3548" y="5941"/>
                  </a:lnTo>
                  <a:cubicBezTo>
                    <a:pt x="3537" y="5894"/>
                    <a:pt x="3513" y="5846"/>
                    <a:pt x="3489" y="5787"/>
                  </a:cubicBezTo>
                  <a:cubicBezTo>
                    <a:pt x="3429" y="5644"/>
                    <a:pt x="3358" y="5489"/>
                    <a:pt x="3287" y="5322"/>
                  </a:cubicBezTo>
                  <a:cubicBezTo>
                    <a:pt x="3275" y="5310"/>
                    <a:pt x="3275" y="5298"/>
                    <a:pt x="3251" y="5287"/>
                  </a:cubicBezTo>
                  <a:cubicBezTo>
                    <a:pt x="2251" y="3155"/>
                    <a:pt x="941" y="1155"/>
                    <a:pt x="191" y="107"/>
                  </a:cubicBezTo>
                  <a:cubicBezTo>
                    <a:pt x="84" y="48"/>
                    <a:pt x="24" y="0"/>
                    <a:pt x="24" y="0"/>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8"/>
            <p:cNvSpPr/>
            <p:nvPr/>
          </p:nvSpPr>
          <p:spPr>
            <a:xfrm rot="2700000">
              <a:off x="2793940" y="4718131"/>
              <a:ext cx="116006" cy="84095"/>
            </a:xfrm>
            <a:custGeom>
              <a:avLst/>
              <a:gdLst/>
              <a:ahLst/>
              <a:cxnLst/>
              <a:rect l="l" t="t" r="r" b="b"/>
              <a:pathLst>
                <a:path w="2203" h="1597" extrusionOk="0">
                  <a:moveTo>
                    <a:pt x="2120" y="1"/>
                  </a:moveTo>
                  <a:lnTo>
                    <a:pt x="1679" y="1489"/>
                  </a:lnTo>
                  <a:lnTo>
                    <a:pt x="0" y="1430"/>
                  </a:lnTo>
                  <a:lnTo>
                    <a:pt x="0" y="1430"/>
                  </a:lnTo>
                  <a:cubicBezTo>
                    <a:pt x="12" y="1465"/>
                    <a:pt x="24" y="1501"/>
                    <a:pt x="36" y="1537"/>
                  </a:cubicBezTo>
                  <a:lnTo>
                    <a:pt x="1762" y="1596"/>
                  </a:lnTo>
                  <a:lnTo>
                    <a:pt x="2203" y="96"/>
                  </a:lnTo>
                  <a:cubicBezTo>
                    <a:pt x="2167" y="60"/>
                    <a:pt x="2143" y="37"/>
                    <a:pt x="2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8"/>
            <p:cNvSpPr/>
            <p:nvPr/>
          </p:nvSpPr>
          <p:spPr>
            <a:xfrm rot="2700000">
              <a:off x="2821060" y="4662993"/>
              <a:ext cx="89730" cy="67139"/>
            </a:xfrm>
            <a:custGeom>
              <a:avLst/>
              <a:gdLst/>
              <a:ahLst/>
              <a:cxnLst/>
              <a:rect l="l" t="t" r="r" b="b"/>
              <a:pathLst>
                <a:path w="1704" h="1275" extrusionOk="0">
                  <a:moveTo>
                    <a:pt x="1620" y="1"/>
                  </a:moveTo>
                  <a:lnTo>
                    <a:pt x="1501" y="1156"/>
                  </a:lnTo>
                  <a:lnTo>
                    <a:pt x="1" y="798"/>
                  </a:lnTo>
                  <a:lnTo>
                    <a:pt x="1" y="798"/>
                  </a:lnTo>
                  <a:cubicBezTo>
                    <a:pt x="12" y="822"/>
                    <a:pt x="12" y="870"/>
                    <a:pt x="24" y="918"/>
                  </a:cubicBezTo>
                  <a:lnTo>
                    <a:pt x="1572" y="1275"/>
                  </a:lnTo>
                  <a:lnTo>
                    <a:pt x="1703" y="84"/>
                  </a:lnTo>
                  <a:cubicBezTo>
                    <a:pt x="1679" y="48"/>
                    <a:pt x="1644" y="25"/>
                    <a:pt x="1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8"/>
            <p:cNvSpPr/>
            <p:nvPr/>
          </p:nvSpPr>
          <p:spPr>
            <a:xfrm rot="2700000">
              <a:off x="2850192" y="4620272"/>
              <a:ext cx="55818" cy="50183"/>
            </a:xfrm>
            <a:custGeom>
              <a:avLst/>
              <a:gdLst/>
              <a:ahLst/>
              <a:cxnLst/>
              <a:rect l="l" t="t" r="r" b="b"/>
              <a:pathLst>
                <a:path w="1060" h="953" extrusionOk="0">
                  <a:moveTo>
                    <a:pt x="953" y="0"/>
                  </a:moveTo>
                  <a:lnTo>
                    <a:pt x="953" y="798"/>
                  </a:lnTo>
                  <a:lnTo>
                    <a:pt x="0" y="453"/>
                  </a:lnTo>
                  <a:lnTo>
                    <a:pt x="0" y="453"/>
                  </a:lnTo>
                  <a:cubicBezTo>
                    <a:pt x="0" y="500"/>
                    <a:pt x="24" y="548"/>
                    <a:pt x="24" y="572"/>
                  </a:cubicBezTo>
                  <a:lnTo>
                    <a:pt x="1060" y="953"/>
                  </a:lnTo>
                  <a:lnTo>
                    <a:pt x="1060" y="72"/>
                  </a:lnTo>
                  <a:cubicBezTo>
                    <a:pt x="1036" y="36"/>
                    <a:pt x="988" y="24"/>
                    <a:pt x="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8"/>
            <p:cNvSpPr/>
            <p:nvPr/>
          </p:nvSpPr>
          <p:spPr>
            <a:xfrm rot="2700000">
              <a:off x="2768016" y="4780986"/>
              <a:ext cx="131066" cy="90941"/>
            </a:xfrm>
            <a:custGeom>
              <a:avLst/>
              <a:gdLst/>
              <a:ahLst/>
              <a:cxnLst/>
              <a:rect l="l" t="t" r="r" b="b"/>
              <a:pathLst>
                <a:path w="2489" h="1727" extrusionOk="0">
                  <a:moveTo>
                    <a:pt x="2429" y="0"/>
                  </a:moveTo>
                  <a:lnTo>
                    <a:pt x="1822" y="1608"/>
                  </a:lnTo>
                  <a:lnTo>
                    <a:pt x="0" y="1608"/>
                  </a:lnTo>
                  <a:cubicBezTo>
                    <a:pt x="12" y="1643"/>
                    <a:pt x="36" y="1679"/>
                    <a:pt x="48" y="1715"/>
                  </a:cubicBezTo>
                  <a:lnTo>
                    <a:pt x="1881" y="1715"/>
                  </a:lnTo>
                  <a:lnTo>
                    <a:pt x="1881" y="1727"/>
                  </a:lnTo>
                  <a:lnTo>
                    <a:pt x="2489" y="119"/>
                  </a:lnTo>
                  <a:cubicBezTo>
                    <a:pt x="2477" y="72"/>
                    <a:pt x="2441" y="48"/>
                    <a:pt x="2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8"/>
            <p:cNvSpPr/>
            <p:nvPr/>
          </p:nvSpPr>
          <p:spPr>
            <a:xfrm rot="2700000">
              <a:off x="2719094" y="4959996"/>
              <a:ext cx="107897" cy="65875"/>
            </a:xfrm>
            <a:custGeom>
              <a:avLst/>
              <a:gdLst/>
              <a:ahLst/>
              <a:cxnLst/>
              <a:rect l="l" t="t" r="r" b="b"/>
              <a:pathLst>
                <a:path w="2049" h="1251" extrusionOk="0">
                  <a:moveTo>
                    <a:pt x="2024" y="0"/>
                  </a:moveTo>
                  <a:lnTo>
                    <a:pt x="1286" y="1155"/>
                  </a:lnTo>
                  <a:lnTo>
                    <a:pt x="0" y="1155"/>
                  </a:lnTo>
                  <a:cubicBezTo>
                    <a:pt x="24" y="1179"/>
                    <a:pt x="60" y="1227"/>
                    <a:pt x="84" y="1251"/>
                  </a:cubicBezTo>
                  <a:lnTo>
                    <a:pt x="1346" y="1251"/>
                  </a:lnTo>
                  <a:lnTo>
                    <a:pt x="2048" y="155"/>
                  </a:lnTo>
                  <a:cubicBezTo>
                    <a:pt x="2036" y="108"/>
                    <a:pt x="2036" y="48"/>
                    <a:pt x="2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8"/>
            <p:cNvSpPr/>
            <p:nvPr/>
          </p:nvSpPr>
          <p:spPr>
            <a:xfrm rot="2700000">
              <a:off x="2738864" y="4861598"/>
              <a:ext cx="134858" cy="85359"/>
            </a:xfrm>
            <a:custGeom>
              <a:avLst/>
              <a:gdLst/>
              <a:ahLst/>
              <a:cxnLst/>
              <a:rect l="l" t="t" r="r" b="b"/>
              <a:pathLst>
                <a:path w="2561" h="1621" extrusionOk="0">
                  <a:moveTo>
                    <a:pt x="2512" y="1"/>
                  </a:moveTo>
                  <a:lnTo>
                    <a:pt x="1750" y="1441"/>
                  </a:lnTo>
                  <a:lnTo>
                    <a:pt x="0" y="1513"/>
                  </a:lnTo>
                  <a:cubicBezTo>
                    <a:pt x="12" y="1549"/>
                    <a:pt x="24" y="1584"/>
                    <a:pt x="60" y="1620"/>
                  </a:cubicBezTo>
                  <a:lnTo>
                    <a:pt x="1786" y="1561"/>
                  </a:lnTo>
                  <a:lnTo>
                    <a:pt x="1810" y="1549"/>
                  </a:lnTo>
                  <a:lnTo>
                    <a:pt x="2560" y="132"/>
                  </a:lnTo>
                  <a:lnTo>
                    <a:pt x="25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8"/>
            <p:cNvSpPr/>
            <p:nvPr/>
          </p:nvSpPr>
          <p:spPr>
            <a:xfrm rot="2700000">
              <a:off x="1304837" y="4857279"/>
              <a:ext cx="375611" cy="712097"/>
            </a:xfrm>
            <a:custGeom>
              <a:avLst/>
              <a:gdLst/>
              <a:ahLst/>
              <a:cxnLst/>
              <a:rect l="l" t="t" r="r" b="b"/>
              <a:pathLst>
                <a:path w="7133" h="13523" extrusionOk="0">
                  <a:moveTo>
                    <a:pt x="6572" y="0"/>
                  </a:moveTo>
                  <a:cubicBezTo>
                    <a:pt x="6253" y="0"/>
                    <a:pt x="5686" y="519"/>
                    <a:pt x="4632" y="1545"/>
                  </a:cubicBezTo>
                  <a:cubicBezTo>
                    <a:pt x="3358" y="2759"/>
                    <a:pt x="1310" y="5915"/>
                    <a:pt x="655" y="8629"/>
                  </a:cubicBezTo>
                  <a:cubicBezTo>
                    <a:pt x="0" y="11332"/>
                    <a:pt x="477" y="13451"/>
                    <a:pt x="477" y="13451"/>
                  </a:cubicBezTo>
                  <a:cubicBezTo>
                    <a:pt x="493" y="13500"/>
                    <a:pt x="533" y="13522"/>
                    <a:pt x="592" y="13522"/>
                  </a:cubicBezTo>
                  <a:cubicBezTo>
                    <a:pt x="1139" y="13522"/>
                    <a:pt x="3362" y="11578"/>
                    <a:pt x="4168" y="10439"/>
                  </a:cubicBezTo>
                  <a:cubicBezTo>
                    <a:pt x="5061" y="9177"/>
                    <a:pt x="6477" y="6343"/>
                    <a:pt x="6799" y="4343"/>
                  </a:cubicBezTo>
                  <a:cubicBezTo>
                    <a:pt x="7132" y="2343"/>
                    <a:pt x="7049" y="545"/>
                    <a:pt x="6799" y="140"/>
                  </a:cubicBezTo>
                  <a:cubicBezTo>
                    <a:pt x="6741" y="47"/>
                    <a:pt x="6668" y="0"/>
                    <a:pt x="65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8"/>
            <p:cNvSpPr/>
            <p:nvPr/>
          </p:nvSpPr>
          <p:spPr>
            <a:xfrm rot="2700000">
              <a:off x="1384293" y="4722970"/>
              <a:ext cx="384405" cy="892768"/>
            </a:xfrm>
            <a:custGeom>
              <a:avLst/>
              <a:gdLst/>
              <a:ahLst/>
              <a:cxnLst/>
              <a:rect l="l" t="t" r="r" b="b"/>
              <a:pathLst>
                <a:path w="7300" h="16954" extrusionOk="0">
                  <a:moveTo>
                    <a:pt x="7121" y="0"/>
                  </a:moveTo>
                  <a:cubicBezTo>
                    <a:pt x="6907" y="1048"/>
                    <a:pt x="6549" y="2250"/>
                    <a:pt x="6168" y="3441"/>
                  </a:cubicBezTo>
                  <a:cubicBezTo>
                    <a:pt x="6049" y="3786"/>
                    <a:pt x="5930" y="4143"/>
                    <a:pt x="5799" y="4477"/>
                  </a:cubicBezTo>
                  <a:lnTo>
                    <a:pt x="5799" y="4501"/>
                  </a:lnTo>
                  <a:cubicBezTo>
                    <a:pt x="5740" y="4655"/>
                    <a:pt x="5680" y="4834"/>
                    <a:pt x="5597" y="5001"/>
                  </a:cubicBezTo>
                  <a:cubicBezTo>
                    <a:pt x="5585" y="5036"/>
                    <a:pt x="5573" y="5072"/>
                    <a:pt x="5561" y="5108"/>
                  </a:cubicBezTo>
                  <a:cubicBezTo>
                    <a:pt x="5502" y="5239"/>
                    <a:pt x="5454" y="5394"/>
                    <a:pt x="5394" y="5525"/>
                  </a:cubicBezTo>
                  <a:cubicBezTo>
                    <a:pt x="5383" y="5584"/>
                    <a:pt x="5347" y="5632"/>
                    <a:pt x="5335" y="5691"/>
                  </a:cubicBezTo>
                  <a:cubicBezTo>
                    <a:pt x="5287" y="5810"/>
                    <a:pt x="5240" y="5929"/>
                    <a:pt x="5180" y="6048"/>
                  </a:cubicBezTo>
                  <a:cubicBezTo>
                    <a:pt x="5156" y="6120"/>
                    <a:pt x="5121" y="6179"/>
                    <a:pt x="5097" y="6251"/>
                  </a:cubicBezTo>
                  <a:lnTo>
                    <a:pt x="4966" y="6560"/>
                  </a:lnTo>
                  <a:lnTo>
                    <a:pt x="4871" y="6787"/>
                  </a:lnTo>
                  <a:cubicBezTo>
                    <a:pt x="4823" y="6894"/>
                    <a:pt x="4799" y="6977"/>
                    <a:pt x="4751" y="7084"/>
                  </a:cubicBezTo>
                  <a:cubicBezTo>
                    <a:pt x="4728" y="7156"/>
                    <a:pt x="4692" y="7251"/>
                    <a:pt x="4644" y="7322"/>
                  </a:cubicBezTo>
                  <a:cubicBezTo>
                    <a:pt x="4609" y="7418"/>
                    <a:pt x="4573" y="7513"/>
                    <a:pt x="4525" y="7608"/>
                  </a:cubicBezTo>
                  <a:cubicBezTo>
                    <a:pt x="4501" y="7692"/>
                    <a:pt x="4454" y="7775"/>
                    <a:pt x="4430" y="7858"/>
                  </a:cubicBezTo>
                  <a:cubicBezTo>
                    <a:pt x="2656" y="11978"/>
                    <a:pt x="620" y="15752"/>
                    <a:pt x="1" y="16883"/>
                  </a:cubicBezTo>
                  <a:cubicBezTo>
                    <a:pt x="26" y="16933"/>
                    <a:pt x="62" y="16954"/>
                    <a:pt x="122" y="16954"/>
                  </a:cubicBezTo>
                  <a:cubicBezTo>
                    <a:pt x="149" y="16954"/>
                    <a:pt x="179" y="16950"/>
                    <a:pt x="215" y="16943"/>
                  </a:cubicBezTo>
                  <a:cubicBezTo>
                    <a:pt x="858" y="15776"/>
                    <a:pt x="2823" y="12133"/>
                    <a:pt x="4549" y="8108"/>
                  </a:cubicBezTo>
                  <a:cubicBezTo>
                    <a:pt x="4585" y="8025"/>
                    <a:pt x="4632" y="7918"/>
                    <a:pt x="4668" y="7834"/>
                  </a:cubicBezTo>
                  <a:cubicBezTo>
                    <a:pt x="4680" y="7787"/>
                    <a:pt x="4692" y="7751"/>
                    <a:pt x="4704" y="7715"/>
                  </a:cubicBezTo>
                  <a:cubicBezTo>
                    <a:pt x="4799" y="7572"/>
                    <a:pt x="4847" y="7442"/>
                    <a:pt x="4906" y="7311"/>
                  </a:cubicBezTo>
                  <a:cubicBezTo>
                    <a:pt x="4918" y="7263"/>
                    <a:pt x="4930" y="7239"/>
                    <a:pt x="4954" y="7191"/>
                  </a:cubicBezTo>
                  <a:cubicBezTo>
                    <a:pt x="5013" y="7061"/>
                    <a:pt x="5073" y="6906"/>
                    <a:pt x="5132" y="6775"/>
                  </a:cubicBezTo>
                  <a:cubicBezTo>
                    <a:pt x="5144" y="6739"/>
                    <a:pt x="5156" y="6703"/>
                    <a:pt x="5168" y="6668"/>
                  </a:cubicBezTo>
                  <a:cubicBezTo>
                    <a:pt x="5228" y="6537"/>
                    <a:pt x="5287" y="6382"/>
                    <a:pt x="5335" y="6251"/>
                  </a:cubicBezTo>
                  <a:cubicBezTo>
                    <a:pt x="5347" y="6227"/>
                    <a:pt x="5371" y="6191"/>
                    <a:pt x="5383" y="6144"/>
                  </a:cubicBezTo>
                  <a:cubicBezTo>
                    <a:pt x="5442" y="6001"/>
                    <a:pt x="5502" y="5870"/>
                    <a:pt x="5537" y="5715"/>
                  </a:cubicBezTo>
                  <a:lnTo>
                    <a:pt x="5585" y="5632"/>
                  </a:lnTo>
                  <a:cubicBezTo>
                    <a:pt x="5644" y="5477"/>
                    <a:pt x="5692" y="5346"/>
                    <a:pt x="5752" y="5191"/>
                  </a:cubicBezTo>
                  <a:cubicBezTo>
                    <a:pt x="5764" y="5167"/>
                    <a:pt x="5775" y="5132"/>
                    <a:pt x="5775" y="5108"/>
                  </a:cubicBezTo>
                  <a:cubicBezTo>
                    <a:pt x="5835" y="4953"/>
                    <a:pt x="5883" y="4810"/>
                    <a:pt x="5942" y="4679"/>
                  </a:cubicBezTo>
                  <a:cubicBezTo>
                    <a:pt x="5954" y="4644"/>
                    <a:pt x="5954" y="4620"/>
                    <a:pt x="5978" y="4584"/>
                  </a:cubicBezTo>
                  <a:cubicBezTo>
                    <a:pt x="6037" y="4441"/>
                    <a:pt x="6073" y="4286"/>
                    <a:pt x="6133" y="4155"/>
                  </a:cubicBezTo>
                  <a:cubicBezTo>
                    <a:pt x="6156" y="4120"/>
                    <a:pt x="6156" y="4096"/>
                    <a:pt x="6168" y="4084"/>
                  </a:cubicBezTo>
                  <a:cubicBezTo>
                    <a:pt x="6216" y="3929"/>
                    <a:pt x="6275" y="3786"/>
                    <a:pt x="6311" y="3632"/>
                  </a:cubicBezTo>
                  <a:cubicBezTo>
                    <a:pt x="6311" y="3620"/>
                    <a:pt x="6335" y="3584"/>
                    <a:pt x="6335" y="3572"/>
                  </a:cubicBezTo>
                  <a:cubicBezTo>
                    <a:pt x="6752" y="2358"/>
                    <a:pt x="7073" y="1072"/>
                    <a:pt x="7299" y="0"/>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8"/>
            <p:cNvSpPr/>
            <p:nvPr/>
          </p:nvSpPr>
          <p:spPr>
            <a:xfrm rot="2700000">
              <a:off x="1203480" y="5251727"/>
              <a:ext cx="152393" cy="88413"/>
            </a:xfrm>
            <a:custGeom>
              <a:avLst/>
              <a:gdLst/>
              <a:ahLst/>
              <a:cxnLst/>
              <a:rect l="l" t="t" r="r" b="b"/>
              <a:pathLst>
                <a:path w="2894" h="1679" extrusionOk="0">
                  <a:moveTo>
                    <a:pt x="2096" y="0"/>
                  </a:moveTo>
                  <a:lnTo>
                    <a:pt x="12" y="310"/>
                  </a:lnTo>
                  <a:cubicBezTo>
                    <a:pt x="12" y="345"/>
                    <a:pt x="1" y="381"/>
                    <a:pt x="1" y="417"/>
                  </a:cubicBezTo>
                  <a:lnTo>
                    <a:pt x="2037" y="119"/>
                  </a:lnTo>
                  <a:lnTo>
                    <a:pt x="2810" y="1679"/>
                  </a:lnTo>
                  <a:lnTo>
                    <a:pt x="2894" y="1608"/>
                  </a:lnTo>
                  <a:lnTo>
                    <a:pt x="2120" y="24"/>
                  </a:lnTo>
                  <a:lnTo>
                    <a:pt x="20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8"/>
            <p:cNvSpPr/>
            <p:nvPr/>
          </p:nvSpPr>
          <p:spPr>
            <a:xfrm rot="2700000">
              <a:off x="1231581" y="5231295"/>
              <a:ext cx="176879" cy="99155"/>
            </a:xfrm>
            <a:custGeom>
              <a:avLst/>
              <a:gdLst/>
              <a:ahLst/>
              <a:cxnLst/>
              <a:rect l="l" t="t" r="r" b="b"/>
              <a:pathLst>
                <a:path w="3359" h="1883" extrusionOk="0">
                  <a:moveTo>
                    <a:pt x="2406" y="1"/>
                  </a:moveTo>
                  <a:lnTo>
                    <a:pt x="13" y="358"/>
                  </a:lnTo>
                  <a:cubicBezTo>
                    <a:pt x="13" y="382"/>
                    <a:pt x="1" y="429"/>
                    <a:pt x="1" y="453"/>
                  </a:cubicBezTo>
                  <a:lnTo>
                    <a:pt x="2346" y="120"/>
                  </a:lnTo>
                  <a:lnTo>
                    <a:pt x="3287" y="1882"/>
                  </a:lnTo>
                  <a:cubicBezTo>
                    <a:pt x="3323" y="1858"/>
                    <a:pt x="3334" y="1822"/>
                    <a:pt x="3358" y="1799"/>
                  </a:cubicBezTo>
                  <a:lnTo>
                    <a:pt x="2430" y="37"/>
                  </a:lnTo>
                  <a:lnTo>
                    <a:pt x="24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8"/>
            <p:cNvSpPr/>
            <p:nvPr/>
          </p:nvSpPr>
          <p:spPr>
            <a:xfrm rot="2700000">
              <a:off x="1264090" y="5214483"/>
              <a:ext cx="195678" cy="102210"/>
            </a:xfrm>
            <a:custGeom>
              <a:avLst/>
              <a:gdLst/>
              <a:ahLst/>
              <a:cxnLst/>
              <a:rect l="l" t="t" r="r" b="b"/>
              <a:pathLst>
                <a:path w="3716" h="1941" extrusionOk="0">
                  <a:moveTo>
                    <a:pt x="2620" y="0"/>
                  </a:moveTo>
                  <a:lnTo>
                    <a:pt x="24" y="262"/>
                  </a:lnTo>
                  <a:cubicBezTo>
                    <a:pt x="12" y="286"/>
                    <a:pt x="12" y="333"/>
                    <a:pt x="0" y="357"/>
                  </a:cubicBezTo>
                  <a:lnTo>
                    <a:pt x="2560" y="107"/>
                  </a:lnTo>
                  <a:lnTo>
                    <a:pt x="3656" y="1941"/>
                  </a:lnTo>
                  <a:cubicBezTo>
                    <a:pt x="3679" y="1905"/>
                    <a:pt x="3703" y="1881"/>
                    <a:pt x="3715" y="1846"/>
                  </a:cubicBezTo>
                  <a:lnTo>
                    <a:pt x="2632" y="36"/>
                  </a:lnTo>
                  <a:lnTo>
                    <a:pt x="26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8"/>
            <p:cNvSpPr/>
            <p:nvPr/>
          </p:nvSpPr>
          <p:spPr>
            <a:xfrm rot="2700000">
              <a:off x="1147684" y="5304971"/>
              <a:ext cx="64032" cy="53343"/>
            </a:xfrm>
            <a:custGeom>
              <a:avLst/>
              <a:gdLst/>
              <a:ahLst/>
              <a:cxnLst/>
              <a:rect l="l" t="t" r="r" b="b"/>
              <a:pathLst>
                <a:path w="1216" h="1013" extrusionOk="0">
                  <a:moveTo>
                    <a:pt x="1013" y="0"/>
                  </a:moveTo>
                  <a:lnTo>
                    <a:pt x="1" y="334"/>
                  </a:lnTo>
                  <a:cubicBezTo>
                    <a:pt x="1" y="357"/>
                    <a:pt x="1" y="405"/>
                    <a:pt x="13" y="429"/>
                  </a:cubicBezTo>
                  <a:lnTo>
                    <a:pt x="929" y="131"/>
                  </a:lnTo>
                  <a:lnTo>
                    <a:pt x="1132" y="1012"/>
                  </a:lnTo>
                  <a:cubicBezTo>
                    <a:pt x="1156" y="1000"/>
                    <a:pt x="1191" y="965"/>
                    <a:pt x="1215" y="941"/>
                  </a:cubicBezTo>
                  <a:lnTo>
                    <a:pt x="10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8"/>
            <p:cNvSpPr/>
            <p:nvPr/>
          </p:nvSpPr>
          <p:spPr>
            <a:xfrm rot="2700000">
              <a:off x="1183683" y="5265194"/>
              <a:ext cx="125485" cy="82779"/>
            </a:xfrm>
            <a:custGeom>
              <a:avLst/>
              <a:gdLst/>
              <a:ahLst/>
              <a:cxnLst/>
              <a:rect l="l" t="t" r="r" b="b"/>
              <a:pathLst>
                <a:path w="2383" h="1572" extrusionOk="0">
                  <a:moveTo>
                    <a:pt x="1834" y="0"/>
                  </a:moveTo>
                  <a:lnTo>
                    <a:pt x="1" y="333"/>
                  </a:lnTo>
                  <a:lnTo>
                    <a:pt x="1" y="441"/>
                  </a:lnTo>
                  <a:lnTo>
                    <a:pt x="1763" y="95"/>
                  </a:lnTo>
                  <a:lnTo>
                    <a:pt x="2299" y="1572"/>
                  </a:lnTo>
                  <a:cubicBezTo>
                    <a:pt x="2323" y="1548"/>
                    <a:pt x="2358" y="1524"/>
                    <a:pt x="2382" y="1500"/>
                  </a:cubicBezTo>
                  <a:lnTo>
                    <a:pt x="18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8"/>
            <p:cNvSpPr/>
            <p:nvPr/>
          </p:nvSpPr>
          <p:spPr>
            <a:xfrm rot="2700000">
              <a:off x="1301277" y="5195088"/>
              <a:ext cx="208211" cy="107265"/>
            </a:xfrm>
            <a:custGeom>
              <a:avLst/>
              <a:gdLst/>
              <a:ahLst/>
              <a:cxnLst/>
              <a:rect l="l" t="t" r="r" b="b"/>
              <a:pathLst>
                <a:path w="3954" h="2037" extrusionOk="0">
                  <a:moveTo>
                    <a:pt x="2786" y="1"/>
                  </a:moveTo>
                  <a:lnTo>
                    <a:pt x="24" y="287"/>
                  </a:lnTo>
                  <a:cubicBezTo>
                    <a:pt x="12" y="310"/>
                    <a:pt x="0" y="358"/>
                    <a:pt x="0" y="382"/>
                  </a:cubicBezTo>
                  <a:lnTo>
                    <a:pt x="2739" y="108"/>
                  </a:lnTo>
                  <a:lnTo>
                    <a:pt x="3894" y="2037"/>
                  </a:lnTo>
                  <a:cubicBezTo>
                    <a:pt x="3918" y="2013"/>
                    <a:pt x="3941" y="1965"/>
                    <a:pt x="3953" y="1930"/>
                  </a:cubicBezTo>
                  <a:lnTo>
                    <a:pt x="2810" y="13"/>
                  </a:lnTo>
                  <a:lnTo>
                    <a:pt x="27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8"/>
            <p:cNvSpPr/>
            <p:nvPr/>
          </p:nvSpPr>
          <p:spPr>
            <a:xfrm rot="2700000">
              <a:off x="1164105" y="5284101"/>
              <a:ext cx="95943" cy="70246"/>
            </a:xfrm>
            <a:custGeom>
              <a:avLst/>
              <a:gdLst/>
              <a:ahLst/>
              <a:cxnLst/>
              <a:rect l="l" t="t" r="r" b="b"/>
              <a:pathLst>
                <a:path w="1822" h="1334" extrusionOk="0">
                  <a:moveTo>
                    <a:pt x="1441" y="0"/>
                  </a:moveTo>
                  <a:lnTo>
                    <a:pt x="0" y="274"/>
                  </a:lnTo>
                  <a:lnTo>
                    <a:pt x="0" y="381"/>
                  </a:lnTo>
                  <a:lnTo>
                    <a:pt x="1369" y="119"/>
                  </a:lnTo>
                  <a:lnTo>
                    <a:pt x="1726" y="1334"/>
                  </a:lnTo>
                  <a:cubicBezTo>
                    <a:pt x="1762" y="1298"/>
                    <a:pt x="1786" y="1286"/>
                    <a:pt x="1822" y="1250"/>
                  </a:cubicBezTo>
                  <a:lnTo>
                    <a:pt x="14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8"/>
            <p:cNvSpPr/>
            <p:nvPr/>
          </p:nvSpPr>
          <p:spPr>
            <a:xfrm rot="2700000">
              <a:off x="1345508" y="5183819"/>
              <a:ext cx="216373" cy="97892"/>
            </a:xfrm>
            <a:custGeom>
              <a:avLst/>
              <a:gdLst/>
              <a:ahLst/>
              <a:cxnLst/>
              <a:rect l="l" t="t" r="r" b="b"/>
              <a:pathLst>
                <a:path w="4109" h="1859" extrusionOk="0">
                  <a:moveTo>
                    <a:pt x="2799" y="1"/>
                  </a:moveTo>
                  <a:lnTo>
                    <a:pt x="48" y="120"/>
                  </a:lnTo>
                  <a:cubicBezTo>
                    <a:pt x="24" y="144"/>
                    <a:pt x="13" y="191"/>
                    <a:pt x="1" y="215"/>
                  </a:cubicBezTo>
                  <a:lnTo>
                    <a:pt x="2751" y="108"/>
                  </a:lnTo>
                  <a:lnTo>
                    <a:pt x="4061" y="1858"/>
                  </a:lnTo>
                  <a:cubicBezTo>
                    <a:pt x="4073" y="1823"/>
                    <a:pt x="4096" y="1787"/>
                    <a:pt x="4108" y="1751"/>
                  </a:cubicBezTo>
                  <a:lnTo>
                    <a:pt x="27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8"/>
            <p:cNvSpPr/>
            <p:nvPr/>
          </p:nvSpPr>
          <p:spPr>
            <a:xfrm rot="2700000">
              <a:off x="1679379" y="5094767"/>
              <a:ext cx="134226" cy="47708"/>
            </a:xfrm>
            <a:custGeom>
              <a:avLst/>
              <a:gdLst/>
              <a:ahLst/>
              <a:cxnLst/>
              <a:rect l="l" t="t" r="r" b="b"/>
              <a:pathLst>
                <a:path w="2549" h="906" extrusionOk="0">
                  <a:moveTo>
                    <a:pt x="96" y="0"/>
                  </a:moveTo>
                  <a:lnTo>
                    <a:pt x="1" y="96"/>
                  </a:lnTo>
                  <a:lnTo>
                    <a:pt x="1596" y="310"/>
                  </a:lnTo>
                  <a:lnTo>
                    <a:pt x="2549" y="905"/>
                  </a:lnTo>
                  <a:lnTo>
                    <a:pt x="2549" y="786"/>
                  </a:lnTo>
                  <a:lnTo>
                    <a:pt x="1632" y="226"/>
                  </a:lnTo>
                  <a:lnTo>
                    <a:pt x="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8"/>
            <p:cNvSpPr/>
            <p:nvPr/>
          </p:nvSpPr>
          <p:spPr>
            <a:xfrm rot="2700000">
              <a:off x="1603248" y="5111553"/>
              <a:ext cx="171245" cy="64664"/>
            </a:xfrm>
            <a:custGeom>
              <a:avLst/>
              <a:gdLst/>
              <a:ahLst/>
              <a:cxnLst/>
              <a:rect l="l" t="t" r="r" b="b"/>
              <a:pathLst>
                <a:path w="3252" h="1228" extrusionOk="0">
                  <a:moveTo>
                    <a:pt x="72" y="1"/>
                  </a:moveTo>
                  <a:cubicBezTo>
                    <a:pt x="48" y="36"/>
                    <a:pt x="36" y="60"/>
                    <a:pt x="1" y="84"/>
                  </a:cubicBezTo>
                  <a:lnTo>
                    <a:pt x="2013" y="346"/>
                  </a:lnTo>
                  <a:lnTo>
                    <a:pt x="3227" y="1227"/>
                  </a:lnTo>
                  <a:cubicBezTo>
                    <a:pt x="3227" y="1179"/>
                    <a:pt x="3251" y="1144"/>
                    <a:pt x="3251" y="1108"/>
                  </a:cubicBezTo>
                  <a:lnTo>
                    <a:pt x="2061" y="251"/>
                  </a:lnTo>
                  <a:lnTo>
                    <a:pt x="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8"/>
            <p:cNvSpPr/>
            <p:nvPr/>
          </p:nvSpPr>
          <p:spPr>
            <a:xfrm rot="2700000">
              <a:off x="1785477" y="5077894"/>
              <a:ext cx="69667" cy="25118"/>
            </a:xfrm>
            <a:custGeom>
              <a:avLst/>
              <a:gdLst/>
              <a:ahLst/>
              <a:cxnLst/>
              <a:rect l="l" t="t" r="r" b="b"/>
              <a:pathLst>
                <a:path w="1323" h="477" extrusionOk="0">
                  <a:moveTo>
                    <a:pt x="108" y="0"/>
                  </a:moveTo>
                  <a:cubicBezTo>
                    <a:pt x="72" y="24"/>
                    <a:pt x="25" y="60"/>
                    <a:pt x="1" y="84"/>
                  </a:cubicBezTo>
                  <a:lnTo>
                    <a:pt x="858" y="155"/>
                  </a:lnTo>
                  <a:lnTo>
                    <a:pt x="1323" y="477"/>
                  </a:lnTo>
                  <a:cubicBezTo>
                    <a:pt x="1323" y="429"/>
                    <a:pt x="1311" y="381"/>
                    <a:pt x="1311" y="334"/>
                  </a:cubicBezTo>
                  <a:lnTo>
                    <a:pt x="906" y="72"/>
                  </a:lnTo>
                  <a:lnTo>
                    <a:pt x="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8"/>
            <p:cNvSpPr/>
            <p:nvPr/>
          </p:nvSpPr>
          <p:spPr>
            <a:xfrm rot="2700000">
              <a:off x="1393273" y="5173281"/>
              <a:ext cx="220111" cy="85306"/>
            </a:xfrm>
            <a:custGeom>
              <a:avLst/>
              <a:gdLst/>
              <a:ahLst/>
              <a:cxnLst/>
              <a:rect l="l" t="t" r="r" b="b"/>
              <a:pathLst>
                <a:path w="4180" h="1620" extrusionOk="0">
                  <a:moveTo>
                    <a:pt x="36" y="0"/>
                  </a:moveTo>
                  <a:cubicBezTo>
                    <a:pt x="24" y="24"/>
                    <a:pt x="12" y="72"/>
                    <a:pt x="0" y="95"/>
                  </a:cubicBezTo>
                  <a:lnTo>
                    <a:pt x="2656" y="202"/>
                  </a:lnTo>
                  <a:lnTo>
                    <a:pt x="4132" y="1619"/>
                  </a:lnTo>
                  <a:cubicBezTo>
                    <a:pt x="4144" y="1584"/>
                    <a:pt x="4168" y="1548"/>
                    <a:pt x="4180" y="1512"/>
                  </a:cubicBezTo>
                  <a:lnTo>
                    <a:pt x="2691" y="95"/>
                  </a:lnTo>
                  <a:lnTo>
                    <a:pt x="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8"/>
            <p:cNvSpPr/>
            <p:nvPr/>
          </p:nvSpPr>
          <p:spPr>
            <a:xfrm rot="2700000">
              <a:off x="1524979" y="5134631"/>
              <a:ext cx="201892" cy="69035"/>
            </a:xfrm>
            <a:custGeom>
              <a:avLst/>
              <a:gdLst/>
              <a:ahLst/>
              <a:cxnLst/>
              <a:rect l="l" t="t" r="r" b="b"/>
              <a:pathLst>
                <a:path w="3834" h="1311" extrusionOk="0">
                  <a:moveTo>
                    <a:pt x="60" y="1"/>
                  </a:moveTo>
                  <a:cubicBezTo>
                    <a:pt x="36" y="36"/>
                    <a:pt x="12" y="60"/>
                    <a:pt x="0" y="108"/>
                  </a:cubicBezTo>
                  <a:lnTo>
                    <a:pt x="2381" y="239"/>
                  </a:lnTo>
                  <a:lnTo>
                    <a:pt x="3810" y="1310"/>
                  </a:lnTo>
                  <a:cubicBezTo>
                    <a:pt x="3822" y="1287"/>
                    <a:pt x="3822" y="1239"/>
                    <a:pt x="3834" y="1215"/>
                  </a:cubicBezTo>
                  <a:lnTo>
                    <a:pt x="2405" y="132"/>
                  </a:lnTo>
                  <a:lnTo>
                    <a:pt x="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rot="2700000">
              <a:off x="1462403" y="5147425"/>
              <a:ext cx="211318" cy="89098"/>
            </a:xfrm>
            <a:custGeom>
              <a:avLst/>
              <a:gdLst/>
              <a:ahLst/>
              <a:cxnLst/>
              <a:rect l="l" t="t" r="r" b="b"/>
              <a:pathLst>
                <a:path w="4013" h="1692" extrusionOk="0">
                  <a:moveTo>
                    <a:pt x="60" y="1"/>
                  </a:moveTo>
                  <a:cubicBezTo>
                    <a:pt x="48" y="36"/>
                    <a:pt x="24" y="60"/>
                    <a:pt x="0" y="108"/>
                  </a:cubicBezTo>
                  <a:lnTo>
                    <a:pt x="2489" y="382"/>
                  </a:lnTo>
                  <a:lnTo>
                    <a:pt x="3965" y="1691"/>
                  </a:lnTo>
                  <a:cubicBezTo>
                    <a:pt x="3977" y="1656"/>
                    <a:pt x="3989" y="1608"/>
                    <a:pt x="4013" y="1584"/>
                  </a:cubicBezTo>
                  <a:lnTo>
                    <a:pt x="2536" y="275"/>
                  </a:lnTo>
                  <a:lnTo>
                    <a:pt x="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rot="2700000">
              <a:off x="1024175" y="4619539"/>
              <a:ext cx="687348" cy="322795"/>
            </a:xfrm>
            <a:custGeom>
              <a:avLst/>
              <a:gdLst/>
              <a:ahLst/>
              <a:cxnLst/>
              <a:rect l="l" t="t" r="r" b="b"/>
              <a:pathLst>
                <a:path w="13053" h="6130" extrusionOk="0">
                  <a:moveTo>
                    <a:pt x="11745" y="1"/>
                  </a:moveTo>
                  <a:cubicBezTo>
                    <a:pt x="11426" y="1"/>
                    <a:pt x="11042" y="11"/>
                    <a:pt x="10585" y="26"/>
                  </a:cubicBezTo>
                  <a:cubicBezTo>
                    <a:pt x="8942" y="86"/>
                    <a:pt x="5501" y="967"/>
                    <a:pt x="3311" y="2455"/>
                  </a:cubicBezTo>
                  <a:cubicBezTo>
                    <a:pt x="1144" y="3943"/>
                    <a:pt x="132" y="5706"/>
                    <a:pt x="132" y="5706"/>
                  </a:cubicBezTo>
                  <a:cubicBezTo>
                    <a:pt x="1" y="5982"/>
                    <a:pt x="1160" y="6129"/>
                    <a:pt x="2403" y="6129"/>
                  </a:cubicBezTo>
                  <a:cubicBezTo>
                    <a:pt x="3197" y="6129"/>
                    <a:pt x="4025" y="6069"/>
                    <a:pt x="4573" y="5944"/>
                  </a:cubicBezTo>
                  <a:cubicBezTo>
                    <a:pt x="6025" y="5634"/>
                    <a:pt x="8799" y="4551"/>
                    <a:pt x="10311" y="3360"/>
                  </a:cubicBezTo>
                  <a:cubicBezTo>
                    <a:pt x="11812" y="2169"/>
                    <a:pt x="12907" y="872"/>
                    <a:pt x="12990" y="431"/>
                  </a:cubicBezTo>
                  <a:cubicBezTo>
                    <a:pt x="13053" y="93"/>
                    <a:pt x="12689" y="1"/>
                    <a:pt x="11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8"/>
            <p:cNvSpPr/>
            <p:nvPr/>
          </p:nvSpPr>
          <p:spPr>
            <a:xfrm rot="2700000">
              <a:off x="1049980" y="4582084"/>
              <a:ext cx="916043" cy="453335"/>
            </a:xfrm>
            <a:custGeom>
              <a:avLst/>
              <a:gdLst/>
              <a:ahLst/>
              <a:cxnLst/>
              <a:rect l="l" t="t" r="r" b="b"/>
              <a:pathLst>
                <a:path w="17396" h="8609" extrusionOk="0">
                  <a:moveTo>
                    <a:pt x="17121" y="0"/>
                  </a:moveTo>
                  <a:cubicBezTo>
                    <a:pt x="16335" y="715"/>
                    <a:pt x="13895" y="2369"/>
                    <a:pt x="12871" y="2953"/>
                  </a:cubicBezTo>
                  <a:cubicBezTo>
                    <a:pt x="12573" y="3120"/>
                    <a:pt x="12263" y="3274"/>
                    <a:pt x="11942" y="3441"/>
                  </a:cubicBezTo>
                  <a:lnTo>
                    <a:pt x="11930" y="3441"/>
                  </a:lnTo>
                  <a:cubicBezTo>
                    <a:pt x="11787" y="3512"/>
                    <a:pt x="11632" y="3608"/>
                    <a:pt x="11466" y="3679"/>
                  </a:cubicBezTo>
                  <a:lnTo>
                    <a:pt x="11382" y="3727"/>
                  </a:lnTo>
                  <a:cubicBezTo>
                    <a:pt x="11263" y="3786"/>
                    <a:pt x="11132" y="3858"/>
                    <a:pt x="11013" y="3917"/>
                  </a:cubicBezTo>
                  <a:cubicBezTo>
                    <a:pt x="10966" y="3953"/>
                    <a:pt x="10906" y="3965"/>
                    <a:pt x="10859" y="3989"/>
                  </a:cubicBezTo>
                  <a:cubicBezTo>
                    <a:pt x="10751" y="4048"/>
                    <a:pt x="10632" y="4096"/>
                    <a:pt x="10537" y="4155"/>
                  </a:cubicBezTo>
                  <a:cubicBezTo>
                    <a:pt x="10478" y="4191"/>
                    <a:pt x="10394" y="4215"/>
                    <a:pt x="10335" y="4251"/>
                  </a:cubicBezTo>
                  <a:cubicBezTo>
                    <a:pt x="10251" y="4286"/>
                    <a:pt x="10144" y="4334"/>
                    <a:pt x="10061" y="4382"/>
                  </a:cubicBezTo>
                  <a:cubicBezTo>
                    <a:pt x="9977" y="4405"/>
                    <a:pt x="9918" y="4441"/>
                    <a:pt x="9846" y="4489"/>
                  </a:cubicBezTo>
                  <a:lnTo>
                    <a:pt x="9585" y="4620"/>
                  </a:lnTo>
                  <a:cubicBezTo>
                    <a:pt x="9501" y="4644"/>
                    <a:pt x="9430" y="4691"/>
                    <a:pt x="9358" y="4727"/>
                  </a:cubicBezTo>
                  <a:cubicBezTo>
                    <a:pt x="9263" y="4763"/>
                    <a:pt x="9180" y="4798"/>
                    <a:pt x="9084" y="4846"/>
                  </a:cubicBezTo>
                  <a:cubicBezTo>
                    <a:pt x="9013" y="4870"/>
                    <a:pt x="8930" y="4917"/>
                    <a:pt x="8846" y="4941"/>
                  </a:cubicBezTo>
                  <a:cubicBezTo>
                    <a:pt x="5001" y="6691"/>
                    <a:pt x="1167" y="8037"/>
                    <a:pt x="24" y="8430"/>
                  </a:cubicBezTo>
                  <a:cubicBezTo>
                    <a:pt x="0" y="8489"/>
                    <a:pt x="36" y="8549"/>
                    <a:pt x="131" y="8608"/>
                  </a:cubicBezTo>
                  <a:cubicBezTo>
                    <a:pt x="1322" y="8204"/>
                    <a:pt x="5013" y="6894"/>
                    <a:pt x="8775" y="5215"/>
                  </a:cubicBezTo>
                  <a:cubicBezTo>
                    <a:pt x="8870" y="5167"/>
                    <a:pt x="8954" y="5120"/>
                    <a:pt x="9049" y="5096"/>
                  </a:cubicBezTo>
                  <a:cubicBezTo>
                    <a:pt x="9084" y="5084"/>
                    <a:pt x="9120" y="5060"/>
                    <a:pt x="9168" y="5048"/>
                  </a:cubicBezTo>
                  <a:cubicBezTo>
                    <a:pt x="9287" y="4989"/>
                    <a:pt x="9418" y="4929"/>
                    <a:pt x="9537" y="4870"/>
                  </a:cubicBezTo>
                  <a:cubicBezTo>
                    <a:pt x="9573" y="4858"/>
                    <a:pt x="9608" y="4846"/>
                    <a:pt x="9644" y="4822"/>
                  </a:cubicBezTo>
                  <a:cubicBezTo>
                    <a:pt x="9775" y="4763"/>
                    <a:pt x="9894" y="4703"/>
                    <a:pt x="10025" y="4644"/>
                  </a:cubicBezTo>
                  <a:lnTo>
                    <a:pt x="10120" y="4608"/>
                  </a:lnTo>
                  <a:cubicBezTo>
                    <a:pt x="10251" y="4548"/>
                    <a:pt x="10370" y="4489"/>
                    <a:pt x="10501" y="4405"/>
                  </a:cubicBezTo>
                  <a:lnTo>
                    <a:pt x="10597" y="4370"/>
                  </a:lnTo>
                  <a:cubicBezTo>
                    <a:pt x="10728" y="4310"/>
                    <a:pt x="10847" y="4227"/>
                    <a:pt x="10978" y="4167"/>
                  </a:cubicBezTo>
                  <a:lnTo>
                    <a:pt x="11073" y="4132"/>
                  </a:lnTo>
                  <a:cubicBezTo>
                    <a:pt x="11204" y="4072"/>
                    <a:pt x="11335" y="3989"/>
                    <a:pt x="11454" y="3929"/>
                  </a:cubicBezTo>
                  <a:cubicBezTo>
                    <a:pt x="11490" y="3917"/>
                    <a:pt x="11513" y="3905"/>
                    <a:pt x="11525" y="3893"/>
                  </a:cubicBezTo>
                  <a:cubicBezTo>
                    <a:pt x="11668" y="3834"/>
                    <a:pt x="11799" y="3751"/>
                    <a:pt x="11918" y="3679"/>
                  </a:cubicBezTo>
                  <a:cubicBezTo>
                    <a:pt x="11942" y="3667"/>
                    <a:pt x="11966" y="3655"/>
                    <a:pt x="11990" y="3632"/>
                  </a:cubicBezTo>
                  <a:cubicBezTo>
                    <a:pt x="12121" y="3560"/>
                    <a:pt x="12240" y="3501"/>
                    <a:pt x="12383" y="3429"/>
                  </a:cubicBezTo>
                  <a:cubicBezTo>
                    <a:pt x="12406" y="3417"/>
                    <a:pt x="12418" y="3393"/>
                    <a:pt x="12454" y="3382"/>
                  </a:cubicBezTo>
                  <a:cubicBezTo>
                    <a:pt x="12585" y="3310"/>
                    <a:pt x="12704" y="3251"/>
                    <a:pt x="12835" y="3179"/>
                  </a:cubicBezTo>
                  <a:cubicBezTo>
                    <a:pt x="12859" y="3155"/>
                    <a:pt x="12871" y="3155"/>
                    <a:pt x="12894" y="3143"/>
                  </a:cubicBezTo>
                  <a:cubicBezTo>
                    <a:pt x="14204" y="2500"/>
                    <a:pt x="16562" y="822"/>
                    <a:pt x="17395" y="0"/>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p:nvPr/>
          </p:nvSpPr>
          <p:spPr>
            <a:xfrm rot="2700000">
              <a:off x="1125592" y="4636689"/>
              <a:ext cx="90941" cy="143652"/>
            </a:xfrm>
            <a:custGeom>
              <a:avLst/>
              <a:gdLst/>
              <a:ahLst/>
              <a:cxnLst/>
              <a:rect l="l" t="t" r="r" b="b"/>
              <a:pathLst>
                <a:path w="1727" h="2728" extrusionOk="0">
                  <a:moveTo>
                    <a:pt x="72" y="1"/>
                  </a:moveTo>
                  <a:cubicBezTo>
                    <a:pt x="48" y="13"/>
                    <a:pt x="24" y="49"/>
                    <a:pt x="1" y="60"/>
                  </a:cubicBezTo>
                  <a:lnTo>
                    <a:pt x="1608" y="1144"/>
                  </a:lnTo>
                  <a:lnTo>
                    <a:pt x="1144" y="2727"/>
                  </a:lnTo>
                  <a:lnTo>
                    <a:pt x="1251" y="2727"/>
                  </a:lnTo>
                  <a:lnTo>
                    <a:pt x="1715" y="1144"/>
                  </a:lnTo>
                  <a:lnTo>
                    <a:pt x="1727" y="1120"/>
                  </a:lnTo>
                  <a:lnTo>
                    <a:pt x="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8"/>
            <p:cNvSpPr/>
            <p:nvPr/>
          </p:nvSpPr>
          <p:spPr>
            <a:xfrm rot="2700000">
              <a:off x="1156106" y="4641822"/>
              <a:ext cx="103526" cy="166189"/>
            </a:xfrm>
            <a:custGeom>
              <a:avLst/>
              <a:gdLst/>
              <a:ahLst/>
              <a:cxnLst/>
              <a:rect l="l" t="t" r="r" b="b"/>
              <a:pathLst>
                <a:path w="1966" h="3156" extrusionOk="0">
                  <a:moveTo>
                    <a:pt x="72" y="1"/>
                  </a:moveTo>
                  <a:cubicBezTo>
                    <a:pt x="48" y="13"/>
                    <a:pt x="13" y="37"/>
                    <a:pt x="1" y="60"/>
                  </a:cubicBezTo>
                  <a:lnTo>
                    <a:pt x="1858" y="1322"/>
                  </a:lnTo>
                  <a:lnTo>
                    <a:pt x="1394" y="3156"/>
                  </a:lnTo>
                  <a:cubicBezTo>
                    <a:pt x="1430" y="3156"/>
                    <a:pt x="1477" y="3132"/>
                    <a:pt x="1501" y="3132"/>
                  </a:cubicBezTo>
                  <a:lnTo>
                    <a:pt x="1965" y="1310"/>
                  </a:lnTo>
                  <a:lnTo>
                    <a:pt x="1965" y="1275"/>
                  </a:lnTo>
                  <a:lnTo>
                    <a:pt x="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rot="2700000">
              <a:off x="1192161" y="4647680"/>
              <a:ext cx="108529" cy="183777"/>
            </a:xfrm>
            <a:custGeom>
              <a:avLst/>
              <a:gdLst/>
              <a:ahLst/>
              <a:cxnLst/>
              <a:rect l="l" t="t" r="r" b="b"/>
              <a:pathLst>
                <a:path w="2061" h="3490" extrusionOk="0">
                  <a:moveTo>
                    <a:pt x="96" y="1"/>
                  </a:moveTo>
                  <a:cubicBezTo>
                    <a:pt x="60" y="13"/>
                    <a:pt x="24" y="24"/>
                    <a:pt x="1" y="60"/>
                  </a:cubicBezTo>
                  <a:lnTo>
                    <a:pt x="1953" y="1513"/>
                  </a:lnTo>
                  <a:lnTo>
                    <a:pt x="1548" y="3489"/>
                  </a:lnTo>
                  <a:cubicBezTo>
                    <a:pt x="1584" y="3477"/>
                    <a:pt x="1620" y="3477"/>
                    <a:pt x="1656" y="3465"/>
                  </a:cubicBezTo>
                  <a:lnTo>
                    <a:pt x="2060" y="1501"/>
                  </a:lnTo>
                  <a:lnTo>
                    <a:pt x="2060" y="1465"/>
                  </a:lnTo>
                  <a:lnTo>
                    <a:pt x="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rot="2700000">
              <a:off x="1052995" y="4638284"/>
              <a:ext cx="50815" cy="63348"/>
            </a:xfrm>
            <a:custGeom>
              <a:avLst/>
              <a:gdLst/>
              <a:ahLst/>
              <a:cxnLst/>
              <a:rect l="l" t="t" r="r" b="b"/>
              <a:pathLst>
                <a:path w="965" h="1203" extrusionOk="0">
                  <a:moveTo>
                    <a:pt x="60" y="0"/>
                  </a:moveTo>
                  <a:cubicBezTo>
                    <a:pt x="36" y="36"/>
                    <a:pt x="12" y="60"/>
                    <a:pt x="0" y="72"/>
                  </a:cubicBezTo>
                  <a:lnTo>
                    <a:pt x="834" y="465"/>
                  </a:lnTo>
                  <a:lnTo>
                    <a:pt x="393" y="1191"/>
                  </a:lnTo>
                  <a:cubicBezTo>
                    <a:pt x="429" y="1191"/>
                    <a:pt x="465" y="1191"/>
                    <a:pt x="500" y="1203"/>
                  </a:cubicBezTo>
                  <a:lnTo>
                    <a:pt x="965" y="417"/>
                  </a:lnTo>
                  <a:lnTo>
                    <a:pt x="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8"/>
            <p:cNvSpPr/>
            <p:nvPr/>
          </p:nvSpPr>
          <p:spPr>
            <a:xfrm rot="2700000">
              <a:off x="1101169" y="4635400"/>
              <a:ext cx="82147" cy="122325"/>
            </a:xfrm>
            <a:custGeom>
              <a:avLst/>
              <a:gdLst/>
              <a:ahLst/>
              <a:cxnLst/>
              <a:rect l="l" t="t" r="r" b="b"/>
              <a:pathLst>
                <a:path w="1560" h="2323" extrusionOk="0">
                  <a:moveTo>
                    <a:pt x="72" y="1"/>
                  </a:moveTo>
                  <a:lnTo>
                    <a:pt x="0" y="84"/>
                  </a:lnTo>
                  <a:lnTo>
                    <a:pt x="1441" y="953"/>
                  </a:lnTo>
                  <a:lnTo>
                    <a:pt x="893" y="2322"/>
                  </a:lnTo>
                  <a:lnTo>
                    <a:pt x="1000" y="2322"/>
                  </a:lnTo>
                  <a:lnTo>
                    <a:pt x="1560" y="917"/>
                  </a:lnTo>
                  <a:lnTo>
                    <a:pt x="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8"/>
            <p:cNvSpPr/>
            <p:nvPr/>
          </p:nvSpPr>
          <p:spPr>
            <a:xfrm rot="2700000">
              <a:off x="1230360" y="4658764"/>
              <a:ext cx="115427" cy="194414"/>
            </a:xfrm>
            <a:custGeom>
              <a:avLst/>
              <a:gdLst/>
              <a:ahLst/>
              <a:cxnLst/>
              <a:rect l="l" t="t" r="r" b="b"/>
              <a:pathLst>
                <a:path w="2192" h="3692" extrusionOk="0">
                  <a:moveTo>
                    <a:pt x="96" y="0"/>
                  </a:moveTo>
                  <a:cubicBezTo>
                    <a:pt x="61" y="24"/>
                    <a:pt x="37" y="36"/>
                    <a:pt x="1" y="60"/>
                  </a:cubicBezTo>
                  <a:lnTo>
                    <a:pt x="2085" y="1607"/>
                  </a:lnTo>
                  <a:lnTo>
                    <a:pt x="1656" y="3691"/>
                  </a:lnTo>
                  <a:cubicBezTo>
                    <a:pt x="1680" y="3679"/>
                    <a:pt x="1727" y="3667"/>
                    <a:pt x="1763" y="3667"/>
                  </a:cubicBezTo>
                  <a:lnTo>
                    <a:pt x="2180" y="1596"/>
                  </a:lnTo>
                  <a:lnTo>
                    <a:pt x="2192" y="1572"/>
                  </a:lnTo>
                  <a:lnTo>
                    <a:pt x="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8"/>
            <p:cNvSpPr/>
            <p:nvPr/>
          </p:nvSpPr>
          <p:spPr>
            <a:xfrm rot="2700000">
              <a:off x="1079032" y="4634937"/>
              <a:ext cx="65244" cy="96628"/>
            </a:xfrm>
            <a:custGeom>
              <a:avLst/>
              <a:gdLst/>
              <a:ahLst/>
              <a:cxnLst/>
              <a:rect l="l" t="t" r="r" b="b"/>
              <a:pathLst>
                <a:path w="1239" h="1835" extrusionOk="0">
                  <a:moveTo>
                    <a:pt x="60" y="1"/>
                  </a:moveTo>
                  <a:cubicBezTo>
                    <a:pt x="24" y="37"/>
                    <a:pt x="12" y="48"/>
                    <a:pt x="1" y="84"/>
                  </a:cubicBezTo>
                  <a:lnTo>
                    <a:pt x="1108" y="763"/>
                  </a:lnTo>
                  <a:lnTo>
                    <a:pt x="596" y="1834"/>
                  </a:lnTo>
                  <a:lnTo>
                    <a:pt x="691" y="1834"/>
                  </a:lnTo>
                  <a:lnTo>
                    <a:pt x="1239" y="739"/>
                  </a:lnTo>
                  <a:lnTo>
                    <a:pt x="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8"/>
            <p:cNvSpPr/>
            <p:nvPr/>
          </p:nvSpPr>
          <p:spPr>
            <a:xfrm rot="2700000">
              <a:off x="1276359" y="4671956"/>
              <a:ext cx="110372" cy="198153"/>
            </a:xfrm>
            <a:custGeom>
              <a:avLst/>
              <a:gdLst/>
              <a:ahLst/>
              <a:cxnLst/>
              <a:rect l="l" t="t" r="r" b="b"/>
              <a:pathLst>
                <a:path w="2096" h="3763" extrusionOk="0">
                  <a:moveTo>
                    <a:pt x="108" y="0"/>
                  </a:moveTo>
                  <a:cubicBezTo>
                    <a:pt x="72" y="24"/>
                    <a:pt x="48" y="36"/>
                    <a:pt x="0" y="48"/>
                  </a:cubicBezTo>
                  <a:lnTo>
                    <a:pt x="2001" y="1715"/>
                  </a:lnTo>
                  <a:lnTo>
                    <a:pt x="1786" y="3763"/>
                  </a:lnTo>
                  <a:cubicBezTo>
                    <a:pt x="1822" y="3751"/>
                    <a:pt x="1858" y="3739"/>
                    <a:pt x="1894" y="3727"/>
                  </a:cubicBezTo>
                  <a:lnTo>
                    <a:pt x="2096" y="1667"/>
                  </a:lnTo>
                  <a:lnTo>
                    <a:pt x="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8"/>
            <p:cNvSpPr/>
            <p:nvPr/>
          </p:nvSpPr>
          <p:spPr>
            <a:xfrm rot="2700000">
              <a:off x="1571868" y="4818106"/>
              <a:ext cx="70878" cy="116006"/>
            </a:xfrm>
            <a:custGeom>
              <a:avLst/>
              <a:gdLst/>
              <a:ahLst/>
              <a:cxnLst/>
              <a:rect l="l" t="t" r="r" b="b"/>
              <a:pathLst>
                <a:path w="1346" h="2203" extrusionOk="0">
                  <a:moveTo>
                    <a:pt x="0" y="0"/>
                  </a:moveTo>
                  <a:lnTo>
                    <a:pt x="977" y="1179"/>
                  </a:lnTo>
                  <a:lnTo>
                    <a:pt x="1274" y="2203"/>
                  </a:lnTo>
                  <a:lnTo>
                    <a:pt x="1346" y="2132"/>
                  </a:lnTo>
                  <a:lnTo>
                    <a:pt x="1060" y="1143"/>
                  </a:lnTo>
                  <a:lnTo>
                    <a:pt x="1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p:nvPr/>
          </p:nvSpPr>
          <p:spPr>
            <a:xfrm rot="2700000">
              <a:off x="1509361" y="4780791"/>
              <a:ext cx="85938" cy="149865"/>
            </a:xfrm>
            <a:custGeom>
              <a:avLst/>
              <a:gdLst/>
              <a:ahLst/>
              <a:cxnLst/>
              <a:rect l="l" t="t" r="r" b="b"/>
              <a:pathLst>
                <a:path w="1632" h="2846" extrusionOk="0">
                  <a:moveTo>
                    <a:pt x="107" y="0"/>
                  </a:moveTo>
                  <a:cubicBezTo>
                    <a:pt x="72" y="0"/>
                    <a:pt x="24" y="12"/>
                    <a:pt x="0" y="12"/>
                  </a:cubicBezTo>
                  <a:lnTo>
                    <a:pt x="1250" y="1465"/>
                  </a:lnTo>
                  <a:lnTo>
                    <a:pt x="1548" y="2846"/>
                  </a:lnTo>
                  <a:cubicBezTo>
                    <a:pt x="1572" y="2810"/>
                    <a:pt x="1608" y="2798"/>
                    <a:pt x="1631" y="2774"/>
                  </a:cubicBezTo>
                  <a:lnTo>
                    <a:pt x="1334" y="1441"/>
                  </a:ln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8"/>
            <p:cNvSpPr/>
            <p:nvPr/>
          </p:nvSpPr>
          <p:spPr>
            <a:xfrm rot="2700000">
              <a:off x="1657442" y="4873207"/>
              <a:ext cx="38914" cy="58977"/>
            </a:xfrm>
            <a:custGeom>
              <a:avLst/>
              <a:gdLst/>
              <a:ahLst/>
              <a:cxnLst/>
              <a:rect l="l" t="t" r="r" b="b"/>
              <a:pathLst>
                <a:path w="739" h="1120" extrusionOk="0">
                  <a:moveTo>
                    <a:pt x="1" y="1"/>
                  </a:moveTo>
                  <a:lnTo>
                    <a:pt x="548" y="596"/>
                  </a:lnTo>
                  <a:lnTo>
                    <a:pt x="667" y="1120"/>
                  </a:lnTo>
                  <a:cubicBezTo>
                    <a:pt x="703" y="1096"/>
                    <a:pt x="715" y="1048"/>
                    <a:pt x="739" y="1013"/>
                  </a:cubicBezTo>
                  <a:lnTo>
                    <a:pt x="644" y="572"/>
                  </a:lnTo>
                  <a:lnTo>
                    <a:pt x="1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8"/>
            <p:cNvSpPr/>
            <p:nvPr/>
          </p:nvSpPr>
          <p:spPr>
            <a:xfrm rot="2700000">
              <a:off x="1322649" y="4688319"/>
              <a:ext cx="106001" cy="196889"/>
            </a:xfrm>
            <a:custGeom>
              <a:avLst/>
              <a:gdLst/>
              <a:ahLst/>
              <a:cxnLst/>
              <a:rect l="l" t="t" r="r" b="b"/>
              <a:pathLst>
                <a:path w="2013" h="3739" extrusionOk="0">
                  <a:moveTo>
                    <a:pt x="108" y="0"/>
                  </a:moveTo>
                  <a:cubicBezTo>
                    <a:pt x="84" y="12"/>
                    <a:pt x="48" y="36"/>
                    <a:pt x="1" y="48"/>
                  </a:cubicBezTo>
                  <a:lnTo>
                    <a:pt x="1787" y="1822"/>
                  </a:lnTo>
                  <a:lnTo>
                    <a:pt x="1930" y="3739"/>
                  </a:lnTo>
                  <a:lnTo>
                    <a:pt x="2013" y="3691"/>
                  </a:lnTo>
                  <a:lnTo>
                    <a:pt x="1882" y="1786"/>
                  </a:lnTo>
                  <a:lnTo>
                    <a:pt x="1894" y="1762"/>
                  </a:lnTo>
                  <a:lnTo>
                    <a:pt x="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8"/>
            <p:cNvSpPr/>
            <p:nvPr/>
          </p:nvSpPr>
          <p:spPr>
            <a:xfrm rot="2700000">
              <a:off x="1439528" y="4746086"/>
              <a:ext cx="104105" cy="173140"/>
            </a:xfrm>
            <a:custGeom>
              <a:avLst/>
              <a:gdLst/>
              <a:ahLst/>
              <a:cxnLst/>
              <a:rect l="l" t="t" r="r" b="b"/>
              <a:pathLst>
                <a:path w="1977" h="3288" extrusionOk="0">
                  <a:moveTo>
                    <a:pt x="108" y="1"/>
                  </a:moveTo>
                  <a:cubicBezTo>
                    <a:pt x="72" y="13"/>
                    <a:pt x="36" y="13"/>
                    <a:pt x="1" y="37"/>
                  </a:cubicBezTo>
                  <a:lnTo>
                    <a:pt x="1572" y="1644"/>
                  </a:lnTo>
                  <a:lnTo>
                    <a:pt x="1894" y="3287"/>
                  </a:lnTo>
                  <a:cubicBezTo>
                    <a:pt x="1917" y="3275"/>
                    <a:pt x="1953" y="3251"/>
                    <a:pt x="1977" y="3228"/>
                  </a:cubicBezTo>
                  <a:lnTo>
                    <a:pt x="1667" y="1596"/>
                  </a:lnTo>
                  <a:lnTo>
                    <a:pt x="1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8"/>
            <p:cNvSpPr/>
            <p:nvPr/>
          </p:nvSpPr>
          <p:spPr>
            <a:xfrm rot="2700000">
              <a:off x="1388216" y="4716531"/>
              <a:ext cx="97260" cy="191887"/>
            </a:xfrm>
            <a:custGeom>
              <a:avLst/>
              <a:gdLst/>
              <a:ahLst/>
              <a:cxnLst/>
              <a:rect l="l" t="t" r="r" b="b"/>
              <a:pathLst>
                <a:path w="1847" h="3644" extrusionOk="0">
                  <a:moveTo>
                    <a:pt x="108" y="1"/>
                  </a:moveTo>
                  <a:cubicBezTo>
                    <a:pt x="84" y="13"/>
                    <a:pt x="37" y="13"/>
                    <a:pt x="1" y="24"/>
                  </a:cubicBezTo>
                  <a:lnTo>
                    <a:pt x="1573" y="1799"/>
                  </a:lnTo>
                  <a:lnTo>
                    <a:pt x="1763" y="3644"/>
                  </a:lnTo>
                  <a:lnTo>
                    <a:pt x="1846" y="3596"/>
                  </a:lnTo>
                  <a:lnTo>
                    <a:pt x="1656" y="1751"/>
                  </a:lnTo>
                  <a:lnTo>
                    <a:pt x="1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8"/>
            <p:cNvSpPr/>
            <p:nvPr/>
          </p:nvSpPr>
          <p:spPr>
            <a:xfrm rot="2700000">
              <a:off x="2198706" y="4180284"/>
              <a:ext cx="545539" cy="458653"/>
            </a:xfrm>
            <a:custGeom>
              <a:avLst/>
              <a:gdLst/>
              <a:ahLst/>
              <a:cxnLst/>
              <a:rect l="l" t="t" r="r" b="b"/>
              <a:pathLst>
                <a:path w="10360" h="8710" extrusionOk="0">
                  <a:moveTo>
                    <a:pt x="465" y="1"/>
                  </a:moveTo>
                  <a:cubicBezTo>
                    <a:pt x="1" y="1"/>
                    <a:pt x="1191" y="2751"/>
                    <a:pt x="2025" y="3823"/>
                  </a:cubicBezTo>
                  <a:cubicBezTo>
                    <a:pt x="2858" y="4918"/>
                    <a:pt x="4858" y="6823"/>
                    <a:pt x="6454" y="7609"/>
                  </a:cubicBezTo>
                  <a:cubicBezTo>
                    <a:pt x="7869" y="8311"/>
                    <a:pt x="9237" y="8709"/>
                    <a:pt x="9801" y="8709"/>
                  </a:cubicBezTo>
                  <a:cubicBezTo>
                    <a:pt x="9868" y="8709"/>
                    <a:pt x="9923" y="8704"/>
                    <a:pt x="9966" y="8692"/>
                  </a:cubicBezTo>
                  <a:cubicBezTo>
                    <a:pt x="10359" y="8585"/>
                    <a:pt x="10109" y="8014"/>
                    <a:pt x="9347" y="6525"/>
                  </a:cubicBezTo>
                  <a:cubicBezTo>
                    <a:pt x="8656" y="5168"/>
                    <a:pt x="6549" y="2632"/>
                    <a:pt x="4454" y="1382"/>
                  </a:cubicBezTo>
                  <a:cubicBezTo>
                    <a:pt x="2358" y="155"/>
                    <a:pt x="465" y="1"/>
                    <a:pt x="4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8"/>
            <p:cNvSpPr/>
            <p:nvPr/>
          </p:nvSpPr>
          <p:spPr>
            <a:xfrm rot="2700000">
              <a:off x="2138626" y="4242645"/>
              <a:ext cx="735478" cy="591299"/>
            </a:xfrm>
            <a:custGeom>
              <a:avLst/>
              <a:gdLst/>
              <a:ahLst/>
              <a:cxnLst/>
              <a:rect l="l" t="t" r="r" b="b"/>
              <a:pathLst>
                <a:path w="13967" h="11229" extrusionOk="0">
                  <a:moveTo>
                    <a:pt x="96" y="1"/>
                  </a:moveTo>
                  <a:cubicBezTo>
                    <a:pt x="36" y="1"/>
                    <a:pt x="1" y="60"/>
                    <a:pt x="1" y="155"/>
                  </a:cubicBezTo>
                  <a:cubicBezTo>
                    <a:pt x="798" y="989"/>
                    <a:pt x="3346" y="3561"/>
                    <a:pt x="6251" y="6049"/>
                  </a:cubicBezTo>
                  <a:cubicBezTo>
                    <a:pt x="6323" y="6109"/>
                    <a:pt x="6382" y="6168"/>
                    <a:pt x="6454" y="6228"/>
                  </a:cubicBezTo>
                  <a:cubicBezTo>
                    <a:pt x="6489" y="6251"/>
                    <a:pt x="6513" y="6263"/>
                    <a:pt x="6549" y="6299"/>
                  </a:cubicBezTo>
                  <a:cubicBezTo>
                    <a:pt x="6609" y="6370"/>
                    <a:pt x="6716" y="6466"/>
                    <a:pt x="6811" y="6537"/>
                  </a:cubicBezTo>
                  <a:cubicBezTo>
                    <a:pt x="6847" y="6561"/>
                    <a:pt x="6870" y="6585"/>
                    <a:pt x="6906" y="6609"/>
                  </a:cubicBezTo>
                  <a:cubicBezTo>
                    <a:pt x="7013" y="6704"/>
                    <a:pt x="7109" y="6775"/>
                    <a:pt x="7204" y="6859"/>
                  </a:cubicBezTo>
                  <a:cubicBezTo>
                    <a:pt x="7228" y="6882"/>
                    <a:pt x="7240" y="6906"/>
                    <a:pt x="7275" y="6918"/>
                  </a:cubicBezTo>
                  <a:cubicBezTo>
                    <a:pt x="7382" y="7013"/>
                    <a:pt x="7490" y="7085"/>
                    <a:pt x="7585" y="7180"/>
                  </a:cubicBezTo>
                  <a:cubicBezTo>
                    <a:pt x="7621" y="7192"/>
                    <a:pt x="7632" y="7216"/>
                    <a:pt x="7656" y="7228"/>
                  </a:cubicBezTo>
                  <a:cubicBezTo>
                    <a:pt x="7763" y="7323"/>
                    <a:pt x="7871" y="7394"/>
                    <a:pt x="7978" y="7490"/>
                  </a:cubicBezTo>
                  <a:cubicBezTo>
                    <a:pt x="8002" y="7502"/>
                    <a:pt x="8013" y="7525"/>
                    <a:pt x="8049" y="7549"/>
                  </a:cubicBezTo>
                  <a:cubicBezTo>
                    <a:pt x="8156" y="7633"/>
                    <a:pt x="8252" y="7704"/>
                    <a:pt x="8359" y="7799"/>
                  </a:cubicBezTo>
                  <a:cubicBezTo>
                    <a:pt x="8371" y="7811"/>
                    <a:pt x="8406" y="7823"/>
                    <a:pt x="8418" y="7847"/>
                  </a:cubicBezTo>
                  <a:cubicBezTo>
                    <a:pt x="8525" y="7930"/>
                    <a:pt x="8633" y="8002"/>
                    <a:pt x="8752" y="8097"/>
                  </a:cubicBezTo>
                  <a:cubicBezTo>
                    <a:pt x="8764" y="8109"/>
                    <a:pt x="8787" y="8121"/>
                    <a:pt x="8811" y="8145"/>
                  </a:cubicBezTo>
                  <a:cubicBezTo>
                    <a:pt x="8906" y="8228"/>
                    <a:pt x="9025" y="8299"/>
                    <a:pt x="9133" y="8383"/>
                  </a:cubicBezTo>
                  <a:cubicBezTo>
                    <a:pt x="9145" y="8395"/>
                    <a:pt x="9180" y="8406"/>
                    <a:pt x="9192" y="8418"/>
                  </a:cubicBezTo>
                  <a:cubicBezTo>
                    <a:pt x="9299" y="8502"/>
                    <a:pt x="9418" y="8585"/>
                    <a:pt x="9526" y="8668"/>
                  </a:cubicBezTo>
                  <a:cubicBezTo>
                    <a:pt x="9537" y="8680"/>
                    <a:pt x="9549" y="8680"/>
                    <a:pt x="9573" y="8692"/>
                  </a:cubicBezTo>
                  <a:cubicBezTo>
                    <a:pt x="10621" y="9538"/>
                    <a:pt x="12966" y="10847"/>
                    <a:pt x="13967" y="11228"/>
                  </a:cubicBezTo>
                  <a:lnTo>
                    <a:pt x="13871" y="11002"/>
                  </a:lnTo>
                  <a:cubicBezTo>
                    <a:pt x="12966" y="10633"/>
                    <a:pt x="10609" y="9228"/>
                    <a:pt x="9728" y="8585"/>
                  </a:cubicBezTo>
                  <a:cubicBezTo>
                    <a:pt x="9478" y="8406"/>
                    <a:pt x="9204" y="8216"/>
                    <a:pt x="8954" y="8014"/>
                  </a:cubicBezTo>
                  <a:lnTo>
                    <a:pt x="8942" y="8014"/>
                  </a:lnTo>
                  <a:cubicBezTo>
                    <a:pt x="8823" y="7918"/>
                    <a:pt x="8692" y="7811"/>
                    <a:pt x="8573" y="7728"/>
                  </a:cubicBezTo>
                  <a:cubicBezTo>
                    <a:pt x="8537" y="7716"/>
                    <a:pt x="8525" y="7680"/>
                    <a:pt x="8502" y="7668"/>
                  </a:cubicBezTo>
                  <a:cubicBezTo>
                    <a:pt x="8394" y="7597"/>
                    <a:pt x="8287" y="7502"/>
                    <a:pt x="8180" y="7430"/>
                  </a:cubicBezTo>
                  <a:cubicBezTo>
                    <a:pt x="8144" y="7394"/>
                    <a:pt x="8109" y="7371"/>
                    <a:pt x="8061" y="7335"/>
                  </a:cubicBezTo>
                  <a:cubicBezTo>
                    <a:pt x="7978" y="7263"/>
                    <a:pt x="7882" y="7204"/>
                    <a:pt x="7799" y="7132"/>
                  </a:cubicBezTo>
                  <a:cubicBezTo>
                    <a:pt x="7752" y="7085"/>
                    <a:pt x="7692" y="7037"/>
                    <a:pt x="7644" y="7013"/>
                  </a:cubicBezTo>
                  <a:cubicBezTo>
                    <a:pt x="7573" y="6954"/>
                    <a:pt x="7501" y="6894"/>
                    <a:pt x="7430" y="6823"/>
                  </a:cubicBezTo>
                  <a:cubicBezTo>
                    <a:pt x="7371" y="6775"/>
                    <a:pt x="7323" y="6728"/>
                    <a:pt x="7263" y="6680"/>
                  </a:cubicBezTo>
                  <a:cubicBezTo>
                    <a:pt x="7192" y="6621"/>
                    <a:pt x="7109" y="6561"/>
                    <a:pt x="7049" y="6501"/>
                  </a:cubicBezTo>
                  <a:cubicBezTo>
                    <a:pt x="6990" y="6466"/>
                    <a:pt x="6930" y="6418"/>
                    <a:pt x="6870" y="6359"/>
                  </a:cubicBezTo>
                  <a:cubicBezTo>
                    <a:pt x="6799" y="6299"/>
                    <a:pt x="6739" y="6240"/>
                    <a:pt x="6668" y="6180"/>
                  </a:cubicBezTo>
                  <a:cubicBezTo>
                    <a:pt x="6609" y="6120"/>
                    <a:pt x="6549" y="6073"/>
                    <a:pt x="6489" y="6013"/>
                  </a:cubicBezTo>
                  <a:cubicBezTo>
                    <a:pt x="3513" y="3465"/>
                    <a:pt x="870" y="810"/>
                    <a:pt x="96" y="1"/>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8"/>
            <p:cNvSpPr/>
            <p:nvPr/>
          </p:nvSpPr>
          <p:spPr>
            <a:xfrm rot="2700000">
              <a:off x="2410250" y="4150053"/>
              <a:ext cx="97839" cy="111056"/>
            </a:xfrm>
            <a:custGeom>
              <a:avLst/>
              <a:gdLst/>
              <a:ahLst/>
              <a:cxnLst/>
              <a:rect l="l" t="t" r="r" b="b"/>
              <a:pathLst>
                <a:path w="1858" h="2109" extrusionOk="0">
                  <a:moveTo>
                    <a:pt x="1774" y="1"/>
                  </a:moveTo>
                  <a:lnTo>
                    <a:pt x="1500" y="1775"/>
                  </a:lnTo>
                  <a:lnTo>
                    <a:pt x="0" y="2013"/>
                  </a:lnTo>
                  <a:lnTo>
                    <a:pt x="48" y="2108"/>
                  </a:lnTo>
                  <a:lnTo>
                    <a:pt x="1548" y="1846"/>
                  </a:lnTo>
                  <a:lnTo>
                    <a:pt x="1572" y="1846"/>
                  </a:lnTo>
                  <a:lnTo>
                    <a:pt x="1857" y="37"/>
                  </a:lnTo>
                  <a:cubicBezTo>
                    <a:pt x="1834" y="25"/>
                    <a:pt x="1798" y="1"/>
                    <a:pt x="17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8"/>
            <p:cNvSpPr/>
            <p:nvPr/>
          </p:nvSpPr>
          <p:spPr>
            <a:xfrm rot="2700000">
              <a:off x="2404358" y="4176698"/>
              <a:ext cx="112267" cy="130487"/>
            </a:xfrm>
            <a:custGeom>
              <a:avLst/>
              <a:gdLst/>
              <a:ahLst/>
              <a:cxnLst/>
              <a:rect l="l" t="t" r="r" b="b"/>
              <a:pathLst>
                <a:path w="2132" h="2478" extrusionOk="0">
                  <a:moveTo>
                    <a:pt x="2036" y="1"/>
                  </a:moveTo>
                  <a:lnTo>
                    <a:pt x="1715" y="2060"/>
                  </a:lnTo>
                  <a:lnTo>
                    <a:pt x="0" y="2382"/>
                  </a:lnTo>
                  <a:lnTo>
                    <a:pt x="48" y="2477"/>
                  </a:lnTo>
                  <a:lnTo>
                    <a:pt x="1762" y="2144"/>
                  </a:lnTo>
                  <a:lnTo>
                    <a:pt x="1798" y="2132"/>
                  </a:lnTo>
                  <a:lnTo>
                    <a:pt x="2131" y="48"/>
                  </a:lnTo>
                  <a:lnTo>
                    <a:pt x="20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8"/>
            <p:cNvSpPr/>
            <p:nvPr/>
          </p:nvSpPr>
          <p:spPr>
            <a:xfrm rot="2700000">
              <a:off x="2402484" y="4210665"/>
              <a:ext cx="123536" cy="143652"/>
            </a:xfrm>
            <a:custGeom>
              <a:avLst/>
              <a:gdLst/>
              <a:ahLst/>
              <a:cxnLst/>
              <a:rect l="l" t="t" r="r" b="b"/>
              <a:pathLst>
                <a:path w="2346" h="2728" extrusionOk="0">
                  <a:moveTo>
                    <a:pt x="2262" y="1"/>
                  </a:moveTo>
                  <a:lnTo>
                    <a:pt x="1822" y="2203"/>
                  </a:lnTo>
                  <a:lnTo>
                    <a:pt x="0" y="2656"/>
                  </a:lnTo>
                  <a:cubicBezTo>
                    <a:pt x="24" y="2680"/>
                    <a:pt x="48" y="2703"/>
                    <a:pt x="60" y="2727"/>
                  </a:cubicBezTo>
                  <a:lnTo>
                    <a:pt x="1846" y="2287"/>
                  </a:lnTo>
                  <a:lnTo>
                    <a:pt x="1881" y="2287"/>
                  </a:lnTo>
                  <a:lnTo>
                    <a:pt x="2346" y="48"/>
                  </a:lnTo>
                  <a:cubicBezTo>
                    <a:pt x="2310" y="36"/>
                    <a:pt x="2286" y="25"/>
                    <a:pt x="2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8"/>
            <p:cNvSpPr/>
            <p:nvPr/>
          </p:nvSpPr>
          <p:spPr>
            <a:xfrm rot="2700000">
              <a:off x="2415604" y="4129049"/>
              <a:ext cx="85306" cy="90993"/>
            </a:xfrm>
            <a:custGeom>
              <a:avLst/>
              <a:gdLst/>
              <a:ahLst/>
              <a:cxnLst/>
              <a:rect l="l" t="t" r="r" b="b"/>
              <a:pathLst>
                <a:path w="1620" h="1728" extrusionOk="0">
                  <a:moveTo>
                    <a:pt x="1524" y="1"/>
                  </a:moveTo>
                  <a:lnTo>
                    <a:pt x="1370" y="1560"/>
                  </a:lnTo>
                  <a:lnTo>
                    <a:pt x="0" y="1632"/>
                  </a:lnTo>
                  <a:lnTo>
                    <a:pt x="36" y="1727"/>
                  </a:lnTo>
                  <a:lnTo>
                    <a:pt x="1441" y="1644"/>
                  </a:lnTo>
                  <a:lnTo>
                    <a:pt x="1620" y="24"/>
                  </a:lnTo>
                  <a:cubicBezTo>
                    <a:pt x="1584" y="13"/>
                    <a:pt x="1560" y="13"/>
                    <a:pt x="15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8"/>
            <p:cNvSpPr/>
            <p:nvPr/>
          </p:nvSpPr>
          <p:spPr>
            <a:xfrm rot="2700000">
              <a:off x="2401566" y="4245744"/>
              <a:ext cx="129803" cy="152393"/>
            </a:xfrm>
            <a:custGeom>
              <a:avLst/>
              <a:gdLst/>
              <a:ahLst/>
              <a:cxnLst/>
              <a:rect l="l" t="t" r="r" b="b"/>
              <a:pathLst>
                <a:path w="2465" h="2894" extrusionOk="0">
                  <a:moveTo>
                    <a:pt x="2394" y="0"/>
                  </a:moveTo>
                  <a:lnTo>
                    <a:pt x="1917" y="2358"/>
                  </a:lnTo>
                  <a:lnTo>
                    <a:pt x="0" y="2822"/>
                  </a:lnTo>
                  <a:lnTo>
                    <a:pt x="72" y="2894"/>
                  </a:lnTo>
                  <a:lnTo>
                    <a:pt x="1965" y="2429"/>
                  </a:lnTo>
                  <a:lnTo>
                    <a:pt x="1989" y="2429"/>
                  </a:lnTo>
                  <a:lnTo>
                    <a:pt x="2465" y="60"/>
                  </a:lnTo>
                  <a:cubicBezTo>
                    <a:pt x="2441" y="48"/>
                    <a:pt x="2405" y="24"/>
                    <a:pt x="23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8"/>
            <p:cNvSpPr/>
            <p:nvPr/>
          </p:nvSpPr>
          <p:spPr>
            <a:xfrm rot="2700000">
              <a:off x="2422996" y="4109020"/>
              <a:ext cx="69667" cy="68982"/>
            </a:xfrm>
            <a:custGeom>
              <a:avLst/>
              <a:gdLst/>
              <a:ahLst/>
              <a:cxnLst/>
              <a:rect l="l" t="t" r="r" b="b"/>
              <a:pathLst>
                <a:path w="1323" h="1310" extrusionOk="0">
                  <a:moveTo>
                    <a:pt x="1239" y="0"/>
                  </a:moveTo>
                  <a:lnTo>
                    <a:pt x="1108" y="1215"/>
                  </a:lnTo>
                  <a:lnTo>
                    <a:pt x="1" y="1191"/>
                  </a:lnTo>
                  <a:lnTo>
                    <a:pt x="48" y="1286"/>
                  </a:lnTo>
                  <a:lnTo>
                    <a:pt x="1179" y="1310"/>
                  </a:lnTo>
                  <a:lnTo>
                    <a:pt x="1322" y="36"/>
                  </a:lnTo>
                  <a:cubicBezTo>
                    <a:pt x="1298" y="24"/>
                    <a:pt x="1263" y="24"/>
                    <a:pt x="1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8"/>
            <p:cNvSpPr/>
            <p:nvPr/>
          </p:nvSpPr>
          <p:spPr>
            <a:xfrm rot="2700000">
              <a:off x="2402703" y="4290776"/>
              <a:ext cx="131066" cy="159923"/>
            </a:xfrm>
            <a:custGeom>
              <a:avLst/>
              <a:gdLst/>
              <a:ahLst/>
              <a:cxnLst/>
              <a:rect l="l" t="t" r="r" b="b"/>
              <a:pathLst>
                <a:path w="2489" h="3037" extrusionOk="0">
                  <a:moveTo>
                    <a:pt x="2405" y="0"/>
                  </a:moveTo>
                  <a:lnTo>
                    <a:pt x="1798" y="2322"/>
                  </a:lnTo>
                  <a:lnTo>
                    <a:pt x="0" y="2953"/>
                  </a:lnTo>
                  <a:lnTo>
                    <a:pt x="72" y="3036"/>
                  </a:lnTo>
                  <a:lnTo>
                    <a:pt x="1869" y="2381"/>
                  </a:lnTo>
                  <a:lnTo>
                    <a:pt x="2489" y="60"/>
                  </a:lnTo>
                  <a:cubicBezTo>
                    <a:pt x="2453" y="36"/>
                    <a:pt x="2441" y="12"/>
                    <a:pt x="2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8"/>
            <p:cNvSpPr/>
            <p:nvPr/>
          </p:nvSpPr>
          <p:spPr>
            <a:xfrm rot="2700000">
              <a:off x="2452162" y="4594792"/>
              <a:ext cx="73406" cy="102894"/>
            </a:xfrm>
            <a:custGeom>
              <a:avLst/>
              <a:gdLst/>
              <a:ahLst/>
              <a:cxnLst/>
              <a:rect l="l" t="t" r="r" b="b"/>
              <a:pathLst>
                <a:path w="1394" h="1954" extrusionOk="0">
                  <a:moveTo>
                    <a:pt x="1334" y="1"/>
                  </a:moveTo>
                  <a:lnTo>
                    <a:pt x="739" y="1287"/>
                  </a:lnTo>
                  <a:lnTo>
                    <a:pt x="0" y="1930"/>
                  </a:lnTo>
                  <a:cubicBezTo>
                    <a:pt x="24" y="1942"/>
                    <a:pt x="60" y="1953"/>
                    <a:pt x="108" y="1953"/>
                  </a:cubicBezTo>
                  <a:lnTo>
                    <a:pt x="810" y="1334"/>
                  </a:lnTo>
                  <a:lnTo>
                    <a:pt x="1394" y="96"/>
                  </a:lnTo>
                  <a:cubicBezTo>
                    <a:pt x="1382" y="60"/>
                    <a:pt x="1370" y="37"/>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8"/>
            <p:cNvSpPr/>
            <p:nvPr/>
          </p:nvSpPr>
          <p:spPr>
            <a:xfrm rot="2700000">
              <a:off x="2435003" y="4526471"/>
              <a:ext cx="96628" cy="129171"/>
            </a:xfrm>
            <a:custGeom>
              <a:avLst/>
              <a:gdLst/>
              <a:ahLst/>
              <a:cxnLst/>
              <a:rect l="l" t="t" r="r" b="b"/>
              <a:pathLst>
                <a:path w="1835" h="2453" extrusionOk="0">
                  <a:moveTo>
                    <a:pt x="1775" y="0"/>
                  </a:moveTo>
                  <a:lnTo>
                    <a:pt x="1048" y="1607"/>
                  </a:lnTo>
                  <a:lnTo>
                    <a:pt x="1" y="2405"/>
                  </a:lnTo>
                  <a:lnTo>
                    <a:pt x="96" y="2453"/>
                  </a:lnTo>
                  <a:lnTo>
                    <a:pt x="1120" y="1679"/>
                  </a:lnTo>
                  <a:lnTo>
                    <a:pt x="1834" y="83"/>
                  </a:lnTo>
                  <a:cubicBezTo>
                    <a:pt x="1822" y="60"/>
                    <a:pt x="1798" y="24"/>
                    <a:pt x="17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8"/>
            <p:cNvSpPr/>
            <p:nvPr/>
          </p:nvSpPr>
          <p:spPr>
            <a:xfrm rot="2700000">
              <a:off x="2475095" y="4687560"/>
              <a:ext cx="37703" cy="55238"/>
            </a:xfrm>
            <a:custGeom>
              <a:avLst/>
              <a:gdLst/>
              <a:ahLst/>
              <a:cxnLst/>
              <a:rect l="l" t="t" r="r" b="b"/>
              <a:pathLst>
                <a:path w="716" h="1049" extrusionOk="0">
                  <a:moveTo>
                    <a:pt x="680" y="1"/>
                  </a:moveTo>
                  <a:lnTo>
                    <a:pt x="394" y="703"/>
                  </a:lnTo>
                  <a:lnTo>
                    <a:pt x="1" y="1013"/>
                  </a:lnTo>
                  <a:cubicBezTo>
                    <a:pt x="49" y="1036"/>
                    <a:pt x="84" y="1036"/>
                    <a:pt x="120" y="1048"/>
                  </a:cubicBezTo>
                  <a:lnTo>
                    <a:pt x="453" y="763"/>
                  </a:lnTo>
                  <a:lnTo>
                    <a:pt x="715" y="120"/>
                  </a:lnTo>
                  <a:cubicBezTo>
                    <a:pt x="703" y="84"/>
                    <a:pt x="692" y="48"/>
                    <a:pt x="6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8"/>
            <p:cNvSpPr/>
            <p:nvPr/>
          </p:nvSpPr>
          <p:spPr>
            <a:xfrm rot="2700000">
              <a:off x="2408575" y="4336299"/>
              <a:ext cx="127328" cy="163714"/>
            </a:xfrm>
            <a:custGeom>
              <a:avLst/>
              <a:gdLst/>
              <a:ahLst/>
              <a:cxnLst/>
              <a:rect l="l" t="t" r="r" b="b"/>
              <a:pathLst>
                <a:path w="2418" h="3109" extrusionOk="0">
                  <a:moveTo>
                    <a:pt x="2334" y="1"/>
                  </a:moveTo>
                  <a:lnTo>
                    <a:pt x="1560" y="2192"/>
                  </a:lnTo>
                  <a:lnTo>
                    <a:pt x="0" y="3049"/>
                  </a:lnTo>
                  <a:cubicBezTo>
                    <a:pt x="36" y="3061"/>
                    <a:pt x="48" y="3096"/>
                    <a:pt x="72" y="3108"/>
                  </a:cubicBezTo>
                  <a:lnTo>
                    <a:pt x="1620" y="2239"/>
                  </a:lnTo>
                  <a:lnTo>
                    <a:pt x="1643" y="2263"/>
                  </a:lnTo>
                  <a:lnTo>
                    <a:pt x="2417" y="72"/>
                  </a:lnTo>
                  <a:lnTo>
                    <a:pt x="23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8"/>
            <p:cNvSpPr/>
            <p:nvPr/>
          </p:nvSpPr>
          <p:spPr>
            <a:xfrm rot="2700000">
              <a:off x="2424424" y="4455788"/>
              <a:ext cx="108476" cy="153025"/>
            </a:xfrm>
            <a:custGeom>
              <a:avLst/>
              <a:gdLst/>
              <a:ahLst/>
              <a:cxnLst/>
              <a:rect l="l" t="t" r="r" b="b"/>
              <a:pathLst>
                <a:path w="2060" h="2906" extrusionOk="0">
                  <a:moveTo>
                    <a:pt x="2000" y="1"/>
                  </a:moveTo>
                  <a:lnTo>
                    <a:pt x="1262" y="1953"/>
                  </a:lnTo>
                  <a:lnTo>
                    <a:pt x="0" y="2858"/>
                  </a:lnTo>
                  <a:lnTo>
                    <a:pt x="95" y="2906"/>
                  </a:lnTo>
                  <a:lnTo>
                    <a:pt x="1346" y="2013"/>
                  </a:lnTo>
                  <a:lnTo>
                    <a:pt x="2060" y="72"/>
                  </a:lnTo>
                  <a:cubicBezTo>
                    <a:pt x="2048" y="48"/>
                    <a:pt x="2012" y="12"/>
                    <a:pt x="20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8"/>
            <p:cNvSpPr/>
            <p:nvPr/>
          </p:nvSpPr>
          <p:spPr>
            <a:xfrm rot="2700000">
              <a:off x="2410996" y="4400913"/>
              <a:ext cx="127328" cy="155500"/>
            </a:xfrm>
            <a:custGeom>
              <a:avLst/>
              <a:gdLst/>
              <a:ahLst/>
              <a:cxnLst/>
              <a:rect l="l" t="t" r="r" b="b"/>
              <a:pathLst>
                <a:path w="2418" h="2953" extrusionOk="0">
                  <a:moveTo>
                    <a:pt x="2346" y="0"/>
                  </a:moveTo>
                  <a:lnTo>
                    <a:pt x="1477" y="2000"/>
                  </a:lnTo>
                  <a:lnTo>
                    <a:pt x="1" y="2893"/>
                  </a:lnTo>
                  <a:cubicBezTo>
                    <a:pt x="36" y="2905"/>
                    <a:pt x="48" y="2941"/>
                    <a:pt x="84" y="2953"/>
                  </a:cubicBezTo>
                  <a:lnTo>
                    <a:pt x="1549" y="2072"/>
                  </a:lnTo>
                  <a:lnTo>
                    <a:pt x="2418" y="83"/>
                  </a:lnTo>
                  <a:cubicBezTo>
                    <a:pt x="2406" y="48"/>
                    <a:pt x="2370" y="36"/>
                    <a:pt x="23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8"/>
            <p:cNvSpPr/>
            <p:nvPr/>
          </p:nvSpPr>
          <p:spPr>
            <a:xfrm rot="2700000">
              <a:off x="1275256" y="4432991"/>
              <a:ext cx="630740" cy="237752"/>
            </a:xfrm>
            <a:custGeom>
              <a:avLst/>
              <a:gdLst/>
              <a:ahLst/>
              <a:cxnLst/>
              <a:rect l="l" t="t" r="r" b="b"/>
              <a:pathLst>
                <a:path w="11978" h="4515" extrusionOk="0">
                  <a:moveTo>
                    <a:pt x="8713" y="0"/>
                  </a:moveTo>
                  <a:cubicBezTo>
                    <a:pt x="7242" y="0"/>
                    <a:pt x="5009" y="220"/>
                    <a:pt x="2929" y="1441"/>
                  </a:cubicBezTo>
                  <a:cubicBezTo>
                    <a:pt x="417" y="2929"/>
                    <a:pt x="0" y="3917"/>
                    <a:pt x="0" y="3917"/>
                  </a:cubicBezTo>
                  <a:cubicBezTo>
                    <a:pt x="0" y="3917"/>
                    <a:pt x="1196" y="4515"/>
                    <a:pt x="3011" y="4515"/>
                  </a:cubicBezTo>
                  <a:cubicBezTo>
                    <a:pt x="3078" y="4515"/>
                    <a:pt x="3146" y="4514"/>
                    <a:pt x="3215" y="4512"/>
                  </a:cubicBezTo>
                  <a:cubicBezTo>
                    <a:pt x="5144" y="4477"/>
                    <a:pt x="8585" y="3298"/>
                    <a:pt x="9942" y="2381"/>
                  </a:cubicBezTo>
                  <a:cubicBezTo>
                    <a:pt x="11287" y="1464"/>
                    <a:pt x="11978" y="845"/>
                    <a:pt x="11978" y="845"/>
                  </a:cubicBezTo>
                  <a:cubicBezTo>
                    <a:pt x="11799" y="702"/>
                    <a:pt x="10882" y="107"/>
                    <a:pt x="9561" y="24"/>
                  </a:cubicBezTo>
                  <a:cubicBezTo>
                    <a:pt x="9321" y="11"/>
                    <a:pt x="9035" y="0"/>
                    <a:pt x="8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8"/>
            <p:cNvSpPr/>
            <p:nvPr/>
          </p:nvSpPr>
          <p:spPr>
            <a:xfrm rot="2700000">
              <a:off x="1228538" y="4578926"/>
              <a:ext cx="926101" cy="165084"/>
            </a:xfrm>
            <a:custGeom>
              <a:avLst/>
              <a:gdLst/>
              <a:ahLst/>
              <a:cxnLst/>
              <a:rect l="l" t="t" r="r" b="b"/>
              <a:pathLst>
                <a:path w="17587" h="3135" extrusionOk="0">
                  <a:moveTo>
                    <a:pt x="12026" y="0"/>
                  </a:moveTo>
                  <a:cubicBezTo>
                    <a:pt x="11895" y="0"/>
                    <a:pt x="11764" y="1"/>
                    <a:pt x="11633" y="4"/>
                  </a:cubicBezTo>
                  <a:lnTo>
                    <a:pt x="11348" y="4"/>
                  </a:lnTo>
                  <a:cubicBezTo>
                    <a:pt x="11264" y="4"/>
                    <a:pt x="11169" y="4"/>
                    <a:pt x="11098" y="15"/>
                  </a:cubicBezTo>
                  <a:cubicBezTo>
                    <a:pt x="10990" y="15"/>
                    <a:pt x="10907" y="27"/>
                    <a:pt x="10812" y="27"/>
                  </a:cubicBezTo>
                  <a:cubicBezTo>
                    <a:pt x="10740" y="27"/>
                    <a:pt x="10669" y="27"/>
                    <a:pt x="10574" y="39"/>
                  </a:cubicBezTo>
                  <a:cubicBezTo>
                    <a:pt x="10407" y="63"/>
                    <a:pt x="10252" y="63"/>
                    <a:pt x="10086" y="75"/>
                  </a:cubicBezTo>
                  <a:cubicBezTo>
                    <a:pt x="10038" y="75"/>
                    <a:pt x="9990" y="87"/>
                    <a:pt x="9955" y="87"/>
                  </a:cubicBezTo>
                  <a:cubicBezTo>
                    <a:pt x="9812" y="99"/>
                    <a:pt x="9693" y="123"/>
                    <a:pt x="9574" y="135"/>
                  </a:cubicBezTo>
                  <a:cubicBezTo>
                    <a:pt x="9514" y="135"/>
                    <a:pt x="9454" y="146"/>
                    <a:pt x="9395" y="146"/>
                  </a:cubicBezTo>
                  <a:cubicBezTo>
                    <a:pt x="9276" y="158"/>
                    <a:pt x="9181" y="182"/>
                    <a:pt x="9062" y="194"/>
                  </a:cubicBezTo>
                  <a:cubicBezTo>
                    <a:pt x="9014" y="194"/>
                    <a:pt x="8954" y="206"/>
                    <a:pt x="8907" y="218"/>
                  </a:cubicBezTo>
                  <a:cubicBezTo>
                    <a:pt x="8740" y="254"/>
                    <a:pt x="8597" y="265"/>
                    <a:pt x="8431" y="301"/>
                  </a:cubicBezTo>
                  <a:lnTo>
                    <a:pt x="8204" y="337"/>
                  </a:lnTo>
                  <a:cubicBezTo>
                    <a:pt x="8192" y="337"/>
                    <a:pt x="8169" y="361"/>
                    <a:pt x="8145" y="361"/>
                  </a:cubicBezTo>
                  <a:lnTo>
                    <a:pt x="7966" y="396"/>
                  </a:lnTo>
                  <a:cubicBezTo>
                    <a:pt x="7954" y="396"/>
                    <a:pt x="7919" y="420"/>
                    <a:pt x="7907" y="420"/>
                  </a:cubicBezTo>
                  <a:cubicBezTo>
                    <a:pt x="7835" y="432"/>
                    <a:pt x="7776" y="444"/>
                    <a:pt x="7704" y="456"/>
                  </a:cubicBezTo>
                  <a:cubicBezTo>
                    <a:pt x="7680" y="456"/>
                    <a:pt x="7669" y="480"/>
                    <a:pt x="7657" y="480"/>
                  </a:cubicBezTo>
                  <a:cubicBezTo>
                    <a:pt x="7585" y="492"/>
                    <a:pt x="7490" y="516"/>
                    <a:pt x="7407" y="539"/>
                  </a:cubicBezTo>
                  <a:lnTo>
                    <a:pt x="7383" y="539"/>
                  </a:lnTo>
                  <a:cubicBezTo>
                    <a:pt x="5061" y="1147"/>
                    <a:pt x="1453" y="2409"/>
                    <a:pt x="144" y="2885"/>
                  </a:cubicBezTo>
                  <a:cubicBezTo>
                    <a:pt x="37" y="3040"/>
                    <a:pt x="1" y="3111"/>
                    <a:pt x="1" y="3111"/>
                  </a:cubicBezTo>
                  <a:cubicBezTo>
                    <a:pt x="1" y="3111"/>
                    <a:pt x="25" y="3123"/>
                    <a:pt x="60" y="3135"/>
                  </a:cubicBezTo>
                  <a:cubicBezTo>
                    <a:pt x="1239" y="2718"/>
                    <a:pt x="5049" y="1349"/>
                    <a:pt x="7466" y="730"/>
                  </a:cubicBezTo>
                  <a:cubicBezTo>
                    <a:pt x="7549" y="694"/>
                    <a:pt x="7645" y="682"/>
                    <a:pt x="7716" y="670"/>
                  </a:cubicBezTo>
                  <a:lnTo>
                    <a:pt x="7740" y="670"/>
                  </a:lnTo>
                  <a:cubicBezTo>
                    <a:pt x="7823" y="658"/>
                    <a:pt x="7895" y="623"/>
                    <a:pt x="7966" y="611"/>
                  </a:cubicBezTo>
                  <a:cubicBezTo>
                    <a:pt x="7978" y="611"/>
                    <a:pt x="8002" y="611"/>
                    <a:pt x="8014" y="599"/>
                  </a:cubicBezTo>
                  <a:cubicBezTo>
                    <a:pt x="8085" y="575"/>
                    <a:pt x="8145" y="563"/>
                    <a:pt x="8216" y="551"/>
                  </a:cubicBezTo>
                  <a:cubicBezTo>
                    <a:pt x="8240" y="551"/>
                    <a:pt x="8252" y="551"/>
                    <a:pt x="8264" y="539"/>
                  </a:cubicBezTo>
                  <a:lnTo>
                    <a:pt x="8490" y="492"/>
                  </a:lnTo>
                  <a:cubicBezTo>
                    <a:pt x="8633" y="456"/>
                    <a:pt x="8800" y="432"/>
                    <a:pt x="8954" y="420"/>
                  </a:cubicBezTo>
                  <a:cubicBezTo>
                    <a:pt x="8990" y="396"/>
                    <a:pt x="9050" y="396"/>
                    <a:pt x="9097" y="396"/>
                  </a:cubicBezTo>
                  <a:cubicBezTo>
                    <a:pt x="9216" y="385"/>
                    <a:pt x="9335" y="373"/>
                    <a:pt x="9443" y="361"/>
                  </a:cubicBezTo>
                  <a:cubicBezTo>
                    <a:pt x="9502" y="361"/>
                    <a:pt x="9550" y="337"/>
                    <a:pt x="9609" y="337"/>
                  </a:cubicBezTo>
                  <a:cubicBezTo>
                    <a:pt x="9764" y="325"/>
                    <a:pt x="9919" y="313"/>
                    <a:pt x="10086" y="301"/>
                  </a:cubicBezTo>
                  <a:cubicBezTo>
                    <a:pt x="10121" y="301"/>
                    <a:pt x="10181" y="301"/>
                    <a:pt x="10228" y="277"/>
                  </a:cubicBezTo>
                  <a:cubicBezTo>
                    <a:pt x="10347" y="265"/>
                    <a:pt x="10467" y="265"/>
                    <a:pt x="10586" y="254"/>
                  </a:cubicBezTo>
                  <a:cubicBezTo>
                    <a:pt x="10657" y="254"/>
                    <a:pt x="10740" y="242"/>
                    <a:pt x="10812" y="242"/>
                  </a:cubicBezTo>
                  <a:cubicBezTo>
                    <a:pt x="10895" y="242"/>
                    <a:pt x="11002" y="218"/>
                    <a:pt x="11098" y="218"/>
                  </a:cubicBezTo>
                  <a:cubicBezTo>
                    <a:pt x="11169" y="218"/>
                    <a:pt x="11252" y="218"/>
                    <a:pt x="11336" y="206"/>
                  </a:cubicBezTo>
                  <a:lnTo>
                    <a:pt x="11788" y="206"/>
                  </a:lnTo>
                  <a:cubicBezTo>
                    <a:pt x="11834" y="206"/>
                    <a:pt x="11880" y="206"/>
                    <a:pt x="11926" y="206"/>
                  </a:cubicBezTo>
                  <a:cubicBezTo>
                    <a:pt x="13896" y="206"/>
                    <a:pt x="15956" y="455"/>
                    <a:pt x="17527" y="932"/>
                  </a:cubicBezTo>
                  <a:lnTo>
                    <a:pt x="17586" y="742"/>
                  </a:lnTo>
                  <a:cubicBezTo>
                    <a:pt x="16024" y="251"/>
                    <a:pt x="13991" y="0"/>
                    <a:pt x="12026" y="0"/>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8"/>
            <p:cNvSpPr/>
            <p:nvPr/>
          </p:nvSpPr>
          <p:spPr>
            <a:xfrm rot="2700000">
              <a:off x="1427826" y="4403811"/>
              <a:ext cx="72142" cy="156816"/>
            </a:xfrm>
            <a:custGeom>
              <a:avLst/>
              <a:gdLst/>
              <a:ahLst/>
              <a:cxnLst/>
              <a:rect l="l" t="t" r="r" b="b"/>
              <a:pathLst>
                <a:path w="1370" h="2978" extrusionOk="0">
                  <a:moveTo>
                    <a:pt x="107" y="1"/>
                  </a:moveTo>
                  <a:cubicBezTo>
                    <a:pt x="72" y="13"/>
                    <a:pt x="48" y="37"/>
                    <a:pt x="0" y="60"/>
                  </a:cubicBezTo>
                  <a:lnTo>
                    <a:pt x="1250" y="846"/>
                  </a:lnTo>
                  <a:lnTo>
                    <a:pt x="893" y="2977"/>
                  </a:lnTo>
                  <a:cubicBezTo>
                    <a:pt x="917" y="2977"/>
                    <a:pt x="965" y="2977"/>
                    <a:pt x="1000" y="2954"/>
                  </a:cubicBezTo>
                  <a:lnTo>
                    <a:pt x="1369" y="799"/>
                  </a:ln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8"/>
            <p:cNvSpPr/>
            <p:nvPr/>
          </p:nvSpPr>
          <p:spPr>
            <a:xfrm rot="2700000">
              <a:off x="1342252" y="4386045"/>
              <a:ext cx="43338" cy="78408"/>
            </a:xfrm>
            <a:custGeom>
              <a:avLst/>
              <a:gdLst/>
              <a:ahLst/>
              <a:cxnLst/>
              <a:rect l="l" t="t" r="r" b="b"/>
              <a:pathLst>
                <a:path w="823" h="1489" extrusionOk="0">
                  <a:moveTo>
                    <a:pt x="96" y="0"/>
                  </a:moveTo>
                  <a:cubicBezTo>
                    <a:pt x="60" y="36"/>
                    <a:pt x="36" y="48"/>
                    <a:pt x="1" y="72"/>
                  </a:cubicBezTo>
                  <a:lnTo>
                    <a:pt x="691" y="441"/>
                  </a:lnTo>
                  <a:lnTo>
                    <a:pt x="453" y="1477"/>
                  </a:lnTo>
                  <a:cubicBezTo>
                    <a:pt x="489" y="1477"/>
                    <a:pt x="524" y="1489"/>
                    <a:pt x="572" y="1489"/>
                  </a:cubicBezTo>
                  <a:lnTo>
                    <a:pt x="822" y="393"/>
                  </a:lnTo>
                  <a:lnTo>
                    <a:pt x="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8"/>
            <p:cNvSpPr/>
            <p:nvPr/>
          </p:nvSpPr>
          <p:spPr>
            <a:xfrm rot="2700000">
              <a:off x="1741634" y="4595080"/>
              <a:ext cx="70931" cy="116059"/>
            </a:xfrm>
            <a:custGeom>
              <a:avLst/>
              <a:gdLst/>
              <a:ahLst/>
              <a:cxnLst/>
              <a:rect l="l" t="t" r="r" b="b"/>
              <a:pathLst>
                <a:path w="1347" h="2204" extrusionOk="0">
                  <a:moveTo>
                    <a:pt x="1" y="1"/>
                  </a:moveTo>
                  <a:lnTo>
                    <a:pt x="1239" y="953"/>
                  </a:lnTo>
                  <a:lnTo>
                    <a:pt x="1013" y="2203"/>
                  </a:lnTo>
                  <a:cubicBezTo>
                    <a:pt x="1060" y="2180"/>
                    <a:pt x="1096" y="2144"/>
                    <a:pt x="1132" y="2120"/>
                  </a:cubicBezTo>
                  <a:lnTo>
                    <a:pt x="1346" y="894"/>
                  </a:lnTo>
                  <a:lnTo>
                    <a:pt x="1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8"/>
            <p:cNvSpPr/>
            <p:nvPr/>
          </p:nvSpPr>
          <p:spPr>
            <a:xfrm rot="2700000">
              <a:off x="1378114" y="4390965"/>
              <a:ext cx="52711" cy="116006"/>
            </a:xfrm>
            <a:custGeom>
              <a:avLst/>
              <a:gdLst/>
              <a:ahLst/>
              <a:cxnLst/>
              <a:rect l="l" t="t" r="r" b="b"/>
              <a:pathLst>
                <a:path w="1001" h="2203" extrusionOk="0">
                  <a:moveTo>
                    <a:pt x="96" y="0"/>
                  </a:moveTo>
                  <a:cubicBezTo>
                    <a:pt x="60" y="24"/>
                    <a:pt x="36" y="48"/>
                    <a:pt x="0" y="60"/>
                  </a:cubicBezTo>
                  <a:lnTo>
                    <a:pt x="870" y="595"/>
                  </a:lnTo>
                  <a:lnTo>
                    <a:pt x="512" y="2191"/>
                  </a:lnTo>
                  <a:cubicBezTo>
                    <a:pt x="536" y="2191"/>
                    <a:pt x="584" y="2203"/>
                    <a:pt x="608" y="2203"/>
                  </a:cubicBezTo>
                  <a:lnTo>
                    <a:pt x="989" y="595"/>
                  </a:lnTo>
                  <a:lnTo>
                    <a:pt x="1001" y="572"/>
                  </a:lnTo>
                  <a:lnTo>
                    <a:pt x="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8"/>
            <p:cNvSpPr/>
            <p:nvPr/>
          </p:nvSpPr>
          <p:spPr>
            <a:xfrm rot="2700000">
              <a:off x="1650692" y="4522007"/>
              <a:ext cx="80304" cy="162451"/>
            </a:xfrm>
            <a:custGeom>
              <a:avLst/>
              <a:gdLst/>
              <a:ahLst/>
              <a:cxnLst/>
              <a:rect l="l" t="t" r="r" b="b"/>
              <a:pathLst>
                <a:path w="1525" h="3085" extrusionOk="0">
                  <a:moveTo>
                    <a:pt x="168" y="0"/>
                  </a:moveTo>
                  <a:cubicBezTo>
                    <a:pt x="120" y="0"/>
                    <a:pt x="60" y="12"/>
                    <a:pt x="1" y="12"/>
                  </a:cubicBezTo>
                  <a:lnTo>
                    <a:pt x="1418" y="1001"/>
                  </a:lnTo>
                  <a:lnTo>
                    <a:pt x="1203" y="3084"/>
                  </a:lnTo>
                  <a:cubicBezTo>
                    <a:pt x="1251" y="3084"/>
                    <a:pt x="1287" y="3072"/>
                    <a:pt x="1323" y="3048"/>
                  </a:cubicBezTo>
                  <a:lnTo>
                    <a:pt x="1525" y="989"/>
                  </a:lnTo>
                  <a:lnTo>
                    <a:pt x="1525" y="953"/>
                  </a:lnTo>
                  <a:lnTo>
                    <a:pt x="1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8"/>
            <p:cNvSpPr/>
            <p:nvPr/>
          </p:nvSpPr>
          <p:spPr>
            <a:xfrm rot="2700000">
              <a:off x="1570383" y="4472132"/>
              <a:ext cx="91573" cy="179354"/>
            </a:xfrm>
            <a:custGeom>
              <a:avLst/>
              <a:gdLst/>
              <a:ahLst/>
              <a:cxnLst/>
              <a:rect l="l" t="t" r="r" b="b"/>
              <a:pathLst>
                <a:path w="1739" h="3406" extrusionOk="0">
                  <a:moveTo>
                    <a:pt x="131" y="0"/>
                  </a:moveTo>
                  <a:cubicBezTo>
                    <a:pt x="95" y="12"/>
                    <a:pt x="48" y="24"/>
                    <a:pt x="0" y="24"/>
                  </a:cubicBezTo>
                  <a:lnTo>
                    <a:pt x="1643" y="1036"/>
                  </a:lnTo>
                  <a:lnTo>
                    <a:pt x="1322" y="3405"/>
                  </a:lnTo>
                  <a:cubicBezTo>
                    <a:pt x="1345" y="3393"/>
                    <a:pt x="1381" y="3382"/>
                    <a:pt x="1417" y="3382"/>
                  </a:cubicBezTo>
                  <a:lnTo>
                    <a:pt x="1738" y="1000"/>
                  </a:lnTo>
                  <a:lnTo>
                    <a:pt x="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8"/>
            <p:cNvSpPr/>
            <p:nvPr/>
          </p:nvSpPr>
          <p:spPr>
            <a:xfrm rot="2700000">
              <a:off x="1496198" y="4430632"/>
              <a:ext cx="85938" cy="179617"/>
            </a:xfrm>
            <a:custGeom>
              <a:avLst/>
              <a:gdLst/>
              <a:ahLst/>
              <a:cxnLst/>
              <a:rect l="l" t="t" r="r" b="b"/>
              <a:pathLst>
                <a:path w="1632" h="3411" extrusionOk="0">
                  <a:moveTo>
                    <a:pt x="119" y="0"/>
                  </a:moveTo>
                  <a:cubicBezTo>
                    <a:pt x="83" y="12"/>
                    <a:pt x="48" y="24"/>
                    <a:pt x="0" y="36"/>
                  </a:cubicBezTo>
                  <a:lnTo>
                    <a:pt x="1524" y="1024"/>
                  </a:lnTo>
                  <a:lnTo>
                    <a:pt x="1096" y="3406"/>
                  </a:lnTo>
                  <a:cubicBezTo>
                    <a:pt x="1106" y="3409"/>
                    <a:pt x="1116" y="3411"/>
                    <a:pt x="1127" y="3411"/>
                  </a:cubicBezTo>
                  <a:cubicBezTo>
                    <a:pt x="1151" y="3411"/>
                    <a:pt x="1174" y="3402"/>
                    <a:pt x="1191" y="3394"/>
                  </a:cubicBezTo>
                  <a:lnTo>
                    <a:pt x="1631" y="977"/>
                  </a:lnTo>
                  <a:lnTo>
                    <a:pt x="1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8"/>
            <p:cNvSpPr/>
            <p:nvPr/>
          </p:nvSpPr>
          <p:spPr>
            <a:xfrm rot="2700000">
              <a:off x="1404784" y="4609459"/>
              <a:ext cx="1670477" cy="612573"/>
            </a:xfrm>
            <a:custGeom>
              <a:avLst/>
              <a:gdLst/>
              <a:ahLst/>
              <a:cxnLst/>
              <a:rect l="l" t="t" r="r" b="b"/>
              <a:pathLst>
                <a:path w="31723" h="11633" extrusionOk="0">
                  <a:moveTo>
                    <a:pt x="5137" y="1"/>
                  </a:moveTo>
                  <a:cubicBezTo>
                    <a:pt x="4985" y="1"/>
                    <a:pt x="4885" y="37"/>
                    <a:pt x="4827" y="106"/>
                  </a:cubicBezTo>
                  <a:cubicBezTo>
                    <a:pt x="4577" y="404"/>
                    <a:pt x="4660" y="642"/>
                    <a:pt x="5255" y="975"/>
                  </a:cubicBezTo>
                  <a:cubicBezTo>
                    <a:pt x="5851" y="1321"/>
                    <a:pt x="9018" y="2976"/>
                    <a:pt x="9423" y="3095"/>
                  </a:cubicBezTo>
                  <a:cubicBezTo>
                    <a:pt x="9827" y="3214"/>
                    <a:pt x="9553" y="3357"/>
                    <a:pt x="8899" y="3523"/>
                  </a:cubicBezTo>
                  <a:cubicBezTo>
                    <a:pt x="8415" y="3646"/>
                    <a:pt x="6142" y="3964"/>
                    <a:pt x="4118" y="3964"/>
                  </a:cubicBezTo>
                  <a:cubicBezTo>
                    <a:pt x="3399" y="3964"/>
                    <a:pt x="2712" y="3924"/>
                    <a:pt x="2148" y="3821"/>
                  </a:cubicBezTo>
                  <a:cubicBezTo>
                    <a:pt x="1521" y="3713"/>
                    <a:pt x="1075" y="3671"/>
                    <a:pt x="761" y="3671"/>
                  </a:cubicBezTo>
                  <a:cubicBezTo>
                    <a:pt x="0" y="3671"/>
                    <a:pt x="14" y="3916"/>
                    <a:pt x="124" y="4059"/>
                  </a:cubicBezTo>
                  <a:cubicBezTo>
                    <a:pt x="267" y="4285"/>
                    <a:pt x="862" y="4726"/>
                    <a:pt x="4600" y="4774"/>
                  </a:cubicBezTo>
                  <a:cubicBezTo>
                    <a:pt x="4714" y="4775"/>
                    <a:pt x="4826" y="4776"/>
                    <a:pt x="4936" y="4776"/>
                  </a:cubicBezTo>
                  <a:cubicBezTo>
                    <a:pt x="8464" y="4776"/>
                    <a:pt x="10435" y="4059"/>
                    <a:pt x="10435" y="4059"/>
                  </a:cubicBezTo>
                  <a:cubicBezTo>
                    <a:pt x="13125" y="4571"/>
                    <a:pt x="18364" y="6917"/>
                    <a:pt x="18364" y="6917"/>
                  </a:cubicBezTo>
                  <a:cubicBezTo>
                    <a:pt x="18364" y="6917"/>
                    <a:pt x="15983" y="8203"/>
                    <a:pt x="14221" y="8738"/>
                  </a:cubicBezTo>
                  <a:cubicBezTo>
                    <a:pt x="12447" y="9274"/>
                    <a:pt x="11792" y="9548"/>
                    <a:pt x="12137" y="9941"/>
                  </a:cubicBezTo>
                  <a:cubicBezTo>
                    <a:pt x="12257" y="10078"/>
                    <a:pt x="12424" y="10134"/>
                    <a:pt x="12656" y="10134"/>
                  </a:cubicBezTo>
                  <a:cubicBezTo>
                    <a:pt x="13067" y="10134"/>
                    <a:pt x="13681" y="9960"/>
                    <a:pt x="14602" y="9762"/>
                  </a:cubicBezTo>
                  <a:cubicBezTo>
                    <a:pt x="16042" y="9453"/>
                    <a:pt x="19412" y="7631"/>
                    <a:pt x="19412" y="7631"/>
                  </a:cubicBezTo>
                  <a:cubicBezTo>
                    <a:pt x="19412" y="7631"/>
                    <a:pt x="21507" y="8572"/>
                    <a:pt x="22496" y="8917"/>
                  </a:cubicBezTo>
                  <a:cubicBezTo>
                    <a:pt x="23472" y="9250"/>
                    <a:pt x="29246" y="11334"/>
                    <a:pt x="29246" y="11334"/>
                  </a:cubicBezTo>
                  <a:cubicBezTo>
                    <a:pt x="29845" y="11549"/>
                    <a:pt x="30282" y="11632"/>
                    <a:pt x="30605" y="11632"/>
                  </a:cubicBezTo>
                  <a:cubicBezTo>
                    <a:pt x="31175" y="11632"/>
                    <a:pt x="31391" y="11375"/>
                    <a:pt x="31521" y="11131"/>
                  </a:cubicBezTo>
                  <a:cubicBezTo>
                    <a:pt x="31723" y="10739"/>
                    <a:pt x="31568" y="10012"/>
                    <a:pt x="30687" y="9655"/>
                  </a:cubicBezTo>
                  <a:cubicBezTo>
                    <a:pt x="29806" y="9298"/>
                    <a:pt x="29092" y="9000"/>
                    <a:pt x="27389" y="7762"/>
                  </a:cubicBezTo>
                  <a:cubicBezTo>
                    <a:pt x="25675" y="6524"/>
                    <a:pt x="23627" y="3678"/>
                    <a:pt x="22650" y="2464"/>
                  </a:cubicBezTo>
                  <a:cubicBezTo>
                    <a:pt x="22055" y="1714"/>
                    <a:pt x="21627" y="1409"/>
                    <a:pt x="21308" y="1409"/>
                  </a:cubicBezTo>
                  <a:cubicBezTo>
                    <a:pt x="21111" y="1409"/>
                    <a:pt x="20956" y="1525"/>
                    <a:pt x="20829" y="1726"/>
                  </a:cubicBezTo>
                  <a:cubicBezTo>
                    <a:pt x="20483" y="2249"/>
                    <a:pt x="21126" y="3261"/>
                    <a:pt x="21924" y="4333"/>
                  </a:cubicBezTo>
                  <a:cubicBezTo>
                    <a:pt x="22734" y="5405"/>
                    <a:pt x="26437" y="8738"/>
                    <a:pt x="26437" y="8738"/>
                  </a:cubicBezTo>
                  <a:cubicBezTo>
                    <a:pt x="26437" y="8738"/>
                    <a:pt x="21853" y="7381"/>
                    <a:pt x="20614" y="6774"/>
                  </a:cubicBezTo>
                  <a:cubicBezTo>
                    <a:pt x="19376" y="6155"/>
                    <a:pt x="11161" y="2321"/>
                    <a:pt x="8625" y="1214"/>
                  </a:cubicBezTo>
                  <a:cubicBezTo>
                    <a:pt x="6682" y="384"/>
                    <a:pt x="5634" y="1"/>
                    <a:pt x="5137" y="1"/>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8"/>
            <p:cNvSpPr/>
            <p:nvPr/>
          </p:nvSpPr>
          <p:spPr>
            <a:xfrm rot="2700000">
              <a:off x="1964537" y="4750829"/>
              <a:ext cx="579978" cy="216899"/>
            </a:xfrm>
            <a:custGeom>
              <a:avLst/>
              <a:gdLst/>
              <a:ahLst/>
              <a:cxnLst/>
              <a:rect l="l" t="t" r="r" b="b"/>
              <a:pathLst>
                <a:path w="11014" h="4119" extrusionOk="0">
                  <a:moveTo>
                    <a:pt x="4710" y="0"/>
                  </a:moveTo>
                  <a:cubicBezTo>
                    <a:pt x="4534" y="0"/>
                    <a:pt x="4361" y="6"/>
                    <a:pt x="4192" y="17"/>
                  </a:cubicBezTo>
                  <a:cubicBezTo>
                    <a:pt x="2025" y="172"/>
                    <a:pt x="1" y="1839"/>
                    <a:pt x="1" y="1839"/>
                  </a:cubicBezTo>
                  <a:lnTo>
                    <a:pt x="858" y="2446"/>
                  </a:lnTo>
                  <a:cubicBezTo>
                    <a:pt x="1703" y="3053"/>
                    <a:pt x="4013" y="3803"/>
                    <a:pt x="4013" y="3803"/>
                  </a:cubicBezTo>
                  <a:cubicBezTo>
                    <a:pt x="4266" y="3887"/>
                    <a:pt x="4882" y="4119"/>
                    <a:pt x="5827" y="4119"/>
                  </a:cubicBezTo>
                  <a:cubicBezTo>
                    <a:pt x="6353" y="4119"/>
                    <a:pt x="6981" y="4047"/>
                    <a:pt x="7704" y="3839"/>
                  </a:cubicBezTo>
                  <a:cubicBezTo>
                    <a:pt x="9728" y="3267"/>
                    <a:pt x="11014" y="2148"/>
                    <a:pt x="11014" y="2148"/>
                  </a:cubicBezTo>
                  <a:cubicBezTo>
                    <a:pt x="9280" y="766"/>
                    <a:pt x="6779" y="0"/>
                    <a:pt x="47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8"/>
            <p:cNvSpPr/>
            <p:nvPr/>
          </p:nvSpPr>
          <p:spPr>
            <a:xfrm rot="2700000">
              <a:off x="1951454" y="4875933"/>
              <a:ext cx="675289" cy="35913"/>
            </a:xfrm>
            <a:custGeom>
              <a:avLst/>
              <a:gdLst/>
              <a:ahLst/>
              <a:cxnLst/>
              <a:rect l="l" t="t" r="r" b="b"/>
              <a:pathLst>
                <a:path w="12824" h="682" extrusionOk="0">
                  <a:moveTo>
                    <a:pt x="155" y="1"/>
                  </a:moveTo>
                  <a:cubicBezTo>
                    <a:pt x="60" y="72"/>
                    <a:pt x="0" y="120"/>
                    <a:pt x="0" y="120"/>
                  </a:cubicBezTo>
                  <a:lnTo>
                    <a:pt x="96" y="191"/>
                  </a:lnTo>
                  <a:cubicBezTo>
                    <a:pt x="1489" y="361"/>
                    <a:pt x="4413" y="682"/>
                    <a:pt x="7462" y="682"/>
                  </a:cubicBezTo>
                  <a:cubicBezTo>
                    <a:pt x="7618" y="682"/>
                    <a:pt x="7774" y="681"/>
                    <a:pt x="7930" y="679"/>
                  </a:cubicBezTo>
                  <a:cubicBezTo>
                    <a:pt x="8287" y="679"/>
                    <a:pt x="8644" y="667"/>
                    <a:pt x="8990" y="655"/>
                  </a:cubicBezTo>
                  <a:cubicBezTo>
                    <a:pt x="9621" y="643"/>
                    <a:pt x="10252" y="596"/>
                    <a:pt x="10871" y="536"/>
                  </a:cubicBezTo>
                  <a:cubicBezTo>
                    <a:pt x="11549" y="465"/>
                    <a:pt x="12216" y="370"/>
                    <a:pt x="12823" y="251"/>
                  </a:cubicBezTo>
                  <a:lnTo>
                    <a:pt x="12776" y="48"/>
                  </a:lnTo>
                  <a:cubicBezTo>
                    <a:pt x="12145" y="179"/>
                    <a:pt x="11466" y="262"/>
                    <a:pt x="10776" y="322"/>
                  </a:cubicBezTo>
                  <a:cubicBezTo>
                    <a:pt x="10680" y="346"/>
                    <a:pt x="10597" y="346"/>
                    <a:pt x="10514" y="358"/>
                  </a:cubicBezTo>
                  <a:lnTo>
                    <a:pt x="10025" y="405"/>
                  </a:lnTo>
                  <a:cubicBezTo>
                    <a:pt x="9942" y="405"/>
                    <a:pt x="9847" y="417"/>
                    <a:pt x="9764" y="417"/>
                  </a:cubicBezTo>
                  <a:cubicBezTo>
                    <a:pt x="9597" y="429"/>
                    <a:pt x="9418" y="429"/>
                    <a:pt x="9252" y="441"/>
                  </a:cubicBezTo>
                  <a:cubicBezTo>
                    <a:pt x="9168" y="441"/>
                    <a:pt x="9073" y="465"/>
                    <a:pt x="9002" y="465"/>
                  </a:cubicBezTo>
                  <a:cubicBezTo>
                    <a:pt x="8823" y="465"/>
                    <a:pt x="8656" y="477"/>
                    <a:pt x="8478" y="477"/>
                  </a:cubicBezTo>
                  <a:lnTo>
                    <a:pt x="6930" y="477"/>
                  </a:lnTo>
                  <a:cubicBezTo>
                    <a:pt x="4108" y="441"/>
                    <a:pt x="1465" y="167"/>
                    <a:pt x="155" y="1"/>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8"/>
            <p:cNvSpPr/>
            <p:nvPr/>
          </p:nvSpPr>
          <p:spPr>
            <a:xfrm rot="2700000">
              <a:off x="2115779" y="4686692"/>
              <a:ext cx="116638" cy="139860"/>
            </a:xfrm>
            <a:custGeom>
              <a:avLst/>
              <a:gdLst/>
              <a:ahLst/>
              <a:cxnLst/>
              <a:rect l="l" t="t" r="r" b="b"/>
              <a:pathLst>
                <a:path w="2215" h="2656" extrusionOk="0">
                  <a:moveTo>
                    <a:pt x="524" y="1"/>
                  </a:moveTo>
                  <a:cubicBezTo>
                    <a:pt x="488" y="24"/>
                    <a:pt x="441" y="36"/>
                    <a:pt x="417" y="48"/>
                  </a:cubicBezTo>
                  <a:lnTo>
                    <a:pt x="2036" y="1727"/>
                  </a:lnTo>
                  <a:lnTo>
                    <a:pt x="0" y="2596"/>
                  </a:lnTo>
                  <a:cubicBezTo>
                    <a:pt x="48" y="2608"/>
                    <a:pt x="84" y="2644"/>
                    <a:pt x="131" y="2656"/>
                  </a:cubicBezTo>
                  <a:lnTo>
                    <a:pt x="2143" y="1810"/>
                  </a:lnTo>
                  <a:lnTo>
                    <a:pt x="2215" y="1775"/>
                  </a:lnTo>
                  <a:lnTo>
                    <a:pt x="5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8"/>
            <p:cNvSpPr/>
            <p:nvPr/>
          </p:nvSpPr>
          <p:spPr>
            <a:xfrm rot="2700000">
              <a:off x="2147897" y="4710749"/>
              <a:ext cx="131751" cy="175563"/>
            </a:xfrm>
            <a:custGeom>
              <a:avLst/>
              <a:gdLst/>
              <a:ahLst/>
              <a:cxnLst/>
              <a:rect l="l" t="t" r="r" b="b"/>
              <a:pathLst>
                <a:path w="2502" h="3334" extrusionOk="0">
                  <a:moveTo>
                    <a:pt x="679" y="0"/>
                  </a:moveTo>
                  <a:cubicBezTo>
                    <a:pt x="644" y="12"/>
                    <a:pt x="608" y="12"/>
                    <a:pt x="560" y="36"/>
                  </a:cubicBezTo>
                  <a:lnTo>
                    <a:pt x="2334" y="2131"/>
                  </a:lnTo>
                  <a:lnTo>
                    <a:pt x="1" y="3286"/>
                  </a:lnTo>
                  <a:lnTo>
                    <a:pt x="132" y="3334"/>
                  </a:lnTo>
                  <a:lnTo>
                    <a:pt x="2442" y="2191"/>
                  </a:lnTo>
                  <a:lnTo>
                    <a:pt x="2501" y="2155"/>
                  </a:lnTo>
                  <a:lnTo>
                    <a:pt x="6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8"/>
            <p:cNvSpPr/>
            <p:nvPr/>
          </p:nvSpPr>
          <p:spPr>
            <a:xfrm rot="2700000">
              <a:off x="2085787" y="4670533"/>
              <a:ext cx="100367" cy="95996"/>
            </a:xfrm>
            <a:custGeom>
              <a:avLst/>
              <a:gdLst/>
              <a:ahLst/>
              <a:cxnLst/>
              <a:rect l="l" t="t" r="r" b="b"/>
              <a:pathLst>
                <a:path w="1906" h="1823" extrusionOk="0">
                  <a:moveTo>
                    <a:pt x="500" y="0"/>
                  </a:moveTo>
                  <a:cubicBezTo>
                    <a:pt x="465" y="24"/>
                    <a:pt x="441" y="36"/>
                    <a:pt x="393" y="48"/>
                  </a:cubicBezTo>
                  <a:lnTo>
                    <a:pt x="1703" y="1239"/>
                  </a:lnTo>
                  <a:cubicBezTo>
                    <a:pt x="1167" y="1405"/>
                    <a:pt x="500" y="1608"/>
                    <a:pt x="0" y="1751"/>
                  </a:cubicBezTo>
                  <a:cubicBezTo>
                    <a:pt x="48" y="1774"/>
                    <a:pt x="95" y="1786"/>
                    <a:pt x="143" y="1822"/>
                  </a:cubicBezTo>
                  <a:cubicBezTo>
                    <a:pt x="512" y="1715"/>
                    <a:pt x="1060" y="1548"/>
                    <a:pt x="1834" y="1310"/>
                  </a:cubicBezTo>
                  <a:lnTo>
                    <a:pt x="1905" y="1286"/>
                  </a:lnTo>
                  <a:lnTo>
                    <a:pt x="5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8"/>
            <p:cNvSpPr/>
            <p:nvPr/>
          </p:nvSpPr>
          <p:spPr>
            <a:xfrm rot="2700000">
              <a:off x="2191016" y="4746545"/>
              <a:ext cx="120429" cy="206368"/>
            </a:xfrm>
            <a:custGeom>
              <a:avLst/>
              <a:gdLst/>
              <a:ahLst/>
              <a:cxnLst/>
              <a:rect l="l" t="t" r="r" b="b"/>
              <a:pathLst>
                <a:path w="2287" h="3919" extrusionOk="0">
                  <a:moveTo>
                    <a:pt x="1" y="1"/>
                  </a:moveTo>
                  <a:lnTo>
                    <a:pt x="2144" y="2263"/>
                  </a:lnTo>
                  <a:lnTo>
                    <a:pt x="155" y="3894"/>
                  </a:lnTo>
                  <a:cubicBezTo>
                    <a:pt x="203" y="3906"/>
                    <a:pt x="239" y="3918"/>
                    <a:pt x="274" y="3918"/>
                  </a:cubicBezTo>
                  <a:lnTo>
                    <a:pt x="2287" y="2287"/>
                  </a:lnTo>
                  <a:lnTo>
                    <a:pt x="1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8"/>
            <p:cNvSpPr/>
            <p:nvPr/>
          </p:nvSpPr>
          <p:spPr>
            <a:xfrm rot="2700000">
              <a:off x="2332339" y="4893073"/>
              <a:ext cx="72774" cy="162451"/>
            </a:xfrm>
            <a:custGeom>
              <a:avLst/>
              <a:gdLst/>
              <a:ahLst/>
              <a:cxnLst/>
              <a:rect l="l" t="t" r="r" b="b"/>
              <a:pathLst>
                <a:path w="1382" h="3085" extrusionOk="0">
                  <a:moveTo>
                    <a:pt x="0" y="1"/>
                  </a:moveTo>
                  <a:lnTo>
                    <a:pt x="1263" y="1739"/>
                  </a:lnTo>
                  <a:lnTo>
                    <a:pt x="524" y="3085"/>
                  </a:lnTo>
                  <a:cubicBezTo>
                    <a:pt x="560" y="3061"/>
                    <a:pt x="620" y="3037"/>
                    <a:pt x="667" y="3025"/>
                  </a:cubicBezTo>
                  <a:lnTo>
                    <a:pt x="1382" y="1739"/>
                  </a:lnTo>
                  <a:lnTo>
                    <a:pt x="167" y="60"/>
                  </a:lnTo>
                  <a:cubicBezTo>
                    <a:pt x="96" y="49"/>
                    <a:pt x="60" y="25"/>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8"/>
            <p:cNvSpPr/>
            <p:nvPr/>
          </p:nvSpPr>
          <p:spPr>
            <a:xfrm rot="2700000">
              <a:off x="2385338" y="4960309"/>
              <a:ext cx="51447" cy="102894"/>
            </a:xfrm>
            <a:custGeom>
              <a:avLst/>
              <a:gdLst/>
              <a:ahLst/>
              <a:cxnLst/>
              <a:rect l="l" t="t" r="r" b="b"/>
              <a:pathLst>
                <a:path w="977" h="1954" extrusionOk="0">
                  <a:moveTo>
                    <a:pt x="0" y="1"/>
                  </a:moveTo>
                  <a:lnTo>
                    <a:pt x="858" y="1192"/>
                  </a:lnTo>
                  <a:lnTo>
                    <a:pt x="620" y="1954"/>
                  </a:lnTo>
                  <a:cubicBezTo>
                    <a:pt x="655" y="1942"/>
                    <a:pt x="703" y="1906"/>
                    <a:pt x="751" y="1882"/>
                  </a:cubicBezTo>
                  <a:lnTo>
                    <a:pt x="977" y="1180"/>
                  </a:lnTo>
                  <a:lnTo>
                    <a:pt x="203" y="96"/>
                  </a:lnTo>
                  <a:cubicBezTo>
                    <a:pt x="131" y="61"/>
                    <a:pt x="60" y="3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8"/>
            <p:cNvSpPr/>
            <p:nvPr/>
          </p:nvSpPr>
          <p:spPr>
            <a:xfrm rot="2700000">
              <a:off x="2273825" y="4831976"/>
              <a:ext cx="102894" cy="201312"/>
            </a:xfrm>
            <a:custGeom>
              <a:avLst/>
              <a:gdLst/>
              <a:ahLst/>
              <a:cxnLst/>
              <a:rect l="l" t="t" r="r" b="b"/>
              <a:pathLst>
                <a:path w="1954" h="3823" extrusionOk="0">
                  <a:moveTo>
                    <a:pt x="1" y="1"/>
                  </a:moveTo>
                  <a:lnTo>
                    <a:pt x="1810" y="2132"/>
                  </a:lnTo>
                  <a:lnTo>
                    <a:pt x="560" y="3823"/>
                  </a:lnTo>
                  <a:cubicBezTo>
                    <a:pt x="608" y="3823"/>
                    <a:pt x="667" y="3811"/>
                    <a:pt x="715" y="3799"/>
                  </a:cubicBezTo>
                  <a:lnTo>
                    <a:pt x="1918" y="2156"/>
                  </a:lnTo>
                  <a:lnTo>
                    <a:pt x="1953" y="2132"/>
                  </a:lnTo>
                  <a:lnTo>
                    <a:pt x="167" y="36"/>
                  </a:lnTo>
                  <a:cubicBezTo>
                    <a:pt x="108" y="13"/>
                    <a:pt x="60" y="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8"/>
            <p:cNvSpPr/>
            <p:nvPr/>
          </p:nvSpPr>
          <p:spPr>
            <a:xfrm rot="2700000">
              <a:off x="2230032" y="4783709"/>
              <a:ext cx="109792" cy="214477"/>
            </a:xfrm>
            <a:custGeom>
              <a:avLst/>
              <a:gdLst/>
              <a:ahLst/>
              <a:cxnLst/>
              <a:rect l="l" t="t" r="r" b="b"/>
              <a:pathLst>
                <a:path w="2085" h="4073" extrusionOk="0">
                  <a:moveTo>
                    <a:pt x="1" y="1"/>
                  </a:moveTo>
                  <a:lnTo>
                    <a:pt x="1942" y="2203"/>
                  </a:lnTo>
                  <a:lnTo>
                    <a:pt x="84" y="4061"/>
                  </a:lnTo>
                  <a:cubicBezTo>
                    <a:pt x="120" y="4061"/>
                    <a:pt x="168" y="4061"/>
                    <a:pt x="215" y="4073"/>
                  </a:cubicBezTo>
                  <a:lnTo>
                    <a:pt x="2061" y="2239"/>
                  </a:lnTo>
                  <a:lnTo>
                    <a:pt x="2084" y="2215"/>
                  </a:lnTo>
                  <a:lnTo>
                    <a:pt x="156" y="13"/>
                  </a:lnTo>
                  <a:cubicBezTo>
                    <a:pt x="108" y="13"/>
                    <a:pt x="60" y="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6" name="Google Shape;1206;p38"/>
          <p:cNvGrpSpPr/>
          <p:nvPr/>
        </p:nvGrpSpPr>
        <p:grpSpPr>
          <a:xfrm flipH="1">
            <a:off x="6600029" y="-1205940"/>
            <a:ext cx="2543984" cy="2687149"/>
            <a:chOff x="-825121" y="10"/>
            <a:chExt cx="2543984" cy="2687149"/>
          </a:xfrm>
        </p:grpSpPr>
        <p:sp>
          <p:nvSpPr>
            <p:cNvPr id="1207" name="Google Shape;1207;p38"/>
            <p:cNvSpPr/>
            <p:nvPr/>
          </p:nvSpPr>
          <p:spPr>
            <a:xfrm rot="7763877" flipH="1">
              <a:off x="-199721" y="718204"/>
              <a:ext cx="662816" cy="1931929"/>
            </a:xfrm>
            <a:custGeom>
              <a:avLst/>
              <a:gdLst/>
              <a:ahLst/>
              <a:cxnLst/>
              <a:rect l="l" t="t" r="r" b="b"/>
              <a:pathLst>
                <a:path w="10097" h="29430" extrusionOk="0">
                  <a:moveTo>
                    <a:pt x="2565" y="0"/>
                  </a:moveTo>
                  <a:cubicBezTo>
                    <a:pt x="1598" y="0"/>
                    <a:pt x="884" y="1702"/>
                    <a:pt x="596" y="5323"/>
                  </a:cubicBezTo>
                  <a:cubicBezTo>
                    <a:pt x="0" y="12931"/>
                    <a:pt x="4918" y="27611"/>
                    <a:pt x="4918" y="27611"/>
                  </a:cubicBezTo>
                  <a:cubicBezTo>
                    <a:pt x="5312" y="28848"/>
                    <a:pt x="6189" y="29429"/>
                    <a:pt x="7103" y="29429"/>
                  </a:cubicBezTo>
                  <a:cubicBezTo>
                    <a:pt x="8451" y="29429"/>
                    <a:pt x="9881" y="28165"/>
                    <a:pt x="9966" y="25873"/>
                  </a:cubicBezTo>
                  <a:cubicBezTo>
                    <a:pt x="10097" y="22039"/>
                    <a:pt x="9228" y="13288"/>
                    <a:pt x="6466" y="5930"/>
                  </a:cubicBezTo>
                  <a:cubicBezTo>
                    <a:pt x="5010" y="2075"/>
                    <a:pt x="3633" y="0"/>
                    <a:pt x="2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8" name="Google Shape;1208;p38"/>
            <p:cNvGrpSpPr/>
            <p:nvPr/>
          </p:nvGrpSpPr>
          <p:grpSpPr>
            <a:xfrm rot="-6786005" flipH="1">
              <a:off x="-617647" y="414772"/>
              <a:ext cx="2129036" cy="1857624"/>
              <a:chOff x="2216761" y="-454735"/>
              <a:chExt cx="1949365" cy="1700857"/>
            </a:xfrm>
          </p:grpSpPr>
          <p:sp>
            <p:nvSpPr>
              <p:cNvPr id="1209" name="Google Shape;1209;p38"/>
              <p:cNvSpPr/>
              <p:nvPr/>
            </p:nvSpPr>
            <p:spPr>
              <a:xfrm rot="7543098">
                <a:off x="2809980" y="-530512"/>
                <a:ext cx="762927" cy="1852411"/>
              </a:xfrm>
              <a:custGeom>
                <a:avLst/>
                <a:gdLst/>
                <a:ahLst/>
                <a:cxnLst/>
                <a:rect l="l" t="t" r="r" b="b"/>
                <a:pathLst>
                  <a:path w="12693" h="30819" extrusionOk="0">
                    <a:moveTo>
                      <a:pt x="10452" y="0"/>
                    </a:moveTo>
                    <a:cubicBezTo>
                      <a:pt x="10449" y="0"/>
                      <a:pt x="10445" y="1"/>
                      <a:pt x="10442" y="1"/>
                    </a:cubicBezTo>
                    <a:cubicBezTo>
                      <a:pt x="9573" y="60"/>
                      <a:pt x="7144" y="3132"/>
                      <a:pt x="4537" y="7764"/>
                    </a:cubicBezTo>
                    <a:cubicBezTo>
                      <a:pt x="1929" y="12383"/>
                      <a:pt x="1263" y="17860"/>
                      <a:pt x="1263" y="17860"/>
                    </a:cubicBezTo>
                    <a:cubicBezTo>
                      <a:pt x="1" y="24516"/>
                      <a:pt x="715" y="29862"/>
                      <a:pt x="2822" y="30624"/>
                    </a:cubicBezTo>
                    <a:cubicBezTo>
                      <a:pt x="3187" y="30753"/>
                      <a:pt x="3609" y="30819"/>
                      <a:pt x="4065" y="30819"/>
                    </a:cubicBezTo>
                    <a:cubicBezTo>
                      <a:pt x="6258" y="30819"/>
                      <a:pt x="9240" y="29295"/>
                      <a:pt x="10502" y="25944"/>
                    </a:cubicBezTo>
                    <a:cubicBezTo>
                      <a:pt x="12038" y="21908"/>
                      <a:pt x="12693" y="16015"/>
                      <a:pt x="12574" y="12169"/>
                    </a:cubicBezTo>
                    <a:cubicBezTo>
                      <a:pt x="12455" y="8325"/>
                      <a:pt x="11331" y="0"/>
                      <a:pt x="104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8"/>
              <p:cNvSpPr/>
              <p:nvPr/>
            </p:nvSpPr>
            <p:spPr>
              <a:xfrm rot="7543098">
                <a:off x="2823344" y="-516959"/>
                <a:ext cx="717848" cy="1850007"/>
              </a:xfrm>
              <a:custGeom>
                <a:avLst/>
                <a:gdLst/>
                <a:ahLst/>
                <a:cxnLst/>
                <a:rect l="l" t="t" r="r" b="b"/>
                <a:pathLst>
                  <a:path w="11943" h="30779" extrusionOk="0">
                    <a:moveTo>
                      <a:pt x="9776" y="1"/>
                    </a:moveTo>
                    <a:cubicBezTo>
                      <a:pt x="9692" y="1"/>
                      <a:pt x="9621" y="24"/>
                      <a:pt x="9549" y="72"/>
                    </a:cubicBezTo>
                    <a:cubicBezTo>
                      <a:pt x="9395" y="667"/>
                      <a:pt x="9204" y="1489"/>
                      <a:pt x="8954" y="2465"/>
                    </a:cubicBezTo>
                    <a:lnTo>
                      <a:pt x="8418" y="1025"/>
                    </a:lnTo>
                    <a:cubicBezTo>
                      <a:pt x="8371" y="1084"/>
                      <a:pt x="8311" y="1144"/>
                      <a:pt x="8263" y="1203"/>
                    </a:cubicBezTo>
                    <a:lnTo>
                      <a:pt x="8883" y="2822"/>
                    </a:lnTo>
                    <a:cubicBezTo>
                      <a:pt x="8680" y="3632"/>
                      <a:pt x="8466" y="4537"/>
                      <a:pt x="8228" y="5537"/>
                    </a:cubicBezTo>
                    <a:lnTo>
                      <a:pt x="6751" y="3168"/>
                    </a:lnTo>
                    <a:lnTo>
                      <a:pt x="6609" y="3346"/>
                    </a:lnTo>
                    <a:lnTo>
                      <a:pt x="8144" y="5811"/>
                    </a:lnTo>
                    <a:cubicBezTo>
                      <a:pt x="7942" y="6644"/>
                      <a:pt x="7728" y="7525"/>
                      <a:pt x="7501" y="8454"/>
                    </a:cubicBezTo>
                    <a:lnTo>
                      <a:pt x="5346" y="5275"/>
                    </a:lnTo>
                    <a:cubicBezTo>
                      <a:pt x="5299" y="5335"/>
                      <a:pt x="5275" y="5418"/>
                      <a:pt x="5227" y="5477"/>
                    </a:cubicBezTo>
                    <a:lnTo>
                      <a:pt x="7442" y="8728"/>
                    </a:lnTo>
                    <a:cubicBezTo>
                      <a:pt x="7228" y="9645"/>
                      <a:pt x="7001" y="10573"/>
                      <a:pt x="6775" y="11550"/>
                    </a:cubicBezTo>
                    <a:lnTo>
                      <a:pt x="3572" y="8359"/>
                    </a:lnTo>
                    <a:cubicBezTo>
                      <a:pt x="3549" y="8418"/>
                      <a:pt x="3513" y="8490"/>
                      <a:pt x="3477" y="8549"/>
                    </a:cubicBezTo>
                    <a:lnTo>
                      <a:pt x="6716" y="11788"/>
                    </a:lnTo>
                    <a:cubicBezTo>
                      <a:pt x="6537" y="12502"/>
                      <a:pt x="6370" y="13228"/>
                      <a:pt x="6192" y="13967"/>
                    </a:cubicBezTo>
                    <a:lnTo>
                      <a:pt x="2656" y="10335"/>
                    </a:lnTo>
                    <a:cubicBezTo>
                      <a:pt x="2620" y="10419"/>
                      <a:pt x="2596" y="10478"/>
                      <a:pt x="2560" y="10550"/>
                    </a:cubicBezTo>
                    <a:lnTo>
                      <a:pt x="6144" y="14205"/>
                    </a:lnTo>
                    <a:cubicBezTo>
                      <a:pt x="5954" y="14943"/>
                      <a:pt x="5799" y="15681"/>
                      <a:pt x="5620" y="16431"/>
                    </a:cubicBezTo>
                    <a:lnTo>
                      <a:pt x="1763" y="12800"/>
                    </a:lnTo>
                    <a:cubicBezTo>
                      <a:pt x="1727" y="12871"/>
                      <a:pt x="1715" y="12943"/>
                      <a:pt x="1691" y="13014"/>
                    </a:cubicBezTo>
                    <a:lnTo>
                      <a:pt x="5561" y="16669"/>
                    </a:lnTo>
                    <a:cubicBezTo>
                      <a:pt x="5358" y="17455"/>
                      <a:pt x="5180" y="18253"/>
                      <a:pt x="5001" y="19051"/>
                    </a:cubicBezTo>
                    <a:lnTo>
                      <a:pt x="1013" y="15622"/>
                    </a:lnTo>
                    <a:lnTo>
                      <a:pt x="977" y="15848"/>
                    </a:lnTo>
                    <a:lnTo>
                      <a:pt x="4965" y="19265"/>
                    </a:lnTo>
                    <a:cubicBezTo>
                      <a:pt x="4751" y="20194"/>
                      <a:pt x="4549" y="21098"/>
                      <a:pt x="4334" y="21980"/>
                    </a:cubicBezTo>
                    <a:lnTo>
                      <a:pt x="441" y="18824"/>
                    </a:lnTo>
                    <a:cubicBezTo>
                      <a:pt x="417" y="18896"/>
                      <a:pt x="405" y="18991"/>
                      <a:pt x="393" y="19062"/>
                    </a:cubicBezTo>
                    <a:lnTo>
                      <a:pt x="4275" y="22218"/>
                    </a:lnTo>
                    <a:cubicBezTo>
                      <a:pt x="4132" y="22837"/>
                      <a:pt x="3989" y="23468"/>
                      <a:pt x="3858" y="24075"/>
                    </a:cubicBezTo>
                    <a:lnTo>
                      <a:pt x="143" y="21098"/>
                    </a:lnTo>
                    <a:cubicBezTo>
                      <a:pt x="120" y="21194"/>
                      <a:pt x="120" y="21265"/>
                      <a:pt x="108" y="21337"/>
                    </a:cubicBezTo>
                    <a:lnTo>
                      <a:pt x="3811" y="24301"/>
                    </a:lnTo>
                    <a:cubicBezTo>
                      <a:pt x="3572" y="25385"/>
                      <a:pt x="3358" y="26432"/>
                      <a:pt x="3144" y="27397"/>
                    </a:cubicBezTo>
                    <a:lnTo>
                      <a:pt x="1" y="25004"/>
                    </a:lnTo>
                    <a:lnTo>
                      <a:pt x="1" y="25004"/>
                    </a:lnTo>
                    <a:cubicBezTo>
                      <a:pt x="1" y="25087"/>
                      <a:pt x="24" y="25182"/>
                      <a:pt x="24" y="25266"/>
                    </a:cubicBezTo>
                    <a:lnTo>
                      <a:pt x="3096" y="27623"/>
                    </a:lnTo>
                    <a:cubicBezTo>
                      <a:pt x="2858" y="28778"/>
                      <a:pt x="2644" y="29826"/>
                      <a:pt x="2477" y="30731"/>
                    </a:cubicBezTo>
                    <a:cubicBezTo>
                      <a:pt x="2537" y="30742"/>
                      <a:pt x="2608" y="30754"/>
                      <a:pt x="2679" y="30778"/>
                    </a:cubicBezTo>
                    <a:cubicBezTo>
                      <a:pt x="2799" y="30183"/>
                      <a:pt x="2918" y="29528"/>
                      <a:pt x="3072" y="28826"/>
                    </a:cubicBezTo>
                    <a:lnTo>
                      <a:pt x="8335" y="28492"/>
                    </a:lnTo>
                    <a:cubicBezTo>
                      <a:pt x="8406" y="28421"/>
                      <a:pt x="8478" y="28349"/>
                      <a:pt x="8537" y="28278"/>
                    </a:cubicBezTo>
                    <a:lnTo>
                      <a:pt x="8537" y="28278"/>
                    </a:lnTo>
                    <a:lnTo>
                      <a:pt x="3120" y="28611"/>
                    </a:lnTo>
                    <a:cubicBezTo>
                      <a:pt x="3275" y="27802"/>
                      <a:pt x="3477" y="26921"/>
                      <a:pt x="3668" y="25992"/>
                    </a:cubicBezTo>
                    <a:lnTo>
                      <a:pt x="10168" y="25135"/>
                    </a:lnTo>
                    <a:cubicBezTo>
                      <a:pt x="10204" y="25063"/>
                      <a:pt x="10216" y="24980"/>
                      <a:pt x="10240" y="24908"/>
                    </a:cubicBezTo>
                    <a:lnTo>
                      <a:pt x="10240" y="24908"/>
                    </a:lnTo>
                    <a:lnTo>
                      <a:pt x="3727" y="25766"/>
                    </a:lnTo>
                    <a:cubicBezTo>
                      <a:pt x="3906" y="24980"/>
                      <a:pt x="4084" y="24170"/>
                      <a:pt x="4263" y="23337"/>
                    </a:cubicBezTo>
                    <a:lnTo>
                      <a:pt x="11050" y="21789"/>
                    </a:lnTo>
                    <a:lnTo>
                      <a:pt x="11097" y="21563"/>
                    </a:lnTo>
                    <a:lnTo>
                      <a:pt x="4323" y="23075"/>
                    </a:lnTo>
                    <a:cubicBezTo>
                      <a:pt x="4501" y="22325"/>
                      <a:pt x="4680" y="21527"/>
                      <a:pt x="4858" y="20729"/>
                    </a:cubicBezTo>
                    <a:lnTo>
                      <a:pt x="11538" y="18955"/>
                    </a:lnTo>
                    <a:cubicBezTo>
                      <a:pt x="11562" y="18884"/>
                      <a:pt x="11562" y="18812"/>
                      <a:pt x="11573" y="18729"/>
                    </a:cubicBezTo>
                    <a:lnTo>
                      <a:pt x="11573" y="18729"/>
                    </a:lnTo>
                    <a:lnTo>
                      <a:pt x="4906" y="20491"/>
                    </a:lnTo>
                    <a:cubicBezTo>
                      <a:pt x="5096" y="19622"/>
                      <a:pt x="5311" y="18729"/>
                      <a:pt x="5513" y="17836"/>
                    </a:cubicBezTo>
                    <a:lnTo>
                      <a:pt x="11823" y="16253"/>
                    </a:lnTo>
                    <a:cubicBezTo>
                      <a:pt x="11823" y="16169"/>
                      <a:pt x="11835" y="16098"/>
                      <a:pt x="11835" y="16026"/>
                    </a:cubicBezTo>
                    <a:lnTo>
                      <a:pt x="11835" y="16026"/>
                    </a:lnTo>
                    <a:lnTo>
                      <a:pt x="5561" y="17622"/>
                    </a:lnTo>
                    <a:cubicBezTo>
                      <a:pt x="5716" y="16907"/>
                      <a:pt x="5906" y="16169"/>
                      <a:pt x="6061" y="15455"/>
                    </a:cubicBezTo>
                    <a:lnTo>
                      <a:pt x="11943" y="13609"/>
                    </a:lnTo>
                    <a:lnTo>
                      <a:pt x="11943" y="13395"/>
                    </a:lnTo>
                    <a:lnTo>
                      <a:pt x="6108" y="15217"/>
                    </a:lnTo>
                    <a:cubicBezTo>
                      <a:pt x="6323" y="14371"/>
                      <a:pt x="6513" y="13514"/>
                      <a:pt x="6704" y="12681"/>
                    </a:cubicBezTo>
                    <a:lnTo>
                      <a:pt x="11883" y="11383"/>
                    </a:lnTo>
                    <a:cubicBezTo>
                      <a:pt x="11883" y="11312"/>
                      <a:pt x="11871" y="11252"/>
                      <a:pt x="11871" y="11169"/>
                    </a:cubicBezTo>
                    <a:lnTo>
                      <a:pt x="6751" y="12455"/>
                    </a:lnTo>
                    <a:cubicBezTo>
                      <a:pt x="6918" y="11752"/>
                      <a:pt x="7073" y="11050"/>
                      <a:pt x="7240" y="10371"/>
                    </a:cubicBezTo>
                    <a:lnTo>
                      <a:pt x="11681" y="8895"/>
                    </a:lnTo>
                    <a:cubicBezTo>
                      <a:pt x="11681" y="8823"/>
                      <a:pt x="11657" y="8764"/>
                      <a:pt x="11657" y="8692"/>
                    </a:cubicBezTo>
                    <a:lnTo>
                      <a:pt x="7299" y="10145"/>
                    </a:lnTo>
                    <a:cubicBezTo>
                      <a:pt x="7537" y="9180"/>
                      <a:pt x="7763" y="8240"/>
                      <a:pt x="7966" y="7335"/>
                    </a:cubicBezTo>
                    <a:lnTo>
                      <a:pt x="11347" y="6132"/>
                    </a:lnTo>
                    <a:cubicBezTo>
                      <a:pt x="11335" y="6049"/>
                      <a:pt x="11335" y="5989"/>
                      <a:pt x="11323" y="5918"/>
                    </a:cubicBezTo>
                    <a:lnTo>
                      <a:pt x="8025" y="7097"/>
                    </a:lnTo>
                    <a:cubicBezTo>
                      <a:pt x="8228" y="6287"/>
                      <a:pt x="8406" y="5537"/>
                      <a:pt x="8585" y="4835"/>
                    </a:cubicBezTo>
                    <a:lnTo>
                      <a:pt x="11002" y="3906"/>
                    </a:lnTo>
                    <a:cubicBezTo>
                      <a:pt x="10990" y="3834"/>
                      <a:pt x="10978" y="3775"/>
                      <a:pt x="10978" y="3703"/>
                    </a:cubicBezTo>
                    <a:lnTo>
                      <a:pt x="8644" y="4596"/>
                    </a:lnTo>
                    <a:cubicBezTo>
                      <a:pt x="8918" y="3430"/>
                      <a:pt x="9180" y="2406"/>
                      <a:pt x="9383" y="1548"/>
                    </a:cubicBezTo>
                    <a:lnTo>
                      <a:pt x="10383" y="1084"/>
                    </a:lnTo>
                    <a:cubicBezTo>
                      <a:pt x="10371" y="1013"/>
                      <a:pt x="10335" y="953"/>
                      <a:pt x="10323" y="894"/>
                    </a:cubicBezTo>
                    <a:lnTo>
                      <a:pt x="9442" y="1286"/>
                    </a:lnTo>
                    <a:cubicBezTo>
                      <a:pt x="9561" y="786"/>
                      <a:pt x="9680" y="358"/>
                      <a:pt x="97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11" name="Google Shape;1211;p38"/>
          <p:cNvGrpSpPr/>
          <p:nvPr/>
        </p:nvGrpSpPr>
        <p:grpSpPr>
          <a:xfrm>
            <a:off x="5498059" y="3853705"/>
            <a:ext cx="642723" cy="600905"/>
            <a:chOff x="5770756" y="873899"/>
            <a:chExt cx="755434" cy="706199"/>
          </a:xfrm>
        </p:grpSpPr>
        <p:sp>
          <p:nvSpPr>
            <p:cNvPr id="1212" name="Google Shape;1212;p38"/>
            <p:cNvSpPr/>
            <p:nvPr/>
          </p:nvSpPr>
          <p:spPr>
            <a:xfrm>
              <a:off x="5921702" y="1287654"/>
              <a:ext cx="236093" cy="98002"/>
            </a:xfrm>
            <a:custGeom>
              <a:avLst/>
              <a:gdLst/>
              <a:ahLst/>
              <a:cxnLst/>
              <a:rect l="l" t="t" r="r" b="b"/>
              <a:pathLst>
                <a:path w="15512" h="6439" extrusionOk="0">
                  <a:moveTo>
                    <a:pt x="15511" y="1"/>
                  </a:moveTo>
                  <a:cubicBezTo>
                    <a:pt x="9807" y="301"/>
                    <a:pt x="4470" y="2636"/>
                    <a:pt x="0" y="6439"/>
                  </a:cubicBezTo>
                  <a:cubicBezTo>
                    <a:pt x="3536" y="4537"/>
                    <a:pt x="7639" y="3203"/>
                    <a:pt x="11975" y="2636"/>
                  </a:cubicBezTo>
                  <a:cubicBezTo>
                    <a:pt x="13209" y="1869"/>
                    <a:pt x="14444" y="1001"/>
                    <a:pt x="1551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8"/>
            <p:cNvSpPr/>
            <p:nvPr/>
          </p:nvSpPr>
          <p:spPr>
            <a:xfrm>
              <a:off x="5936386" y="1327757"/>
              <a:ext cx="182275" cy="57395"/>
            </a:xfrm>
            <a:custGeom>
              <a:avLst/>
              <a:gdLst/>
              <a:ahLst/>
              <a:cxnLst/>
              <a:rect l="l" t="t" r="r" b="b"/>
              <a:pathLst>
                <a:path w="11976" h="3771" extrusionOk="0">
                  <a:moveTo>
                    <a:pt x="11976" y="1"/>
                  </a:moveTo>
                  <a:lnTo>
                    <a:pt x="11976" y="1"/>
                  </a:lnTo>
                  <a:cubicBezTo>
                    <a:pt x="7606" y="568"/>
                    <a:pt x="3570" y="1869"/>
                    <a:pt x="0" y="3770"/>
                  </a:cubicBezTo>
                  <a:cubicBezTo>
                    <a:pt x="768" y="3670"/>
                    <a:pt x="1568" y="3570"/>
                    <a:pt x="2402" y="3503"/>
                  </a:cubicBezTo>
                  <a:cubicBezTo>
                    <a:pt x="5805" y="2970"/>
                    <a:pt x="9040" y="1802"/>
                    <a:pt x="11976"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8"/>
            <p:cNvSpPr/>
            <p:nvPr/>
          </p:nvSpPr>
          <p:spPr>
            <a:xfrm>
              <a:off x="5794894" y="1288171"/>
              <a:ext cx="35280" cy="59404"/>
            </a:xfrm>
            <a:custGeom>
              <a:avLst/>
              <a:gdLst/>
              <a:ahLst/>
              <a:cxnLst/>
              <a:rect l="l" t="t" r="r" b="b"/>
              <a:pathLst>
                <a:path w="2318" h="3903" extrusionOk="0">
                  <a:moveTo>
                    <a:pt x="16" y="0"/>
                  </a:moveTo>
                  <a:cubicBezTo>
                    <a:pt x="16" y="0"/>
                    <a:pt x="4" y="124"/>
                    <a:pt x="3" y="332"/>
                  </a:cubicBezTo>
                  <a:lnTo>
                    <a:pt x="3" y="332"/>
                  </a:lnTo>
                  <a:cubicBezTo>
                    <a:pt x="4" y="267"/>
                    <a:pt x="9" y="201"/>
                    <a:pt x="16" y="134"/>
                  </a:cubicBezTo>
                  <a:cubicBezTo>
                    <a:pt x="82" y="67"/>
                    <a:pt x="82" y="0"/>
                    <a:pt x="16" y="0"/>
                  </a:cubicBezTo>
                  <a:close/>
                  <a:moveTo>
                    <a:pt x="3" y="332"/>
                  </a:moveTo>
                  <a:cubicBezTo>
                    <a:pt x="1" y="396"/>
                    <a:pt x="1" y="458"/>
                    <a:pt x="4" y="519"/>
                  </a:cubicBezTo>
                  <a:lnTo>
                    <a:pt x="4" y="519"/>
                  </a:lnTo>
                  <a:cubicBezTo>
                    <a:pt x="2" y="451"/>
                    <a:pt x="2" y="388"/>
                    <a:pt x="3" y="332"/>
                  </a:cubicBezTo>
                  <a:close/>
                  <a:moveTo>
                    <a:pt x="4" y="519"/>
                  </a:moveTo>
                  <a:cubicBezTo>
                    <a:pt x="22" y="1324"/>
                    <a:pt x="207" y="2880"/>
                    <a:pt x="1283" y="3836"/>
                  </a:cubicBezTo>
                  <a:lnTo>
                    <a:pt x="1316" y="3903"/>
                  </a:lnTo>
                  <a:cubicBezTo>
                    <a:pt x="1583" y="3503"/>
                    <a:pt x="1950" y="3202"/>
                    <a:pt x="2317" y="2969"/>
                  </a:cubicBezTo>
                  <a:cubicBezTo>
                    <a:pt x="2184" y="2902"/>
                    <a:pt x="2017" y="2802"/>
                    <a:pt x="1917" y="2769"/>
                  </a:cubicBezTo>
                  <a:cubicBezTo>
                    <a:pt x="1824" y="2738"/>
                    <a:pt x="80" y="2186"/>
                    <a:pt x="4" y="5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8"/>
            <p:cNvSpPr/>
            <p:nvPr/>
          </p:nvSpPr>
          <p:spPr>
            <a:xfrm>
              <a:off x="5878890" y="873899"/>
              <a:ext cx="47745" cy="512290"/>
            </a:xfrm>
            <a:custGeom>
              <a:avLst/>
              <a:gdLst/>
              <a:ahLst/>
              <a:cxnLst/>
              <a:rect l="l" t="t" r="r" b="b"/>
              <a:pathLst>
                <a:path w="3137" h="33659" extrusionOk="0">
                  <a:moveTo>
                    <a:pt x="3136" y="1"/>
                  </a:moveTo>
                  <a:cubicBezTo>
                    <a:pt x="1168" y="4804"/>
                    <a:pt x="0" y="10575"/>
                    <a:pt x="0" y="16813"/>
                  </a:cubicBezTo>
                  <a:cubicBezTo>
                    <a:pt x="0" y="21950"/>
                    <a:pt x="801" y="26786"/>
                    <a:pt x="2169" y="30989"/>
                  </a:cubicBezTo>
                  <a:cubicBezTo>
                    <a:pt x="2769" y="31723"/>
                    <a:pt x="3136" y="32657"/>
                    <a:pt x="3136" y="33658"/>
                  </a:cubicBezTo>
                  <a:lnTo>
                    <a:pt x="3136"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8"/>
            <p:cNvSpPr/>
            <p:nvPr/>
          </p:nvSpPr>
          <p:spPr>
            <a:xfrm>
              <a:off x="5828118" y="873899"/>
              <a:ext cx="98519" cy="471668"/>
            </a:xfrm>
            <a:custGeom>
              <a:avLst/>
              <a:gdLst/>
              <a:ahLst/>
              <a:cxnLst/>
              <a:rect l="l" t="t" r="r" b="b"/>
              <a:pathLst>
                <a:path w="6473" h="30990" extrusionOk="0">
                  <a:moveTo>
                    <a:pt x="6472" y="1"/>
                  </a:moveTo>
                  <a:cubicBezTo>
                    <a:pt x="2436" y="4804"/>
                    <a:pt x="67" y="10575"/>
                    <a:pt x="1" y="16813"/>
                  </a:cubicBezTo>
                  <a:cubicBezTo>
                    <a:pt x="1" y="21449"/>
                    <a:pt x="1335" y="25819"/>
                    <a:pt x="3670" y="29722"/>
                  </a:cubicBezTo>
                  <a:cubicBezTo>
                    <a:pt x="4404" y="29989"/>
                    <a:pt x="5004" y="30456"/>
                    <a:pt x="5471" y="30989"/>
                  </a:cubicBezTo>
                  <a:cubicBezTo>
                    <a:pt x="4104" y="26786"/>
                    <a:pt x="3303" y="21950"/>
                    <a:pt x="3303" y="16813"/>
                  </a:cubicBezTo>
                  <a:cubicBezTo>
                    <a:pt x="3303" y="10575"/>
                    <a:pt x="4471" y="4804"/>
                    <a:pt x="6472"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8"/>
            <p:cNvSpPr/>
            <p:nvPr/>
          </p:nvSpPr>
          <p:spPr>
            <a:xfrm>
              <a:off x="5801210" y="1385637"/>
              <a:ext cx="15" cy="2557"/>
            </a:xfrm>
            <a:custGeom>
              <a:avLst/>
              <a:gdLst/>
              <a:ahLst/>
              <a:cxnLst/>
              <a:rect l="l" t="t" r="r" b="b"/>
              <a:pathLst>
                <a:path w="1" h="168" extrusionOk="0">
                  <a:moveTo>
                    <a:pt x="1" y="1"/>
                  </a:moveTo>
                  <a:lnTo>
                    <a:pt x="1" y="167"/>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8"/>
            <p:cNvSpPr/>
            <p:nvPr/>
          </p:nvSpPr>
          <p:spPr>
            <a:xfrm>
              <a:off x="5801210" y="1383095"/>
              <a:ext cx="15" cy="2557"/>
            </a:xfrm>
            <a:custGeom>
              <a:avLst/>
              <a:gdLst/>
              <a:ahLst/>
              <a:cxnLst/>
              <a:rect l="l" t="t" r="r" b="b"/>
              <a:pathLst>
                <a:path w="1" h="168" extrusionOk="0">
                  <a:moveTo>
                    <a:pt x="1" y="1"/>
                  </a:moveTo>
                  <a:lnTo>
                    <a:pt x="1" y="168"/>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8"/>
            <p:cNvSpPr/>
            <p:nvPr/>
          </p:nvSpPr>
          <p:spPr>
            <a:xfrm>
              <a:off x="5926618" y="873899"/>
              <a:ext cx="48232" cy="511773"/>
            </a:xfrm>
            <a:custGeom>
              <a:avLst/>
              <a:gdLst/>
              <a:ahLst/>
              <a:cxnLst/>
              <a:rect l="l" t="t" r="r" b="b"/>
              <a:pathLst>
                <a:path w="3169" h="33625" extrusionOk="0">
                  <a:moveTo>
                    <a:pt x="0" y="1"/>
                  </a:moveTo>
                  <a:lnTo>
                    <a:pt x="0" y="33625"/>
                  </a:lnTo>
                  <a:cubicBezTo>
                    <a:pt x="300" y="30122"/>
                    <a:pt x="1168" y="26786"/>
                    <a:pt x="2669" y="23718"/>
                  </a:cubicBezTo>
                  <a:cubicBezTo>
                    <a:pt x="3002" y="21483"/>
                    <a:pt x="3169" y="19181"/>
                    <a:pt x="3169" y="16813"/>
                  </a:cubicBezTo>
                  <a:cubicBezTo>
                    <a:pt x="3169" y="10575"/>
                    <a:pt x="2001" y="4804"/>
                    <a:pt x="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8"/>
            <p:cNvSpPr/>
            <p:nvPr/>
          </p:nvSpPr>
          <p:spPr>
            <a:xfrm>
              <a:off x="5926618" y="873899"/>
              <a:ext cx="98504" cy="360988"/>
            </a:xfrm>
            <a:custGeom>
              <a:avLst/>
              <a:gdLst/>
              <a:ahLst/>
              <a:cxnLst/>
              <a:rect l="l" t="t" r="r" b="b"/>
              <a:pathLst>
                <a:path w="6472" h="23718" extrusionOk="0">
                  <a:moveTo>
                    <a:pt x="0" y="1"/>
                  </a:moveTo>
                  <a:lnTo>
                    <a:pt x="0" y="1"/>
                  </a:lnTo>
                  <a:cubicBezTo>
                    <a:pt x="2001" y="4804"/>
                    <a:pt x="3169" y="10575"/>
                    <a:pt x="3169" y="16813"/>
                  </a:cubicBezTo>
                  <a:cubicBezTo>
                    <a:pt x="3169" y="19181"/>
                    <a:pt x="3002" y="21483"/>
                    <a:pt x="2669" y="23718"/>
                  </a:cubicBezTo>
                  <a:cubicBezTo>
                    <a:pt x="3636" y="21716"/>
                    <a:pt x="4870" y="19848"/>
                    <a:pt x="6438" y="18147"/>
                  </a:cubicBezTo>
                  <a:cubicBezTo>
                    <a:pt x="6471" y="17680"/>
                    <a:pt x="6471" y="17280"/>
                    <a:pt x="6471" y="16813"/>
                  </a:cubicBezTo>
                  <a:cubicBezTo>
                    <a:pt x="6471" y="10575"/>
                    <a:pt x="4103" y="4804"/>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8"/>
            <p:cNvSpPr/>
            <p:nvPr/>
          </p:nvSpPr>
          <p:spPr>
            <a:xfrm>
              <a:off x="5926618" y="1023658"/>
              <a:ext cx="362510" cy="362525"/>
            </a:xfrm>
            <a:custGeom>
              <a:avLst/>
              <a:gdLst/>
              <a:ahLst/>
              <a:cxnLst/>
              <a:rect l="l" t="t" r="r" b="b"/>
              <a:pathLst>
                <a:path w="23818" h="23819" extrusionOk="0">
                  <a:moveTo>
                    <a:pt x="23817" y="1"/>
                  </a:moveTo>
                  <a:cubicBezTo>
                    <a:pt x="17513" y="501"/>
                    <a:pt x="11775" y="2936"/>
                    <a:pt x="7339" y="7340"/>
                  </a:cubicBezTo>
                  <a:cubicBezTo>
                    <a:pt x="7005" y="7640"/>
                    <a:pt x="6705" y="7973"/>
                    <a:pt x="6438" y="8307"/>
                  </a:cubicBezTo>
                  <a:cubicBezTo>
                    <a:pt x="6138" y="14044"/>
                    <a:pt x="3803" y="19348"/>
                    <a:pt x="0" y="23818"/>
                  </a:cubicBezTo>
                  <a:lnTo>
                    <a:pt x="23817" y="1"/>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8"/>
            <p:cNvSpPr/>
            <p:nvPr/>
          </p:nvSpPr>
          <p:spPr>
            <a:xfrm>
              <a:off x="5926615" y="1023160"/>
              <a:ext cx="349172" cy="360962"/>
            </a:xfrm>
            <a:custGeom>
              <a:avLst/>
              <a:gdLst/>
              <a:ahLst/>
              <a:cxnLst/>
              <a:rect l="l" t="t" r="r" b="b"/>
              <a:pathLst>
                <a:path w="23818" h="23818" extrusionOk="0">
                  <a:moveTo>
                    <a:pt x="23817" y="1"/>
                  </a:moveTo>
                  <a:lnTo>
                    <a:pt x="0" y="23818"/>
                  </a:lnTo>
                  <a:cubicBezTo>
                    <a:pt x="4503" y="20048"/>
                    <a:pt x="9807" y="17713"/>
                    <a:pt x="15511" y="17380"/>
                  </a:cubicBezTo>
                  <a:cubicBezTo>
                    <a:pt x="15845" y="17080"/>
                    <a:pt x="16178" y="16746"/>
                    <a:pt x="16478" y="16479"/>
                  </a:cubicBezTo>
                  <a:cubicBezTo>
                    <a:pt x="20882" y="12043"/>
                    <a:pt x="23317" y="6305"/>
                    <a:pt x="23817"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8"/>
            <p:cNvSpPr/>
            <p:nvPr/>
          </p:nvSpPr>
          <p:spPr>
            <a:xfrm>
              <a:off x="5926618" y="1150070"/>
              <a:ext cx="97986" cy="236108"/>
            </a:xfrm>
            <a:custGeom>
              <a:avLst/>
              <a:gdLst/>
              <a:ahLst/>
              <a:cxnLst/>
              <a:rect l="l" t="t" r="r" b="b"/>
              <a:pathLst>
                <a:path w="6438" h="15513" extrusionOk="0">
                  <a:moveTo>
                    <a:pt x="6438" y="1"/>
                  </a:moveTo>
                  <a:cubicBezTo>
                    <a:pt x="4937" y="1702"/>
                    <a:pt x="3669" y="3570"/>
                    <a:pt x="2669" y="5572"/>
                  </a:cubicBezTo>
                  <a:cubicBezTo>
                    <a:pt x="2168" y="9174"/>
                    <a:pt x="1268" y="12510"/>
                    <a:pt x="0" y="15512"/>
                  </a:cubicBezTo>
                  <a:cubicBezTo>
                    <a:pt x="3803" y="11042"/>
                    <a:pt x="6138" y="5705"/>
                    <a:pt x="643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8"/>
            <p:cNvSpPr/>
            <p:nvPr/>
          </p:nvSpPr>
          <p:spPr>
            <a:xfrm>
              <a:off x="5926618" y="1234356"/>
              <a:ext cx="40622" cy="151302"/>
            </a:xfrm>
            <a:custGeom>
              <a:avLst/>
              <a:gdLst/>
              <a:ahLst/>
              <a:cxnLst/>
              <a:rect l="l" t="t" r="r" b="b"/>
              <a:pathLst>
                <a:path w="2669" h="9941" extrusionOk="0">
                  <a:moveTo>
                    <a:pt x="2669" y="0"/>
                  </a:moveTo>
                  <a:lnTo>
                    <a:pt x="2669" y="0"/>
                  </a:lnTo>
                  <a:cubicBezTo>
                    <a:pt x="1168" y="3036"/>
                    <a:pt x="300" y="6438"/>
                    <a:pt x="0" y="9941"/>
                  </a:cubicBezTo>
                  <a:cubicBezTo>
                    <a:pt x="1268" y="6972"/>
                    <a:pt x="2168" y="3636"/>
                    <a:pt x="266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8"/>
            <p:cNvSpPr/>
            <p:nvPr/>
          </p:nvSpPr>
          <p:spPr>
            <a:xfrm>
              <a:off x="5963160" y="1323447"/>
              <a:ext cx="475732" cy="62463"/>
            </a:xfrm>
            <a:custGeom>
              <a:avLst/>
              <a:gdLst/>
              <a:ahLst/>
              <a:cxnLst/>
              <a:rect l="l" t="t" r="r" b="b"/>
              <a:pathLst>
                <a:path w="31257" h="4104" extrusionOk="0">
                  <a:moveTo>
                    <a:pt x="14444" y="1"/>
                  </a:moveTo>
                  <a:cubicBezTo>
                    <a:pt x="12810" y="1"/>
                    <a:pt x="11209" y="101"/>
                    <a:pt x="9608" y="301"/>
                  </a:cubicBezTo>
                  <a:cubicBezTo>
                    <a:pt x="6672" y="2102"/>
                    <a:pt x="3437" y="3270"/>
                    <a:pt x="1" y="3803"/>
                  </a:cubicBezTo>
                  <a:cubicBezTo>
                    <a:pt x="4304" y="3303"/>
                    <a:pt x="9241" y="3036"/>
                    <a:pt x="14444" y="3036"/>
                  </a:cubicBezTo>
                  <a:cubicBezTo>
                    <a:pt x="20649" y="3036"/>
                    <a:pt x="26453" y="3437"/>
                    <a:pt x="31256" y="4104"/>
                  </a:cubicBezTo>
                  <a:cubicBezTo>
                    <a:pt x="26453" y="1502"/>
                    <a:pt x="20649" y="1"/>
                    <a:pt x="1444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8"/>
            <p:cNvSpPr/>
            <p:nvPr/>
          </p:nvSpPr>
          <p:spPr>
            <a:xfrm>
              <a:off x="5927121" y="1369398"/>
              <a:ext cx="511772" cy="31992"/>
            </a:xfrm>
            <a:custGeom>
              <a:avLst/>
              <a:gdLst/>
              <a:ahLst/>
              <a:cxnLst/>
              <a:rect l="l" t="t" r="r" b="b"/>
              <a:pathLst>
                <a:path w="33625" h="2102" extrusionOk="0">
                  <a:moveTo>
                    <a:pt x="16812" y="0"/>
                  </a:moveTo>
                  <a:cubicBezTo>
                    <a:pt x="11609" y="0"/>
                    <a:pt x="6672" y="300"/>
                    <a:pt x="2402" y="767"/>
                  </a:cubicBezTo>
                  <a:cubicBezTo>
                    <a:pt x="1602" y="934"/>
                    <a:pt x="801" y="1001"/>
                    <a:pt x="0" y="1034"/>
                  </a:cubicBezTo>
                  <a:cubicBezTo>
                    <a:pt x="4804" y="1701"/>
                    <a:pt x="10608" y="2102"/>
                    <a:pt x="16812" y="2102"/>
                  </a:cubicBezTo>
                  <a:cubicBezTo>
                    <a:pt x="23017" y="2102"/>
                    <a:pt x="28821" y="1701"/>
                    <a:pt x="33624" y="1034"/>
                  </a:cubicBezTo>
                  <a:cubicBezTo>
                    <a:pt x="28821" y="367"/>
                    <a:pt x="23017" y="0"/>
                    <a:pt x="16812"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8"/>
            <p:cNvSpPr/>
            <p:nvPr/>
          </p:nvSpPr>
          <p:spPr>
            <a:xfrm>
              <a:off x="5926618" y="1385637"/>
              <a:ext cx="511772" cy="61961"/>
            </a:xfrm>
            <a:custGeom>
              <a:avLst/>
              <a:gdLst/>
              <a:ahLst/>
              <a:cxnLst/>
              <a:rect l="l" t="t" r="r" b="b"/>
              <a:pathLst>
                <a:path w="33625" h="4071" extrusionOk="0">
                  <a:moveTo>
                    <a:pt x="0" y="1"/>
                  </a:moveTo>
                  <a:lnTo>
                    <a:pt x="0" y="1"/>
                  </a:lnTo>
                  <a:cubicBezTo>
                    <a:pt x="4784" y="2574"/>
                    <a:pt x="10515" y="4071"/>
                    <a:pt x="16611" y="4071"/>
                  </a:cubicBezTo>
                  <a:cubicBezTo>
                    <a:pt x="16678" y="4071"/>
                    <a:pt x="16745" y="4071"/>
                    <a:pt x="16812" y="4070"/>
                  </a:cubicBezTo>
                  <a:cubicBezTo>
                    <a:pt x="23016" y="4070"/>
                    <a:pt x="28821" y="2569"/>
                    <a:pt x="33624" y="1"/>
                  </a:cubicBezTo>
                  <a:lnTo>
                    <a:pt x="33624" y="1"/>
                  </a:lnTo>
                  <a:cubicBezTo>
                    <a:pt x="28821" y="668"/>
                    <a:pt x="23016" y="1035"/>
                    <a:pt x="16812" y="1035"/>
                  </a:cubicBezTo>
                  <a:cubicBezTo>
                    <a:pt x="10608" y="1035"/>
                    <a:pt x="4803" y="668"/>
                    <a:pt x="0"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8"/>
            <p:cNvSpPr/>
            <p:nvPr/>
          </p:nvSpPr>
          <p:spPr>
            <a:xfrm>
              <a:off x="5926618" y="1385637"/>
              <a:ext cx="511772" cy="98002"/>
            </a:xfrm>
            <a:custGeom>
              <a:avLst/>
              <a:gdLst/>
              <a:ahLst/>
              <a:cxnLst/>
              <a:rect l="l" t="t" r="r" b="b"/>
              <a:pathLst>
                <a:path w="33625" h="6439" extrusionOk="0">
                  <a:moveTo>
                    <a:pt x="0" y="1"/>
                  </a:moveTo>
                  <a:cubicBezTo>
                    <a:pt x="4837" y="4070"/>
                    <a:pt x="10641" y="6439"/>
                    <a:pt x="16812" y="6439"/>
                  </a:cubicBezTo>
                  <a:cubicBezTo>
                    <a:pt x="23016" y="6439"/>
                    <a:pt x="28821" y="4070"/>
                    <a:pt x="33624" y="1"/>
                  </a:cubicBezTo>
                  <a:lnTo>
                    <a:pt x="33624" y="1"/>
                  </a:lnTo>
                  <a:cubicBezTo>
                    <a:pt x="28821" y="2569"/>
                    <a:pt x="23016" y="4070"/>
                    <a:pt x="16812" y="4070"/>
                  </a:cubicBezTo>
                  <a:cubicBezTo>
                    <a:pt x="10608" y="4070"/>
                    <a:pt x="4803" y="2569"/>
                    <a:pt x="0"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8"/>
            <p:cNvSpPr/>
            <p:nvPr/>
          </p:nvSpPr>
          <p:spPr>
            <a:xfrm>
              <a:off x="6460181" y="1380569"/>
              <a:ext cx="66009" cy="9147"/>
            </a:xfrm>
            <a:custGeom>
              <a:avLst/>
              <a:gdLst/>
              <a:ahLst/>
              <a:cxnLst/>
              <a:rect l="l" t="t" r="r" b="b"/>
              <a:pathLst>
                <a:path w="4337" h="601" extrusionOk="0">
                  <a:moveTo>
                    <a:pt x="2969" y="0"/>
                  </a:moveTo>
                  <a:cubicBezTo>
                    <a:pt x="2736" y="33"/>
                    <a:pt x="2469" y="67"/>
                    <a:pt x="2169" y="67"/>
                  </a:cubicBezTo>
                  <a:cubicBezTo>
                    <a:pt x="1635" y="100"/>
                    <a:pt x="1101" y="167"/>
                    <a:pt x="668" y="200"/>
                  </a:cubicBezTo>
                  <a:cubicBezTo>
                    <a:pt x="301" y="234"/>
                    <a:pt x="0" y="267"/>
                    <a:pt x="0" y="267"/>
                  </a:cubicBezTo>
                  <a:lnTo>
                    <a:pt x="0" y="300"/>
                  </a:lnTo>
                  <a:cubicBezTo>
                    <a:pt x="0" y="300"/>
                    <a:pt x="267" y="367"/>
                    <a:pt x="668" y="400"/>
                  </a:cubicBezTo>
                  <a:cubicBezTo>
                    <a:pt x="1101" y="434"/>
                    <a:pt x="1635" y="467"/>
                    <a:pt x="2169" y="534"/>
                  </a:cubicBezTo>
                  <a:cubicBezTo>
                    <a:pt x="2435" y="567"/>
                    <a:pt x="2736" y="601"/>
                    <a:pt x="2969" y="601"/>
                  </a:cubicBezTo>
                  <a:cubicBezTo>
                    <a:pt x="3236" y="601"/>
                    <a:pt x="3470" y="567"/>
                    <a:pt x="3670" y="534"/>
                  </a:cubicBezTo>
                  <a:cubicBezTo>
                    <a:pt x="4070" y="434"/>
                    <a:pt x="4337" y="300"/>
                    <a:pt x="4337" y="300"/>
                  </a:cubicBezTo>
                  <a:lnTo>
                    <a:pt x="4337" y="267"/>
                  </a:lnTo>
                  <a:cubicBezTo>
                    <a:pt x="4337" y="267"/>
                    <a:pt x="4103" y="134"/>
                    <a:pt x="3670" y="67"/>
                  </a:cubicBezTo>
                  <a:cubicBezTo>
                    <a:pt x="3470" y="33"/>
                    <a:pt x="3236" y="0"/>
                    <a:pt x="2969"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8"/>
            <p:cNvSpPr/>
            <p:nvPr/>
          </p:nvSpPr>
          <p:spPr>
            <a:xfrm>
              <a:off x="6449010" y="1400369"/>
              <a:ext cx="61443" cy="29968"/>
            </a:xfrm>
            <a:custGeom>
              <a:avLst/>
              <a:gdLst/>
              <a:ahLst/>
              <a:cxnLst/>
              <a:rect l="l" t="t" r="r" b="b"/>
              <a:pathLst>
                <a:path w="4037" h="1969" extrusionOk="0">
                  <a:moveTo>
                    <a:pt x="34" y="0"/>
                  </a:moveTo>
                  <a:lnTo>
                    <a:pt x="1" y="67"/>
                  </a:lnTo>
                  <a:cubicBezTo>
                    <a:pt x="1" y="67"/>
                    <a:pt x="201" y="234"/>
                    <a:pt x="568" y="434"/>
                  </a:cubicBezTo>
                  <a:cubicBezTo>
                    <a:pt x="968" y="634"/>
                    <a:pt x="1402" y="901"/>
                    <a:pt x="1902" y="1168"/>
                  </a:cubicBezTo>
                  <a:cubicBezTo>
                    <a:pt x="2169" y="1301"/>
                    <a:pt x="2369" y="1468"/>
                    <a:pt x="2636" y="1601"/>
                  </a:cubicBezTo>
                  <a:cubicBezTo>
                    <a:pt x="2869" y="1735"/>
                    <a:pt x="3069" y="1801"/>
                    <a:pt x="3303" y="1835"/>
                  </a:cubicBezTo>
                  <a:cubicBezTo>
                    <a:pt x="3703" y="1968"/>
                    <a:pt x="4003" y="1968"/>
                    <a:pt x="4003" y="1968"/>
                  </a:cubicBezTo>
                  <a:lnTo>
                    <a:pt x="4037" y="1935"/>
                  </a:lnTo>
                  <a:cubicBezTo>
                    <a:pt x="4037" y="1935"/>
                    <a:pt x="3837" y="1735"/>
                    <a:pt x="3503" y="1468"/>
                  </a:cubicBezTo>
                  <a:cubicBezTo>
                    <a:pt x="3336" y="1334"/>
                    <a:pt x="3136" y="1234"/>
                    <a:pt x="2869" y="1101"/>
                  </a:cubicBezTo>
                  <a:cubicBezTo>
                    <a:pt x="2669" y="967"/>
                    <a:pt x="2369" y="901"/>
                    <a:pt x="2135" y="801"/>
                  </a:cubicBezTo>
                  <a:cubicBezTo>
                    <a:pt x="1635" y="600"/>
                    <a:pt x="1068" y="400"/>
                    <a:pt x="701" y="267"/>
                  </a:cubicBezTo>
                  <a:cubicBezTo>
                    <a:pt x="301" y="100"/>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8"/>
            <p:cNvSpPr/>
            <p:nvPr/>
          </p:nvSpPr>
          <p:spPr>
            <a:xfrm>
              <a:off x="6429209" y="1416106"/>
              <a:ext cx="52813" cy="44686"/>
            </a:xfrm>
            <a:custGeom>
              <a:avLst/>
              <a:gdLst/>
              <a:ahLst/>
              <a:cxnLst/>
              <a:rect l="l" t="t" r="r" b="b"/>
              <a:pathLst>
                <a:path w="3470" h="2936" extrusionOk="0">
                  <a:moveTo>
                    <a:pt x="34" y="0"/>
                  </a:moveTo>
                  <a:lnTo>
                    <a:pt x="1" y="67"/>
                  </a:lnTo>
                  <a:lnTo>
                    <a:pt x="501" y="567"/>
                  </a:lnTo>
                  <a:cubicBezTo>
                    <a:pt x="801" y="867"/>
                    <a:pt x="1168" y="1268"/>
                    <a:pt x="1568" y="1635"/>
                  </a:cubicBezTo>
                  <a:cubicBezTo>
                    <a:pt x="1802" y="1868"/>
                    <a:pt x="1969" y="2068"/>
                    <a:pt x="2169" y="2235"/>
                  </a:cubicBezTo>
                  <a:cubicBezTo>
                    <a:pt x="2369" y="2402"/>
                    <a:pt x="2602" y="2535"/>
                    <a:pt x="2769" y="2635"/>
                  </a:cubicBezTo>
                  <a:cubicBezTo>
                    <a:pt x="3136" y="2869"/>
                    <a:pt x="3436" y="2936"/>
                    <a:pt x="3436" y="2936"/>
                  </a:cubicBezTo>
                  <a:lnTo>
                    <a:pt x="3470" y="2902"/>
                  </a:lnTo>
                  <a:cubicBezTo>
                    <a:pt x="3470" y="2902"/>
                    <a:pt x="3336" y="2602"/>
                    <a:pt x="3036" y="2268"/>
                  </a:cubicBezTo>
                  <a:cubicBezTo>
                    <a:pt x="2936" y="2102"/>
                    <a:pt x="2769" y="1935"/>
                    <a:pt x="2536" y="1768"/>
                  </a:cubicBezTo>
                  <a:cubicBezTo>
                    <a:pt x="2336" y="1668"/>
                    <a:pt x="2102" y="1468"/>
                    <a:pt x="1869" y="1301"/>
                  </a:cubicBezTo>
                  <a:cubicBezTo>
                    <a:pt x="1435" y="1001"/>
                    <a:pt x="968" y="634"/>
                    <a:pt x="634" y="400"/>
                  </a:cubicBezTo>
                  <a:cubicBezTo>
                    <a:pt x="301" y="167"/>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8"/>
            <p:cNvSpPr/>
            <p:nvPr/>
          </p:nvSpPr>
          <p:spPr>
            <a:xfrm>
              <a:off x="6407887" y="1430321"/>
              <a:ext cx="44184" cy="53818"/>
            </a:xfrm>
            <a:custGeom>
              <a:avLst/>
              <a:gdLst/>
              <a:ahLst/>
              <a:cxnLst/>
              <a:rect l="l" t="t" r="r" b="b"/>
              <a:pathLst>
                <a:path w="2903" h="3536" extrusionOk="0">
                  <a:moveTo>
                    <a:pt x="34" y="0"/>
                  </a:moveTo>
                  <a:cubicBezTo>
                    <a:pt x="1" y="0"/>
                    <a:pt x="167" y="267"/>
                    <a:pt x="434" y="634"/>
                  </a:cubicBezTo>
                  <a:cubicBezTo>
                    <a:pt x="668" y="1001"/>
                    <a:pt x="1001" y="1468"/>
                    <a:pt x="1335" y="1935"/>
                  </a:cubicBezTo>
                  <a:cubicBezTo>
                    <a:pt x="1502" y="2168"/>
                    <a:pt x="1602" y="2435"/>
                    <a:pt x="1769" y="2635"/>
                  </a:cubicBezTo>
                  <a:cubicBezTo>
                    <a:pt x="1935" y="2802"/>
                    <a:pt x="2102" y="3002"/>
                    <a:pt x="2269" y="3136"/>
                  </a:cubicBezTo>
                  <a:cubicBezTo>
                    <a:pt x="2602" y="3436"/>
                    <a:pt x="2869" y="3536"/>
                    <a:pt x="2869" y="3536"/>
                  </a:cubicBezTo>
                  <a:lnTo>
                    <a:pt x="2903" y="3503"/>
                  </a:lnTo>
                  <a:cubicBezTo>
                    <a:pt x="2903" y="3503"/>
                    <a:pt x="2836" y="3236"/>
                    <a:pt x="2602" y="2835"/>
                  </a:cubicBezTo>
                  <a:cubicBezTo>
                    <a:pt x="2502" y="2635"/>
                    <a:pt x="2369" y="2435"/>
                    <a:pt x="2202" y="2202"/>
                  </a:cubicBezTo>
                  <a:lnTo>
                    <a:pt x="1602" y="1635"/>
                  </a:lnTo>
                  <a:cubicBezTo>
                    <a:pt x="1201" y="1201"/>
                    <a:pt x="835" y="801"/>
                    <a:pt x="534" y="500"/>
                  </a:cubicBezTo>
                  <a:lnTo>
                    <a:pt x="3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8"/>
            <p:cNvSpPr/>
            <p:nvPr/>
          </p:nvSpPr>
          <p:spPr>
            <a:xfrm>
              <a:off x="6383521" y="1445038"/>
              <a:ext cx="37076" cy="59419"/>
            </a:xfrm>
            <a:custGeom>
              <a:avLst/>
              <a:gdLst/>
              <a:ahLst/>
              <a:cxnLst/>
              <a:rect l="l" t="t" r="r" b="b"/>
              <a:pathLst>
                <a:path w="2436" h="3904" extrusionOk="0">
                  <a:moveTo>
                    <a:pt x="0" y="0"/>
                  </a:moveTo>
                  <a:cubicBezTo>
                    <a:pt x="0" y="0"/>
                    <a:pt x="134" y="301"/>
                    <a:pt x="334" y="668"/>
                  </a:cubicBezTo>
                  <a:cubicBezTo>
                    <a:pt x="501" y="1068"/>
                    <a:pt x="801" y="1568"/>
                    <a:pt x="1035" y="2069"/>
                  </a:cubicBezTo>
                  <a:lnTo>
                    <a:pt x="1435" y="2836"/>
                  </a:lnTo>
                  <a:cubicBezTo>
                    <a:pt x="1535" y="3036"/>
                    <a:pt x="1702" y="3236"/>
                    <a:pt x="1835" y="3403"/>
                  </a:cubicBezTo>
                  <a:cubicBezTo>
                    <a:pt x="2135" y="3736"/>
                    <a:pt x="2369" y="3903"/>
                    <a:pt x="2369" y="3903"/>
                  </a:cubicBezTo>
                  <a:lnTo>
                    <a:pt x="2436" y="3870"/>
                  </a:lnTo>
                  <a:cubicBezTo>
                    <a:pt x="2436" y="3870"/>
                    <a:pt x="2369" y="3570"/>
                    <a:pt x="2202" y="3169"/>
                  </a:cubicBezTo>
                  <a:cubicBezTo>
                    <a:pt x="2135" y="2969"/>
                    <a:pt x="2002" y="2702"/>
                    <a:pt x="1868" y="2502"/>
                  </a:cubicBezTo>
                  <a:cubicBezTo>
                    <a:pt x="1702" y="2302"/>
                    <a:pt x="1535" y="2069"/>
                    <a:pt x="1368" y="1835"/>
                  </a:cubicBezTo>
                  <a:cubicBezTo>
                    <a:pt x="1035" y="1368"/>
                    <a:pt x="701" y="934"/>
                    <a:pt x="467" y="601"/>
                  </a:cubicBezTo>
                  <a:cubicBezTo>
                    <a:pt x="201" y="201"/>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8"/>
            <p:cNvSpPr/>
            <p:nvPr/>
          </p:nvSpPr>
          <p:spPr>
            <a:xfrm>
              <a:off x="6359656" y="1458233"/>
              <a:ext cx="30486" cy="64502"/>
            </a:xfrm>
            <a:custGeom>
              <a:avLst/>
              <a:gdLst/>
              <a:ahLst/>
              <a:cxnLst/>
              <a:rect l="l" t="t" r="r" b="b"/>
              <a:pathLst>
                <a:path w="2003" h="4238" extrusionOk="0">
                  <a:moveTo>
                    <a:pt x="34" y="1"/>
                  </a:moveTo>
                  <a:lnTo>
                    <a:pt x="1" y="134"/>
                  </a:lnTo>
                  <a:cubicBezTo>
                    <a:pt x="1" y="134"/>
                    <a:pt x="67" y="368"/>
                    <a:pt x="234" y="801"/>
                  </a:cubicBezTo>
                  <a:cubicBezTo>
                    <a:pt x="401" y="1168"/>
                    <a:pt x="601" y="1702"/>
                    <a:pt x="835" y="2269"/>
                  </a:cubicBezTo>
                  <a:cubicBezTo>
                    <a:pt x="901" y="2503"/>
                    <a:pt x="1001" y="2803"/>
                    <a:pt x="1101" y="3070"/>
                  </a:cubicBezTo>
                  <a:cubicBezTo>
                    <a:pt x="1235" y="3303"/>
                    <a:pt x="1368" y="3503"/>
                    <a:pt x="1502" y="3670"/>
                  </a:cubicBezTo>
                  <a:cubicBezTo>
                    <a:pt x="1702" y="4004"/>
                    <a:pt x="1935" y="4237"/>
                    <a:pt x="1935" y="4237"/>
                  </a:cubicBezTo>
                  <a:lnTo>
                    <a:pt x="2002" y="4170"/>
                  </a:lnTo>
                  <a:cubicBezTo>
                    <a:pt x="2002" y="4170"/>
                    <a:pt x="2002" y="3837"/>
                    <a:pt x="1869" y="3437"/>
                  </a:cubicBezTo>
                  <a:cubicBezTo>
                    <a:pt x="1835" y="3236"/>
                    <a:pt x="1735" y="2970"/>
                    <a:pt x="1602" y="2736"/>
                  </a:cubicBezTo>
                  <a:cubicBezTo>
                    <a:pt x="1502" y="2503"/>
                    <a:pt x="1335" y="2269"/>
                    <a:pt x="1202" y="2002"/>
                  </a:cubicBezTo>
                  <a:cubicBezTo>
                    <a:pt x="901" y="1502"/>
                    <a:pt x="601" y="1001"/>
                    <a:pt x="401" y="635"/>
                  </a:cubicBezTo>
                  <a:cubicBezTo>
                    <a:pt x="201" y="268"/>
                    <a:pt x="34" y="1"/>
                    <a:pt x="34"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8"/>
            <p:cNvSpPr/>
            <p:nvPr/>
          </p:nvSpPr>
          <p:spPr>
            <a:xfrm>
              <a:off x="6332246" y="1472966"/>
              <a:ext cx="23880" cy="66511"/>
            </a:xfrm>
            <a:custGeom>
              <a:avLst/>
              <a:gdLst/>
              <a:ahLst/>
              <a:cxnLst/>
              <a:rect l="l" t="t" r="r" b="b"/>
              <a:pathLst>
                <a:path w="1569" h="4370" extrusionOk="0">
                  <a:moveTo>
                    <a:pt x="0" y="0"/>
                  </a:moveTo>
                  <a:cubicBezTo>
                    <a:pt x="0" y="0"/>
                    <a:pt x="34" y="300"/>
                    <a:pt x="167" y="701"/>
                  </a:cubicBezTo>
                  <a:cubicBezTo>
                    <a:pt x="301" y="1134"/>
                    <a:pt x="401" y="1701"/>
                    <a:pt x="567" y="2268"/>
                  </a:cubicBezTo>
                  <a:cubicBezTo>
                    <a:pt x="668" y="2535"/>
                    <a:pt x="701" y="2835"/>
                    <a:pt x="801" y="3102"/>
                  </a:cubicBezTo>
                  <a:cubicBezTo>
                    <a:pt x="868" y="3336"/>
                    <a:pt x="1001" y="3536"/>
                    <a:pt x="1068" y="3769"/>
                  </a:cubicBezTo>
                  <a:cubicBezTo>
                    <a:pt x="1301" y="4136"/>
                    <a:pt x="1501" y="4370"/>
                    <a:pt x="1501" y="4370"/>
                  </a:cubicBezTo>
                  <a:lnTo>
                    <a:pt x="1535" y="4370"/>
                  </a:lnTo>
                  <a:cubicBezTo>
                    <a:pt x="1535" y="4370"/>
                    <a:pt x="1568" y="4036"/>
                    <a:pt x="1501" y="3636"/>
                  </a:cubicBezTo>
                  <a:cubicBezTo>
                    <a:pt x="1468" y="3403"/>
                    <a:pt x="1401" y="3169"/>
                    <a:pt x="1335" y="2936"/>
                  </a:cubicBezTo>
                  <a:cubicBezTo>
                    <a:pt x="1235" y="2669"/>
                    <a:pt x="1135" y="2368"/>
                    <a:pt x="1001" y="2135"/>
                  </a:cubicBezTo>
                  <a:cubicBezTo>
                    <a:pt x="801" y="1568"/>
                    <a:pt x="534" y="1034"/>
                    <a:pt x="367" y="667"/>
                  </a:cubicBezTo>
                  <a:cubicBezTo>
                    <a:pt x="201" y="234"/>
                    <a:pt x="67" y="0"/>
                    <a:pt x="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8"/>
            <p:cNvSpPr/>
            <p:nvPr/>
          </p:nvSpPr>
          <p:spPr>
            <a:xfrm>
              <a:off x="6303816" y="1487181"/>
              <a:ext cx="14231" cy="69571"/>
            </a:xfrm>
            <a:custGeom>
              <a:avLst/>
              <a:gdLst/>
              <a:ahLst/>
              <a:cxnLst/>
              <a:rect l="l" t="t" r="r" b="b"/>
              <a:pathLst>
                <a:path w="935" h="4571" extrusionOk="0">
                  <a:moveTo>
                    <a:pt x="34" y="0"/>
                  </a:moveTo>
                  <a:lnTo>
                    <a:pt x="0" y="67"/>
                  </a:lnTo>
                  <a:cubicBezTo>
                    <a:pt x="0" y="67"/>
                    <a:pt x="34" y="367"/>
                    <a:pt x="67" y="767"/>
                  </a:cubicBezTo>
                  <a:cubicBezTo>
                    <a:pt x="100" y="1201"/>
                    <a:pt x="167" y="1768"/>
                    <a:pt x="234" y="2368"/>
                  </a:cubicBezTo>
                  <a:cubicBezTo>
                    <a:pt x="267" y="2669"/>
                    <a:pt x="267" y="2936"/>
                    <a:pt x="334" y="3202"/>
                  </a:cubicBezTo>
                  <a:cubicBezTo>
                    <a:pt x="367" y="3436"/>
                    <a:pt x="434" y="3703"/>
                    <a:pt x="534" y="3903"/>
                  </a:cubicBezTo>
                  <a:cubicBezTo>
                    <a:pt x="701" y="4337"/>
                    <a:pt x="868" y="4570"/>
                    <a:pt x="868" y="4570"/>
                  </a:cubicBezTo>
                  <a:lnTo>
                    <a:pt x="901" y="4570"/>
                  </a:lnTo>
                  <a:cubicBezTo>
                    <a:pt x="901" y="4570"/>
                    <a:pt x="934" y="4270"/>
                    <a:pt x="934" y="3836"/>
                  </a:cubicBezTo>
                  <a:cubicBezTo>
                    <a:pt x="934" y="3569"/>
                    <a:pt x="901" y="3302"/>
                    <a:pt x="868" y="3069"/>
                  </a:cubicBezTo>
                  <a:cubicBezTo>
                    <a:pt x="834" y="2769"/>
                    <a:pt x="734" y="2535"/>
                    <a:pt x="668" y="2235"/>
                  </a:cubicBezTo>
                  <a:cubicBezTo>
                    <a:pt x="501" y="1668"/>
                    <a:pt x="367" y="1101"/>
                    <a:pt x="234" y="701"/>
                  </a:cubicBezTo>
                  <a:cubicBezTo>
                    <a:pt x="100" y="267"/>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8"/>
            <p:cNvSpPr/>
            <p:nvPr/>
          </p:nvSpPr>
          <p:spPr>
            <a:xfrm>
              <a:off x="6270821" y="1495293"/>
              <a:ext cx="8127" cy="70590"/>
            </a:xfrm>
            <a:custGeom>
              <a:avLst/>
              <a:gdLst/>
              <a:ahLst/>
              <a:cxnLst/>
              <a:rect l="l" t="t" r="r" b="b"/>
              <a:pathLst>
                <a:path w="534" h="4638" extrusionOk="0">
                  <a:moveTo>
                    <a:pt x="67" y="1"/>
                  </a:moveTo>
                  <a:lnTo>
                    <a:pt x="67" y="34"/>
                  </a:lnTo>
                  <a:cubicBezTo>
                    <a:pt x="67" y="34"/>
                    <a:pt x="34" y="334"/>
                    <a:pt x="34" y="735"/>
                  </a:cubicBezTo>
                  <a:cubicBezTo>
                    <a:pt x="0" y="1168"/>
                    <a:pt x="0" y="1735"/>
                    <a:pt x="0" y="2336"/>
                  </a:cubicBezTo>
                  <a:lnTo>
                    <a:pt x="0" y="3170"/>
                  </a:lnTo>
                  <a:cubicBezTo>
                    <a:pt x="34" y="3470"/>
                    <a:pt x="67" y="3703"/>
                    <a:pt x="100" y="3904"/>
                  </a:cubicBezTo>
                  <a:cubicBezTo>
                    <a:pt x="200" y="4337"/>
                    <a:pt x="334" y="4637"/>
                    <a:pt x="334" y="4637"/>
                  </a:cubicBezTo>
                  <a:lnTo>
                    <a:pt x="367" y="4637"/>
                  </a:lnTo>
                  <a:cubicBezTo>
                    <a:pt x="367" y="4637"/>
                    <a:pt x="434" y="4337"/>
                    <a:pt x="501" y="3870"/>
                  </a:cubicBezTo>
                  <a:cubicBezTo>
                    <a:pt x="534" y="3670"/>
                    <a:pt x="534" y="3370"/>
                    <a:pt x="534" y="3136"/>
                  </a:cubicBezTo>
                  <a:cubicBezTo>
                    <a:pt x="501" y="2870"/>
                    <a:pt x="434" y="2569"/>
                    <a:pt x="400" y="2302"/>
                  </a:cubicBezTo>
                  <a:cubicBezTo>
                    <a:pt x="334" y="1702"/>
                    <a:pt x="267" y="1102"/>
                    <a:pt x="200" y="701"/>
                  </a:cubicBezTo>
                  <a:cubicBezTo>
                    <a:pt x="100" y="268"/>
                    <a:pt x="67" y="1"/>
                    <a:pt x="67"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8"/>
            <p:cNvSpPr/>
            <p:nvPr/>
          </p:nvSpPr>
          <p:spPr>
            <a:xfrm>
              <a:off x="6229698" y="1500878"/>
              <a:ext cx="8645" cy="70590"/>
            </a:xfrm>
            <a:custGeom>
              <a:avLst/>
              <a:gdLst/>
              <a:ahLst/>
              <a:cxnLst/>
              <a:rect l="l" t="t" r="r" b="b"/>
              <a:pathLst>
                <a:path w="568" h="4638" extrusionOk="0">
                  <a:moveTo>
                    <a:pt x="234" y="1"/>
                  </a:moveTo>
                  <a:lnTo>
                    <a:pt x="134" y="34"/>
                  </a:lnTo>
                  <a:cubicBezTo>
                    <a:pt x="134" y="34"/>
                    <a:pt x="100" y="334"/>
                    <a:pt x="100" y="768"/>
                  </a:cubicBezTo>
                  <a:cubicBezTo>
                    <a:pt x="100" y="1168"/>
                    <a:pt x="67" y="1769"/>
                    <a:pt x="67" y="2336"/>
                  </a:cubicBezTo>
                  <a:cubicBezTo>
                    <a:pt x="67" y="2636"/>
                    <a:pt x="0" y="2936"/>
                    <a:pt x="0" y="3170"/>
                  </a:cubicBezTo>
                  <a:cubicBezTo>
                    <a:pt x="0" y="3470"/>
                    <a:pt x="67" y="3703"/>
                    <a:pt x="100" y="3937"/>
                  </a:cubicBezTo>
                  <a:cubicBezTo>
                    <a:pt x="167" y="4337"/>
                    <a:pt x="300" y="4637"/>
                    <a:pt x="300" y="4637"/>
                  </a:cubicBezTo>
                  <a:lnTo>
                    <a:pt x="334" y="4637"/>
                  </a:lnTo>
                  <a:cubicBezTo>
                    <a:pt x="334" y="4637"/>
                    <a:pt x="467" y="4304"/>
                    <a:pt x="501" y="3870"/>
                  </a:cubicBezTo>
                  <a:cubicBezTo>
                    <a:pt x="567" y="3670"/>
                    <a:pt x="567" y="3403"/>
                    <a:pt x="567" y="3136"/>
                  </a:cubicBezTo>
                  <a:cubicBezTo>
                    <a:pt x="567" y="2869"/>
                    <a:pt x="501" y="2569"/>
                    <a:pt x="467" y="2302"/>
                  </a:cubicBezTo>
                  <a:cubicBezTo>
                    <a:pt x="434" y="1702"/>
                    <a:pt x="334" y="1135"/>
                    <a:pt x="300" y="701"/>
                  </a:cubicBezTo>
                  <a:cubicBezTo>
                    <a:pt x="267" y="301"/>
                    <a:pt x="234" y="1"/>
                    <a:pt x="234"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8"/>
            <p:cNvSpPr/>
            <p:nvPr/>
          </p:nvSpPr>
          <p:spPr>
            <a:xfrm>
              <a:off x="6193141" y="1505961"/>
              <a:ext cx="8143" cy="70073"/>
            </a:xfrm>
            <a:custGeom>
              <a:avLst/>
              <a:gdLst/>
              <a:ahLst/>
              <a:cxnLst/>
              <a:rect l="l" t="t" r="r" b="b"/>
              <a:pathLst>
                <a:path w="535" h="4604" extrusionOk="0">
                  <a:moveTo>
                    <a:pt x="334" y="0"/>
                  </a:moveTo>
                  <a:cubicBezTo>
                    <a:pt x="334" y="0"/>
                    <a:pt x="301" y="301"/>
                    <a:pt x="267" y="701"/>
                  </a:cubicBezTo>
                  <a:cubicBezTo>
                    <a:pt x="201" y="1134"/>
                    <a:pt x="134" y="1702"/>
                    <a:pt x="101" y="2302"/>
                  </a:cubicBezTo>
                  <a:cubicBezTo>
                    <a:pt x="101" y="2602"/>
                    <a:pt x="1" y="2869"/>
                    <a:pt x="1" y="3136"/>
                  </a:cubicBezTo>
                  <a:cubicBezTo>
                    <a:pt x="1" y="3436"/>
                    <a:pt x="1" y="3670"/>
                    <a:pt x="34" y="3870"/>
                  </a:cubicBezTo>
                  <a:cubicBezTo>
                    <a:pt x="101" y="4303"/>
                    <a:pt x="201" y="4604"/>
                    <a:pt x="201" y="4604"/>
                  </a:cubicBezTo>
                  <a:lnTo>
                    <a:pt x="267" y="4604"/>
                  </a:lnTo>
                  <a:cubicBezTo>
                    <a:pt x="267" y="4604"/>
                    <a:pt x="367" y="4303"/>
                    <a:pt x="468" y="3870"/>
                  </a:cubicBezTo>
                  <a:cubicBezTo>
                    <a:pt x="501" y="3670"/>
                    <a:pt x="534" y="3369"/>
                    <a:pt x="534" y="3136"/>
                  </a:cubicBezTo>
                  <a:cubicBezTo>
                    <a:pt x="534" y="2869"/>
                    <a:pt x="501" y="2602"/>
                    <a:pt x="501" y="2302"/>
                  </a:cubicBezTo>
                  <a:cubicBezTo>
                    <a:pt x="468" y="1702"/>
                    <a:pt x="468" y="1134"/>
                    <a:pt x="434" y="701"/>
                  </a:cubicBezTo>
                  <a:cubicBezTo>
                    <a:pt x="434" y="301"/>
                    <a:pt x="367" y="0"/>
                    <a:pt x="3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8"/>
            <p:cNvSpPr/>
            <p:nvPr/>
          </p:nvSpPr>
          <p:spPr>
            <a:xfrm>
              <a:off x="5931686" y="1426760"/>
              <a:ext cx="24900" cy="24900"/>
            </a:xfrm>
            <a:custGeom>
              <a:avLst/>
              <a:gdLst/>
              <a:ahLst/>
              <a:cxnLst/>
              <a:rect l="l" t="t" r="r" b="b"/>
              <a:pathLst>
                <a:path w="1636" h="1636" extrusionOk="0">
                  <a:moveTo>
                    <a:pt x="1635" y="1"/>
                  </a:moveTo>
                  <a:cubicBezTo>
                    <a:pt x="1602" y="1"/>
                    <a:pt x="1101" y="334"/>
                    <a:pt x="668" y="668"/>
                  </a:cubicBezTo>
                  <a:cubicBezTo>
                    <a:pt x="534" y="734"/>
                    <a:pt x="434" y="835"/>
                    <a:pt x="334" y="901"/>
                  </a:cubicBezTo>
                  <a:cubicBezTo>
                    <a:pt x="267" y="1001"/>
                    <a:pt x="167" y="1135"/>
                    <a:pt x="134" y="1201"/>
                  </a:cubicBezTo>
                  <a:cubicBezTo>
                    <a:pt x="1" y="1402"/>
                    <a:pt x="1" y="1568"/>
                    <a:pt x="1" y="1568"/>
                  </a:cubicBezTo>
                  <a:lnTo>
                    <a:pt x="34" y="1635"/>
                  </a:lnTo>
                  <a:cubicBezTo>
                    <a:pt x="34" y="1635"/>
                    <a:pt x="201" y="1635"/>
                    <a:pt x="434" y="1502"/>
                  </a:cubicBezTo>
                  <a:cubicBezTo>
                    <a:pt x="501" y="1468"/>
                    <a:pt x="634" y="1368"/>
                    <a:pt x="701" y="1302"/>
                  </a:cubicBezTo>
                  <a:cubicBezTo>
                    <a:pt x="801" y="1201"/>
                    <a:pt x="868" y="1068"/>
                    <a:pt x="968" y="968"/>
                  </a:cubicBezTo>
                  <a:cubicBezTo>
                    <a:pt x="1302" y="501"/>
                    <a:pt x="1635" y="1"/>
                    <a:pt x="1635"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8"/>
            <p:cNvSpPr/>
            <p:nvPr/>
          </p:nvSpPr>
          <p:spPr>
            <a:xfrm>
              <a:off x="6449512" y="1343509"/>
              <a:ext cx="61458" cy="29968"/>
            </a:xfrm>
            <a:custGeom>
              <a:avLst/>
              <a:gdLst/>
              <a:ahLst/>
              <a:cxnLst/>
              <a:rect l="l" t="t" r="r" b="b"/>
              <a:pathLst>
                <a:path w="4038" h="1969" extrusionOk="0">
                  <a:moveTo>
                    <a:pt x="4004" y="0"/>
                  </a:moveTo>
                  <a:cubicBezTo>
                    <a:pt x="4004" y="0"/>
                    <a:pt x="3704" y="0"/>
                    <a:pt x="3303" y="133"/>
                  </a:cubicBezTo>
                  <a:cubicBezTo>
                    <a:pt x="3103" y="200"/>
                    <a:pt x="2870" y="267"/>
                    <a:pt x="2636" y="367"/>
                  </a:cubicBezTo>
                  <a:cubicBezTo>
                    <a:pt x="2369" y="500"/>
                    <a:pt x="2169" y="667"/>
                    <a:pt x="1936" y="801"/>
                  </a:cubicBezTo>
                  <a:cubicBezTo>
                    <a:pt x="1435" y="1034"/>
                    <a:pt x="968" y="1334"/>
                    <a:pt x="601" y="1534"/>
                  </a:cubicBezTo>
                  <a:cubicBezTo>
                    <a:pt x="268" y="1768"/>
                    <a:pt x="1" y="1935"/>
                    <a:pt x="1" y="1935"/>
                  </a:cubicBezTo>
                  <a:lnTo>
                    <a:pt x="34" y="1968"/>
                  </a:lnTo>
                  <a:cubicBezTo>
                    <a:pt x="34" y="1968"/>
                    <a:pt x="334" y="1835"/>
                    <a:pt x="701" y="1701"/>
                  </a:cubicBezTo>
                  <a:cubicBezTo>
                    <a:pt x="1068" y="1601"/>
                    <a:pt x="1635" y="1368"/>
                    <a:pt x="2136" y="1168"/>
                  </a:cubicBezTo>
                  <a:cubicBezTo>
                    <a:pt x="2369" y="1034"/>
                    <a:pt x="2636" y="1001"/>
                    <a:pt x="2870" y="867"/>
                  </a:cubicBezTo>
                  <a:cubicBezTo>
                    <a:pt x="3136" y="767"/>
                    <a:pt x="3337" y="634"/>
                    <a:pt x="3503" y="500"/>
                  </a:cubicBezTo>
                  <a:cubicBezTo>
                    <a:pt x="3837" y="300"/>
                    <a:pt x="4037" y="33"/>
                    <a:pt x="4037" y="33"/>
                  </a:cubicBezTo>
                  <a:lnTo>
                    <a:pt x="400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8"/>
            <p:cNvSpPr/>
            <p:nvPr/>
          </p:nvSpPr>
          <p:spPr>
            <a:xfrm>
              <a:off x="6429209" y="1313040"/>
              <a:ext cx="52813" cy="45706"/>
            </a:xfrm>
            <a:custGeom>
              <a:avLst/>
              <a:gdLst/>
              <a:ahLst/>
              <a:cxnLst/>
              <a:rect l="l" t="t" r="r" b="b"/>
              <a:pathLst>
                <a:path w="3470" h="3003" extrusionOk="0">
                  <a:moveTo>
                    <a:pt x="3436" y="1"/>
                  </a:moveTo>
                  <a:cubicBezTo>
                    <a:pt x="3436" y="1"/>
                    <a:pt x="3136" y="101"/>
                    <a:pt x="2769" y="301"/>
                  </a:cubicBezTo>
                  <a:cubicBezTo>
                    <a:pt x="2602" y="434"/>
                    <a:pt x="2369" y="534"/>
                    <a:pt x="2169" y="701"/>
                  </a:cubicBezTo>
                  <a:cubicBezTo>
                    <a:pt x="1969" y="868"/>
                    <a:pt x="1802" y="1101"/>
                    <a:pt x="1568" y="1302"/>
                  </a:cubicBezTo>
                  <a:lnTo>
                    <a:pt x="501" y="2369"/>
                  </a:lnTo>
                  <a:lnTo>
                    <a:pt x="1" y="2869"/>
                  </a:lnTo>
                  <a:lnTo>
                    <a:pt x="34" y="3003"/>
                  </a:lnTo>
                  <a:cubicBezTo>
                    <a:pt x="34" y="3003"/>
                    <a:pt x="301" y="2836"/>
                    <a:pt x="634" y="2602"/>
                  </a:cubicBezTo>
                  <a:cubicBezTo>
                    <a:pt x="968" y="2336"/>
                    <a:pt x="1435" y="2002"/>
                    <a:pt x="1869" y="1668"/>
                  </a:cubicBezTo>
                  <a:cubicBezTo>
                    <a:pt x="2102" y="1502"/>
                    <a:pt x="2336" y="1335"/>
                    <a:pt x="2536" y="1168"/>
                  </a:cubicBezTo>
                  <a:cubicBezTo>
                    <a:pt x="2769" y="1001"/>
                    <a:pt x="2903" y="835"/>
                    <a:pt x="3036" y="668"/>
                  </a:cubicBezTo>
                  <a:cubicBezTo>
                    <a:pt x="3336" y="334"/>
                    <a:pt x="3470" y="34"/>
                    <a:pt x="3470" y="34"/>
                  </a:cubicBezTo>
                  <a:lnTo>
                    <a:pt x="3436"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8"/>
            <p:cNvSpPr/>
            <p:nvPr/>
          </p:nvSpPr>
          <p:spPr>
            <a:xfrm>
              <a:off x="6407887" y="1289693"/>
              <a:ext cx="42662" cy="53377"/>
            </a:xfrm>
            <a:custGeom>
              <a:avLst/>
              <a:gdLst/>
              <a:ahLst/>
              <a:cxnLst/>
              <a:rect l="l" t="t" r="r" b="b"/>
              <a:pathLst>
                <a:path w="2803" h="3507" extrusionOk="0">
                  <a:moveTo>
                    <a:pt x="2769" y="0"/>
                  </a:moveTo>
                  <a:cubicBezTo>
                    <a:pt x="2769" y="0"/>
                    <a:pt x="2536" y="100"/>
                    <a:pt x="2202" y="400"/>
                  </a:cubicBezTo>
                  <a:cubicBezTo>
                    <a:pt x="2035" y="534"/>
                    <a:pt x="1869" y="701"/>
                    <a:pt x="1702" y="901"/>
                  </a:cubicBezTo>
                  <a:cubicBezTo>
                    <a:pt x="1535" y="1134"/>
                    <a:pt x="1402" y="1368"/>
                    <a:pt x="1235" y="1635"/>
                  </a:cubicBezTo>
                  <a:cubicBezTo>
                    <a:pt x="935" y="2068"/>
                    <a:pt x="601" y="2535"/>
                    <a:pt x="368" y="2902"/>
                  </a:cubicBezTo>
                  <a:cubicBezTo>
                    <a:pt x="167" y="3236"/>
                    <a:pt x="1" y="3503"/>
                    <a:pt x="1" y="3503"/>
                  </a:cubicBezTo>
                  <a:cubicBezTo>
                    <a:pt x="3" y="3505"/>
                    <a:pt x="6" y="3506"/>
                    <a:pt x="11" y="3506"/>
                  </a:cubicBezTo>
                  <a:cubicBezTo>
                    <a:pt x="63" y="3506"/>
                    <a:pt x="249" y="3316"/>
                    <a:pt x="434" y="3069"/>
                  </a:cubicBezTo>
                  <a:cubicBezTo>
                    <a:pt x="768" y="2769"/>
                    <a:pt x="1135" y="2369"/>
                    <a:pt x="1535" y="1935"/>
                  </a:cubicBezTo>
                  <a:cubicBezTo>
                    <a:pt x="1735" y="1701"/>
                    <a:pt x="1935" y="1535"/>
                    <a:pt x="2102" y="1334"/>
                  </a:cubicBezTo>
                  <a:cubicBezTo>
                    <a:pt x="2269" y="1101"/>
                    <a:pt x="2402" y="901"/>
                    <a:pt x="2536" y="701"/>
                  </a:cubicBezTo>
                  <a:cubicBezTo>
                    <a:pt x="2736" y="334"/>
                    <a:pt x="2803" y="34"/>
                    <a:pt x="2803" y="34"/>
                  </a:cubicBezTo>
                  <a:lnTo>
                    <a:pt x="2769"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8"/>
            <p:cNvSpPr/>
            <p:nvPr/>
          </p:nvSpPr>
          <p:spPr>
            <a:xfrm>
              <a:off x="6383521" y="1268873"/>
              <a:ext cx="37076" cy="59419"/>
            </a:xfrm>
            <a:custGeom>
              <a:avLst/>
              <a:gdLst/>
              <a:ahLst/>
              <a:cxnLst/>
              <a:rect l="l" t="t" r="r" b="b"/>
              <a:pathLst>
                <a:path w="2436" h="3904" extrusionOk="0">
                  <a:moveTo>
                    <a:pt x="2369" y="1"/>
                  </a:moveTo>
                  <a:cubicBezTo>
                    <a:pt x="2369" y="1"/>
                    <a:pt x="2135" y="167"/>
                    <a:pt x="1835" y="501"/>
                  </a:cubicBezTo>
                  <a:cubicBezTo>
                    <a:pt x="1702" y="668"/>
                    <a:pt x="1535" y="868"/>
                    <a:pt x="1435" y="1068"/>
                  </a:cubicBezTo>
                  <a:lnTo>
                    <a:pt x="1035" y="1835"/>
                  </a:lnTo>
                  <a:cubicBezTo>
                    <a:pt x="801" y="2369"/>
                    <a:pt x="534" y="2869"/>
                    <a:pt x="334" y="3236"/>
                  </a:cubicBezTo>
                  <a:lnTo>
                    <a:pt x="0" y="3903"/>
                  </a:lnTo>
                  <a:lnTo>
                    <a:pt x="34" y="3903"/>
                  </a:lnTo>
                  <a:cubicBezTo>
                    <a:pt x="34" y="3903"/>
                    <a:pt x="201" y="3636"/>
                    <a:pt x="467" y="3303"/>
                  </a:cubicBezTo>
                  <a:cubicBezTo>
                    <a:pt x="701" y="2969"/>
                    <a:pt x="1035" y="2536"/>
                    <a:pt x="1368" y="2069"/>
                  </a:cubicBezTo>
                  <a:cubicBezTo>
                    <a:pt x="1535" y="1869"/>
                    <a:pt x="1768" y="1602"/>
                    <a:pt x="1868" y="1402"/>
                  </a:cubicBezTo>
                  <a:cubicBezTo>
                    <a:pt x="2002" y="1135"/>
                    <a:pt x="2135" y="935"/>
                    <a:pt x="2202" y="734"/>
                  </a:cubicBezTo>
                  <a:cubicBezTo>
                    <a:pt x="2369" y="301"/>
                    <a:pt x="2436" y="34"/>
                    <a:pt x="2436" y="34"/>
                  </a:cubicBezTo>
                  <a:lnTo>
                    <a:pt x="2369"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8"/>
            <p:cNvSpPr/>
            <p:nvPr/>
          </p:nvSpPr>
          <p:spPr>
            <a:xfrm>
              <a:off x="6359656" y="1252634"/>
              <a:ext cx="29968" cy="64487"/>
            </a:xfrm>
            <a:custGeom>
              <a:avLst/>
              <a:gdLst/>
              <a:ahLst/>
              <a:cxnLst/>
              <a:rect l="l" t="t" r="r" b="b"/>
              <a:pathLst>
                <a:path w="1969" h="4237" extrusionOk="0">
                  <a:moveTo>
                    <a:pt x="1935" y="0"/>
                  </a:moveTo>
                  <a:cubicBezTo>
                    <a:pt x="1935" y="0"/>
                    <a:pt x="1735" y="167"/>
                    <a:pt x="1502" y="567"/>
                  </a:cubicBezTo>
                  <a:cubicBezTo>
                    <a:pt x="1368" y="734"/>
                    <a:pt x="1235" y="934"/>
                    <a:pt x="1101" y="1168"/>
                  </a:cubicBezTo>
                  <a:cubicBezTo>
                    <a:pt x="1035" y="1434"/>
                    <a:pt x="935" y="1735"/>
                    <a:pt x="835" y="1968"/>
                  </a:cubicBezTo>
                  <a:cubicBezTo>
                    <a:pt x="601" y="2469"/>
                    <a:pt x="401" y="3002"/>
                    <a:pt x="234" y="3436"/>
                  </a:cubicBezTo>
                  <a:cubicBezTo>
                    <a:pt x="67" y="3803"/>
                    <a:pt x="1" y="4103"/>
                    <a:pt x="1" y="4103"/>
                  </a:cubicBezTo>
                  <a:lnTo>
                    <a:pt x="34" y="4236"/>
                  </a:lnTo>
                  <a:cubicBezTo>
                    <a:pt x="34" y="4236"/>
                    <a:pt x="201" y="3970"/>
                    <a:pt x="401" y="3603"/>
                  </a:cubicBezTo>
                  <a:cubicBezTo>
                    <a:pt x="601" y="3236"/>
                    <a:pt x="901" y="2735"/>
                    <a:pt x="1202" y="2235"/>
                  </a:cubicBezTo>
                  <a:cubicBezTo>
                    <a:pt x="1335" y="1968"/>
                    <a:pt x="1468" y="1768"/>
                    <a:pt x="1602" y="1501"/>
                  </a:cubicBezTo>
                  <a:cubicBezTo>
                    <a:pt x="1735" y="1268"/>
                    <a:pt x="1802" y="1001"/>
                    <a:pt x="1869" y="801"/>
                  </a:cubicBezTo>
                  <a:cubicBezTo>
                    <a:pt x="1969" y="400"/>
                    <a:pt x="1969" y="67"/>
                    <a:pt x="1969" y="67"/>
                  </a:cubicBezTo>
                  <a:lnTo>
                    <a:pt x="1935"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8"/>
            <p:cNvSpPr/>
            <p:nvPr/>
          </p:nvSpPr>
          <p:spPr>
            <a:xfrm>
              <a:off x="6332749" y="1234356"/>
              <a:ext cx="23378" cy="66527"/>
            </a:xfrm>
            <a:custGeom>
              <a:avLst/>
              <a:gdLst/>
              <a:ahLst/>
              <a:cxnLst/>
              <a:rect l="l" t="t" r="r" b="b"/>
              <a:pathLst>
                <a:path w="1536" h="4371" extrusionOk="0">
                  <a:moveTo>
                    <a:pt x="1502" y="0"/>
                  </a:moveTo>
                  <a:cubicBezTo>
                    <a:pt x="1502" y="0"/>
                    <a:pt x="1302" y="267"/>
                    <a:pt x="1102" y="634"/>
                  </a:cubicBezTo>
                  <a:cubicBezTo>
                    <a:pt x="1001" y="801"/>
                    <a:pt x="868" y="1034"/>
                    <a:pt x="801" y="1301"/>
                  </a:cubicBezTo>
                  <a:cubicBezTo>
                    <a:pt x="701" y="1535"/>
                    <a:pt x="668" y="1835"/>
                    <a:pt x="601" y="2135"/>
                  </a:cubicBezTo>
                  <a:cubicBezTo>
                    <a:pt x="434" y="2669"/>
                    <a:pt x="268" y="3269"/>
                    <a:pt x="168" y="3670"/>
                  </a:cubicBezTo>
                  <a:cubicBezTo>
                    <a:pt x="101" y="4103"/>
                    <a:pt x="1" y="4370"/>
                    <a:pt x="1" y="4370"/>
                  </a:cubicBezTo>
                  <a:lnTo>
                    <a:pt x="101" y="4370"/>
                  </a:lnTo>
                  <a:cubicBezTo>
                    <a:pt x="101" y="4370"/>
                    <a:pt x="201" y="4103"/>
                    <a:pt x="368" y="3703"/>
                  </a:cubicBezTo>
                  <a:cubicBezTo>
                    <a:pt x="534" y="3336"/>
                    <a:pt x="801" y="2802"/>
                    <a:pt x="1001" y="2269"/>
                  </a:cubicBezTo>
                  <a:cubicBezTo>
                    <a:pt x="1135" y="1968"/>
                    <a:pt x="1268" y="1701"/>
                    <a:pt x="1335" y="1468"/>
                  </a:cubicBezTo>
                  <a:cubicBezTo>
                    <a:pt x="1435" y="1201"/>
                    <a:pt x="1468" y="968"/>
                    <a:pt x="1502" y="767"/>
                  </a:cubicBezTo>
                  <a:cubicBezTo>
                    <a:pt x="1535" y="334"/>
                    <a:pt x="1535" y="0"/>
                    <a:pt x="1535"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8"/>
            <p:cNvSpPr/>
            <p:nvPr/>
          </p:nvSpPr>
          <p:spPr>
            <a:xfrm>
              <a:off x="6303816" y="1218619"/>
              <a:ext cx="14231" cy="69571"/>
            </a:xfrm>
            <a:custGeom>
              <a:avLst/>
              <a:gdLst/>
              <a:ahLst/>
              <a:cxnLst/>
              <a:rect l="l" t="t" r="r" b="b"/>
              <a:pathLst>
                <a:path w="935" h="4571" extrusionOk="0">
                  <a:moveTo>
                    <a:pt x="868" y="0"/>
                  </a:moveTo>
                  <a:cubicBezTo>
                    <a:pt x="868" y="0"/>
                    <a:pt x="701" y="234"/>
                    <a:pt x="534" y="667"/>
                  </a:cubicBezTo>
                  <a:cubicBezTo>
                    <a:pt x="434" y="867"/>
                    <a:pt x="367" y="1134"/>
                    <a:pt x="334" y="1368"/>
                  </a:cubicBezTo>
                  <a:cubicBezTo>
                    <a:pt x="267" y="1635"/>
                    <a:pt x="267" y="1902"/>
                    <a:pt x="234" y="2202"/>
                  </a:cubicBezTo>
                  <a:cubicBezTo>
                    <a:pt x="201" y="2769"/>
                    <a:pt x="100" y="3369"/>
                    <a:pt x="67" y="3803"/>
                  </a:cubicBezTo>
                  <a:cubicBezTo>
                    <a:pt x="34" y="4203"/>
                    <a:pt x="0" y="4503"/>
                    <a:pt x="0" y="4503"/>
                  </a:cubicBezTo>
                  <a:lnTo>
                    <a:pt x="34" y="4570"/>
                  </a:lnTo>
                  <a:cubicBezTo>
                    <a:pt x="34" y="4570"/>
                    <a:pt x="100" y="4303"/>
                    <a:pt x="234" y="3870"/>
                  </a:cubicBezTo>
                  <a:cubicBezTo>
                    <a:pt x="367" y="3469"/>
                    <a:pt x="501" y="2869"/>
                    <a:pt x="668" y="2335"/>
                  </a:cubicBezTo>
                  <a:cubicBezTo>
                    <a:pt x="701" y="2035"/>
                    <a:pt x="834" y="1735"/>
                    <a:pt x="868" y="1501"/>
                  </a:cubicBezTo>
                  <a:cubicBezTo>
                    <a:pt x="901" y="1201"/>
                    <a:pt x="934" y="968"/>
                    <a:pt x="934" y="734"/>
                  </a:cubicBezTo>
                  <a:cubicBezTo>
                    <a:pt x="934" y="300"/>
                    <a:pt x="901" y="0"/>
                    <a:pt x="901"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8"/>
            <p:cNvSpPr/>
            <p:nvPr/>
          </p:nvSpPr>
          <p:spPr>
            <a:xfrm>
              <a:off x="6269299" y="1221145"/>
              <a:ext cx="9649" cy="55873"/>
            </a:xfrm>
            <a:custGeom>
              <a:avLst/>
              <a:gdLst/>
              <a:ahLst/>
              <a:cxnLst/>
              <a:rect l="l" t="t" r="r" b="b"/>
              <a:pathLst>
                <a:path w="634" h="3671" extrusionOk="0">
                  <a:moveTo>
                    <a:pt x="434" y="1"/>
                  </a:moveTo>
                  <a:cubicBezTo>
                    <a:pt x="434" y="1"/>
                    <a:pt x="267" y="201"/>
                    <a:pt x="167" y="535"/>
                  </a:cubicBezTo>
                  <a:cubicBezTo>
                    <a:pt x="134" y="701"/>
                    <a:pt x="33" y="902"/>
                    <a:pt x="33" y="1135"/>
                  </a:cubicBezTo>
                  <a:lnTo>
                    <a:pt x="33" y="1802"/>
                  </a:lnTo>
                  <a:cubicBezTo>
                    <a:pt x="0" y="2736"/>
                    <a:pt x="33" y="3670"/>
                    <a:pt x="33" y="3670"/>
                  </a:cubicBezTo>
                  <a:lnTo>
                    <a:pt x="134" y="3670"/>
                  </a:lnTo>
                  <a:lnTo>
                    <a:pt x="467" y="1836"/>
                  </a:lnTo>
                  <a:cubicBezTo>
                    <a:pt x="500" y="1635"/>
                    <a:pt x="534" y="1369"/>
                    <a:pt x="601" y="1168"/>
                  </a:cubicBezTo>
                  <a:cubicBezTo>
                    <a:pt x="634" y="968"/>
                    <a:pt x="601" y="735"/>
                    <a:pt x="601" y="568"/>
                  </a:cubicBezTo>
                  <a:cubicBezTo>
                    <a:pt x="534" y="234"/>
                    <a:pt x="467" y="1"/>
                    <a:pt x="467"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8"/>
            <p:cNvSpPr/>
            <p:nvPr/>
          </p:nvSpPr>
          <p:spPr>
            <a:xfrm>
              <a:off x="6234264" y="1238921"/>
              <a:ext cx="7625" cy="35554"/>
            </a:xfrm>
            <a:custGeom>
              <a:avLst/>
              <a:gdLst/>
              <a:ahLst/>
              <a:cxnLst/>
              <a:rect l="l" t="t" r="r" b="b"/>
              <a:pathLst>
                <a:path w="501" h="2336" extrusionOk="0">
                  <a:moveTo>
                    <a:pt x="234" y="0"/>
                  </a:moveTo>
                  <a:cubicBezTo>
                    <a:pt x="234" y="0"/>
                    <a:pt x="134" y="167"/>
                    <a:pt x="67" y="367"/>
                  </a:cubicBezTo>
                  <a:cubicBezTo>
                    <a:pt x="67" y="501"/>
                    <a:pt x="0" y="634"/>
                    <a:pt x="0" y="734"/>
                  </a:cubicBezTo>
                  <a:cubicBezTo>
                    <a:pt x="67" y="868"/>
                    <a:pt x="101" y="1035"/>
                    <a:pt x="101" y="1168"/>
                  </a:cubicBezTo>
                  <a:cubicBezTo>
                    <a:pt x="167" y="1735"/>
                    <a:pt x="301" y="2335"/>
                    <a:pt x="301" y="2335"/>
                  </a:cubicBezTo>
                  <a:lnTo>
                    <a:pt x="467" y="1168"/>
                  </a:lnTo>
                  <a:cubicBezTo>
                    <a:pt x="467" y="1035"/>
                    <a:pt x="501" y="868"/>
                    <a:pt x="501" y="734"/>
                  </a:cubicBezTo>
                  <a:cubicBezTo>
                    <a:pt x="501" y="601"/>
                    <a:pt x="467" y="501"/>
                    <a:pt x="434" y="367"/>
                  </a:cubicBezTo>
                  <a:cubicBezTo>
                    <a:pt x="401" y="101"/>
                    <a:pt x="267" y="0"/>
                    <a:pt x="2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8"/>
            <p:cNvSpPr/>
            <p:nvPr/>
          </p:nvSpPr>
          <p:spPr>
            <a:xfrm>
              <a:off x="5947423" y="1438433"/>
              <a:ext cx="37593" cy="45706"/>
            </a:xfrm>
            <a:custGeom>
              <a:avLst/>
              <a:gdLst/>
              <a:ahLst/>
              <a:cxnLst/>
              <a:rect l="l" t="t" r="r" b="b"/>
              <a:pathLst>
                <a:path w="2470" h="3003" extrusionOk="0">
                  <a:moveTo>
                    <a:pt x="2436" y="1"/>
                  </a:moveTo>
                  <a:cubicBezTo>
                    <a:pt x="2436" y="1"/>
                    <a:pt x="1669" y="735"/>
                    <a:pt x="1302" y="1102"/>
                  </a:cubicBezTo>
                  <a:lnTo>
                    <a:pt x="735" y="1669"/>
                  </a:lnTo>
                  <a:cubicBezTo>
                    <a:pt x="534" y="1902"/>
                    <a:pt x="434" y="2102"/>
                    <a:pt x="301" y="2302"/>
                  </a:cubicBezTo>
                  <a:cubicBezTo>
                    <a:pt x="101" y="2703"/>
                    <a:pt x="1" y="2970"/>
                    <a:pt x="1" y="2970"/>
                  </a:cubicBezTo>
                  <a:lnTo>
                    <a:pt x="34" y="3003"/>
                  </a:lnTo>
                  <a:cubicBezTo>
                    <a:pt x="34" y="3003"/>
                    <a:pt x="301" y="2903"/>
                    <a:pt x="634" y="2603"/>
                  </a:cubicBezTo>
                  <a:cubicBezTo>
                    <a:pt x="801" y="2469"/>
                    <a:pt x="968" y="2269"/>
                    <a:pt x="1135" y="2069"/>
                  </a:cubicBezTo>
                  <a:cubicBezTo>
                    <a:pt x="1302" y="1835"/>
                    <a:pt x="1435" y="1602"/>
                    <a:pt x="1602" y="1335"/>
                  </a:cubicBezTo>
                  <a:cubicBezTo>
                    <a:pt x="1935" y="935"/>
                    <a:pt x="2469" y="68"/>
                    <a:pt x="2436"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8"/>
            <p:cNvSpPr/>
            <p:nvPr/>
          </p:nvSpPr>
          <p:spPr>
            <a:xfrm>
              <a:off x="5972307" y="1453165"/>
              <a:ext cx="37076" cy="59921"/>
            </a:xfrm>
            <a:custGeom>
              <a:avLst/>
              <a:gdLst/>
              <a:ahLst/>
              <a:cxnLst/>
              <a:rect l="l" t="t" r="r" b="b"/>
              <a:pathLst>
                <a:path w="2436" h="3937" extrusionOk="0">
                  <a:moveTo>
                    <a:pt x="2369" y="0"/>
                  </a:moveTo>
                  <a:cubicBezTo>
                    <a:pt x="2369" y="0"/>
                    <a:pt x="2202" y="234"/>
                    <a:pt x="1968" y="601"/>
                  </a:cubicBezTo>
                  <a:cubicBezTo>
                    <a:pt x="1701" y="934"/>
                    <a:pt x="1368" y="1401"/>
                    <a:pt x="1034" y="1835"/>
                  </a:cubicBezTo>
                  <a:cubicBezTo>
                    <a:pt x="867" y="2102"/>
                    <a:pt x="701" y="2302"/>
                    <a:pt x="534" y="2502"/>
                  </a:cubicBezTo>
                  <a:cubicBezTo>
                    <a:pt x="434" y="2735"/>
                    <a:pt x="300" y="2969"/>
                    <a:pt x="200" y="3169"/>
                  </a:cubicBezTo>
                  <a:cubicBezTo>
                    <a:pt x="34" y="3603"/>
                    <a:pt x="0" y="3870"/>
                    <a:pt x="0" y="3870"/>
                  </a:cubicBezTo>
                  <a:lnTo>
                    <a:pt x="34" y="3936"/>
                  </a:lnTo>
                  <a:cubicBezTo>
                    <a:pt x="34" y="3936"/>
                    <a:pt x="300" y="3770"/>
                    <a:pt x="567" y="3436"/>
                  </a:cubicBezTo>
                  <a:cubicBezTo>
                    <a:pt x="701" y="3269"/>
                    <a:pt x="867" y="3036"/>
                    <a:pt x="1001" y="2836"/>
                  </a:cubicBezTo>
                  <a:lnTo>
                    <a:pt x="1368" y="2102"/>
                  </a:lnTo>
                  <a:cubicBezTo>
                    <a:pt x="1635" y="1601"/>
                    <a:pt x="1902" y="1101"/>
                    <a:pt x="2102" y="667"/>
                  </a:cubicBezTo>
                  <a:cubicBezTo>
                    <a:pt x="2302" y="300"/>
                    <a:pt x="2435" y="34"/>
                    <a:pt x="2435" y="34"/>
                  </a:cubicBezTo>
                  <a:lnTo>
                    <a:pt x="2369"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8"/>
            <p:cNvSpPr/>
            <p:nvPr/>
          </p:nvSpPr>
          <p:spPr>
            <a:xfrm>
              <a:off x="6002761" y="1466863"/>
              <a:ext cx="30486" cy="63985"/>
            </a:xfrm>
            <a:custGeom>
              <a:avLst/>
              <a:gdLst/>
              <a:ahLst/>
              <a:cxnLst/>
              <a:rect l="l" t="t" r="r" b="b"/>
              <a:pathLst>
                <a:path w="2003" h="4204" extrusionOk="0">
                  <a:moveTo>
                    <a:pt x="1969" y="1"/>
                  </a:moveTo>
                  <a:cubicBezTo>
                    <a:pt x="1969" y="1"/>
                    <a:pt x="1802" y="234"/>
                    <a:pt x="1568" y="601"/>
                  </a:cubicBezTo>
                  <a:cubicBezTo>
                    <a:pt x="1368" y="1002"/>
                    <a:pt x="1068" y="1469"/>
                    <a:pt x="801" y="2002"/>
                  </a:cubicBezTo>
                  <a:cubicBezTo>
                    <a:pt x="668" y="2236"/>
                    <a:pt x="501" y="2503"/>
                    <a:pt x="368" y="2703"/>
                  </a:cubicBezTo>
                  <a:cubicBezTo>
                    <a:pt x="234" y="2936"/>
                    <a:pt x="167" y="3203"/>
                    <a:pt x="134" y="3403"/>
                  </a:cubicBezTo>
                  <a:cubicBezTo>
                    <a:pt x="1" y="3804"/>
                    <a:pt x="1" y="4170"/>
                    <a:pt x="1" y="4170"/>
                  </a:cubicBezTo>
                  <a:lnTo>
                    <a:pt x="34" y="4204"/>
                  </a:lnTo>
                  <a:cubicBezTo>
                    <a:pt x="34" y="4204"/>
                    <a:pt x="301" y="3970"/>
                    <a:pt x="501" y="3637"/>
                  </a:cubicBezTo>
                  <a:cubicBezTo>
                    <a:pt x="634" y="3470"/>
                    <a:pt x="734" y="3270"/>
                    <a:pt x="868" y="3036"/>
                  </a:cubicBezTo>
                  <a:cubicBezTo>
                    <a:pt x="1001" y="2769"/>
                    <a:pt x="1068" y="2469"/>
                    <a:pt x="1168" y="2236"/>
                  </a:cubicBezTo>
                  <a:cubicBezTo>
                    <a:pt x="1368" y="1702"/>
                    <a:pt x="1568" y="1135"/>
                    <a:pt x="1769" y="768"/>
                  </a:cubicBezTo>
                  <a:cubicBezTo>
                    <a:pt x="1935" y="368"/>
                    <a:pt x="2002" y="101"/>
                    <a:pt x="2002" y="101"/>
                  </a:cubicBezTo>
                  <a:lnTo>
                    <a:pt x="1969"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8"/>
            <p:cNvSpPr/>
            <p:nvPr/>
          </p:nvSpPr>
          <p:spPr>
            <a:xfrm>
              <a:off x="6036274" y="1481078"/>
              <a:ext cx="24382" cy="67029"/>
            </a:xfrm>
            <a:custGeom>
              <a:avLst/>
              <a:gdLst/>
              <a:ahLst/>
              <a:cxnLst/>
              <a:rect l="l" t="t" r="r" b="b"/>
              <a:pathLst>
                <a:path w="1602" h="4404" extrusionOk="0">
                  <a:moveTo>
                    <a:pt x="1501" y="1"/>
                  </a:moveTo>
                  <a:cubicBezTo>
                    <a:pt x="1501" y="1"/>
                    <a:pt x="1401" y="268"/>
                    <a:pt x="1234" y="668"/>
                  </a:cubicBezTo>
                  <a:cubicBezTo>
                    <a:pt x="1034" y="1068"/>
                    <a:pt x="801" y="1602"/>
                    <a:pt x="601" y="2136"/>
                  </a:cubicBezTo>
                  <a:cubicBezTo>
                    <a:pt x="467" y="2403"/>
                    <a:pt x="334" y="2669"/>
                    <a:pt x="267" y="2936"/>
                  </a:cubicBezTo>
                  <a:cubicBezTo>
                    <a:pt x="167" y="3170"/>
                    <a:pt x="134" y="3437"/>
                    <a:pt x="100" y="3637"/>
                  </a:cubicBezTo>
                  <a:cubicBezTo>
                    <a:pt x="0" y="4070"/>
                    <a:pt x="67" y="4404"/>
                    <a:pt x="67" y="4404"/>
                  </a:cubicBezTo>
                  <a:lnTo>
                    <a:pt x="100" y="4404"/>
                  </a:lnTo>
                  <a:cubicBezTo>
                    <a:pt x="100" y="4404"/>
                    <a:pt x="300" y="4137"/>
                    <a:pt x="501" y="3770"/>
                  </a:cubicBezTo>
                  <a:cubicBezTo>
                    <a:pt x="601" y="3570"/>
                    <a:pt x="734" y="3337"/>
                    <a:pt x="801" y="3103"/>
                  </a:cubicBezTo>
                  <a:cubicBezTo>
                    <a:pt x="901" y="2836"/>
                    <a:pt x="934" y="2569"/>
                    <a:pt x="1001" y="2269"/>
                  </a:cubicBezTo>
                  <a:cubicBezTo>
                    <a:pt x="1168" y="1735"/>
                    <a:pt x="1301" y="1135"/>
                    <a:pt x="1435" y="735"/>
                  </a:cubicBezTo>
                  <a:cubicBezTo>
                    <a:pt x="1568" y="301"/>
                    <a:pt x="1601" y="1"/>
                    <a:pt x="1601"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8"/>
            <p:cNvSpPr/>
            <p:nvPr/>
          </p:nvSpPr>
          <p:spPr>
            <a:xfrm>
              <a:off x="6074338" y="1495293"/>
              <a:ext cx="14748" cy="69571"/>
            </a:xfrm>
            <a:custGeom>
              <a:avLst/>
              <a:gdLst/>
              <a:ahLst/>
              <a:cxnLst/>
              <a:rect l="l" t="t" r="r" b="b"/>
              <a:pathLst>
                <a:path w="969" h="4571" extrusionOk="0">
                  <a:moveTo>
                    <a:pt x="935" y="1"/>
                  </a:moveTo>
                  <a:cubicBezTo>
                    <a:pt x="935" y="1"/>
                    <a:pt x="835" y="268"/>
                    <a:pt x="735" y="701"/>
                  </a:cubicBezTo>
                  <a:cubicBezTo>
                    <a:pt x="601" y="1102"/>
                    <a:pt x="468" y="1669"/>
                    <a:pt x="301" y="2236"/>
                  </a:cubicBezTo>
                  <a:cubicBezTo>
                    <a:pt x="234" y="2536"/>
                    <a:pt x="134" y="2769"/>
                    <a:pt x="101" y="3070"/>
                  </a:cubicBezTo>
                  <a:cubicBezTo>
                    <a:pt x="68" y="3337"/>
                    <a:pt x="1" y="3570"/>
                    <a:pt x="1" y="3837"/>
                  </a:cubicBezTo>
                  <a:cubicBezTo>
                    <a:pt x="1" y="4271"/>
                    <a:pt x="68" y="4571"/>
                    <a:pt x="68" y="4571"/>
                  </a:cubicBezTo>
                  <a:lnTo>
                    <a:pt x="101" y="4571"/>
                  </a:lnTo>
                  <a:cubicBezTo>
                    <a:pt x="101" y="4571"/>
                    <a:pt x="268" y="4337"/>
                    <a:pt x="435" y="3904"/>
                  </a:cubicBezTo>
                  <a:cubicBezTo>
                    <a:pt x="501" y="3703"/>
                    <a:pt x="601" y="3470"/>
                    <a:pt x="635" y="3203"/>
                  </a:cubicBezTo>
                  <a:cubicBezTo>
                    <a:pt x="668" y="2970"/>
                    <a:pt x="668" y="2669"/>
                    <a:pt x="735" y="2369"/>
                  </a:cubicBezTo>
                  <a:cubicBezTo>
                    <a:pt x="802" y="1802"/>
                    <a:pt x="835" y="1202"/>
                    <a:pt x="902" y="801"/>
                  </a:cubicBezTo>
                  <a:cubicBezTo>
                    <a:pt x="935" y="368"/>
                    <a:pt x="968" y="68"/>
                    <a:pt x="968" y="68"/>
                  </a:cubicBezTo>
                  <a:lnTo>
                    <a:pt x="935"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8"/>
            <p:cNvSpPr/>
            <p:nvPr/>
          </p:nvSpPr>
          <p:spPr>
            <a:xfrm>
              <a:off x="6113939" y="1503420"/>
              <a:ext cx="7640" cy="70590"/>
            </a:xfrm>
            <a:custGeom>
              <a:avLst/>
              <a:gdLst/>
              <a:ahLst/>
              <a:cxnLst/>
              <a:rect l="l" t="t" r="r" b="b"/>
              <a:pathLst>
                <a:path w="502" h="4638" extrusionOk="0">
                  <a:moveTo>
                    <a:pt x="468" y="1"/>
                  </a:moveTo>
                  <a:lnTo>
                    <a:pt x="401" y="34"/>
                  </a:lnTo>
                  <a:cubicBezTo>
                    <a:pt x="401" y="34"/>
                    <a:pt x="414" y="91"/>
                    <a:pt x="428" y="191"/>
                  </a:cubicBezTo>
                  <a:lnTo>
                    <a:pt x="428" y="191"/>
                  </a:lnTo>
                  <a:cubicBezTo>
                    <a:pt x="452" y="72"/>
                    <a:pt x="468" y="1"/>
                    <a:pt x="468" y="1"/>
                  </a:cubicBezTo>
                  <a:close/>
                  <a:moveTo>
                    <a:pt x="428" y="191"/>
                  </a:moveTo>
                  <a:cubicBezTo>
                    <a:pt x="403" y="317"/>
                    <a:pt x="369" y="496"/>
                    <a:pt x="334" y="701"/>
                  </a:cubicBezTo>
                  <a:cubicBezTo>
                    <a:pt x="234" y="1135"/>
                    <a:pt x="201" y="1702"/>
                    <a:pt x="101" y="2302"/>
                  </a:cubicBezTo>
                  <a:cubicBezTo>
                    <a:pt x="68" y="2602"/>
                    <a:pt x="34" y="2869"/>
                    <a:pt x="1" y="3136"/>
                  </a:cubicBezTo>
                  <a:lnTo>
                    <a:pt x="1" y="3870"/>
                  </a:lnTo>
                  <a:cubicBezTo>
                    <a:pt x="34" y="4337"/>
                    <a:pt x="101" y="4637"/>
                    <a:pt x="101" y="4637"/>
                  </a:cubicBezTo>
                  <a:lnTo>
                    <a:pt x="168" y="4637"/>
                  </a:lnTo>
                  <a:cubicBezTo>
                    <a:pt x="168" y="4637"/>
                    <a:pt x="301" y="4337"/>
                    <a:pt x="368" y="3937"/>
                  </a:cubicBezTo>
                  <a:cubicBezTo>
                    <a:pt x="401" y="3703"/>
                    <a:pt x="434" y="3470"/>
                    <a:pt x="501" y="3169"/>
                  </a:cubicBezTo>
                  <a:lnTo>
                    <a:pt x="501" y="2336"/>
                  </a:lnTo>
                  <a:cubicBezTo>
                    <a:pt x="501" y="1768"/>
                    <a:pt x="501" y="1168"/>
                    <a:pt x="468" y="768"/>
                  </a:cubicBezTo>
                  <a:cubicBezTo>
                    <a:pt x="468" y="523"/>
                    <a:pt x="447" y="321"/>
                    <a:pt x="428" y="19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8"/>
            <p:cNvSpPr/>
            <p:nvPr/>
          </p:nvSpPr>
          <p:spPr>
            <a:xfrm>
              <a:off x="6154560" y="1510025"/>
              <a:ext cx="8143" cy="70073"/>
            </a:xfrm>
            <a:custGeom>
              <a:avLst/>
              <a:gdLst/>
              <a:ahLst/>
              <a:cxnLst/>
              <a:rect l="l" t="t" r="r" b="b"/>
              <a:pathLst>
                <a:path w="535" h="4604" extrusionOk="0">
                  <a:moveTo>
                    <a:pt x="334" y="0"/>
                  </a:moveTo>
                  <a:cubicBezTo>
                    <a:pt x="334" y="0"/>
                    <a:pt x="301" y="267"/>
                    <a:pt x="234" y="701"/>
                  </a:cubicBezTo>
                  <a:cubicBezTo>
                    <a:pt x="201" y="1101"/>
                    <a:pt x="134" y="1701"/>
                    <a:pt x="67" y="2268"/>
                  </a:cubicBezTo>
                  <a:cubicBezTo>
                    <a:pt x="34" y="2569"/>
                    <a:pt x="0" y="2869"/>
                    <a:pt x="0" y="3102"/>
                  </a:cubicBezTo>
                  <a:cubicBezTo>
                    <a:pt x="0" y="3369"/>
                    <a:pt x="0" y="3669"/>
                    <a:pt x="34" y="3870"/>
                  </a:cubicBezTo>
                  <a:cubicBezTo>
                    <a:pt x="67" y="4270"/>
                    <a:pt x="201" y="4603"/>
                    <a:pt x="201" y="4603"/>
                  </a:cubicBezTo>
                  <a:lnTo>
                    <a:pt x="234" y="4603"/>
                  </a:lnTo>
                  <a:cubicBezTo>
                    <a:pt x="234" y="4603"/>
                    <a:pt x="367" y="4337"/>
                    <a:pt x="467" y="3903"/>
                  </a:cubicBezTo>
                  <a:cubicBezTo>
                    <a:pt x="501" y="3703"/>
                    <a:pt x="534" y="3436"/>
                    <a:pt x="534" y="3169"/>
                  </a:cubicBezTo>
                  <a:cubicBezTo>
                    <a:pt x="534" y="2902"/>
                    <a:pt x="501" y="2569"/>
                    <a:pt x="501" y="2335"/>
                  </a:cubicBezTo>
                  <a:cubicBezTo>
                    <a:pt x="501" y="1735"/>
                    <a:pt x="467" y="1168"/>
                    <a:pt x="467" y="734"/>
                  </a:cubicBezTo>
                  <a:cubicBezTo>
                    <a:pt x="467" y="334"/>
                    <a:pt x="401" y="34"/>
                    <a:pt x="401" y="34"/>
                  </a:cubicBezTo>
                  <a:lnTo>
                    <a:pt x="33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8"/>
            <p:cNvSpPr/>
            <p:nvPr/>
          </p:nvSpPr>
          <p:spPr>
            <a:xfrm>
              <a:off x="6109373" y="1287408"/>
              <a:ext cx="329513" cy="98504"/>
            </a:xfrm>
            <a:custGeom>
              <a:avLst/>
              <a:gdLst/>
              <a:ahLst/>
              <a:cxnLst/>
              <a:rect l="l" t="t" r="r" b="b"/>
              <a:pathLst>
                <a:path w="21650" h="6472" extrusionOk="0">
                  <a:moveTo>
                    <a:pt x="4837" y="0"/>
                  </a:moveTo>
                  <a:cubicBezTo>
                    <a:pt x="4370" y="0"/>
                    <a:pt x="3937" y="0"/>
                    <a:pt x="3503" y="34"/>
                  </a:cubicBezTo>
                  <a:cubicBezTo>
                    <a:pt x="2436" y="1034"/>
                    <a:pt x="1235" y="1902"/>
                    <a:pt x="1" y="2669"/>
                  </a:cubicBezTo>
                  <a:cubicBezTo>
                    <a:pt x="1568" y="2502"/>
                    <a:pt x="3170" y="2369"/>
                    <a:pt x="4837" y="2369"/>
                  </a:cubicBezTo>
                  <a:cubicBezTo>
                    <a:pt x="11042" y="2369"/>
                    <a:pt x="16846" y="3870"/>
                    <a:pt x="21649" y="6472"/>
                  </a:cubicBezTo>
                  <a:cubicBezTo>
                    <a:pt x="16846" y="2369"/>
                    <a:pt x="11042" y="0"/>
                    <a:pt x="4837"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8"/>
            <p:cNvSpPr/>
            <p:nvPr/>
          </p:nvSpPr>
          <p:spPr>
            <a:xfrm>
              <a:off x="5801210" y="1323191"/>
              <a:ext cx="125428" cy="125930"/>
            </a:xfrm>
            <a:custGeom>
              <a:avLst/>
              <a:gdLst/>
              <a:ahLst/>
              <a:cxnLst/>
              <a:rect l="l" t="t" r="r" b="b"/>
              <a:pathLst>
                <a:path w="8241" h="8274" extrusionOk="0">
                  <a:moveTo>
                    <a:pt x="4104" y="1"/>
                  </a:moveTo>
                  <a:cubicBezTo>
                    <a:pt x="3270" y="1"/>
                    <a:pt x="2536" y="201"/>
                    <a:pt x="1902" y="635"/>
                  </a:cubicBezTo>
                  <a:cubicBezTo>
                    <a:pt x="1535" y="868"/>
                    <a:pt x="1202" y="1202"/>
                    <a:pt x="901" y="1535"/>
                  </a:cubicBezTo>
                  <a:lnTo>
                    <a:pt x="768" y="1669"/>
                  </a:lnTo>
                  <a:cubicBezTo>
                    <a:pt x="334" y="2302"/>
                    <a:pt x="34" y="3103"/>
                    <a:pt x="1" y="3937"/>
                  </a:cubicBezTo>
                  <a:cubicBezTo>
                    <a:pt x="68" y="2302"/>
                    <a:pt x="1502" y="1001"/>
                    <a:pt x="3203" y="1001"/>
                  </a:cubicBezTo>
                  <a:cubicBezTo>
                    <a:pt x="3537" y="1001"/>
                    <a:pt x="3870" y="1035"/>
                    <a:pt x="4137" y="1202"/>
                  </a:cubicBezTo>
                  <a:cubicBezTo>
                    <a:pt x="5438" y="1635"/>
                    <a:pt x="6405" y="2803"/>
                    <a:pt x="6405" y="4170"/>
                  </a:cubicBezTo>
                  <a:cubicBezTo>
                    <a:pt x="6405" y="5538"/>
                    <a:pt x="5405" y="6739"/>
                    <a:pt x="4070" y="7139"/>
                  </a:cubicBezTo>
                  <a:cubicBezTo>
                    <a:pt x="3837" y="7206"/>
                    <a:pt x="3503" y="7273"/>
                    <a:pt x="3203" y="7273"/>
                  </a:cubicBezTo>
                  <a:cubicBezTo>
                    <a:pt x="1469" y="7273"/>
                    <a:pt x="68" y="5972"/>
                    <a:pt x="1" y="4337"/>
                  </a:cubicBezTo>
                  <a:lnTo>
                    <a:pt x="1" y="4337"/>
                  </a:lnTo>
                  <a:cubicBezTo>
                    <a:pt x="68" y="6505"/>
                    <a:pt x="1902" y="8273"/>
                    <a:pt x="4104" y="8273"/>
                  </a:cubicBezTo>
                  <a:cubicBezTo>
                    <a:pt x="4504" y="8273"/>
                    <a:pt x="4871" y="8173"/>
                    <a:pt x="5238" y="8107"/>
                  </a:cubicBezTo>
                  <a:cubicBezTo>
                    <a:pt x="7006" y="7606"/>
                    <a:pt x="8240" y="6005"/>
                    <a:pt x="8240" y="4137"/>
                  </a:cubicBezTo>
                  <a:cubicBezTo>
                    <a:pt x="7206" y="2936"/>
                    <a:pt x="6239" y="1602"/>
                    <a:pt x="5438" y="268"/>
                  </a:cubicBezTo>
                  <a:cubicBezTo>
                    <a:pt x="5405" y="201"/>
                    <a:pt x="5405" y="201"/>
                    <a:pt x="5371" y="201"/>
                  </a:cubicBezTo>
                  <a:cubicBezTo>
                    <a:pt x="5004" y="101"/>
                    <a:pt x="4571" y="1"/>
                    <a:pt x="410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8"/>
            <p:cNvSpPr/>
            <p:nvPr/>
          </p:nvSpPr>
          <p:spPr>
            <a:xfrm>
              <a:off x="5770756" y="1277974"/>
              <a:ext cx="44184" cy="70621"/>
            </a:xfrm>
            <a:custGeom>
              <a:avLst/>
              <a:gdLst/>
              <a:ahLst/>
              <a:cxnLst/>
              <a:rect l="l" t="t" r="r" b="b"/>
              <a:pathLst>
                <a:path w="2903" h="4640" extrusionOk="0">
                  <a:moveTo>
                    <a:pt x="969" y="0"/>
                  </a:moveTo>
                  <a:cubicBezTo>
                    <a:pt x="568" y="0"/>
                    <a:pt x="266" y="289"/>
                    <a:pt x="234" y="637"/>
                  </a:cubicBezTo>
                  <a:cubicBezTo>
                    <a:pt x="0" y="2938"/>
                    <a:pt x="1668" y="4173"/>
                    <a:pt x="2769" y="4640"/>
                  </a:cubicBezTo>
                  <a:lnTo>
                    <a:pt x="2902" y="4506"/>
                  </a:lnTo>
                  <a:lnTo>
                    <a:pt x="2902" y="4473"/>
                  </a:lnTo>
                  <a:cubicBezTo>
                    <a:pt x="1368" y="3139"/>
                    <a:pt x="1668" y="637"/>
                    <a:pt x="1668" y="637"/>
                  </a:cubicBezTo>
                  <a:cubicBezTo>
                    <a:pt x="1602" y="303"/>
                    <a:pt x="1368" y="70"/>
                    <a:pt x="1034" y="3"/>
                  </a:cubicBezTo>
                  <a:cubicBezTo>
                    <a:pt x="1012" y="1"/>
                    <a:pt x="990" y="0"/>
                    <a:pt x="9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8"/>
            <p:cNvSpPr/>
            <p:nvPr/>
          </p:nvSpPr>
          <p:spPr>
            <a:xfrm>
              <a:off x="5801210" y="1339696"/>
              <a:ext cx="97499" cy="94440"/>
            </a:xfrm>
            <a:custGeom>
              <a:avLst/>
              <a:gdLst/>
              <a:ahLst/>
              <a:cxnLst/>
              <a:rect l="l" t="t" r="r" b="b"/>
              <a:pathLst>
                <a:path w="6406" h="6205" extrusionOk="0">
                  <a:moveTo>
                    <a:pt x="3203" y="0"/>
                  </a:moveTo>
                  <a:cubicBezTo>
                    <a:pt x="1469" y="0"/>
                    <a:pt x="68" y="1301"/>
                    <a:pt x="1" y="2936"/>
                  </a:cubicBezTo>
                  <a:lnTo>
                    <a:pt x="1" y="3103"/>
                  </a:lnTo>
                  <a:cubicBezTo>
                    <a:pt x="1" y="2002"/>
                    <a:pt x="901" y="1135"/>
                    <a:pt x="2069" y="1135"/>
                  </a:cubicBezTo>
                  <a:cubicBezTo>
                    <a:pt x="2269" y="1135"/>
                    <a:pt x="2503" y="1168"/>
                    <a:pt x="2703" y="1201"/>
                  </a:cubicBezTo>
                  <a:cubicBezTo>
                    <a:pt x="3537" y="1468"/>
                    <a:pt x="4170" y="2202"/>
                    <a:pt x="4170" y="3103"/>
                  </a:cubicBezTo>
                  <a:cubicBezTo>
                    <a:pt x="4170" y="4003"/>
                    <a:pt x="3537" y="4771"/>
                    <a:pt x="2669" y="5004"/>
                  </a:cubicBezTo>
                  <a:cubicBezTo>
                    <a:pt x="2436" y="5037"/>
                    <a:pt x="2269" y="5104"/>
                    <a:pt x="2069" y="5104"/>
                  </a:cubicBezTo>
                  <a:cubicBezTo>
                    <a:pt x="901" y="5104"/>
                    <a:pt x="1" y="4203"/>
                    <a:pt x="1" y="3136"/>
                  </a:cubicBezTo>
                  <a:lnTo>
                    <a:pt x="1" y="3303"/>
                  </a:lnTo>
                  <a:cubicBezTo>
                    <a:pt x="68" y="4937"/>
                    <a:pt x="1502" y="6205"/>
                    <a:pt x="3203" y="6205"/>
                  </a:cubicBezTo>
                  <a:cubicBezTo>
                    <a:pt x="3503" y="6205"/>
                    <a:pt x="3770" y="6172"/>
                    <a:pt x="4070" y="6105"/>
                  </a:cubicBezTo>
                  <a:cubicBezTo>
                    <a:pt x="5405" y="5705"/>
                    <a:pt x="6405" y="4537"/>
                    <a:pt x="6405" y="3136"/>
                  </a:cubicBezTo>
                  <a:cubicBezTo>
                    <a:pt x="6405" y="1768"/>
                    <a:pt x="5438" y="601"/>
                    <a:pt x="4170" y="167"/>
                  </a:cubicBezTo>
                  <a:cubicBezTo>
                    <a:pt x="3870" y="34"/>
                    <a:pt x="3537" y="0"/>
                    <a:pt x="3203"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8"/>
            <p:cNvSpPr/>
            <p:nvPr/>
          </p:nvSpPr>
          <p:spPr>
            <a:xfrm>
              <a:off x="5801210" y="1355685"/>
              <a:ext cx="63483" cy="60439"/>
            </a:xfrm>
            <a:custGeom>
              <a:avLst/>
              <a:gdLst/>
              <a:ahLst/>
              <a:cxnLst/>
              <a:rect l="l" t="t" r="r" b="b"/>
              <a:pathLst>
                <a:path w="4171" h="3971" extrusionOk="0">
                  <a:moveTo>
                    <a:pt x="2069" y="1"/>
                  </a:moveTo>
                  <a:cubicBezTo>
                    <a:pt x="935" y="1"/>
                    <a:pt x="1" y="868"/>
                    <a:pt x="1" y="2002"/>
                  </a:cubicBezTo>
                  <a:cubicBezTo>
                    <a:pt x="1" y="3069"/>
                    <a:pt x="901" y="3970"/>
                    <a:pt x="2069" y="3970"/>
                  </a:cubicBezTo>
                  <a:cubicBezTo>
                    <a:pt x="2269" y="3970"/>
                    <a:pt x="2503" y="3903"/>
                    <a:pt x="2669" y="3870"/>
                  </a:cubicBezTo>
                  <a:cubicBezTo>
                    <a:pt x="3537" y="3637"/>
                    <a:pt x="4170" y="2869"/>
                    <a:pt x="4170" y="1969"/>
                  </a:cubicBezTo>
                  <a:cubicBezTo>
                    <a:pt x="4170" y="1068"/>
                    <a:pt x="3537" y="334"/>
                    <a:pt x="2703" y="67"/>
                  </a:cubicBezTo>
                  <a:cubicBezTo>
                    <a:pt x="2503" y="34"/>
                    <a:pt x="2269" y="1"/>
                    <a:pt x="2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8"/>
            <p:cNvSpPr/>
            <p:nvPr/>
          </p:nvSpPr>
          <p:spPr>
            <a:xfrm>
              <a:off x="5883974" y="1327255"/>
              <a:ext cx="42662" cy="58917"/>
            </a:xfrm>
            <a:custGeom>
              <a:avLst/>
              <a:gdLst/>
              <a:ahLst/>
              <a:cxnLst/>
              <a:rect l="l" t="t" r="r" b="b"/>
              <a:pathLst>
                <a:path w="2803" h="3871" extrusionOk="0">
                  <a:moveTo>
                    <a:pt x="0" y="1"/>
                  </a:moveTo>
                  <a:lnTo>
                    <a:pt x="0" y="1"/>
                  </a:lnTo>
                  <a:cubicBezTo>
                    <a:pt x="834" y="1335"/>
                    <a:pt x="1768" y="2602"/>
                    <a:pt x="2802" y="3870"/>
                  </a:cubicBezTo>
                  <a:cubicBezTo>
                    <a:pt x="2468" y="3003"/>
                    <a:pt x="2135" y="2102"/>
                    <a:pt x="1835" y="1201"/>
                  </a:cubicBezTo>
                  <a:cubicBezTo>
                    <a:pt x="1401" y="668"/>
                    <a:pt x="767" y="201"/>
                    <a:pt x="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713225" y="441475"/>
            <a:ext cx="7717500" cy="60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4000" b="0"/>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5" name="Google Shape;35;p5"/>
          <p:cNvSpPr txBox="1">
            <a:spLocks noGrp="1"/>
          </p:cNvSpPr>
          <p:nvPr>
            <p:ph type="subTitle" idx="1"/>
          </p:nvPr>
        </p:nvSpPr>
        <p:spPr>
          <a:xfrm>
            <a:off x="1301075" y="2215625"/>
            <a:ext cx="2684400" cy="942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2600">
                <a:solidFill>
                  <a:schemeClr val="lt1"/>
                </a:solidFill>
                <a:latin typeface="Kumbh Sans ExtraBold"/>
                <a:ea typeface="Kumbh Sans ExtraBold"/>
                <a:cs typeface="Kumbh Sans ExtraBold"/>
                <a:sym typeface="Kumbh Sans Extra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 name="Google Shape;36;p5"/>
          <p:cNvSpPr txBox="1">
            <a:spLocks noGrp="1"/>
          </p:cNvSpPr>
          <p:nvPr>
            <p:ph type="subTitle" idx="2"/>
          </p:nvPr>
        </p:nvSpPr>
        <p:spPr>
          <a:xfrm>
            <a:off x="5158475" y="2215625"/>
            <a:ext cx="2684400" cy="942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2600">
                <a:solidFill>
                  <a:schemeClr val="lt1"/>
                </a:solidFill>
                <a:latin typeface="Kumbh Sans ExtraBold"/>
                <a:ea typeface="Kumbh Sans ExtraBold"/>
                <a:cs typeface="Kumbh Sans ExtraBold"/>
                <a:sym typeface="Kumbh Sans Extra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 name="Google Shape;37;p5"/>
          <p:cNvSpPr txBox="1">
            <a:spLocks noGrp="1"/>
          </p:cNvSpPr>
          <p:nvPr>
            <p:ph type="subTitle" idx="3"/>
          </p:nvPr>
        </p:nvSpPr>
        <p:spPr>
          <a:xfrm>
            <a:off x="1301075" y="3035051"/>
            <a:ext cx="2684400" cy="813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8" name="Google Shape;38;p5"/>
          <p:cNvSpPr txBox="1">
            <a:spLocks noGrp="1"/>
          </p:cNvSpPr>
          <p:nvPr>
            <p:ph type="subTitle" idx="4"/>
          </p:nvPr>
        </p:nvSpPr>
        <p:spPr>
          <a:xfrm>
            <a:off x="5158450" y="3035050"/>
            <a:ext cx="2684400" cy="813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39" name="Google Shape;39;p5"/>
          <p:cNvGrpSpPr/>
          <p:nvPr/>
        </p:nvGrpSpPr>
        <p:grpSpPr>
          <a:xfrm rot="-993863">
            <a:off x="8180840" y="2070903"/>
            <a:ext cx="1085443" cy="2387053"/>
            <a:chOff x="1367425" y="2456652"/>
            <a:chExt cx="405360" cy="891448"/>
          </a:xfrm>
        </p:grpSpPr>
        <p:sp>
          <p:nvSpPr>
            <p:cNvPr id="40" name="Google Shape;40;p5"/>
            <p:cNvSpPr/>
            <p:nvPr/>
          </p:nvSpPr>
          <p:spPr>
            <a:xfrm>
              <a:off x="1553985" y="2456652"/>
              <a:ext cx="218800" cy="740700"/>
            </a:xfrm>
            <a:custGeom>
              <a:avLst/>
              <a:gdLst/>
              <a:ahLst/>
              <a:cxnLst/>
              <a:rect l="l" t="t" r="r" b="b"/>
              <a:pathLst>
                <a:path w="8752" h="29628" extrusionOk="0">
                  <a:moveTo>
                    <a:pt x="5880" y="1"/>
                  </a:moveTo>
                  <a:cubicBezTo>
                    <a:pt x="4991" y="1"/>
                    <a:pt x="3909" y="1464"/>
                    <a:pt x="2715" y="4587"/>
                  </a:cubicBezTo>
                  <a:cubicBezTo>
                    <a:pt x="1" y="11707"/>
                    <a:pt x="596" y="27185"/>
                    <a:pt x="596" y="27185"/>
                  </a:cubicBezTo>
                  <a:cubicBezTo>
                    <a:pt x="643" y="28780"/>
                    <a:pt x="1667" y="29628"/>
                    <a:pt x="2831" y="29628"/>
                  </a:cubicBezTo>
                  <a:cubicBezTo>
                    <a:pt x="4005" y="29628"/>
                    <a:pt x="5320" y="28765"/>
                    <a:pt x="5918" y="26935"/>
                  </a:cubicBezTo>
                  <a:cubicBezTo>
                    <a:pt x="7144" y="23292"/>
                    <a:pt x="8752" y="14648"/>
                    <a:pt x="8168" y="6814"/>
                  </a:cubicBezTo>
                  <a:cubicBezTo>
                    <a:pt x="7840" y="2410"/>
                    <a:pt x="7020" y="1"/>
                    <a:pt x="58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1367425" y="2606725"/>
              <a:ext cx="350375" cy="741375"/>
            </a:xfrm>
            <a:custGeom>
              <a:avLst/>
              <a:gdLst/>
              <a:ahLst/>
              <a:cxnLst/>
              <a:rect l="l" t="t" r="r" b="b"/>
              <a:pathLst>
                <a:path w="14015" h="29655" extrusionOk="0">
                  <a:moveTo>
                    <a:pt x="1860" y="1"/>
                  </a:moveTo>
                  <a:cubicBezTo>
                    <a:pt x="1590" y="1"/>
                    <a:pt x="1361" y="103"/>
                    <a:pt x="1179" y="309"/>
                  </a:cubicBezTo>
                  <a:cubicBezTo>
                    <a:pt x="0" y="1631"/>
                    <a:pt x="1620" y="7393"/>
                    <a:pt x="2989" y="11549"/>
                  </a:cubicBezTo>
                  <a:cubicBezTo>
                    <a:pt x="4358" y="15692"/>
                    <a:pt x="10764" y="27384"/>
                    <a:pt x="10764" y="27384"/>
                  </a:cubicBezTo>
                  <a:cubicBezTo>
                    <a:pt x="11652" y="29055"/>
                    <a:pt x="12313" y="29654"/>
                    <a:pt x="12792" y="29654"/>
                  </a:cubicBezTo>
                  <a:cubicBezTo>
                    <a:pt x="13821" y="29654"/>
                    <a:pt x="14014" y="26891"/>
                    <a:pt x="13835" y="26062"/>
                  </a:cubicBezTo>
                  <a:cubicBezTo>
                    <a:pt x="13597" y="24860"/>
                    <a:pt x="11442" y="15882"/>
                    <a:pt x="8466" y="8905"/>
                  </a:cubicBezTo>
                  <a:cubicBezTo>
                    <a:pt x="5952" y="3014"/>
                    <a:pt x="3320" y="1"/>
                    <a:pt x="18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1401950" y="2607600"/>
              <a:ext cx="303925" cy="729275"/>
            </a:xfrm>
            <a:custGeom>
              <a:avLst/>
              <a:gdLst/>
              <a:ahLst/>
              <a:cxnLst/>
              <a:rect l="l" t="t" r="r" b="b"/>
              <a:pathLst>
                <a:path w="12157" h="29171" extrusionOk="0">
                  <a:moveTo>
                    <a:pt x="191" y="0"/>
                  </a:moveTo>
                  <a:cubicBezTo>
                    <a:pt x="120" y="36"/>
                    <a:pt x="60" y="60"/>
                    <a:pt x="0" y="95"/>
                  </a:cubicBezTo>
                  <a:cubicBezTo>
                    <a:pt x="1763" y="3310"/>
                    <a:pt x="7597" y="14514"/>
                    <a:pt x="12026" y="29170"/>
                  </a:cubicBezTo>
                  <a:cubicBezTo>
                    <a:pt x="12073" y="29099"/>
                    <a:pt x="12121" y="29016"/>
                    <a:pt x="12157" y="28909"/>
                  </a:cubicBezTo>
                  <a:cubicBezTo>
                    <a:pt x="7740" y="14347"/>
                    <a:pt x="1953" y="3239"/>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5"/>
          <p:cNvGrpSpPr/>
          <p:nvPr/>
        </p:nvGrpSpPr>
        <p:grpSpPr>
          <a:xfrm>
            <a:off x="5504504" y="4325594"/>
            <a:ext cx="605480" cy="565948"/>
            <a:chOff x="5770756" y="873899"/>
            <a:chExt cx="755434" cy="706199"/>
          </a:xfrm>
        </p:grpSpPr>
        <p:sp>
          <p:nvSpPr>
            <p:cNvPr id="44" name="Google Shape;44;p5"/>
            <p:cNvSpPr/>
            <p:nvPr/>
          </p:nvSpPr>
          <p:spPr>
            <a:xfrm>
              <a:off x="5921702" y="1287654"/>
              <a:ext cx="236093" cy="98002"/>
            </a:xfrm>
            <a:custGeom>
              <a:avLst/>
              <a:gdLst/>
              <a:ahLst/>
              <a:cxnLst/>
              <a:rect l="l" t="t" r="r" b="b"/>
              <a:pathLst>
                <a:path w="15512" h="6439" extrusionOk="0">
                  <a:moveTo>
                    <a:pt x="15511" y="1"/>
                  </a:moveTo>
                  <a:cubicBezTo>
                    <a:pt x="9807" y="301"/>
                    <a:pt x="4470" y="2636"/>
                    <a:pt x="0" y="6439"/>
                  </a:cubicBezTo>
                  <a:cubicBezTo>
                    <a:pt x="3536" y="4537"/>
                    <a:pt x="7639" y="3203"/>
                    <a:pt x="11975" y="2636"/>
                  </a:cubicBezTo>
                  <a:cubicBezTo>
                    <a:pt x="13209" y="1869"/>
                    <a:pt x="14444" y="1001"/>
                    <a:pt x="1551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5936386" y="1327757"/>
              <a:ext cx="182275" cy="57395"/>
            </a:xfrm>
            <a:custGeom>
              <a:avLst/>
              <a:gdLst/>
              <a:ahLst/>
              <a:cxnLst/>
              <a:rect l="l" t="t" r="r" b="b"/>
              <a:pathLst>
                <a:path w="11976" h="3771" extrusionOk="0">
                  <a:moveTo>
                    <a:pt x="11976" y="1"/>
                  </a:moveTo>
                  <a:lnTo>
                    <a:pt x="11976" y="1"/>
                  </a:lnTo>
                  <a:cubicBezTo>
                    <a:pt x="7606" y="568"/>
                    <a:pt x="3570" y="1869"/>
                    <a:pt x="0" y="3770"/>
                  </a:cubicBezTo>
                  <a:cubicBezTo>
                    <a:pt x="768" y="3670"/>
                    <a:pt x="1568" y="3570"/>
                    <a:pt x="2402" y="3503"/>
                  </a:cubicBezTo>
                  <a:cubicBezTo>
                    <a:pt x="5805" y="2970"/>
                    <a:pt x="9040" y="1802"/>
                    <a:pt x="11976"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5794894" y="1288171"/>
              <a:ext cx="35280" cy="59404"/>
            </a:xfrm>
            <a:custGeom>
              <a:avLst/>
              <a:gdLst/>
              <a:ahLst/>
              <a:cxnLst/>
              <a:rect l="l" t="t" r="r" b="b"/>
              <a:pathLst>
                <a:path w="2318" h="3903" extrusionOk="0">
                  <a:moveTo>
                    <a:pt x="16" y="0"/>
                  </a:moveTo>
                  <a:cubicBezTo>
                    <a:pt x="16" y="0"/>
                    <a:pt x="4" y="124"/>
                    <a:pt x="3" y="332"/>
                  </a:cubicBezTo>
                  <a:lnTo>
                    <a:pt x="3" y="332"/>
                  </a:lnTo>
                  <a:cubicBezTo>
                    <a:pt x="4" y="267"/>
                    <a:pt x="9" y="201"/>
                    <a:pt x="16" y="134"/>
                  </a:cubicBezTo>
                  <a:cubicBezTo>
                    <a:pt x="82" y="67"/>
                    <a:pt x="82" y="0"/>
                    <a:pt x="16" y="0"/>
                  </a:cubicBezTo>
                  <a:close/>
                  <a:moveTo>
                    <a:pt x="3" y="332"/>
                  </a:moveTo>
                  <a:cubicBezTo>
                    <a:pt x="1" y="396"/>
                    <a:pt x="1" y="458"/>
                    <a:pt x="4" y="519"/>
                  </a:cubicBezTo>
                  <a:lnTo>
                    <a:pt x="4" y="519"/>
                  </a:lnTo>
                  <a:cubicBezTo>
                    <a:pt x="2" y="451"/>
                    <a:pt x="2" y="388"/>
                    <a:pt x="3" y="332"/>
                  </a:cubicBezTo>
                  <a:close/>
                  <a:moveTo>
                    <a:pt x="4" y="519"/>
                  </a:moveTo>
                  <a:cubicBezTo>
                    <a:pt x="22" y="1324"/>
                    <a:pt x="207" y="2880"/>
                    <a:pt x="1283" y="3836"/>
                  </a:cubicBezTo>
                  <a:lnTo>
                    <a:pt x="1316" y="3903"/>
                  </a:lnTo>
                  <a:cubicBezTo>
                    <a:pt x="1583" y="3503"/>
                    <a:pt x="1950" y="3202"/>
                    <a:pt x="2317" y="2969"/>
                  </a:cubicBezTo>
                  <a:cubicBezTo>
                    <a:pt x="2184" y="2902"/>
                    <a:pt x="2017" y="2802"/>
                    <a:pt x="1917" y="2769"/>
                  </a:cubicBezTo>
                  <a:cubicBezTo>
                    <a:pt x="1824" y="2738"/>
                    <a:pt x="80" y="2186"/>
                    <a:pt x="4" y="5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5878890" y="873899"/>
              <a:ext cx="47745" cy="512290"/>
            </a:xfrm>
            <a:custGeom>
              <a:avLst/>
              <a:gdLst/>
              <a:ahLst/>
              <a:cxnLst/>
              <a:rect l="l" t="t" r="r" b="b"/>
              <a:pathLst>
                <a:path w="3137" h="33659" extrusionOk="0">
                  <a:moveTo>
                    <a:pt x="3136" y="1"/>
                  </a:moveTo>
                  <a:cubicBezTo>
                    <a:pt x="1168" y="4804"/>
                    <a:pt x="0" y="10575"/>
                    <a:pt x="0" y="16813"/>
                  </a:cubicBezTo>
                  <a:cubicBezTo>
                    <a:pt x="0" y="21950"/>
                    <a:pt x="801" y="26786"/>
                    <a:pt x="2169" y="30989"/>
                  </a:cubicBezTo>
                  <a:cubicBezTo>
                    <a:pt x="2769" y="31723"/>
                    <a:pt x="3136" y="32657"/>
                    <a:pt x="3136" y="33658"/>
                  </a:cubicBezTo>
                  <a:lnTo>
                    <a:pt x="3136"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5828118" y="873899"/>
              <a:ext cx="98519" cy="471668"/>
            </a:xfrm>
            <a:custGeom>
              <a:avLst/>
              <a:gdLst/>
              <a:ahLst/>
              <a:cxnLst/>
              <a:rect l="l" t="t" r="r" b="b"/>
              <a:pathLst>
                <a:path w="6473" h="30990" extrusionOk="0">
                  <a:moveTo>
                    <a:pt x="6472" y="1"/>
                  </a:moveTo>
                  <a:cubicBezTo>
                    <a:pt x="2436" y="4804"/>
                    <a:pt x="67" y="10575"/>
                    <a:pt x="1" y="16813"/>
                  </a:cubicBezTo>
                  <a:cubicBezTo>
                    <a:pt x="1" y="21449"/>
                    <a:pt x="1335" y="25819"/>
                    <a:pt x="3670" y="29722"/>
                  </a:cubicBezTo>
                  <a:cubicBezTo>
                    <a:pt x="4404" y="29989"/>
                    <a:pt x="5004" y="30456"/>
                    <a:pt x="5471" y="30989"/>
                  </a:cubicBezTo>
                  <a:cubicBezTo>
                    <a:pt x="4104" y="26786"/>
                    <a:pt x="3303" y="21950"/>
                    <a:pt x="3303" y="16813"/>
                  </a:cubicBezTo>
                  <a:cubicBezTo>
                    <a:pt x="3303" y="10575"/>
                    <a:pt x="4471" y="4804"/>
                    <a:pt x="6472"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5801210" y="1385637"/>
              <a:ext cx="15" cy="2557"/>
            </a:xfrm>
            <a:custGeom>
              <a:avLst/>
              <a:gdLst/>
              <a:ahLst/>
              <a:cxnLst/>
              <a:rect l="l" t="t" r="r" b="b"/>
              <a:pathLst>
                <a:path w="1" h="168" extrusionOk="0">
                  <a:moveTo>
                    <a:pt x="1" y="1"/>
                  </a:moveTo>
                  <a:lnTo>
                    <a:pt x="1" y="167"/>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5801210" y="1383095"/>
              <a:ext cx="15" cy="2557"/>
            </a:xfrm>
            <a:custGeom>
              <a:avLst/>
              <a:gdLst/>
              <a:ahLst/>
              <a:cxnLst/>
              <a:rect l="l" t="t" r="r" b="b"/>
              <a:pathLst>
                <a:path w="1" h="168" extrusionOk="0">
                  <a:moveTo>
                    <a:pt x="1" y="1"/>
                  </a:moveTo>
                  <a:lnTo>
                    <a:pt x="1" y="168"/>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5926618" y="873899"/>
              <a:ext cx="48232" cy="511773"/>
            </a:xfrm>
            <a:custGeom>
              <a:avLst/>
              <a:gdLst/>
              <a:ahLst/>
              <a:cxnLst/>
              <a:rect l="l" t="t" r="r" b="b"/>
              <a:pathLst>
                <a:path w="3169" h="33625" extrusionOk="0">
                  <a:moveTo>
                    <a:pt x="0" y="1"/>
                  </a:moveTo>
                  <a:lnTo>
                    <a:pt x="0" y="33625"/>
                  </a:lnTo>
                  <a:cubicBezTo>
                    <a:pt x="300" y="30122"/>
                    <a:pt x="1168" y="26786"/>
                    <a:pt x="2669" y="23718"/>
                  </a:cubicBezTo>
                  <a:cubicBezTo>
                    <a:pt x="3002" y="21483"/>
                    <a:pt x="3169" y="19181"/>
                    <a:pt x="3169" y="16813"/>
                  </a:cubicBezTo>
                  <a:cubicBezTo>
                    <a:pt x="3169" y="10575"/>
                    <a:pt x="2001" y="4804"/>
                    <a:pt x="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5926618" y="873899"/>
              <a:ext cx="98504" cy="360988"/>
            </a:xfrm>
            <a:custGeom>
              <a:avLst/>
              <a:gdLst/>
              <a:ahLst/>
              <a:cxnLst/>
              <a:rect l="l" t="t" r="r" b="b"/>
              <a:pathLst>
                <a:path w="6472" h="23718" extrusionOk="0">
                  <a:moveTo>
                    <a:pt x="0" y="1"/>
                  </a:moveTo>
                  <a:lnTo>
                    <a:pt x="0" y="1"/>
                  </a:lnTo>
                  <a:cubicBezTo>
                    <a:pt x="2001" y="4804"/>
                    <a:pt x="3169" y="10575"/>
                    <a:pt x="3169" y="16813"/>
                  </a:cubicBezTo>
                  <a:cubicBezTo>
                    <a:pt x="3169" y="19181"/>
                    <a:pt x="3002" y="21483"/>
                    <a:pt x="2669" y="23718"/>
                  </a:cubicBezTo>
                  <a:cubicBezTo>
                    <a:pt x="3636" y="21716"/>
                    <a:pt x="4870" y="19848"/>
                    <a:pt x="6438" y="18147"/>
                  </a:cubicBezTo>
                  <a:cubicBezTo>
                    <a:pt x="6471" y="17680"/>
                    <a:pt x="6471" y="17280"/>
                    <a:pt x="6471" y="16813"/>
                  </a:cubicBezTo>
                  <a:cubicBezTo>
                    <a:pt x="6471" y="10575"/>
                    <a:pt x="4103" y="4804"/>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5926618" y="1023658"/>
              <a:ext cx="362510" cy="362525"/>
            </a:xfrm>
            <a:custGeom>
              <a:avLst/>
              <a:gdLst/>
              <a:ahLst/>
              <a:cxnLst/>
              <a:rect l="l" t="t" r="r" b="b"/>
              <a:pathLst>
                <a:path w="23818" h="23819" extrusionOk="0">
                  <a:moveTo>
                    <a:pt x="23817" y="1"/>
                  </a:moveTo>
                  <a:cubicBezTo>
                    <a:pt x="17513" y="501"/>
                    <a:pt x="11775" y="2936"/>
                    <a:pt x="7339" y="7340"/>
                  </a:cubicBezTo>
                  <a:cubicBezTo>
                    <a:pt x="7005" y="7640"/>
                    <a:pt x="6705" y="7973"/>
                    <a:pt x="6438" y="8307"/>
                  </a:cubicBezTo>
                  <a:cubicBezTo>
                    <a:pt x="6138" y="14044"/>
                    <a:pt x="3803" y="19348"/>
                    <a:pt x="0" y="23818"/>
                  </a:cubicBezTo>
                  <a:lnTo>
                    <a:pt x="23817" y="1"/>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5926615" y="1023160"/>
              <a:ext cx="349172" cy="360962"/>
            </a:xfrm>
            <a:custGeom>
              <a:avLst/>
              <a:gdLst/>
              <a:ahLst/>
              <a:cxnLst/>
              <a:rect l="l" t="t" r="r" b="b"/>
              <a:pathLst>
                <a:path w="23818" h="23818" extrusionOk="0">
                  <a:moveTo>
                    <a:pt x="23817" y="1"/>
                  </a:moveTo>
                  <a:lnTo>
                    <a:pt x="0" y="23818"/>
                  </a:lnTo>
                  <a:cubicBezTo>
                    <a:pt x="4503" y="20048"/>
                    <a:pt x="9807" y="17713"/>
                    <a:pt x="15511" y="17380"/>
                  </a:cubicBezTo>
                  <a:cubicBezTo>
                    <a:pt x="15845" y="17080"/>
                    <a:pt x="16178" y="16746"/>
                    <a:pt x="16478" y="16479"/>
                  </a:cubicBezTo>
                  <a:cubicBezTo>
                    <a:pt x="20882" y="12043"/>
                    <a:pt x="23317" y="6305"/>
                    <a:pt x="23817"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5926618" y="1150070"/>
              <a:ext cx="97986" cy="236108"/>
            </a:xfrm>
            <a:custGeom>
              <a:avLst/>
              <a:gdLst/>
              <a:ahLst/>
              <a:cxnLst/>
              <a:rect l="l" t="t" r="r" b="b"/>
              <a:pathLst>
                <a:path w="6438" h="15513" extrusionOk="0">
                  <a:moveTo>
                    <a:pt x="6438" y="1"/>
                  </a:moveTo>
                  <a:cubicBezTo>
                    <a:pt x="4937" y="1702"/>
                    <a:pt x="3669" y="3570"/>
                    <a:pt x="2669" y="5572"/>
                  </a:cubicBezTo>
                  <a:cubicBezTo>
                    <a:pt x="2168" y="9174"/>
                    <a:pt x="1268" y="12510"/>
                    <a:pt x="0" y="15512"/>
                  </a:cubicBezTo>
                  <a:cubicBezTo>
                    <a:pt x="3803" y="11042"/>
                    <a:pt x="6138" y="5705"/>
                    <a:pt x="643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5926618" y="1234356"/>
              <a:ext cx="40622" cy="151302"/>
            </a:xfrm>
            <a:custGeom>
              <a:avLst/>
              <a:gdLst/>
              <a:ahLst/>
              <a:cxnLst/>
              <a:rect l="l" t="t" r="r" b="b"/>
              <a:pathLst>
                <a:path w="2669" h="9941" extrusionOk="0">
                  <a:moveTo>
                    <a:pt x="2669" y="0"/>
                  </a:moveTo>
                  <a:lnTo>
                    <a:pt x="2669" y="0"/>
                  </a:lnTo>
                  <a:cubicBezTo>
                    <a:pt x="1168" y="3036"/>
                    <a:pt x="300" y="6438"/>
                    <a:pt x="0" y="9941"/>
                  </a:cubicBezTo>
                  <a:cubicBezTo>
                    <a:pt x="1268" y="6972"/>
                    <a:pt x="2168" y="3636"/>
                    <a:pt x="266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5963160" y="1323447"/>
              <a:ext cx="475732" cy="62463"/>
            </a:xfrm>
            <a:custGeom>
              <a:avLst/>
              <a:gdLst/>
              <a:ahLst/>
              <a:cxnLst/>
              <a:rect l="l" t="t" r="r" b="b"/>
              <a:pathLst>
                <a:path w="31257" h="4104" extrusionOk="0">
                  <a:moveTo>
                    <a:pt x="14444" y="1"/>
                  </a:moveTo>
                  <a:cubicBezTo>
                    <a:pt x="12810" y="1"/>
                    <a:pt x="11209" y="101"/>
                    <a:pt x="9608" y="301"/>
                  </a:cubicBezTo>
                  <a:cubicBezTo>
                    <a:pt x="6672" y="2102"/>
                    <a:pt x="3437" y="3270"/>
                    <a:pt x="1" y="3803"/>
                  </a:cubicBezTo>
                  <a:cubicBezTo>
                    <a:pt x="4304" y="3303"/>
                    <a:pt x="9241" y="3036"/>
                    <a:pt x="14444" y="3036"/>
                  </a:cubicBezTo>
                  <a:cubicBezTo>
                    <a:pt x="20649" y="3036"/>
                    <a:pt x="26453" y="3437"/>
                    <a:pt x="31256" y="4104"/>
                  </a:cubicBezTo>
                  <a:cubicBezTo>
                    <a:pt x="26453" y="1502"/>
                    <a:pt x="20649" y="1"/>
                    <a:pt x="1444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5927121" y="1369398"/>
              <a:ext cx="511772" cy="31992"/>
            </a:xfrm>
            <a:custGeom>
              <a:avLst/>
              <a:gdLst/>
              <a:ahLst/>
              <a:cxnLst/>
              <a:rect l="l" t="t" r="r" b="b"/>
              <a:pathLst>
                <a:path w="33625" h="2102" extrusionOk="0">
                  <a:moveTo>
                    <a:pt x="16812" y="0"/>
                  </a:moveTo>
                  <a:cubicBezTo>
                    <a:pt x="11609" y="0"/>
                    <a:pt x="6672" y="300"/>
                    <a:pt x="2402" y="767"/>
                  </a:cubicBezTo>
                  <a:cubicBezTo>
                    <a:pt x="1602" y="934"/>
                    <a:pt x="801" y="1001"/>
                    <a:pt x="0" y="1034"/>
                  </a:cubicBezTo>
                  <a:cubicBezTo>
                    <a:pt x="4804" y="1701"/>
                    <a:pt x="10608" y="2102"/>
                    <a:pt x="16812" y="2102"/>
                  </a:cubicBezTo>
                  <a:cubicBezTo>
                    <a:pt x="23017" y="2102"/>
                    <a:pt x="28821" y="1701"/>
                    <a:pt x="33624" y="1034"/>
                  </a:cubicBezTo>
                  <a:cubicBezTo>
                    <a:pt x="28821" y="367"/>
                    <a:pt x="23017" y="0"/>
                    <a:pt x="16812"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5926618" y="1385637"/>
              <a:ext cx="511772" cy="61961"/>
            </a:xfrm>
            <a:custGeom>
              <a:avLst/>
              <a:gdLst/>
              <a:ahLst/>
              <a:cxnLst/>
              <a:rect l="l" t="t" r="r" b="b"/>
              <a:pathLst>
                <a:path w="33625" h="4071" extrusionOk="0">
                  <a:moveTo>
                    <a:pt x="0" y="1"/>
                  </a:moveTo>
                  <a:lnTo>
                    <a:pt x="0" y="1"/>
                  </a:lnTo>
                  <a:cubicBezTo>
                    <a:pt x="4784" y="2574"/>
                    <a:pt x="10515" y="4071"/>
                    <a:pt x="16611" y="4071"/>
                  </a:cubicBezTo>
                  <a:cubicBezTo>
                    <a:pt x="16678" y="4071"/>
                    <a:pt x="16745" y="4071"/>
                    <a:pt x="16812" y="4070"/>
                  </a:cubicBezTo>
                  <a:cubicBezTo>
                    <a:pt x="23016" y="4070"/>
                    <a:pt x="28821" y="2569"/>
                    <a:pt x="33624" y="1"/>
                  </a:cubicBezTo>
                  <a:lnTo>
                    <a:pt x="33624" y="1"/>
                  </a:lnTo>
                  <a:cubicBezTo>
                    <a:pt x="28821" y="668"/>
                    <a:pt x="23016" y="1035"/>
                    <a:pt x="16812" y="1035"/>
                  </a:cubicBezTo>
                  <a:cubicBezTo>
                    <a:pt x="10608" y="1035"/>
                    <a:pt x="4803" y="668"/>
                    <a:pt x="0"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5926618" y="1385637"/>
              <a:ext cx="511772" cy="98002"/>
            </a:xfrm>
            <a:custGeom>
              <a:avLst/>
              <a:gdLst/>
              <a:ahLst/>
              <a:cxnLst/>
              <a:rect l="l" t="t" r="r" b="b"/>
              <a:pathLst>
                <a:path w="33625" h="6439" extrusionOk="0">
                  <a:moveTo>
                    <a:pt x="0" y="1"/>
                  </a:moveTo>
                  <a:cubicBezTo>
                    <a:pt x="4837" y="4070"/>
                    <a:pt x="10641" y="6439"/>
                    <a:pt x="16812" y="6439"/>
                  </a:cubicBezTo>
                  <a:cubicBezTo>
                    <a:pt x="23016" y="6439"/>
                    <a:pt x="28821" y="4070"/>
                    <a:pt x="33624" y="1"/>
                  </a:cubicBezTo>
                  <a:lnTo>
                    <a:pt x="33624" y="1"/>
                  </a:lnTo>
                  <a:cubicBezTo>
                    <a:pt x="28821" y="2569"/>
                    <a:pt x="23016" y="4070"/>
                    <a:pt x="16812" y="4070"/>
                  </a:cubicBezTo>
                  <a:cubicBezTo>
                    <a:pt x="10608" y="4070"/>
                    <a:pt x="4803" y="2569"/>
                    <a:pt x="0"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6460181" y="1380569"/>
              <a:ext cx="66009" cy="9147"/>
            </a:xfrm>
            <a:custGeom>
              <a:avLst/>
              <a:gdLst/>
              <a:ahLst/>
              <a:cxnLst/>
              <a:rect l="l" t="t" r="r" b="b"/>
              <a:pathLst>
                <a:path w="4337" h="601" extrusionOk="0">
                  <a:moveTo>
                    <a:pt x="2969" y="0"/>
                  </a:moveTo>
                  <a:cubicBezTo>
                    <a:pt x="2736" y="33"/>
                    <a:pt x="2469" y="67"/>
                    <a:pt x="2169" y="67"/>
                  </a:cubicBezTo>
                  <a:cubicBezTo>
                    <a:pt x="1635" y="100"/>
                    <a:pt x="1101" y="167"/>
                    <a:pt x="668" y="200"/>
                  </a:cubicBezTo>
                  <a:cubicBezTo>
                    <a:pt x="301" y="234"/>
                    <a:pt x="0" y="267"/>
                    <a:pt x="0" y="267"/>
                  </a:cubicBezTo>
                  <a:lnTo>
                    <a:pt x="0" y="300"/>
                  </a:lnTo>
                  <a:cubicBezTo>
                    <a:pt x="0" y="300"/>
                    <a:pt x="267" y="367"/>
                    <a:pt x="668" y="400"/>
                  </a:cubicBezTo>
                  <a:cubicBezTo>
                    <a:pt x="1101" y="434"/>
                    <a:pt x="1635" y="467"/>
                    <a:pt x="2169" y="534"/>
                  </a:cubicBezTo>
                  <a:cubicBezTo>
                    <a:pt x="2435" y="567"/>
                    <a:pt x="2736" y="601"/>
                    <a:pt x="2969" y="601"/>
                  </a:cubicBezTo>
                  <a:cubicBezTo>
                    <a:pt x="3236" y="601"/>
                    <a:pt x="3470" y="567"/>
                    <a:pt x="3670" y="534"/>
                  </a:cubicBezTo>
                  <a:cubicBezTo>
                    <a:pt x="4070" y="434"/>
                    <a:pt x="4337" y="300"/>
                    <a:pt x="4337" y="300"/>
                  </a:cubicBezTo>
                  <a:lnTo>
                    <a:pt x="4337" y="267"/>
                  </a:lnTo>
                  <a:cubicBezTo>
                    <a:pt x="4337" y="267"/>
                    <a:pt x="4103" y="134"/>
                    <a:pt x="3670" y="67"/>
                  </a:cubicBezTo>
                  <a:cubicBezTo>
                    <a:pt x="3470" y="33"/>
                    <a:pt x="3236" y="0"/>
                    <a:pt x="2969"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6449010" y="1400369"/>
              <a:ext cx="61443" cy="29968"/>
            </a:xfrm>
            <a:custGeom>
              <a:avLst/>
              <a:gdLst/>
              <a:ahLst/>
              <a:cxnLst/>
              <a:rect l="l" t="t" r="r" b="b"/>
              <a:pathLst>
                <a:path w="4037" h="1969" extrusionOk="0">
                  <a:moveTo>
                    <a:pt x="34" y="0"/>
                  </a:moveTo>
                  <a:lnTo>
                    <a:pt x="1" y="67"/>
                  </a:lnTo>
                  <a:cubicBezTo>
                    <a:pt x="1" y="67"/>
                    <a:pt x="201" y="234"/>
                    <a:pt x="568" y="434"/>
                  </a:cubicBezTo>
                  <a:cubicBezTo>
                    <a:pt x="968" y="634"/>
                    <a:pt x="1402" y="901"/>
                    <a:pt x="1902" y="1168"/>
                  </a:cubicBezTo>
                  <a:cubicBezTo>
                    <a:pt x="2169" y="1301"/>
                    <a:pt x="2369" y="1468"/>
                    <a:pt x="2636" y="1601"/>
                  </a:cubicBezTo>
                  <a:cubicBezTo>
                    <a:pt x="2869" y="1735"/>
                    <a:pt x="3069" y="1801"/>
                    <a:pt x="3303" y="1835"/>
                  </a:cubicBezTo>
                  <a:cubicBezTo>
                    <a:pt x="3703" y="1968"/>
                    <a:pt x="4003" y="1968"/>
                    <a:pt x="4003" y="1968"/>
                  </a:cubicBezTo>
                  <a:lnTo>
                    <a:pt x="4037" y="1935"/>
                  </a:lnTo>
                  <a:cubicBezTo>
                    <a:pt x="4037" y="1935"/>
                    <a:pt x="3837" y="1735"/>
                    <a:pt x="3503" y="1468"/>
                  </a:cubicBezTo>
                  <a:cubicBezTo>
                    <a:pt x="3336" y="1334"/>
                    <a:pt x="3136" y="1234"/>
                    <a:pt x="2869" y="1101"/>
                  </a:cubicBezTo>
                  <a:cubicBezTo>
                    <a:pt x="2669" y="967"/>
                    <a:pt x="2369" y="901"/>
                    <a:pt x="2135" y="801"/>
                  </a:cubicBezTo>
                  <a:cubicBezTo>
                    <a:pt x="1635" y="600"/>
                    <a:pt x="1068" y="400"/>
                    <a:pt x="701" y="267"/>
                  </a:cubicBezTo>
                  <a:cubicBezTo>
                    <a:pt x="301" y="100"/>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6429209" y="1416106"/>
              <a:ext cx="52813" cy="44686"/>
            </a:xfrm>
            <a:custGeom>
              <a:avLst/>
              <a:gdLst/>
              <a:ahLst/>
              <a:cxnLst/>
              <a:rect l="l" t="t" r="r" b="b"/>
              <a:pathLst>
                <a:path w="3470" h="2936" extrusionOk="0">
                  <a:moveTo>
                    <a:pt x="34" y="0"/>
                  </a:moveTo>
                  <a:lnTo>
                    <a:pt x="1" y="67"/>
                  </a:lnTo>
                  <a:lnTo>
                    <a:pt x="501" y="567"/>
                  </a:lnTo>
                  <a:cubicBezTo>
                    <a:pt x="801" y="867"/>
                    <a:pt x="1168" y="1268"/>
                    <a:pt x="1568" y="1635"/>
                  </a:cubicBezTo>
                  <a:cubicBezTo>
                    <a:pt x="1802" y="1868"/>
                    <a:pt x="1969" y="2068"/>
                    <a:pt x="2169" y="2235"/>
                  </a:cubicBezTo>
                  <a:cubicBezTo>
                    <a:pt x="2369" y="2402"/>
                    <a:pt x="2602" y="2535"/>
                    <a:pt x="2769" y="2635"/>
                  </a:cubicBezTo>
                  <a:cubicBezTo>
                    <a:pt x="3136" y="2869"/>
                    <a:pt x="3436" y="2936"/>
                    <a:pt x="3436" y="2936"/>
                  </a:cubicBezTo>
                  <a:lnTo>
                    <a:pt x="3470" y="2902"/>
                  </a:lnTo>
                  <a:cubicBezTo>
                    <a:pt x="3470" y="2902"/>
                    <a:pt x="3336" y="2602"/>
                    <a:pt x="3036" y="2268"/>
                  </a:cubicBezTo>
                  <a:cubicBezTo>
                    <a:pt x="2936" y="2102"/>
                    <a:pt x="2769" y="1935"/>
                    <a:pt x="2536" y="1768"/>
                  </a:cubicBezTo>
                  <a:cubicBezTo>
                    <a:pt x="2336" y="1668"/>
                    <a:pt x="2102" y="1468"/>
                    <a:pt x="1869" y="1301"/>
                  </a:cubicBezTo>
                  <a:cubicBezTo>
                    <a:pt x="1435" y="1001"/>
                    <a:pt x="968" y="634"/>
                    <a:pt x="634" y="400"/>
                  </a:cubicBezTo>
                  <a:cubicBezTo>
                    <a:pt x="301" y="167"/>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6407887" y="1430321"/>
              <a:ext cx="44184" cy="53818"/>
            </a:xfrm>
            <a:custGeom>
              <a:avLst/>
              <a:gdLst/>
              <a:ahLst/>
              <a:cxnLst/>
              <a:rect l="l" t="t" r="r" b="b"/>
              <a:pathLst>
                <a:path w="2903" h="3536" extrusionOk="0">
                  <a:moveTo>
                    <a:pt x="34" y="0"/>
                  </a:moveTo>
                  <a:cubicBezTo>
                    <a:pt x="1" y="0"/>
                    <a:pt x="167" y="267"/>
                    <a:pt x="434" y="634"/>
                  </a:cubicBezTo>
                  <a:cubicBezTo>
                    <a:pt x="668" y="1001"/>
                    <a:pt x="1001" y="1468"/>
                    <a:pt x="1335" y="1935"/>
                  </a:cubicBezTo>
                  <a:cubicBezTo>
                    <a:pt x="1502" y="2168"/>
                    <a:pt x="1602" y="2435"/>
                    <a:pt x="1769" y="2635"/>
                  </a:cubicBezTo>
                  <a:cubicBezTo>
                    <a:pt x="1935" y="2802"/>
                    <a:pt x="2102" y="3002"/>
                    <a:pt x="2269" y="3136"/>
                  </a:cubicBezTo>
                  <a:cubicBezTo>
                    <a:pt x="2602" y="3436"/>
                    <a:pt x="2869" y="3536"/>
                    <a:pt x="2869" y="3536"/>
                  </a:cubicBezTo>
                  <a:lnTo>
                    <a:pt x="2903" y="3503"/>
                  </a:lnTo>
                  <a:cubicBezTo>
                    <a:pt x="2903" y="3503"/>
                    <a:pt x="2836" y="3236"/>
                    <a:pt x="2602" y="2835"/>
                  </a:cubicBezTo>
                  <a:cubicBezTo>
                    <a:pt x="2502" y="2635"/>
                    <a:pt x="2369" y="2435"/>
                    <a:pt x="2202" y="2202"/>
                  </a:cubicBezTo>
                  <a:lnTo>
                    <a:pt x="1602" y="1635"/>
                  </a:lnTo>
                  <a:cubicBezTo>
                    <a:pt x="1201" y="1201"/>
                    <a:pt x="835" y="801"/>
                    <a:pt x="534" y="500"/>
                  </a:cubicBezTo>
                  <a:lnTo>
                    <a:pt x="3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6383521" y="1445038"/>
              <a:ext cx="37076" cy="59419"/>
            </a:xfrm>
            <a:custGeom>
              <a:avLst/>
              <a:gdLst/>
              <a:ahLst/>
              <a:cxnLst/>
              <a:rect l="l" t="t" r="r" b="b"/>
              <a:pathLst>
                <a:path w="2436" h="3904" extrusionOk="0">
                  <a:moveTo>
                    <a:pt x="0" y="0"/>
                  </a:moveTo>
                  <a:cubicBezTo>
                    <a:pt x="0" y="0"/>
                    <a:pt x="134" y="301"/>
                    <a:pt x="334" y="668"/>
                  </a:cubicBezTo>
                  <a:cubicBezTo>
                    <a:pt x="501" y="1068"/>
                    <a:pt x="801" y="1568"/>
                    <a:pt x="1035" y="2069"/>
                  </a:cubicBezTo>
                  <a:lnTo>
                    <a:pt x="1435" y="2836"/>
                  </a:lnTo>
                  <a:cubicBezTo>
                    <a:pt x="1535" y="3036"/>
                    <a:pt x="1702" y="3236"/>
                    <a:pt x="1835" y="3403"/>
                  </a:cubicBezTo>
                  <a:cubicBezTo>
                    <a:pt x="2135" y="3736"/>
                    <a:pt x="2369" y="3903"/>
                    <a:pt x="2369" y="3903"/>
                  </a:cubicBezTo>
                  <a:lnTo>
                    <a:pt x="2436" y="3870"/>
                  </a:lnTo>
                  <a:cubicBezTo>
                    <a:pt x="2436" y="3870"/>
                    <a:pt x="2369" y="3570"/>
                    <a:pt x="2202" y="3169"/>
                  </a:cubicBezTo>
                  <a:cubicBezTo>
                    <a:pt x="2135" y="2969"/>
                    <a:pt x="2002" y="2702"/>
                    <a:pt x="1868" y="2502"/>
                  </a:cubicBezTo>
                  <a:cubicBezTo>
                    <a:pt x="1702" y="2302"/>
                    <a:pt x="1535" y="2069"/>
                    <a:pt x="1368" y="1835"/>
                  </a:cubicBezTo>
                  <a:cubicBezTo>
                    <a:pt x="1035" y="1368"/>
                    <a:pt x="701" y="934"/>
                    <a:pt x="467" y="601"/>
                  </a:cubicBezTo>
                  <a:cubicBezTo>
                    <a:pt x="201" y="201"/>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6359656" y="1458233"/>
              <a:ext cx="30486" cy="64502"/>
            </a:xfrm>
            <a:custGeom>
              <a:avLst/>
              <a:gdLst/>
              <a:ahLst/>
              <a:cxnLst/>
              <a:rect l="l" t="t" r="r" b="b"/>
              <a:pathLst>
                <a:path w="2003" h="4238" extrusionOk="0">
                  <a:moveTo>
                    <a:pt x="34" y="1"/>
                  </a:moveTo>
                  <a:lnTo>
                    <a:pt x="1" y="134"/>
                  </a:lnTo>
                  <a:cubicBezTo>
                    <a:pt x="1" y="134"/>
                    <a:pt x="67" y="368"/>
                    <a:pt x="234" y="801"/>
                  </a:cubicBezTo>
                  <a:cubicBezTo>
                    <a:pt x="401" y="1168"/>
                    <a:pt x="601" y="1702"/>
                    <a:pt x="835" y="2269"/>
                  </a:cubicBezTo>
                  <a:cubicBezTo>
                    <a:pt x="901" y="2503"/>
                    <a:pt x="1001" y="2803"/>
                    <a:pt x="1101" y="3070"/>
                  </a:cubicBezTo>
                  <a:cubicBezTo>
                    <a:pt x="1235" y="3303"/>
                    <a:pt x="1368" y="3503"/>
                    <a:pt x="1502" y="3670"/>
                  </a:cubicBezTo>
                  <a:cubicBezTo>
                    <a:pt x="1702" y="4004"/>
                    <a:pt x="1935" y="4237"/>
                    <a:pt x="1935" y="4237"/>
                  </a:cubicBezTo>
                  <a:lnTo>
                    <a:pt x="2002" y="4170"/>
                  </a:lnTo>
                  <a:cubicBezTo>
                    <a:pt x="2002" y="4170"/>
                    <a:pt x="2002" y="3837"/>
                    <a:pt x="1869" y="3437"/>
                  </a:cubicBezTo>
                  <a:cubicBezTo>
                    <a:pt x="1835" y="3236"/>
                    <a:pt x="1735" y="2970"/>
                    <a:pt x="1602" y="2736"/>
                  </a:cubicBezTo>
                  <a:cubicBezTo>
                    <a:pt x="1502" y="2503"/>
                    <a:pt x="1335" y="2269"/>
                    <a:pt x="1202" y="2002"/>
                  </a:cubicBezTo>
                  <a:cubicBezTo>
                    <a:pt x="901" y="1502"/>
                    <a:pt x="601" y="1001"/>
                    <a:pt x="401" y="635"/>
                  </a:cubicBezTo>
                  <a:cubicBezTo>
                    <a:pt x="201" y="268"/>
                    <a:pt x="34" y="1"/>
                    <a:pt x="34"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6332246" y="1472966"/>
              <a:ext cx="23880" cy="66511"/>
            </a:xfrm>
            <a:custGeom>
              <a:avLst/>
              <a:gdLst/>
              <a:ahLst/>
              <a:cxnLst/>
              <a:rect l="l" t="t" r="r" b="b"/>
              <a:pathLst>
                <a:path w="1569" h="4370" extrusionOk="0">
                  <a:moveTo>
                    <a:pt x="0" y="0"/>
                  </a:moveTo>
                  <a:cubicBezTo>
                    <a:pt x="0" y="0"/>
                    <a:pt x="34" y="300"/>
                    <a:pt x="167" y="701"/>
                  </a:cubicBezTo>
                  <a:cubicBezTo>
                    <a:pt x="301" y="1134"/>
                    <a:pt x="401" y="1701"/>
                    <a:pt x="567" y="2268"/>
                  </a:cubicBezTo>
                  <a:cubicBezTo>
                    <a:pt x="668" y="2535"/>
                    <a:pt x="701" y="2835"/>
                    <a:pt x="801" y="3102"/>
                  </a:cubicBezTo>
                  <a:cubicBezTo>
                    <a:pt x="868" y="3336"/>
                    <a:pt x="1001" y="3536"/>
                    <a:pt x="1068" y="3769"/>
                  </a:cubicBezTo>
                  <a:cubicBezTo>
                    <a:pt x="1301" y="4136"/>
                    <a:pt x="1501" y="4370"/>
                    <a:pt x="1501" y="4370"/>
                  </a:cubicBezTo>
                  <a:lnTo>
                    <a:pt x="1535" y="4370"/>
                  </a:lnTo>
                  <a:cubicBezTo>
                    <a:pt x="1535" y="4370"/>
                    <a:pt x="1568" y="4036"/>
                    <a:pt x="1501" y="3636"/>
                  </a:cubicBezTo>
                  <a:cubicBezTo>
                    <a:pt x="1468" y="3403"/>
                    <a:pt x="1401" y="3169"/>
                    <a:pt x="1335" y="2936"/>
                  </a:cubicBezTo>
                  <a:cubicBezTo>
                    <a:pt x="1235" y="2669"/>
                    <a:pt x="1135" y="2368"/>
                    <a:pt x="1001" y="2135"/>
                  </a:cubicBezTo>
                  <a:cubicBezTo>
                    <a:pt x="801" y="1568"/>
                    <a:pt x="534" y="1034"/>
                    <a:pt x="367" y="667"/>
                  </a:cubicBezTo>
                  <a:cubicBezTo>
                    <a:pt x="201" y="234"/>
                    <a:pt x="67" y="0"/>
                    <a:pt x="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6303816" y="1487181"/>
              <a:ext cx="14231" cy="69571"/>
            </a:xfrm>
            <a:custGeom>
              <a:avLst/>
              <a:gdLst/>
              <a:ahLst/>
              <a:cxnLst/>
              <a:rect l="l" t="t" r="r" b="b"/>
              <a:pathLst>
                <a:path w="935" h="4571" extrusionOk="0">
                  <a:moveTo>
                    <a:pt x="34" y="0"/>
                  </a:moveTo>
                  <a:lnTo>
                    <a:pt x="0" y="67"/>
                  </a:lnTo>
                  <a:cubicBezTo>
                    <a:pt x="0" y="67"/>
                    <a:pt x="34" y="367"/>
                    <a:pt x="67" y="767"/>
                  </a:cubicBezTo>
                  <a:cubicBezTo>
                    <a:pt x="100" y="1201"/>
                    <a:pt x="167" y="1768"/>
                    <a:pt x="234" y="2368"/>
                  </a:cubicBezTo>
                  <a:cubicBezTo>
                    <a:pt x="267" y="2669"/>
                    <a:pt x="267" y="2936"/>
                    <a:pt x="334" y="3202"/>
                  </a:cubicBezTo>
                  <a:cubicBezTo>
                    <a:pt x="367" y="3436"/>
                    <a:pt x="434" y="3703"/>
                    <a:pt x="534" y="3903"/>
                  </a:cubicBezTo>
                  <a:cubicBezTo>
                    <a:pt x="701" y="4337"/>
                    <a:pt x="868" y="4570"/>
                    <a:pt x="868" y="4570"/>
                  </a:cubicBezTo>
                  <a:lnTo>
                    <a:pt x="901" y="4570"/>
                  </a:lnTo>
                  <a:cubicBezTo>
                    <a:pt x="901" y="4570"/>
                    <a:pt x="934" y="4270"/>
                    <a:pt x="934" y="3836"/>
                  </a:cubicBezTo>
                  <a:cubicBezTo>
                    <a:pt x="934" y="3569"/>
                    <a:pt x="901" y="3302"/>
                    <a:pt x="868" y="3069"/>
                  </a:cubicBezTo>
                  <a:cubicBezTo>
                    <a:pt x="834" y="2769"/>
                    <a:pt x="734" y="2535"/>
                    <a:pt x="668" y="2235"/>
                  </a:cubicBezTo>
                  <a:cubicBezTo>
                    <a:pt x="501" y="1668"/>
                    <a:pt x="367" y="1101"/>
                    <a:pt x="234" y="701"/>
                  </a:cubicBezTo>
                  <a:cubicBezTo>
                    <a:pt x="100" y="267"/>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6270821" y="1495293"/>
              <a:ext cx="8127" cy="70590"/>
            </a:xfrm>
            <a:custGeom>
              <a:avLst/>
              <a:gdLst/>
              <a:ahLst/>
              <a:cxnLst/>
              <a:rect l="l" t="t" r="r" b="b"/>
              <a:pathLst>
                <a:path w="534" h="4638" extrusionOk="0">
                  <a:moveTo>
                    <a:pt x="67" y="1"/>
                  </a:moveTo>
                  <a:lnTo>
                    <a:pt x="67" y="34"/>
                  </a:lnTo>
                  <a:cubicBezTo>
                    <a:pt x="67" y="34"/>
                    <a:pt x="34" y="334"/>
                    <a:pt x="34" y="735"/>
                  </a:cubicBezTo>
                  <a:cubicBezTo>
                    <a:pt x="0" y="1168"/>
                    <a:pt x="0" y="1735"/>
                    <a:pt x="0" y="2336"/>
                  </a:cubicBezTo>
                  <a:lnTo>
                    <a:pt x="0" y="3170"/>
                  </a:lnTo>
                  <a:cubicBezTo>
                    <a:pt x="34" y="3470"/>
                    <a:pt x="67" y="3703"/>
                    <a:pt x="100" y="3904"/>
                  </a:cubicBezTo>
                  <a:cubicBezTo>
                    <a:pt x="200" y="4337"/>
                    <a:pt x="334" y="4637"/>
                    <a:pt x="334" y="4637"/>
                  </a:cubicBezTo>
                  <a:lnTo>
                    <a:pt x="367" y="4637"/>
                  </a:lnTo>
                  <a:cubicBezTo>
                    <a:pt x="367" y="4637"/>
                    <a:pt x="434" y="4337"/>
                    <a:pt x="501" y="3870"/>
                  </a:cubicBezTo>
                  <a:cubicBezTo>
                    <a:pt x="534" y="3670"/>
                    <a:pt x="534" y="3370"/>
                    <a:pt x="534" y="3136"/>
                  </a:cubicBezTo>
                  <a:cubicBezTo>
                    <a:pt x="501" y="2870"/>
                    <a:pt x="434" y="2569"/>
                    <a:pt x="400" y="2302"/>
                  </a:cubicBezTo>
                  <a:cubicBezTo>
                    <a:pt x="334" y="1702"/>
                    <a:pt x="267" y="1102"/>
                    <a:pt x="200" y="701"/>
                  </a:cubicBezTo>
                  <a:cubicBezTo>
                    <a:pt x="100" y="268"/>
                    <a:pt x="67" y="1"/>
                    <a:pt x="67"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6229698" y="1500878"/>
              <a:ext cx="8645" cy="70590"/>
            </a:xfrm>
            <a:custGeom>
              <a:avLst/>
              <a:gdLst/>
              <a:ahLst/>
              <a:cxnLst/>
              <a:rect l="l" t="t" r="r" b="b"/>
              <a:pathLst>
                <a:path w="568" h="4638" extrusionOk="0">
                  <a:moveTo>
                    <a:pt x="234" y="1"/>
                  </a:moveTo>
                  <a:lnTo>
                    <a:pt x="134" y="34"/>
                  </a:lnTo>
                  <a:cubicBezTo>
                    <a:pt x="134" y="34"/>
                    <a:pt x="100" y="334"/>
                    <a:pt x="100" y="768"/>
                  </a:cubicBezTo>
                  <a:cubicBezTo>
                    <a:pt x="100" y="1168"/>
                    <a:pt x="67" y="1769"/>
                    <a:pt x="67" y="2336"/>
                  </a:cubicBezTo>
                  <a:cubicBezTo>
                    <a:pt x="67" y="2636"/>
                    <a:pt x="0" y="2936"/>
                    <a:pt x="0" y="3170"/>
                  </a:cubicBezTo>
                  <a:cubicBezTo>
                    <a:pt x="0" y="3470"/>
                    <a:pt x="67" y="3703"/>
                    <a:pt x="100" y="3937"/>
                  </a:cubicBezTo>
                  <a:cubicBezTo>
                    <a:pt x="167" y="4337"/>
                    <a:pt x="300" y="4637"/>
                    <a:pt x="300" y="4637"/>
                  </a:cubicBezTo>
                  <a:lnTo>
                    <a:pt x="334" y="4637"/>
                  </a:lnTo>
                  <a:cubicBezTo>
                    <a:pt x="334" y="4637"/>
                    <a:pt x="467" y="4304"/>
                    <a:pt x="501" y="3870"/>
                  </a:cubicBezTo>
                  <a:cubicBezTo>
                    <a:pt x="567" y="3670"/>
                    <a:pt x="567" y="3403"/>
                    <a:pt x="567" y="3136"/>
                  </a:cubicBezTo>
                  <a:cubicBezTo>
                    <a:pt x="567" y="2869"/>
                    <a:pt x="501" y="2569"/>
                    <a:pt x="467" y="2302"/>
                  </a:cubicBezTo>
                  <a:cubicBezTo>
                    <a:pt x="434" y="1702"/>
                    <a:pt x="334" y="1135"/>
                    <a:pt x="300" y="701"/>
                  </a:cubicBezTo>
                  <a:cubicBezTo>
                    <a:pt x="267" y="301"/>
                    <a:pt x="234" y="1"/>
                    <a:pt x="234"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6193141" y="1505961"/>
              <a:ext cx="8143" cy="70073"/>
            </a:xfrm>
            <a:custGeom>
              <a:avLst/>
              <a:gdLst/>
              <a:ahLst/>
              <a:cxnLst/>
              <a:rect l="l" t="t" r="r" b="b"/>
              <a:pathLst>
                <a:path w="535" h="4604" extrusionOk="0">
                  <a:moveTo>
                    <a:pt x="334" y="0"/>
                  </a:moveTo>
                  <a:cubicBezTo>
                    <a:pt x="334" y="0"/>
                    <a:pt x="301" y="301"/>
                    <a:pt x="267" y="701"/>
                  </a:cubicBezTo>
                  <a:cubicBezTo>
                    <a:pt x="201" y="1134"/>
                    <a:pt x="134" y="1702"/>
                    <a:pt x="101" y="2302"/>
                  </a:cubicBezTo>
                  <a:cubicBezTo>
                    <a:pt x="101" y="2602"/>
                    <a:pt x="1" y="2869"/>
                    <a:pt x="1" y="3136"/>
                  </a:cubicBezTo>
                  <a:cubicBezTo>
                    <a:pt x="1" y="3436"/>
                    <a:pt x="1" y="3670"/>
                    <a:pt x="34" y="3870"/>
                  </a:cubicBezTo>
                  <a:cubicBezTo>
                    <a:pt x="101" y="4303"/>
                    <a:pt x="201" y="4604"/>
                    <a:pt x="201" y="4604"/>
                  </a:cubicBezTo>
                  <a:lnTo>
                    <a:pt x="267" y="4604"/>
                  </a:lnTo>
                  <a:cubicBezTo>
                    <a:pt x="267" y="4604"/>
                    <a:pt x="367" y="4303"/>
                    <a:pt x="468" y="3870"/>
                  </a:cubicBezTo>
                  <a:cubicBezTo>
                    <a:pt x="501" y="3670"/>
                    <a:pt x="534" y="3369"/>
                    <a:pt x="534" y="3136"/>
                  </a:cubicBezTo>
                  <a:cubicBezTo>
                    <a:pt x="534" y="2869"/>
                    <a:pt x="501" y="2602"/>
                    <a:pt x="501" y="2302"/>
                  </a:cubicBezTo>
                  <a:cubicBezTo>
                    <a:pt x="468" y="1702"/>
                    <a:pt x="468" y="1134"/>
                    <a:pt x="434" y="701"/>
                  </a:cubicBezTo>
                  <a:cubicBezTo>
                    <a:pt x="434" y="301"/>
                    <a:pt x="367" y="0"/>
                    <a:pt x="3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5931686" y="1426760"/>
              <a:ext cx="24900" cy="24900"/>
            </a:xfrm>
            <a:custGeom>
              <a:avLst/>
              <a:gdLst/>
              <a:ahLst/>
              <a:cxnLst/>
              <a:rect l="l" t="t" r="r" b="b"/>
              <a:pathLst>
                <a:path w="1636" h="1636" extrusionOk="0">
                  <a:moveTo>
                    <a:pt x="1635" y="1"/>
                  </a:moveTo>
                  <a:cubicBezTo>
                    <a:pt x="1602" y="1"/>
                    <a:pt x="1101" y="334"/>
                    <a:pt x="668" y="668"/>
                  </a:cubicBezTo>
                  <a:cubicBezTo>
                    <a:pt x="534" y="734"/>
                    <a:pt x="434" y="835"/>
                    <a:pt x="334" y="901"/>
                  </a:cubicBezTo>
                  <a:cubicBezTo>
                    <a:pt x="267" y="1001"/>
                    <a:pt x="167" y="1135"/>
                    <a:pt x="134" y="1201"/>
                  </a:cubicBezTo>
                  <a:cubicBezTo>
                    <a:pt x="1" y="1402"/>
                    <a:pt x="1" y="1568"/>
                    <a:pt x="1" y="1568"/>
                  </a:cubicBezTo>
                  <a:lnTo>
                    <a:pt x="34" y="1635"/>
                  </a:lnTo>
                  <a:cubicBezTo>
                    <a:pt x="34" y="1635"/>
                    <a:pt x="201" y="1635"/>
                    <a:pt x="434" y="1502"/>
                  </a:cubicBezTo>
                  <a:cubicBezTo>
                    <a:pt x="501" y="1468"/>
                    <a:pt x="634" y="1368"/>
                    <a:pt x="701" y="1302"/>
                  </a:cubicBezTo>
                  <a:cubicBezTo>
                    <a:pt x="801" y="1201"/>
                    <a:pt x="868" y="1068"/>
                    <a:pt x="968" y="968"/>
                  </a:cubicBezTo>
                  <a:cubicBezTo>
                    <a:pt x="1302" y="501"/>
                    <a:pt x="1635" y="1"/>
                    <a:pt x="1635"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6449512" y="1343509"/>
              <a:ext cx="61458" cy="29968"/>
            </a:xfrm>
            <a:custGeom>
              <a:avLst/>
              <a:gdLst/>
              <a:ahLst/>
              <a:cxnLst/>
              <a:rect l="l" t="t" r="r" b="b"/>
              <a:pathLst>
                <a:path w="4038" h="1969" extrusionOk="0">
                  <a:moveTo>
                    <a:pt x="4004" y="0"/>
                  </a:moveTo>
                  <a:cubicBezTo>
                    <a:pt x="4004" y="0"/>
                    <a:pt x="3704" y="0"/>
                    <a:pt x="3303" y="133"/>
                  </a:cubicBezTo>
                  <a:cubicBezTo>
                    <a:pt x="3103" y="200"/>
                    <a:pt x="2870" y="267"/>
                    <a:pt x="2636" y="367"/>
                  </a:cubicBezTo>
                  <a:cubicBezTo>
                    <a:pt x="2369" y="500"/>
                    <a:pt x="2169" y="667"/>
                    <a:pt x="1936" y="801"/>
                  </a:cubicBezTo>
                  <a:cubicBezTo>
                    <a:pt x="1435" y="1034"/>
                    <a:pt x="968" y="1334"/>
                    <a:pt x="601" y="1534"/>
                  </a:cubicBezTo>
                  <a:cubicBezTo>
                    <a:pt x="268" y="1768"/>
                    <a:pt x="1" y="1935"/>
                    <a:pt x="1" y="1935"/>
                  </a:cubicBezTo>
                  <a:lnTo>
                    <a:pt x="34" y="1968"/>
                  </a:lnTo>
                  <a:cubicBezTo>
                    <a:pt x="34" y="1968"/>
                    <a:pt x="334" y="1835"/>
                    <a:pt x="701" y="1701"/>
                  </a:cubicBezTo>
                  <a:cubicBezTo>
                    <a:pt x="1068" y="1601"/>
                    <a:pt x="1635" y="1368"/>
                    <a:pt x="2136" y="1168"/>
                  </a:cubicBezTo>
                  <a:cubicBezTo>
                    <a:pt x="2369" y="1034"/>
                    <a:pt x="2636" y="1001"/>
                    <a:pt x="2870" y="867"/>
                  </a:cubicBezTo>
                  <a:cubicBezTo>
                    <a:pt x="3136" y="767"/>
                    <a:pt x="3337" y="634"/>
                    <a:pt x="3503" y="500"/>
                  </a:cubicBezTo>
                  <a:cubicBezTo>
                    <a:pt x="3837" y="300"/>
                    <a:pt x="4037" y="33"/>
                    <a:pt x="4037" y="33"/>
                  </a:cubicBezTo>
                  <a:lnTo>
                    <a:pt x="400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6429209" y="1313040"/>
              <a:ext cx="52813" cy="45706"/>
            </a:xfrm>
            <a:custGeom>
              <a:avLst/>
              <a:gdLst/>
              <a:ahLst/>
              <a:cxnLst/>
              <a:rect l="l" t="t" r="r" b="b"/>
              <a:pathLst>
                <a:path w="3470" h="3003" extrusionOk="0">
                  <a:moveTo>
                    <a:pt x="3436" y="1"/>
                  </a:moveTo>
                  <a:cubicBezTo>
                    <a:pt x="3436" y="1"/>
                    <a:pt x="3136" y="101"/>
                    <a:pt x="2769" y="301"/>
                  </a:cubicBezTo>
                  <a:cubicBezTo>
                    <a:pt x="2602" y="434"/>
                    <a:pt x="2369" y="534"/>
                    <a:pt x="2169" y="701"/>
                  </a:cubicBezTo>
                  <a:cubicBezTo>
                    <a:pt x="1969" y="868"/>
                    <a:pt x="1802" y="1101"/>
                    <a:pt x="1568" y="1302"/>
                  </a:cubicBezTo>
                  <a:lnTo>
                    <a:pt x="501" y="2369"/>
                  </a:lnTo>
                  <a:lnTo>
                    <a:pt x="1" y="2869"/>
                  </a:lnTo>
                  <a:lnTo>
                    <a:pt x="34" y="3003"/>
                  </a:lnTo>
                  <a:cubicBezTo>
                    <a:pt x="34" y="3003"/>
                    <a:pt x="301" y="2836"/>
                    <a:pt x="634" y="2602"/>
                  </a:cubicBezTo>
                  <a:cubicBezTo>
                    <a:pt x="968" y="2336"/>
                    <a:pt x="1435" y="2002"/>
                    <a:pt x="1869" y="1668"/>
                  </a:cubicBezTo>
                  <a:cubicBezTo>
                    <a:pt x="2102" y="1502"/>
                    <a:pt x="2336" y="1335"/>
                    <a:pt x="2536" y="1168"/>
                  </a:cubicBezTo>
                  <a:cubicBezTo>
                    <a:pt x="2769" y="1001"/>
                    <a:pt x="2903" y="835"/>
                    <a:pt x="3036" y="668"/>
                  </a:cubicBezTo>
                  <a:cubicBezTo>
                    <a:pt x="3336" y="334"/>
                    <a:pt x="3470" y="34"/>
                    <a:pt x="3470" y="34"/>
                  </a:cubicBezTo>
                  <a:lnTo>
                    <a:pt x="3436"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6407887" y="1289693"/>
              <a:ext cx="42662" cy="53377"/>
            </a:xfrm>
            <a:custGeom>
              <a:avLst/>
              <a:gdLst/>
              <a:ahLst/>
              <a:cxnLst/>
              <a:rect l="l" t="t" r="r" b="b"/>
              <a:pathLst>
                <a:path w="2803" h="3507" extrusionOk="0">
                  <a:moveTo>
                    <a:pt x="2769" y="0"/>
                  </a:moveTo>
                  <a:cubicBezTo>
                    <a:pt x="2769" y="0"/>
                    <a:pt x="2536" y="100"/>
                    <a:pt x="2202" y="400"/>
                  </a:cubicBezTo>
                  <a:cubicBezTo>
                    <a:pt x="2035" y="534"/>
                    <a:pt x="1869" y="701"/>
                    <a:pt x="1702" y="901"/>
                  </a:cubicBezTo>
                  <a:cubicBezTo>
                    <a:pt x="1535" y="1134"/>
                    <a:pt x="1402" y="1368"/>
                    <a:pt x="1235" y="1635"/>
                  </a:cubicBezTo>
                  <a:cubicBezTo>
                    <a:pt x="935" y="2068"/>
                    <a:pt x="601" y="2535"/>
                    <a:pt x="368" y="2902"/>
                  </a:cubicBezTo>
                  <a:cubicBezTo>
                    <a:pt x="167" y="3236"/>
                    <a:pt x="1" y="3503"/>
                    <a:pt x="1" y="3503"/>
                  </a:cubicBezTo>
                  <a:cubicBezTo>
                    <a:pt x="3" y="3505"/>
                    <a:pt x="6" y="3506"/>
                    <a:pt x="11" y="3506"/>
                  </a:cubicBezTo>
                  <a:cubicBezTo>
                    <a:pt x="63" y="3506"/>
                    <a:pt x="249" y="3316"/>
                    <a:pt x="434" y="3069"/>
                  </a:cubicBezTo>
                  <a:cubicBezTo>
                    <a:pt x="768" y="2769"/>
                    <a:pt x="1135" y="2369"/>
                    <a:pt x="1535" y="1935"/>
                  </a:cubicBezTo>
                  <a:cubicBezTo>
                    <a:pt x="1735" y="1701"/>
                    <a:pt x="1935" y="1535"/>
                    <a:pt x="2102" y="1334"/>
                  </a:cubicBezTo>
                  <a:cubicBezTo>
                    <a:pt x="2269" y="1101"/>
                    <a:pt x="2402" y="901"/>
                    <a:pt x="2536" y="701"/>
                  </a:cubicBezTo>
                  <a:cubicBezTo>
                    <a:pt x="2736" y="334"/>
                    <a:pt x="2803" y="34"/>
                    <a:pt x="2803" y="34"/>
                  </a:cubicBezTo>
                  <a:lnTo>
                    <a:pt x="2769"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6383521" y="1268873"/>
              <a:ext cx="37076" cy="59419"/>
            </a:xfrm>
            <a:custGeom>
              <a:avLst/>
              <a:gdLst/>
              <a:ahLst/>
              <a:cxnLst/>
              <a:rect l="l" t="t" r="r" b="b"/>
              <a:pathLst>
                <a:path w="2436" h="3904" extrusionOk="0">
                  <a:moveTo>
                    <a:pt x="2369" y="1"/>
                  </a:moveTo>
                  <a:cubicBezTo>
                    <a:pt x="2369" y="1"/>
                    <a:pt x="2135" y="167"/>
                    <a:pt x="1835" y="501"/>
                  </a:cubicBezTo>
                  <a:cubicBezTo>
                    <a:pt x="1702" y="668"/>
                    <a:pt x="1535" y="868"/>
                    <a:pt x="1435" y="1068"/>
                  </a:cubicBezTo>
                  <a:lnTo>
                    <a:pt x="1035" y="1835"/>
                  </a:lnTo>
                  <a:cubicBezTo>
                    <a:pt x="801" y="2369"/>
                    <a:pt x="534" y="2869"/>
                    <a:pt x="334" y="3236"/>
                  </a:cubicBezTo>
                  <a:lnTo>
                    <a:pt x="0" y="3903"/>
                  </a:lnTo>
                  <a:lnTo>
                    <a:pt x="34" y="3903"/>
                  </a:lnTo>
                  <a:cubicBezTo>
                    <a:pt x="34" y="3903"/>
                    <a:pt x="201" y="3636"/>
                    <a:pt x="467" y="3303"/>
                  </a:cubicBezTo>
                  <a:cubicBezTo>
                    <a:pt x="701" y="2969"/>
                    <a:pt x="1035" y="2536"/>
                    <a:pt x="1368" y="2069"/>
                  </a:cubicBezTo>
                  <a:cubicBezTo>
                    <a:pt x="1535" y="1869"/>
                    <a:pt x="1768" y="1602"/>
                    <a:pt x="1868" y="1402"/>
                  </a:cubicBezTo>
                  <a:cubicBezTo>
                    <a:pt x="2002" y="1135"/>
                    <a:pt x="2135" y="935"/>
                    <a:pt x="2202" y="734"/>
                  </a:cubicBezTo>
                  <a:cubicBezTo>
                    <a:pt x="2369" y="301"/>
                    <a:pt x="2436" y="34"/>
                    <a:pt x="2436" y="34"/>
                  </a:cubicBezTo>
                  <a:lnTo>
                    <a:pt x="2369"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6359656" y="1252634"/>
              <a:ext cx="29968" cy="64487"/>
            </a:xfrm>
            <a:custGeom>
              <a:avLst/>
              <a:gdLst/>
              <a:ahLst/>
              <a:cxnLst/>
              <a:rect l="l" t="t" r="r" b="b"/>
              <a:pathLst>
                <a:path w="1969" h="4237" extrusionOk="0">
                  <a:moveTo>
                    <a:pt x="1935" y="0"/>
                  </a:moveTo>
                  <a:cubicBezTo>
                    <a:pt x="1935" y="0"/>
                    <a:pt x="1735" y="167"/>
                    <a:pt x="1502" y="567"/>
                  </a:cubicBezTo>
                  <a:cubicBezTo>
                    <a:pt x="1368" y="734"/>
                    <a:pt x="1235" y="934"/>
                    <a:pt x="1101" y="1168"/>
                  </a:cubicBezTo>
                  <a:cubicBezTo>
                    <a:pt x="1035" y="1434"/>
                    <a:pt x="935" y="1735"/>
                    <a:pt x="835" y="1968"/>
                  </a:cubicBezTo>
                  <a:cubicBezTo>
                    <a:pt x="601" y="2469"/>
                    <a:pt x="401" y="3002"/>
                    <a:pt x="234" y="3436"/>
                  </a:cubicBezTo>
                  <a:cubicBezTo>
                    <a:pt x="67" y="3803"/>
                    <a:pt x="1" y="4103"/>
                    <a:pt x="1" y="4103"/>
                  </a:cubicBezTo>
                  <a:lnTo>
                    <a:pt x="34" y="4236"/>
                  </a:lnTo>
                  <a:cubicBezTo>
                    <a:pt x="34" y="4236"/>
                    <a:pt x="201" y="3970"/>
                    <a:pt x="401" y="3603"/>
                  </a:cubicBezTo>
                  <a:cubicBezTo>
                    <a:pt x="601" y="3236"/>
                    <a:pt x="901" y="2735"/>
                    <a:pt x="1202" y="2235"/>
                  </a:cubicBezTo>
                  <a:cubicBezTo>
                    <a:pt x="1335" y="1968"/>
                    <a:pt x="1468" y="1768"/>
                    <a:pt x="1602" y="1501"/>
                  </a:cubicBezTo>
                  <a:cubicBezTo>
                    <a:pt x="1735" y="1268"/>
                    <a:pt x="1802" y="1001"/>
                    <a:pt x="1869" y="801"/>
                  </a:cubicBezTo>
                  <a:cubicBezTo>
                    <a:pt x="1969" y="400"/>
                    <a:pt x="1969" y="67"/>
                    <a:pt x="1969" y="67"/>
                  </a:cubicBezTo>
                  <a:lnTo>
                    <a:pt x="1935"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6332749" y="1234356"/>
              <a:ext cx="23378" cy="66527"/>
            </a:xfrm>
            <a:custGeom>
              <a:avLst/>
              <a:gdLst/>
              <a:ahLst/>
              <a:cxnLst/>
              <a:rect l="l" t="t" r="r" b="b"/>
              <a:pathLst>
                <a:path w="1536" h="4371" extrusionOk="0">
                  <a:moveTo>
                    <a:pt x="1502" y="0"/>
                  </a:moveTo>
                  <a:cubicBezTo>
                    <a:pt x="1502" y="0"/>
                    <a:pt x="1302" y="267"/>
                    <a:pt x="1102" y="634"/>
                  </a:cubicBezTo>
                  <a:cubicBezTo>
                    <a:pt x="1001" y="801"/>
                    <a:pt x="868" y="1034"/>
                    <a:pt x="801" y="1301"/>
                  </a:cubicBezTo>
                  <a:cubicBezTo>
                    <a:pt x="701" y="1535"/>
                    <a:pt x="668" y="1835"/>
                    <a:pt x="601" y="2135"/>
                  </a:cubicBezTo>
                  <a:cubicBezTo>
                    <a:pt x="434" y="2669"/>
                    <a:pt x="268" y="3269"/>
                    <a:pt x="168" y="3670"/>
                  </a:cubicBezTo>
                  <a:cubicBezTo>
                    <a:pt x="101" y="4103"/>
                    <a:pt x="1" y="4370"/>
                    <a:pt x="1" y="4370"/>
                  </a:cubicBezTo>
                  <a:lnTo>
                    <a:pt x="101" y="4370"/>
                  </a:lnTo>
                  <a:cubicBezTo>
                    <a:pt x="101" y="4370"/>
                    <a:pt x="201" y="4103"/>
                    <a:pt x="368" y="3703"/>
                  </a:cubicBezTo>
                  <a:cubicBezTo>
                    <a:pt x="534" y="3336"/>
                    <a:pt x="801" y="2802"/>
                    <a:pt x="1001" y="2269"/>
                  </a:cubicBezTo>
                  <a:cubicBezTo>
                    <a:pt x="1135" y="1968"/>
                    <a:pt x="1268" y="1701"/>
                    <a:pt x="1335" y="1468"/>
                  </a:cubicBezTo>
                  <a:cubicBezTo>
                    <a:pt x="1435" y="1201"/>
                    <a:pt x="1468" y="968"/>
                    <a:pt x="1502" y="767"/>
                  </a:cubicBezTo>
                  <a:cubicBezTo>
                    <a:pt x="1535" y="334"/>
                    <a:pt x="1535" y="0"/>
                    <a:pt x="1535"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6303816" y="1218619"/>
              <a:ext cx="14231" cy="69571"/>
            </a:xfrm>
            <a:custGeom>
              <a:avLst/>
              <a:gdLst/>
              <a:ahLst/>
              <a:cxnLst/>
              <a:rect l="l" t="t" r="r" b="b"/>
              <a:pathLst>
                <a:path w="935" h="4571" extrusionOk="0">
                  <a:moveTo>
                    <a:pt x="868" y="0"/>
                  </a:moveTo>
                  <a:cubicBezTo>
                    <a:pt x="868" y="0"/>
                    <a:pt x="701" y="234"/>
                    <a:pt x="534" y="667"/>
                  </a:cubicBezTo>
                  <a:cubicBezTo>
                    <a:pt x="434" y="867"/>
                    <a:pt x="367" y="1134"/>
                    <a:pt x="334" y="1368"/>
                  </a:cubicBezTo>
                  <a:cubicBezTo>
                    <a:pt x="267" y="1635"/>
                    <a:pt x="267" y="1902"/>
                    <a:pt x="234" y="2202"/>
                  </a:cubicBezTo>
                  <a:cubicBezTo>
                    <a:pt x="201" y="2769"/>
                    <a:pt x="100" y="3369"/>
                    <a:pt x="67" y="3803"/>
                  </a:cubicBezTo>
                  <a:cubicBezTo>
                    <a:pt x="34" y="4203"/>
                    <a:pt x="0" y="4503"/>
                    <a:pt x="0" y="4503"/>
                  </a:cubicBezTo>
                  <a:lnTo>
                    <a:pt x="34" y="4570"/>
                  </a:lnTo>
                  <a:cubicBezTo>
                    <a:pt x="34" y="4570"/>
                    <a:pt x="100" y="4303"/>
                    <a:pt x="234" y="3870"/>
                  </a:cubicBezTo>
                  <a:cubicBezTo>
                    <a:pt x="367" y="3469"/>
                    <a:pt x="501" y="2869"/>
                    <a:pt x="668" y="2335"/>
                  </a:cubicBezTo>
                  <a:cubicBezTo>
                    <a:pt x="701" y="2035"/>
                    <a:pt x="834" y="1735"/>
                    <a:pt x="868" y="1501"/>
                  </a:cubicBezTo>
                  <a:cubicBezTo>
                    <a:pt x="901" y="1201"/>
                    <a:pt x="934" y="968"/>
                    <a:pt x="934" y="734"/>
                  </a:cubicBezTo>
                  <a:cubicBezTo>
                    <a:pt x="934" y="300"/>
                    <a:pt x="901" y="0"/>
                    <a:pt x="901"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6269299" y="1221145"/>
              <a:ext cx="9649" cy="55873"/>
            </a:xfrm>
            <a:custGeom>
              <a:avLst/>
              <a:gdLst/>
              <a:ahLst/>
              <a:cxnLst/>
              <a:rect l="l" t="t" r="r" b="b"/>
              <a:pathLst>
                <a:path w="634" h="3671" extrusionOk="0">
                  <a:moveTo>
                    <a:pt x="434" y="1"/>
                  </a:moveTo>
                  <a:cubicBezTo>
                    <a:pt x="434" y="1"/>
                    <a:pt x="267" y="201"/>
                    <a:pt x="167" y="535"/>
                  </a:cubicBezTo>
                  <a:cubicBezTo>
                    <a:pt x="134" y="701"/>
                    <a:pt x="33" y="902"/>
                    <a:pt x="33" y="1135"/>
                  </a:cubicBezTo>
                  <a:lnTo>
                    <a:pt x="33" y="1802"/>
                  </a:lnTo>
                  <a:cubicBezTo>
                    <a:pt x="0" y="2736"/>
                    <a:pt x="33" y="3670"/>
                    <a:pt x="33" y="3670"/>
                  </a:cubicBezTo>
                  <a:lnTo>
                    <a:pt x="134" y="3670"/>
                  </a:lnTo>
                  <a:lnTo>
                    <a:pt x="467" y="1836"/>
                  </a:lnTo>
                  <a:cubicBezTo>
                    <a:pt x="500" y="1635"/>
                    <a:pt x="534" y="1369"/>
                    <a:pt x="601" y="1168"/>
                  </a:cubicBezTo>
                  <a:cubicBezTo>
                    <a:pt x="634" y="968"/>
                    <a:pt x="601" y="735"/>
                    <a:pt x="601" y="568"/>
                  </a:cubicBezTo>
                  <a:cubicBezTo>
                    <a:pt x="534" y="234"/>
                    <a:pt x="467" y="1"/>
                    <a:pt x="467"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6234264" y="1238921"/>
              <a:ext cx="7625" cy="35554"/>
            </a:xfrm>
            <a:custGeom>
              <a:avLst/>
              <a:gdLst/>
              <a:ahLst/>
              <a:cxnLst/>
              <a:rect l="l" t="t" r="r" b="b"/>
              <a:pathLst>
                <a:path w="501" h="2336" extrusionOk="0">
                  <a:moveTo>
                    <a:pt x="234" y="0"/>
                  </a:moveTo>
                  <a:cubicBezTo>
                    <a:pt x="234" y="0"/>
                    <a:pt x="134" y="167"/>
                    <a:pt x="67" y="367"/>
                  </a:cubicBezTo>
                  <a:cubicBezTo>
                    <a:pt x="67" y="501"/>
                    <a:pt x="0" y="634"/>
                    <a:pt x="0" y="734"/>
                  </a:cubicBezTo>
                  <a:cubicBezTo>
                    <a:pt x="67" y="868"/>
                    <a:pt x="101" y="1035"/>
                    <a:pt x="101" y="1168"/>
                  </a:cubicBezTo>
                  <a:cubicBezTo>
                    <a:pt x="167" y="1735"/>
                    <a:pt x="301" y="2335"/>
                    <a:pt x="301" y="2335"/>
                  </a:cubicBezTo>
                  <a:lnTo>
                    <a:pt x="467" y="1168"/>
                  </a:lnTo>
                  <a:cubicBezTo>
                    <a:pt x="467" y="1035"/>
                    <a:pt x="501" y="868"/>
                    <a:pt x="501" y="734"/>
                  </a:cubicBezTo>
                  <a:cubicBezTo>
                    <a:pt x="501" y="601"/>
                    <a:pt x="467" y="501"/>
                    <a:pt x="434" y="367"/>
                  </a:cubicBezTo>
                  <a:cubicBezTo>
                    <a:pt x="401" y="101"/>
                    <a:pt x="267" y="0"/>
                    <a:pt x="2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5947423" y="1438433"/>
              <a:ext cx="37593" cy="45706"/>
            </a:xfrm>
            <a:custGeom>
              <a:avLst/>
              <a:gdLst/>
              <a:ahLst/>
              <a:cxnLst/>
              <a:rect l="l" t="t" r="r" b="b"/>
              <a:pathLst>
                <a:path w="2470" h="3003" extrusionOk="0">
                  <a:moveTo>
                    <a:pt x="2436" y="1"/>
                  </a:moveTo>
                  <a:cubicBezTo>
                    <a:pt x="2436" y="1"/>
                    <a:pt x="1669" y="735"/>
                    <a:pt x="1302" y="1102"/>
                  </a:cubicBezTo>
                  <a:lnTo>
                    <a:pt x="735" y="1669"/>
                  </a:lnTo>
                  <a:cubicBezTo>
                    <a:pt x="534" y="1902"/>
                    <a:pt x="434" y="2102"/>
                    <a:pt x="301" y="2302"/>
                  </a:cubicBezTo>
                  <a:cubicBezTo>
                    <a:pt x="101" y="2703"/>
                    <a:pt x="1" y="2970"/>
                    <a:pt x="1" y="2970"/>
                  </a:cubicBezTo>
                  <a:lnTo>
                    <a:pt x="34" y="3003"/>
                  </a:lnTo>
                  <a:cubicBezTo>
                    <a:pt x="34" y="3003"/>
                    <a:pt x="301" y="2903"/>
                    <a:pt x="634" y="2603"/>
                  </a:cubicBezTo>
                  <a:cubicBezTo>
                    <a:pt x="801" y="2469"/>
                    <a:pt x="968" y="2269"/>
                    <a:pt x="1135" y="2069"/>
                  </a:cubicBezTo>
                  <a:cubicBezTo>
                    <a:pt x="1302" y="1835"/>
                    <a:pt x="1435" y="1602"/>
                    <a:pt x="1602" y="1335"/>
                  </a:cubicBezTo>
                  <a:cubicBezTo>
                    <a:pt x="1935" y="935"/>
                    <a:pt x="2469" y="68"/>
                    <a:pt x="2436"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5972307" y="1453165"/>
              <a:ext cx="37076" cy="59921"/>
            </a:xfrm>
            <a:custGeom>
              <a:avLst/>
              <a:gdLst/>
              <a:ahLst/>
              <a:cxnLst/>
              <a:rect l="l" t="t" r="r" b="b"/>
              <a:pathLst>
                <a:path w="2436" h="3937" extrusionOk="0">
                  <a:moveTo>
                    <a:pt x="2369" y="0"/>
                  </a:moveTo>
                  <a:cubicBezTo>
                    <a:pt x="2369" y="0"/>
                    <a:pt x="2202" y="234"/>
                    <a:pt x="1968" y="601"/>
                  </a:cubicBezTo>
                  <a:cubicBezTo>
                    <a:pt x="1701" y="934"/>
                    <a:pt x="1368" y="1401"/>
                    <a:pt x="1034" y="1835"/>
                  </a:cubicBezTo>
                  <a:cubicBezTo>
                    <a:pt x="867" y="2102"/>
                    <a:pt x="701" y="2302"/>
                    <a:pt x="534" y="2502"/>
                  </a:cubicBezTo>
                  <a:cubicBezTo>
                    <a:pt x="434" y="2735"/>
                    <a:pt x="300" y="2969"/>
                    <a:pt x="200" y="3169"/>
                  </a:cubicBezTo>
                  <a:cubicBezTo>
                    <a:pt x="34" y="3603"/>
                    <a:pt x="0" y="3870"/>
                    <a:pt x="0" y="3870"/>
                  </a:cubicBezTo>
                  <a:lnTo>
                    <a:pt x="34" y="3936"/>
                  </a:lnTo>
                  <a:cubicBezTo>
                    <a:pt x="34" y="3936"/>
                    <a:pt x="300" y="3770"/>
                    <a:pt x="567" y="3436"/>
                  </a:cubicBezTo>
                  <a:cubicBezTo>
                    <a:pt x="701" y="3269"/>
                    <a:pt x="867" y="3036"/>
                    <a:pt x="1001" y="2836"/>
                  </a:cubicBezTo>
                  <a:lnTo>
                    <a:pt x="1368" y="2102"/>
                  </a:lnTo>
                  <a:cubicBezTo>
                    <a:pt x="1635" y="1601"/>
                    <a:pt x="1902" y="1101"/>
                    <a:pt x="2102" y="667"/>
                  </a:cubicBezTo>
                  <a:cubicBezTo>
                    <a:pt x="2302" y="300"/>
                    <a:pt x="2435" y="34"/>
                    <a:pt x="2435" y="34"/>
                  </a:cubicBezTo>
                  <a:lnTo>
                    <a:pt x="2369"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6002761" y="1466863"/>
              <a:ext cx="30486" cy="63985"/>
            </a:xfrm>
            <a:custGeom>
              <a:avLst/>
              <a:gdLst/>
              <a:ahLst/>
              <a:cxnLst/>
              <a:rect l="l" t="t" r="r" b="b"/>
              <a:pathLst>
                <a:path w="2003" h="4204" extrusionOk="0">
                  <a:moveTo>
                    <a:pt x="1969" y="1"/>
                  </a:moveTo>
                  <a:cubicBezTo>
                    <a:pt x="1969" y="1"/>
                    <a:pt x="1802" y="234"/>
                    <a:pt x="1568" y="601"/>
                  </a:cubicBezTo>
                  <a:cubicBezTo>
                    <a:pt x="1368" y="1002"/>
                    <a:pt x="1068" y="1469"/>
                    <a:pt x="801" y="2002"/>
                  </a:cubicBezTo>
                  <a:cubicBezTo>
                    <a:pt x="668" y="2236"/>
                    <a:pt x="501" y="2503"/>
                    <a:pt x="368" y="2703"/>
                  </a:cubicBezTo>
                  <a:cubicBezTo>
                    <a:pt x="234" y="2936"/>
                    <a:pt x="167" y="3203"/>
                    <a:pt x="134" y="3403"/>
                  </a:cubicBezTo>
                  <a:cubicBezTo>
                    <a:pt x="1" y="3804"/>
                    <a:pt x="1" y="4170"/>
                    <a:pt x="1" y="4170"/>
                  </a:cubicBezTo>
                  <a:lnTo>
                    <a:pt x="34" y="4204"/>
                  </a:lnTo>
                  <a:cubicBezTo>
                    <a:pt x="34" y="4204"/>
                    <a:pt x="301" y="3970"/>
                    <a:pt x="501" y="3637"/>
                  </a:cubicBezTo>
                  <a:cubicBezTo>
                    <a:pt x="634" y="3470"/>
                    <a:pt x="734" y="3270"/>
                    <a:pt x="868" y="3036"/>
                  </a:cubicBezTo>
                  <a:cubicBezTo>
                    <a:pt x="1001" y="2769"/>
                    <a:pt x="1068" y="2469"/>
                    <a:pt x="1168" y="2236"/>
                  </a:cubicBezTo>
                  <a:cubicBezTo>
                    <a:pt x="1368" y="1702"/>
                    <a:pt x="1568" y="1135"/>
                    <a:pt x="1769" y="768"/>
                  </a:cubicBezTo>
                  <a:cubicBezTo>
                    <a:pt x="1935" y="368"/>
                    <a:pt x="2002" y="101"/>
                    <a:pt x="2002" y="101"/>
                  </a:cubicBezTo>
                  <a:lnTo>
                    <a:pt x="1969"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6036274" y="1481078"/>
              <a:ext cx="24382" cy="67029"/>
            </a:xfrm>
            <a:custGeom>
              <a:avLst/>
              <a:gdLst/>
              <a:ahLst/>
              <a:cxnLst/>
              <a:rect l="l" t="t" r="r" b="b"/>
              <a:pathLst>
                <a:path w="1602" h="4404" extrusionOk="0">
                  <a:moveTo>
                    <a:pt x="1501" y="1"/>
                  </a:moveTo>
                  <a:cubicBezTo>
                    <a:pt x="1501" y="1"/>
                    <a:pt x="1401" y="268"/>
                    <a:pt x="1234" y="668"/>
                  </a:cubicBezTo>
                  <a:cubicBezTo>
                    <a:pt x="1034" y="1068"/>
                    <a:pt x="801" y="1602"/>
                    <a:pt x="601" y="2136"/>
                  </a:cubicBezTo>
                  <a:cubicBezTo>
                    <a:pt x="467" y="2403"/>
                    <a:pt x="334" y="2669"/>
                    <a:pt x="267" y="2936"/>
                  </a:cubicBezTo>
                  <a:cubicBezTo>
                    <a:pt x="167" y="3170"/>
                    <a:pt x="134" y="3437"/>
                    <a:pt x="100" y="3637"/>
                  </a:cubicBezTo>
                  <a:cubicBezTo>
                    <a:pt x="0" y="4070"/>
                    <a:pt x="67" y="4404"/>
                    <a:pt x="67" y="4404"/>
                  </a:cubicBezTo>
                  <a:lnTo>
                    <a:pt x="100" y="4404"/>
                  </a:lnTo>
                  <a:cubicBezTo>
                    <a:pt x="100" y="4404"/>
                    <a:pt x="300" y="4137"/>
                    <a:pt x="501" y="3770"/>
                  </a:cubicBezTo>
                  <a:cubicBezTo>
                    <a:pt x="601" y="3570"/>
                    <a:pt x="734" y="3337"/>
                    <a:pt x="801" y="3103"/>
                  </a:cubicBezTo>
                  <a:cubicBezTo>
                    <a:pt x="901" y="2836"/>
                    <a:pt x="934" y="2569"/>
                    <a:pt x="1001" y="2269"/>
                  </a:cubicBezTo>
                  <a:cubicBezTo>
                    <a:pt x="1168" y="1735"/>
                    <a:pt x="1301" y="1135"/>
                    <a:pt x="1435" y="735"/>
                  </a:cubicBezTo>
                  <a:cubicBezTo>
                    <a:pt x="1568" y="301"/>
                    <a:pt x="1601" y="1"/>
                    <a:pt x="1601"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6074338" y="1495293"/>
              <a:ext cx="14748" cy="69571"/>
            </a:xfrm>
            <a:custGeom>
              <a:avLst/>
              <a:gdLst/>
              <a:ahLst/>
              <a:cxnLst/>
              <a:rect l="l" t="t" r="r" b="b"/>
              <a:pathLst>
                <a:path w="969" h="4571" extrusionOk="0">
                  <a:moveTo>
                    <a:pt x="935" y="1"/>
                  </a:moveTo>
                  <a:cubicBezTo>
                    <a:pt x="935" y="1"/>
                    <a:pt x="835" y="268"/>
                    <a:pt x="735" y="701"/>
                  </a:cubicBezTo>
                  <a:cubicBezTo>
                    <a:pt x="601" y="1102"/>
                    <a:pt x="468" y="1669"/>
                    <a:pt x="301" y="2236"/>
                  </a:cubicBezTo>
                  <a:cubicBezTo>
                    <a:pt x="234" y="2536"/>
                    <a:pt x="134" y="2769"/>
                    <a:pt x="101" y="3070"/>
                  </a:cubicBezTo>
                  <a:cubicBezTo>
                    <a:pt x="68" y="3337"/>
                    <a:pt x="1" y="3570"/>
                    <a:pt x="1" y="3837"/>
                  </a:cubicBezTo>
                  <a:cubicBezTo>
                    <a:pt x="1" y="4271"/>
                    <a:pt x="68" y="4571"/>
                    <a:pt x="68" y="4571"/>
                  </a:cubicBezTo>
                  <a:lnTo>
                    <a:pt x="101" y="4571"/>
                  </a:lnTo>
                  <a:cubicBezTo>
                    <a:pt x="101" y="4571"/>
                    <a:pt x="268" y="4337"/>
                    <a:pt x="435" y="3904"/>
                  </a:cubicBezTo>
                  <a:cubicBezTo>
                    <a:pt x="501" y="3703"/>
                    <a:pt x="601" y="3470"/>
                    <a:pt x="635" y="3203"/>
                  </a:cubicBezTo>
                  <a:cubicBezTo>
                    <a:pt x="668" y="2970"/>
                    <a:pt x="668" y="2669"/>
                    <a:pt x="735" y="2369"/>
                  </a:cubicBezTo>
                  <a:cubicBezTo>
                    <a:pt x="802" y="1802"/>
                    <a:pt x="835" y="1202"/>
                    <a:pt x="902" y="801"/>
                  </a:cubicBezTo>
                  <a:cubicBezTo>
                    <a:pt x="935" y="368"/>
                    <a:pt x="968" y="68"/>
                    <a:pt x="968" y="68"/>
                  </a:cubicBezTo>
                  <a:lnTo>
                    <a:pt x="935"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6113939" y="1503420"/>
              <a:ext cx="7640" cy="70590"/>
            </a:xfrm>
            <a:custGeom>
              <a:avLst/>
              <a:gdLst/>
              <a:ahLst/>
              <a:cxnLst/>
              <a:rect l="l" t="t" r="r" b="b"/>
              <a:pathLst>
                <a:path w="502" h="4638" extrusionOk="0">
                  <a:moveTo>
                    <a:pt x="468" y="1"/>
                  </a:moveTo>
                  <a:lnTo>
                    <a:pt x="401" y="34"/>
                  </a:lnTo>
                  <a:cubicBezTo>
                    <a:pt x="401" y="34"/>
                    <a:pt x="414" y="91"/>
                    <a:pt x="428" y="191"/>
                  </a:cubicBezTo>
                  <a:lnTo>
                    <a:pt x="428" y="191"/>
                  </a:lnTo>
                  <a:cubicBezTo>
                    <a:pt x="452" y="72"/>
                    <a:pt x="468" y="1"/>
                    <a:pt x="468" y="1"/>
                  </a:cubicBezTo>
                  <a:close/>
                  <a:moveTo>
                    <a:pt x="428" y="191"/>
                  </a:moveTo>
                  <a:cubicBezTo>
                    <a:pt x="403" y="317"/>
                    <a:pt x="369" y="496"/>
                    <a:pt x="334" y="701"/>
                  </a:cubicBezTo>
                  <a:cubicBezTo>
                    <a:pt x="234" y="1135"/>
                    <a:pt x="201" y="1702"/>
                    <a:pt x="101" y="2302"/>
                  </a:cubicBezTo>
                  <a:cubicBezTo>
                    <a:pt x="68" y="2602"/>
                    <a:pt x="34" y="2869"/>
                    <a:pt x="1" y="3136"/>
                  </a:cubicBezTo>
                  <a:lnTo>
                    <a:pt x="1" y="3870"/>
                  </a:lnTo>
                  <a:cubicBezTo>
                    <a:pt x="34" y="4337"/>
                    <a:pt x="101" y="4637"/>
                    <a:pt x="101" y="4637"/>
                  </a:cubicBezTo>
                  <a:lnTo>
                    <a:pt x="168" y="4637"/>
                  </a:lnTo>
                  <a:cubicBezTo>
                    <a:pt x="168" y="4637"/>
                    <a:pt x="301" y="4337"/>
                    <a:pt x="368" y="3937"/>
                  </a:cubicBezTo>
                  <a:cubicBezTo>
                    <a:pt x="401" y="3703"/>
                    <a:pt x="434" y="3470"/>
                    <a:pt x="501" y="3169"/>
                  </a:cubicBezTo>
                  <a:lnTo>
                    <a:pt x="501" y="2336"/>
                  </a:lnTo>
                  <a:cubicBezTo>
                    <a:pt x="501" y="1768"/>
                    <a:pt x="501" y="1168"/>
                    <a:pt x="468" y="768"/>
                  </a:cubicBezTo>
                  <a:cubicBezTo>
                    <a:pt x="468" y="523"/>
                    <a:pt x="447" y="321"/>
                    <a:pt x="428" y="19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6154560" y="1510025"/>
              <a:ext cx="8143" cy="70073"/>
            </a:xfrm>
            <a:custGeom>
              <a:avLst/>
              <a:gdLst/>
              <a:ahLst/>
              <a:cxnLst/>
              <a:rect l="l" t="t" r="r" b="b"/>
              <a:pathLst>
                <a:path w="535" h="4604" extrusionOk="0">
                  <a:moveTo>
                    <a:pt x="334" y="0"/>
                  </a:moveTo>
                  <a:cubicBezTo>
                    <a:pt x="334" y="0"/>
                    <a:pt x="301" y="267"/>
                    <a:pt x="234" y="701"/>
                  </a:cubicBezTo>
                  <a:cubicBezTo>
                    <a:pt x="201" y="1101"/>
                    <a:pt x="134" y="1701"/>
                    <a:pt x="67" y="2268"/>
                  </a:cubicBezTo>
                  <a:cubicBezTo>
                    <a:pt x="34" y="2569"/>
                    <a:pt x="0" y="2869"/>
                    <a:pt x="0" y="3102"/>
                  </a:cubicBezTo>
                  <a:cubicBezTo>
                    <a:pt x="0" y="3369"/>
                    <a:pt x="0" y="3669"/>
                    <a:pt x="34" y="3870"/>
                  </a:cubicBezTo>
                  <a:cubicBezTo>
                    <a:pt x="67" y="4270"/>
                    <a:pt x="201" y="4603"/>
                    <a:pt x="201" y="4603"/>
                  </a:cubicBezTo>
                  <a:lnTo>
                    <a:pt x="234" y="4603"/>
                  </a:lnTo>
                  <a:cubicBezTo>
                    <a:pt x="234" y="4603"/>
                    <a:pt x="367" y="4337"/>
                    <a:pt x="467" y="3903"/>
                  </a:cubicBezTo>
                  <a:cubicBezTo>
                    <a:pt x="501" y="3703"/>
                    <a:pt x="534" y="3436"/>
                    <a:pt x="534" y="3169"/>
                  </a:cubicBezTo>
                  <a:cubicBezTo>
                    <a:pt x="534" y="2902"/>
                    <a:pt x="501" y="2569"/>
                    <a:pt x="501" y="2335"/>
                  </a:cubicBezTo>
                  <a:cubicBezTo>
                    <a:pt x="501" y="1735"/>
                    <a:pt x="467" y="1168"/>
                    <a:pt x="467" y="734"/>
                  </a:cubicBezTo>
                  <a:cubicBezTo>
                    <a:pt x="467" y="334"/>
                    <a:pt x="401" y="34"/>
                    <a:pt x="401" y="34"/>
                  </a:cubicBezTo>
                  <a:lnTo>
                    <a:pt x="33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6109373" y="1287408"/>
              <a:ext cx="329513" cy="98504"/>
            </a:xfrm>
            <a:custGeom>
              <a:avLst/>
              <a:gdLst/>
              <a:ahLst/>
              <a:cxnLst/>
              <a:rect l="l" t="t" r="r" b="b"/>
              <a:pathLst>
                <a:path w="21650" h="6472" extrusionOk="0">
                  <a:moveTo>
                    <a:pt x="4837" y="0"/>
                  </a:moveTo>
                  <a:cubicBezTo>
                    <a:pt x="4370" y="0"/>
                    <a:pt x="3937" y="0"/>
                    <a:pt x="3503" y="34"/>
                  </a:cubicBezTo>
                  <a:cubicBezTo>
                    <a:pt x="2436" y="1034"/>
                    <a:pt x="1235" y="1902"/>
                    <a:pt x="1" y="2669"/>
                  </a:cubicBezTo>
                  <a:cubicBezTo>
                    <a:pt x="1568" y="2502"/>
                    <a:pt x="3170" y="2369"/>
                    <a:pt x="4837" y="2369"/>
                  </a:cubicBezTo>
                  <a:cubicBezTo>
                    <a:pt x="11042" y="2369"/>
                    <a:pt x="16846" y="3870"/>
                    <a:pt x="21649" y="6472"/>
                  </a:cubicBezTo>
                  <a:cubicBezTo>
                    <a:pt x="16846" y="2369"/>
                    <a:pt x="11042" y="0"/>
                    <a:pt x="4837"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5801210" y="1323191"/>
              <a:ext cx="125428" cy="125930"/>
            </a:xfrm>
            <a:custGeom>
              <a:avLst/>
              <a:gdLst/>
              <a:ahLst/>
              <a:cxnLst/>
              <a:rect l="l" t="t" r="r" b="b"/>
              <a:pathLst>
                <a:path w="8241" h="8274" extrusionOk="0">
                  <a:moveTo>
                    <a:pt x="4104" y="1"/>
                  </a:moveTo>
                  <a:cubicBezTo>
                    <a:pt x="3270" y="1"/>
                    <a:pt x="2536" y="201"/>
                    <a:pt x="1902" y="635"/>
                  </a:cubicBezTo>
                  <a:cubicBezTo>
                    <a:pt x="1535" y="868"/>
                    <a:pt x="1202" y="1202"/>
                    <a:pt x="901" y="1535"/>
                  </a:cubicBezTo>
                  <a:lnTo>
                    <a:pt x="768" y="1669"/>
                  </a:lnTo>
                  <a:cubicBezTo>
                    <a:pt x="334" y="2302"/>
                    <a:pt x="34" y="3103"/>
                    <a:pt x="1" y="3937"/>
                  </a:cubicBezTo>
                  <a:cubicBezTo>
                    <a:pt x="68" y="2302"/>
                    <a:pt x="1502" y="1001"/>
                    <a:pt x="3203" y="1001"/>
                  </a:cubicBezTo>
                  <a:cubicBezTo>
                    <a:pt x="3537" y="1001"/>
                    <a:pt x="3870" y="1035"/>
                    <a:pt x="4137" y="1202"/>
                  </a:cubicBezTo>
                  <a:cubicBezTo>
                    <a:pt x="5438" y="1635"/>
                    <a:pt x="6405" y="2803"/>
                    <a:pt x="6405" y="4170"/>
                  </a:cubicBezTo>
                  <a:cubicBezTo>
                    <a:pt x="6405" y="5538"/>
                    <a:pt x="5405" y="6739"/>
                    <a:pt x="4070" y="7139"/>
                  </a:cubicBezTo>
                  <a:cubicBezTo>
                    <a:pt x="3837" y="7206"/>
                    <a:pt x="3503" y="7273"/>
                    <a:pt x="3203" y="7273"/>
                  </a:cubicBezTo>
                  <a:cubicBezTo>
                    <a:pt x="1469" y="7273"/>
                    <a:pt x="68" y="5972"/>
                    <a:pt x="1" y="4337"/>
                  </a:cubicBezTo>
                  <a:lnTo>
                    <a:pt x="1" y="4337"/>
                  </a:lnTo>
                  <a:cubicBezTo>
                    <a:pt x="68" y="6505"/>
                    <a:pt x="1902" y="8273"/>
                    <a:pt x="4104" y="8273"/>
                  </a:cubicBezTo>
                  <a:cubicBezTo>
                    <a:pt x="4504" y="8273"/>
                    <a:pt x="4871" y="8173"/>
                    <a:pt x="5238" y="8107"/>
                  </a:cubicBezTo>
                  <a:cubicBezTo>
                    <a:pt x="7006" y="7606"/>
                    <a:pt x="8240" y="6005"/>
                    <a:pt x="8240" y="4137"/>
                  </a:cubicBezTo>
                  <a:cubicBezTo>
                    <a:pt x="7206" y="2936"/>
                    <a:pt x="6239" y="1602"/>
                    <a:pt x="5438" y="268"/>
                  </a:cubicBezTo>
                  <a:cubicBezTo>
                    <a:pt x="5405" y="201"/>
                    <a:pt x="5405" y="201"/>
                    <a:pt x="5371" y="201"/>
                  </a:cubicBezTo>
                  <a:cubicBezTo>
                    <a:pt x="5004" y="101"/>
                    <a:pt x="4571" y="1"/>
                    <a:pt x="410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5770756" y="1277974"/>
              <a:ext cx="44184" cy="70621"/>
            </a:xfrm>
            <a:custGeom>
              <a:avLst/>
              <a:gdLst/>
              <a:ahLst/>
              <a:cxnLst/>
              <a:rect l="l" t="t" r="r" b="b"/>
              <a:pathLst>
                <a:path w="2903" h="4640" extrusionOk="0">
                  <a:moveTo>
                    <a:pt x="969" y="0"/>
                  </a:moveTo>
                  <a:cubicBezTo>
                    <a:pt x="568" y="0"/>
                    <a:pt x="266" y="289"/>
                    <a:pt x="234" y="637"/>
                  </a:cubicBezTo>
                  <a:cubicBezTo>
                    <a:pt x="0" y="2938"/>
                    <a:pt x="1668" y="4173"/>
                    <a:pt x="2769" y="4640"/>
                  </a:cubicBezTo>
                  <a:lnTo>
                    <a:pt x="2902" y="4506"/>
                  </a:lnTo>
                  <a:lnTo>
                    <a:pt x="2902" y="4473"/>
                  </a:lnTo>
                  <a:cubicBezTo>
                    <a:pt x="1368" y="3139"/>
                    <a:pt x="1668" y="637"/>
                    <a:pt x="1668" y="637"/>
                  </a:cubicBezTo>
                  <a:cubicBezTo>
                    <a:pt x="1602" y="303"/>
                    <a:pt x="1368" y="70"/>
                    <a:pt x="1034" y="3"/>
                  </a:cubicBezTo>
                  <a:cubicBezTo>
                    <a:pt x="1012" y="1"/>
                    <a:pt x="990" y="0"/>
                    <a:pt x="9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5801210" y="1339696"/>
              <a:ext cx="97499" cy="94440"/>
            </a:xfrm>
            <a:custGeom>
              <a:avLst/>
              <a:gdLst/>
              <a:ahLst/>
              <a:cxnLst/>
              <a:rect l="l" t="t" r="r" b="b"/>
              <a:pathLst>
                <a:path w="6406" h="6205" extrusionOk="0">
                  <a:moveTo>
                    <a:pt x="3203" y="0"/>
                  </a:moveTo>
                  <a:cubicBezTo>
                    <a:pt x="1469" y="0"/>
                    <a:pt x="68" y="1301"/>
                    <a:pt x="1" y="2936"/>
                  </a:cubicBezTo>
                  <a:lnTo>
                    <a:pt x="1" y="3103"/>
                  </a:lnTo>
                  <a:cubicBezTo>
                    <a:pt x="1" y="2002"/>
                    <a:pt x="901" y="1135"/>
                    <a:pt x="2069" y="1135"/>
                  </a:cubicBezTo>
                  <a:cubicBezTo>
                    <a:pt x="2269" y="1135"/>
                    <a:pt x="2503" y="1168"/>
                    <a:pt x="2703" y="1201"/>
                  </a:cubicBezTo>
                  <a:cubicBezTo>
                    <a:pt x="3537" y="1468"/>
                    <a:pt x="4170" y="2202"/>
                    <a:pt x="4170" y="3103"/>
                  </a:cubicBezTo>
                  <a:cubicBezTo>
                    <a:pt x="4170" y="4003"/>
                    <a:pt x="3537" y="4771"/>
                    <a:pt x="2669" y="5004"/>
                  </a:cubicBezTo>
                  <a:cubicBezTo>
                    <a:pt x="2436" y="5037"/>
                    <a:pt x="2269" y="5104"/>
                    <a:pt x="2069" y="5104"/>
                  </a:cubicBezTo>
                  <a:cubicBezTo>
                    <a:pt x="901" y="5104"/>
                    <a:pt x="1" y="4203"/>
                    <a:pt x="1" y="3136"/>
                  </a:cubicBezTo>
                  <a:lnTo>
                    <a:pt x="1" y="3303"/>
                  </a:lnTo>
                  <a:cubicBezTo>
                    <a:pt x="68" y="4937"/>
                    <a:pt x="1502" y="6205"/>
                    <a:pt x="3203" y="6205"/>
                  </a:cubicBezTo>
                  <a:cubicBezTo>
                    <a:pt x="3503" y="6205"/>
                    <a:pt x="3770" y="6172"/>
                    <a:pt x="4070" y="6105"/>
                  </a:cubicBezTo>
                  <a:cubicBezTo>
                    <a:pt x="5405" y="5705"/>
                    <a:pt x="6405" y="4537"/>
                    <a:pt x="6405" y="3136"/>
                  </a:cubicBezTo>
                  <a:cubicBezTo>
                    <a:pt x="6405" y="1768"/>
                    <a:pt x="5438" y="601"/>
                    <a:pt x="4170" y="167"/>
                  </a:cubicBezTo>
                  <a:cubicBezTo>
                    <a:pt x="3870" y="34"/>
                    <a:pt x="3537" y="0"/>
                    <a:pt x="3203"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5801210" y="1355685"/>
              <a:ext cx="63483" cy="60439"/>
            </a:xfrm>
            <a:custGeom>
              <a:avLst/>
              <a:gdLst/>
              <a:ahLst/>
              <a:cxnLst/>
              <a:rect l="l" t="t" r="r" b="b"/>
              <a:pathLst>
                <a:path w="4171" h="3971" extrusionOk="0">
                  <a:moveTo>
                    <a:pt x="2069" y="1"/>
                  </a:moveTo>
                  <a:cubicBezTo>
                    <a:pt x="935" y="1"/>
                    <a:pt x="1" y="868"/>
                    <a:pt x="1" y="2002"/>
                  </a:cubicBezTo>
                  <a:cubicBezTo>
                    <a:pt x="1" y="3069"/>
                    <a:pt x="901" y="3970"/>
                    <a:pt x="2069" y="3970"/>
                  </a:cubicBezTo>
                  <a:cubicBezTo>
                    <a:pt x="2269" y="3970"/>
                    <a:pt x="2503" y="3903"/>
                    <a:pt x="2669" y="3870"/>
                  </a:cubicBezTo>
                  <a:cubicBezTo>
                    <a:pt x="3537" y="3637"/>
                    <a:pt x="4170" y="2869"/>
                    <a:pt x="4170" y="1969"/>
                  </a:cubicBezTo>
                  <a:cubicBezTo>
                    <a:pt x="4170" y="1068"/>
                    <a:pt x="3537" y="334"/>
                    <a:pt x="2703" y="67"/>
                  </a:cubicBezTo>
                  <a:cubicBezTo>
                    <a:pt x="2503" y="34"/>
                    <a:pt x="2269" y="1"/>
                    <a:pt x="2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5883974" y="1327255"/>
              <a:ext cx="42662" cy="58917"/>
            </a:xfrm>
            <a:custGeom>
              <a:avLst/>
              <a:gdLst/>
              <a:ahLst/>
              <a:cxnLst/>
              <a:rect l="l" t="t" r="r" b="b"/>
              <a:pathLst>
                <a:path w="2803" h="3871" extrusionOk="0">
                  <a:moveTo>
                    <a:pt x="0" y="1"/>
                  </a:moveTo>
                  <a:lnTo>
                    <a:pt x="0" y="1"/>
                  </a:lnTo>
                  <a:cubicBezTo>
                    <a:pt x="834" y="1335"/>
                    <a:pt x="1768" y="2602"/>
                    <a:pt x="2802" y="3870"/>
                  </a:cubicBezTo>
                  <a:cubicBezTo>
                    <a:pt x="2468" y="3003"/>
                    <a:pt x="2135" y="2102"/>
                    <a:pt x="1835" y="1201"/>
                  </a:cubicBezTo>
                  <a:cubicBezTo>
                    <a:pt x="1401" y="668"/>
                    <a:pt x="767" y="201"/>
                    <a:pt x="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6"/>
          <p:cNvSpPr txBox="1">
            <a:spLocks noGrp="1"/>
          </p:cNvSpPr>
          <p:nvPr>
            <p:ph type="title"/>
          </p:nvPr>
        </p:nvSpPr>
        <p:spPr>
          <a:xfrm>
            <a:off x="713225" y="441475"/>
            <a:ext cx="7717500" cy="60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4000" b="0"/>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grpSp>
        <p:nvGrpSpPr>
          <p:cNvPr id="97" name="Google Shape;97;p6"/>
          <p:cNvGrpSpPr/>
          <p:nvPr/>
        </p:nvGrpSpPr>
        <p:grpSpPr>
          <a:xfrm>
            <a:off x="7406837" y="3080319"/>
            <a:ext cx="2323179" cy="2490377"/>
            <a:chOff x="7406837" y="3080319"/>
            <a:chExt cx="2323179" cy="2490377"/>
          </a:xfrm>
        </p:grpSpPr>
        <p:grpSp>
          <p:nvGrpSpPr>
            <p:cNvPr id="98" name="Google Shape;98;p6"/>
            <p:cNvGrpSpPr/>
            <p:nvPr/>
          </p:nvGrpSpPr>
          <p:grpSpPr>
            <a:xfrm rot="6767135" flipH="1">
              <a:off x="7593702" y="3492202"/>
              <a:ext cx="1949448" cy="1700930"/>
              <a:chOff x="2216761" y="-454735"/>
              <a:chExt cx="1949365" cy="1700857"/>
            </a:xfrm>
          </p:grpSpPr>
          <p:sp>
            <p:nvSpPr>
              <p:cNvPr id="99" name="Google Shape;99;p6"/>
              <p:cNvSpPr/>
              <p:nvPr/>
            </p:nvSpPr>
            <p:spPr>
              <a:xfrm rot="7543098">
                <a:off x="2809980" y="-530512"/>
                <a:ext cx="762927" cy="1852411"/>
              </a:xfrm>
              <a:custGeom>
                <a:avLst/>
                <a:gdLst/>
                <a:ahLst/>
                <a:cxnLst/>
                <a:rect l="l" t="t" r="r" b="b"/>
                <a:pathLst>
                  <a:path w="12693" h="30819" extrusionOk="0">
                    <a:moveTo>
                      <a:pt x="10452" y="0"/>
                    </a:moveTo>
                    <a:cubicBezTo>
                      <a:pt x="10449" y="0"/>
                      <a:pt x="10445" y="1"/>
                      <a:pt x="10442" y="1"/>
                    </a:cubicBezTo>
                    <a:cubicBezTo>
                      <a:pt x="9573" y="60"/>
                      <a:pt x="7144" y="3132"/>
                      <a:pt x="4537" y="7764"/>
                    </a:cubicBezTo>
                    <a:cubicBezTo>
                      <a:pt x="1929" y="12383"/>
                      <a:pt x="1263" y="17860"/>
                      <a:pt x="1263" y="17860"/>
                    </a:cubicBezTo>
                    <a:cubicBezTo>
                      <a:pt x="1" y="24516"/>
                      <a:pt x="715" y="29862"/>
                      <a:pt x="2822" y="30624"/>
                    </a:cubicBezTo>
                    <a:cubicBezTo>
                      <a:pt x="3187" y="30753"/>
                      <a:pt x="3609" y="30819"/>
                      <a:pt x="4065" y="30819"/>
                    </a:cubicBezTo>
                    <a:cubicBezTo>
                      <a:pt x="6258" y="30819"/>
                      <a:pt x="9240" y="29295"/>
                      <a:pt x="10502" y="25944"/>
                    </a:cubicBezTo>
                    <a:cubicBezTo>
                      <a:pt x="12038" y="21908"/>
                      <a:pt x="12693" y="16015"/>
                      <a:pt x="12574" y="12169"/>
                    </a:cubicBezTo>
                    <a:cubicBezTo>
                      <a:pt x="12455" y="8325"/>
                      <a:pt x="11331" y="0"/>
                      <a:pt x="10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rot="7543098">
                <a:off x="2823344" y="-516959"/>
                <a:ext cx="717848" cy="1850007"/>
              </a:xfrm>
              <a:custGeom>
                <a:avLst/>
                <a:gdLst/>
                <a:ahLst/>
                <a:cxnLst/>
                <a:rect l="l" t="t" r="r" b="b"/>
                <a:pathLst>
                  <a:path w="11943" h="30779" extrusionOk="0">
                    <a:moveTo>
                      <a:pt x="9776" y="1"/>
                    </a:moveTo>
                    <a:cubicBezTo>
                      <a:pt x="9692" y="1"/>
                      <a:pt x="9621" y="24"/>
                      <a:pt x="9549" y="72"/>
                    </a:cubicBezTo>
                    <a:cubicBezTo>
                      <a:pt x="9395" y="667"/>
                      <a:pt x="9204" y="1489"/>
                      <a:pt x="8954" y="2465"/>
                    </a:cubicBezTo>
                    <a:lnTo>
                      <a:pt x="8418" y="1025"/>
                    </a:lnTo>
                    <a:cubicBezTo>
                      <a:pt x="8371" y="1084"/>
                      <a:pt x="8311" y="1144"/>
                      <a:pt x="8263" y="1203"/>
                    </a:cubicBezTo>
                    <a:lnTo>
                      <a:pt x="8883" y="2822"/>
                    </a:lnTo>
                    <a:cubicBezTo>
                      <a:pt x="8680" y="3632"/>
                      <a:pt x="8466" y="4537"/>
                      <a:pt x="8228" y="5537"/>
                    </a:cubicBezTo>
                    <a:lnTo>
                      <a:pt x="6751" y="3168"/>
                    </a:lnTo>
                    <a:lnTo>
                      <a:pt x="6609" y="3346"/>
                    </a:lnTo>
                    <a:lnTo>
                      <a:pt x="8144" y="5811"/>
                    </a:lnTo>
                    <a:cubicBezTo>
                      <a:pt x="7942" y="6644"/>
                      <a:pt x="7728" y="7525"/>
                      <a:pt x="7501" y="8454"/>
                    </a:cubicBezTo>
                    <a:lnTo>
                      <a:pt x="5346" y="5275"/>
                    </a:lnTo>
                    <a:cubicBezTo>
                      <a:pt x="5299" y="5335"/>
                      <a:pt x="5275" y="5418"/>
                      <a:pt x="5227" y="5477"/>
                    </a:cubicBezTo>
                    <a:lnTo>
                      <a:pt x="7442" y="8728"/>
                    </a:lnTo>
                    <a:cubicBezTo>
                      <a:pt x="7228" y="9645"/>
                      <a:pt x="7001" y="10573"/>
                      <a:pt x="6775" y="11550"/>
                    </a:cubicBezTo>
                    <a:lnTo>
                      <a:pt x="3572" y="8359"/>
                    </a:lnTo>
                    <a:cubicBezTo>
                      <a:pt x="3549" y="8418"/>
                      <a:pt x="3513" y="8490"/>
                      <a:pt x="3477" y="8549"/>
                    </a:cubicBezTo>
                    <a:lnTo>
                      <a:pt x="6716" y="11788"/>
                    </a:lnTo>
                    <a:cubicBezTo>
                      <a:pt x="6537" y="12502"/>
                      <a:pt x="6370" y="13228"/>
                      <a:pt x="6192" y="13967"/>
                    </a:cubicBezTo>
                    <a:lnTo>
                      <a:pt x="2656" y="10335"/>
                    </a:lnTo>
                    <a:cubicBezTo>
                      <a:pt x="2620" y="10419"/>
                      <a:pt x="2596" y="10478"/>
                      <a:pt x="2560" y="10550"/>
                    </a:cubicBezTo>
                    <a:lnTo>
                      <a:pt x="6144" y="14205"/>
                    </a:lnTo>
                    <a:cubicBezTo>
                      <a:pt x="5954" y="14943"/>
                      <a:pt x="5799" y="15681"/>
                      <a:pt x="5620" y="16431"/>
                    </a:cubicBezTo>
                    <a:lnTo>
                      <a:pt x="1763" y="12800"/>
                    </a:lnTo>
                    <a:cubicBezTo>
                      <a:pt x="1727" y="12871"/>
                      <a:pt x="1715" y="12943"/>
                      <a:pt x="1691" y="13014"/>
                    </a:cubicBezTo>
                    <a:lnTo>
                      <a:pt x="5561" y="16669"/>
                    </a:lnTo>
                    <a:cubicBezTo>
                      <a:pt x="5358" y="17455"/>
                      <a:pt x="5180" y="18253"/>
                      <a:pt x="5001" y="19051"/>
                    </a:cubicBezTo>
                    <a:lnTo>
                      <a:pt x="1013" y="15622"/>
                    </a:lnTo>
                    <a:lnTo>
                      <a:pt x="977" y="15848"/>
                    </a:lnTo>
                    <a:lnTo>
                      <a:pt x="4965" y="19265"/>
                    </a:lnTo>
                    <a:cubicBezTo>
                      <a:pt x="4751" y="20194"/>
                      <a:pt x="4549" y="21098"/>
                      <a:pt x="4334" y="21980"/>
                    </a:cubicBezTo>
                    <a:lnTo>
                      <a:pt x="441" y="18824"/>
                    </a:lnTo>
                    <a:cubicBezTo>
                      <a:pt x="417" y="18896"/>
                      <a:pt x="405" y="18991"/>
                      <a:pt x="393" y="19062"/>
                    </a:cubicBezTo>
                    <a:lnTo>
                      <a:pt x="4275" y="22218"/>
                    </a:lnTo>
                    <a:cubicBezTo>
                      <a:pt x="4132" y="22837"/>
                      <a:pt x="3989" y="23468"/>
                      <a:pt x="3858" y="24075"/>
                    </a:cubicBezTo>
                    <a:lnTo>
                      <a:pt x="143" y="21098"/>
                    </a:lnTo>
                    <a:cubicBezTo>
                      <a:pt x="120" y="21194"/>
                      <a:pt x="120" y="21265"/>
                      <a:pt x="108" y="21337"/>
                    </a:cubicBezTo>
                    <a:lnTo>
                      <a:pt x="3811" y="24301"/>
                    </a:lnTo>
                    <a:cubicBezTo>
                      <a:pt x="3572" y="25385"/>
                      <a:pt x="3358" y="26432"/>
                      <a:pt x="3144" y="27397"/>
                    </a:cubicBezTo>
                    <a:lnTo>
                      <a:pt x="1" y="25004"/>
                    </a:lnTo>
                    <a:lnTo>
                      <a:pt x="1" y="25004"/>
                    </a:lnTo>
                    <a:cubicBezTo>
                      <a:pt x="1" y="25087"/>
                      <a:pt x="24" y="25182"/>
                      <a:pt x="24" y="25266"/>
                    </a:cubicBezTo>
                    <a:lnTo>
                      <a:pt x="3096" y="27623"/>
                    </a:lnTo>
                    <a:cubicBezTo>
                      <a:pt x="2858" y="28778"/>
                      <a:pt x="2644" y="29826"/>
                      <a:pt x="2477" y="30731"/>
                    </a:cubicBezTo>
                    <a:cubicBezTo>
                      <a:pt x="2537" y="30742"/>
                      <a:pt x="2608" y="30754"/>
                      <a:pt x="2679" y="30778"/>
                    </a:cubicBezTo>
                    <a:cubicBezTo>
                      <a:pt x="2799" y="30183"/>
                      <a:pt x="2918" y="29528"/>
                      <a:pt x="3072" y="28826"/>
                    </a:cubicBezTo>
                    <a:lnTo>
                      <a:pt x="8335" y="28492"/>
                    </a:lnTo>
                    <a:cubicBezTo>
                      <a:pt x="8406" y="28421"/>
                      <a:pt x="8478" y="28349"/>
                      <a:pt x="8537" y="28278"/>
                    </a:cubicBezTo>
                    <a:lnTo>
                      <a:pt x="8537" y="28278"/>
                    </a:lnTo>
                    <a:lnTo>
                      <a:pt x="3120" y="28611"/>
                    </a:lnTo>
                    <a:cubicBezTo>
                      <a:pt x="3275" y="27802"/>
                      <a:pt x="3477" y="26921"/>
                      <a:pt x="3668" y="25992"/>
                    </a:cubicBezTo>
                    <a:lnTo>
                      <a:pt x="10168" y="25135"/>
                    </a:lnTo>
                    <a:cubicBezTo>
                      <a:pt x="10204" y="25063"/>
                      <a:pt x="10216" y="24980"/>
                      <a:pt x="10240" y="24908"/>
                    </a:cubicBezTo>
                    <a:lnTo>
                      <a:pt x="10240" y="24908"/>
                    </a:lnTo>
                    <a:lnTo>
                      <a:pt x="3727" y="25766"/>
                    </a:lnTo>
                    <a:cubicBezTo>
                      <a:pt x="3906" y="24980"/>
                      <a:pt x="4084" y="24170"/>
                      <a:pt x="4263" y="23337"/>
                    </a:cubicBezTo>
                    <a:lnTo>
                      <a:pt x="11050" y="21789"/>
                    </a:lnTo>
                    <a:lnTo>
                      <a:pt x="11097" y="21563"/>
                    </a:lnTo>
                    <a:lnTo>
                      <a:pt x="4323" y="23075"/>
                    </a:lnTo>
                    <a:cubicBezTo>
                      <a:pt x="4501" y="22325"/>
                      <a:pt x="4680" y="21527"/>
                      <a:pt x="4858" y="20729"/>
                    </a:cubicBezTo>
                    <a:lnTo>
                      <a:pt x="11538" y="18955"/>
                    </a:lnTo>
                    <a:cubicBezTo>
                      <a:pt x="11562" y="18884"/>
                      <a:pt x="11562" y="18812"/>
                      <a:pt x="11573" y="18729"/>
                    </a:cubicBezTo>
                    <a:lnTo>
                      <a:pt x="11573" y="18729"/>
                    </a:lnTo>
                    <a:lnTo>
                      <a:pt x="4906" y="20491"/>
                    </a:lnTo>
                    <a:cubicBezTo>
                      <a:pt x="5096" y="19622"/>
                      <a:pt x="5311" y="18729"/>
                      <a:pt x="5513" y="17836"/>
                    </a:cubicBezTo>
                    <a:lnTo>
                      <a:pt x="11823" y="16253"/>
                    </a:lnTo>
                    <a:cubicBezTo>
                      <a:pt x="11823" y="16169"/>
                      <a:pt x="11835" y="16098"/>
                      <a:pt x="11835" y="16026"/>
                    </a:cubicBezTo>
                    <a:lnTo>
                      <a:pt x="11835" y="16026"/>
                    </a:lnTo>
                    <a:lnTo>
                      <a:pt x="5561" y="17622"/>
                    </a:lnTo>
                    <a:cubicBezTo>
                      <a:pt x="5716" y="16907"/>
                      <a:pt x="5906" y="16169"/>
                      <a:pt x="6061" y="15455"/>
                    </a:cubicBezTo>
                    <a:lnTo>
                      <a:pt x="11943" y="13609"/>
                    </a:lnTo>
                    <a:lnTo>
                      <a:pt x="11943" y="13395"/>
                    </a:lnTo>
                    <a:lnTo>
                      <a:pt x="6108" y="15217"/>
                    </a:lnTo>
                    <a:cubicBezTo>
                      <a:pt x="6323" y="14371"/>
                      <a:pt x="6513" y="13514"/>
                      <a:pt x="6704" y="12681"/>
                    </a:cubicBezTo>
                    <a:lnTo>
                      <a:pt x="11883" y="11383"/>
                    </a:lnTo>
                    <a:cubicBezTo>
                      <a:pt x="11883" y="11312"/>
                      <a:pt x="11871" y="11252"/>
                      <a:pt x="11871" y="11169"/>
                    </a:cubicBezTo>
                    <a:lnTo>
                      <a:pt x="6751" y="12455"/>
                    </a:lnTo>
                    <a:cubicBezTo>
                      <a:pt x="6918" y="11752"/>
                      <a:pt x="7073" y="11050"/>
                      <a:pt x="7240" y="10371"/>
                    </a:cubicBezTo>
                    <a:lnTo>
                      <a:pt x="11681" y="8895"/>
                    </a:lnTo>
                    <a:cubicBezTo>
                      <a:pt x="11681" y="8823"/>
                      <a:pt x="11657" y="8764"/>
                      <a:pt x="11657" y="8692"/>
                    </a:cubicBezTo>
                    <a:lnTo>
                      <a:pt x="7299" y="10145"/>
                    </a:lnTo>
                    <a:cubicBezTo>
                      <a:pt x="7537" y="9180"/>
                      <a:pt x="7763" y="8240"/>
                      <a:pt x="7966" y="7335"/>
                    </a:cubicBezTo>
                    <a:lnTo>
                      <a:pt x="11347" y="6132"/>
                    </a:lnTo>
                    <a:cubicBezTo>
                      <a:pt x="11335" y="6049"/>
                      <a:pt x="11335" y="5989"/>
                      <a:pt x="11323" y="5918"/>
                    </a:cubicBezTo>
                    <a:lnTo>
                      <a:pt x="8025" y="7097"/>
                    </a:lnTo>
                    <a:cubicBezTo>
                      <a:pt x="8228" y="6287"/>
                      <a:pt x="8406" y="5537"/>
                      <a:pt x="8585" y="4835"/>
                    </a:cubicBezTo>
                    <a:lnTo>
                      <a:pt x="11002" y="3906"/>
                    </a:lnTo>
                    <a:cubicBezTo>
                      <a:pt x="10990" y="3834"/>
                      <a:pt x="10978" y="3775"/>
                      <a:pt x="10978" y="3703"/>
                    </a:cubicBezTo>
                    <a:lnTo>
                      <a:pt x="8644" y="4596"/>
                    </a:lnTo>
                    <a:cubicBezTo>
                      <a:pt x="8918" y="3430"/>
                      <a:pt x="9180" y="2406"/>
                      <a:pt x="9383" y="1548"/>
                    </a:cubicBezTo>
                    <a:lnTo>
                      <a:pt x="10383" y="1084"/>
                    </a:lnTo>
                    <a:cubicBezTo>
                      <a:pt x="10371" y="1013"/>
                      <a:pt x="10335" y="953"/>
                      <a:pt x="10323" y="894"/>
                    </a:cubicBezTo>
                    <a:lnTo>
                      <a:pt x="9442" y="1286"/>
                    </a:lnTo>
                    <a:cubicBezTo>
                      <a:pt x="9561" y="786"/>
                      <a:pt x="9680" y="358"/>
                      <a:pt x="9776" y="1"/>
                    </a:cubicBezTo>
                    <a:close/>
                  </a:path>
                </a:pathLst>
              </a:custGeom>
              <a:solidFill>
                <a:srgbClr val="9CBC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6"/>
            <p:cNvSpPr/>
            <p:nvPr/>
          </p:nvSpPr>
          <p:spPr>
            <a:xfrm rot="-775690" flipH="1">
              <a:off x="8760352" y="3125788"/>
              <a:ext cx="606891" cy="1768923"/>
            </a:xfrm>
            <a:custGeom>
              <a:avLst/>
              <a:gdLst/>
              <a:ahLst/>
              <a:cxnLst/>
              <a:rect l="l" t="t" r="r" b="b"/>
              <a:pathLst>
                <a:path w="10097" h="29430" extrusionOk="0">
                  <a:moveTo>
                    <a:pt x="2565" y="0"/>
                  </a:moveTo>
                  <a:cubicBezTo>
                    <a:pt x="1598" y="0"/>
                    <a:pt x="884" y="1702"/>
                    <a:pt x="596" y="5323"/>
                  </a:cubicBezTo>
                  <a:cubicBezTo>
                    <a:pt x="0" y="12931"/>
                    <a:pt x="4918" y="27611"/>
                    <a:pt x="4918" y="27611"/>
                  </a:cubicBezTo>
                  <a:cubicBezTo>
                    <a:pt x="5312" y="28848"/>
                    <a:pt x="6189" y="29429"/>
                    <a:pt x="7103" y="29429"/>
                  </a:cubicBezTo>
                  <a:cubicBezTo>
                    <a:pt x="8451" y="29429"/>
                    <a:pt x="9881" y="28165"/>
                    <a:pt x="9966" y="25873"/>
                  </a:cubicBezTo>
                  <a:cubicBezTo>
                    <a:pt x="10097" y="22039"/>
                    <a:pt x="9228" y="13288"/>
                    <a:pt x="6466" y="5930"/>
                  </a:cubicBezTo>
                  <a:cubicBezTo>
                    <a:pt x="5010" y="2075"/>
                    <a:pt x="3633" y="0"/>
                    <a:pt x="2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6"/>
          <p:cNvGrpSpPr/>
          <p:nvPr/>
        </p:nvGrpSpPr>
        <p:grpSpPr>
          <a:xfrm rot="10800000">
            <a:off x="283610" y="-694550"/>
            <a:ext cx="1300287" cy="1888435"/>
            <a:chOff x="1952025" y="2524800"/>
            <a:chExt cx="536400" cy="779025"/>
          </a:xfrm>
        </p:grpSpPr>
        <p:sp>
          <p:nvSpPr>
            <p:cNvPr id="103" name="Google Shape;103;p6"/>
            <p:cNvSpPr/>
            <p:nvPr/>
          </p:nvSpPr>
          <p:spPr>
            <a:xfrm>
              <a:off x="1952025" y="2782100"/>
              <a:ext cx="373575" cy="343625"/>
            </a:xfrm>
            <a:custGeom>
              <a:avLst/>
              <a:gdLst/>
              <a:ahLst/>
              <a:cxnLst/>
              <a:rect l="l" t="t" r="r" b="b"/>
              <a:pathLst>
                <a:path w="14943" h="13745" extrusionOk="0">
                  <a:moveTo>
                    <a:pt x="3727" y="0"/>
                  </a:moveTo>
                  <a:cubicBezTo>
                    <a:pt x="3082" y="0"/>
                    <a:pt x="2543" y="205"/>
                    <a:pt x="2155" y="640"/>
                  </a:cubicBezTo>
                  <a:cubicBezTo>
                    <a:pt x="0" y="3057"/>
                    <a:pt x="3001" y="7832"/>
                    <a:pt x="4263" y="9141"/>
                  </a:cubicBezTo>
                  <a:cubicBezTo>
                    <a:pt x="5288" y="10205"/>
                    <a:pt x="8743" y="13744"/>
                    <a:pt x="11604" y="13744"/>
                  </a:cubicBezTo>
                  <a:cubicBezTo>
                    <a:pt x="12298" y="13744"/>
                    <a:pt x="12957" y="13536"/>
                    <a:pt x="13538" y="13035"/>
                  </a:cubicBezTo>
                  <a:cubicBezTo>
                    <a:pt x="13538" y="13035"/>
                    <a:pt x="14943" y="8891"/>
                    <a:pt x="11323" y="4891"/>
                  </a:cubicBezTo>
                  <a:cubicBezTo>
                    <a:pt x="8604" y="1868"/>
                    <a:pt x="5677" y="0"/>
                    <a:pt x="3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2005900" y="2790350"/>
              <a:ext cx="423275" cy="510200"/>
            </a:xfrm>
            <a:custGeom>
              <a:avLst/>
              <a:gdLst/>
              <a:ahLst/>
              <a:cxnLst/>
              <a:rect l="l" t="t" r="r" b="b"/>
              <a:pathLst>
                <a:path w="16931" h="20408" extrusionOk="0">
                  <a:moveTo>
                    <a:pt x="346" y="1"/>
                  </a:moveTo>
                  <a:cubicBezTo>
                    <a:pt x="226" y="96"/>
                    <a:pt x="95" y="179"/>
                    <a:pt x="0" y="298"/>
                  </a:cubicBezTo>
                  <a:cubicBezTo>
                    <a:pt x="1512" y="1977"/>
                    <a:pt x="4584" y="5370"/>
                    <a:pt x="7704" y="9026"/>
                  </a:cubicBezTo>
                  <a:cubicBezTo>
                    <a:pt x="7799" y="9157"/>
                    <a:pt x="7906" y="9264"/>
                    <a:pt x="7989" y="9383"/>
                  </a:cubicBezTo>
                  <a:cubicBezTo>
                    <a:pt x="8156" y="9561"/>
                    <a:pt x="8299" y="9752"/>
                    <a:pt x="8466" y="9942"/>
                  </a:cubicBezTo>
                  <a:cubicBezTo>
                    <a:pt x="8561" y="10050"/>
                    <a:pt x="8656" y="10169"/>
                    <a:pt x="8751" y="10276"/>
                  </a:cubicBezTo>
                  <a:cubicBezTo>
                    <a:pt x="8930" y="10478"/>
                    <a:pt x="9085" y="10669"/>
                    <a:pt x="9275" y="10883"/>
                  </a:cubicBezTo>
                  <a:cubicBezTo>
                    <a:pt x="9347" y="10966"/>
                    <a:pt x="9418" y="11062"/>
                    <a:pt x="9513" y="11145"/>
                  </a:cubicBezTo>
                  <a:cubicBezTo>
                    <a:pt x="9751" y="11443"/>
                    <a:pt x="10001" y="11728"/>
                    <a:pt x="10240" y="12014"/>
                  </a:cubicBezTo>
                  <a:cubicBezTo>
                    <a:pt x="10311" y="12097"/>
                    <a:pt x="10371" y="12169"/>
                    <a:pt x="10442" y="12264"/>
                  </a:cubicBezTo>
                  <a:cubicBezTo>
                    <a:pt x="10609" y="12466"/>
                    <a:pt x="10787" y="12681"/>
                    <a:pt x="10954" y="12871"/>
                  </a:cubicBezTo>
                  <a:cubicBezTo>
                    <a:pt x="13359" y="15812"/>
                    <a:pt x="15502" y="18562"/>
                    <a:pt x="16621" y="20408"/>
                  </a:cubicBezTo>
                  <a:lnTo>
                    <a:pt x="16931" y="20063"/>
                  </a:lnTo>
                  <a:cubicBezTo>
                    <a:pt x="15788" y="18205"/>
                    <a:pt x="13716" y="15526"/>
                    <a:pt x="11395" y="12693"/>
                  </a:cubicBezTo>
                  <a:cubicBezTo>
                    <a:pt x="11359" y="12657"/>
                    <a:pt x="11323" y="12597"/>
                    <a:pt x="11275" y="12550"/>
                  </a:cubicBezTo>
                  <a:lnTo>
                    <a:pt x="10835" y="12014"/>
                  </a:lnTo>
                  <a:cubicBezTo>
                    <a:pt x="10740" y="11895"/>
                    <a:pt x="10644" y="11788"/>
                    <a:pt x="10549" y="11669"/>
                  </a:cubicBezTo>
                  <a:cubicBezTo>
                    <a:pt x="10359" y="11443"/>
                    <a:pt x="10168" y="11204"/>
                    <a:pt x="9966" y="10990"/>
                  </a:cubicBezTo>
                  <a:cubicBezTo>
                    <a:pt x="9906" y="10907"/>
                    <a:pt x="9847" y="10847"/>
                    <a:pt x="9787" y="10776"/>
                  </a:cubicBezTo>
                  <a:cubicBezTo>
                    <a:pt x="9549" y="10490"/>
                    <a:pt x="9311" y="10216"/>
                    <a:pt x="9073" y="9942"/>
                  </a:cubicBezTo>
                  <a:cubicBezTo>
                    <a:pt x="8978" y="9823"/>
                    <a:pt x="8870" y="9704"/>
                    <a:pt x="8775" y="9585"/>
                  </a:cubicBezTo>
                  <a:cubicBezTo>
                    <a:pt x="8632" y="9407"/>
                    <a:pt x="8477" y="9240"/>
                    <a:pt x="8335" y="9061"/>
                  </a:cubicBezTo>
                  <a:cubicBezTo>
                    <a:pt x="8227" y="8930"/>
                    <a:pt x="8108" y="8811"/>
                    <a:pt x="8001" y="8680"/>
                  </a:cubicBezTo>
                  <a:cubicBezTo>
                    <a:pt x="7930" y="8585"/>
                    <a:pt x="7835" y="8490"/>
                    <a:pt x="7763" y="8395"/>
                  </a:cubicBezTo>
                  <a:cubicBezTo>
                    <a:pt x="4727" y="4870"/>
                    <a:pt x="1834" y="1620"/>
                    <a:pt x="3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2249675" y="2524800"/>
              <a:ext cx="238750" cy="501950"/>
            </a:xfrm>
            <a:custGeom>
              <a:avLst/>
              <a:gdLst/>
              <a:ahLst/>
              <a:cxnLst/>
              <a:rect l="l" t="t" r="r" b="b"/>
              <a:pathLst>
                <a:path w="9550" h="20078" extrusionOk="0">
                  <a:moveTo>
                    <a:pt x="3727" y="0"/>
                  </a:moveTo>
                  <a:cubicBezTo>
                    <a:pt x="2149" y="0"/>
                    <a:pt x="1482" y="1884"/>
                    <a:pt x="798" y="4312"/>
                  </a:cubicBezTo>
                  <a:cubicBezTo>
                    <a:pt x="0" y="7229"/>
                    <a:pt x="191" y="12885"/>
                    <a:pt x="1572" y="15921"/>
                  </a:cubicBezTo>
                  <a:cubicBezTo>
                    <a:pt x="2796" y="18612"/>
                    <a:pt x="4105" y="20078"/>
                    <a:pt x="5555" y="20078"/>
                  </a:cubicBezTo>
                  <a:cubicBezTo>
                    <a:pt x="5741" y="20078"/>
                    <a:pt x="5929" y="20053"/>
                    <a:pt x="6120" y="20005"/>
                  </a:cubicBezTo>
                  <a:cubicBezTo>
                    <a:pt x="6120" y="20005"/>
                    <a:pt x="9549" y="18659"/>
                    <a:pt x="9013" y="10861"/>
                  </a:cubicBezTo>
                  <a:cubicBezTo>
                    <a:pt x="8597" y="4789"/>
                    <a:pt x="7180" y="1205"/>
                    <a:pt x="4799" y="240"/>
                  </a:cubicBezTo>
                  <a:cubicBezTo>
                    <a:pt x="4400" y="77"/>
                    <a:pt x="4045" y="0"/>
                    <a:pt x="3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2330050" y="2525150"/>
              <a:ext cx="87525" cy="778675"/>
            </a:xfrm>
            <a:custGeom>
              <a:avLst/>
              <a:gdLst/>
              <a:ahLst/>
              <a:cxnLst/>
              <a:rect l="l" t="t" r="r" b="b"/>
              <a:pathLst>
                <a:path w="3501" h="31147" extrusionOk="0">
                  <a:moveTo>
                    <a:pt x="441" y="0"/>
                  </a:moveTo>
                  <a:cubicBezTo>
                    <a:pt x="274" y="0"/>
                    <a:pt x="131" y="24"/>
                    <a:pt x="0" y="72"/>
                  </a:cubicBezTo>
                  <a:lnTo>
                    <a:pt x="1512" y="15490"/>
                  </a:lnTo>
                  <a:lnTo>
                    <a:pt x="3060" y="31147"/>
                  </a:lnTo>
                  <a:lnTo>
                    <a:pt x="3501" y="31099"/>
                  </a:lnTo>
                  <a:lnTo>
                    <a:pt x="1905" y="14847"/>
                  </a:lnTo>
                  <a:lnTo>
                    <a:pt x="4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0"/>
        <p:cNvGrpSpPr/>
        <p:nvPr/>
      </p:nvGrpSpPr>
      <p:grpSpPr>
        <a:xfrm>
          <a:off x="0" y="0"/>
          <a:ext cx="0" cy="0"/>
          <a:chOff x="0" y="0"/>
          <a:chExt cx="0" cy="0"/>
        </a:xfrm>
      </p:grpSpPr>
      <p:sp>
        <p:nvSpPr>
          <p:cNvPr id="201" name="Google Shape;201;p9"/>
          <p:cNvSpPr txBox="1">
            <a:spLocks noGrp="1"/>
          </p:cNvSpPr>
          <p:nvPr>
            <p:ph type="title"/>
          </p:nvPr>
        </p:nvSpPr>
        <p:spPr>
          <a:xfrm>
            <a:off x="713225" y="1472550"/>
            <a:ext cx="4080000" cy="7239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02" name="Google Shape;202;p9"/>
          <p:cNvSpPr txBox="1">
            <a:spLocks noGrp="1"/>
          </p:cNvSpPr>
          <p:nvPr>
            <p:ph type="subTitle" idx="1"/>
          </p:nvPr>
        </p:nvSpPr>
        <p:spPr>
          <a:xfrm>
            <a:off x="713225" y="2196450"/>
            <a:ext cx="4080000" cy="1474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700">
                <a:solidFill>
                  <a:schemeClr val="dk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203" name="Google Shape;203;p9"/>
          <p:cNvGrpSpPr/>
          <p:nvPr/>
        </p:nvGrpSpPr>
        <p:grpSpPr>
          <a:xfrm>
            <a:off x="8024151" y="4053878"/>
            <a:ext cx="1065586" cy="776467"/>
            <a:chOff x="3880914" y="3359134"/>
            <a:chExt cx="968363" cy="705622"/>
          </a:xfrm>
        </p:grpSpPr>
        <p:sp>
          <p:nvSpPr>
            <p:cNvPr id="204" name="Google Shape;204;p9"/>
            <p:cNvSpPr/>
            <p:nvPr/>
          </p:nvSpPr>
          <p:spPr>
            <a:xfrm>
              <a:off x="4364814" y="3503505"/>
              <a:ext cx="97917" cy="225333"/>
            </a:xfrm>
            <a:custGeom>
              <a:avLst/>
              <a:gdLst/>
              <a:ahLst/>
              <a:cxnLst/>
              <a:rect l="l" t="t" r="r" b="b"/>
              <a:pathLst>
                <a:path w="3303" h="10408" extrusionOk="0">
                  <a:moveTo>
                    <a:pt x="0" y="0"/>
                  </a:moveTo>
                  <a:lnTo>
                    <a:pt x="0" y="0"/>
                  </a:lnTo>
                  <a:cubicBezTo>
                    <a:pt x="100" y="668"/>
                    <a:pt x="167" y="1368"/>
                    <a:pt x="267" y="2069"/>
                  </a:cubicBezTo>
                  <a:cubicBezTo>
                    <a:pt x="768" y="5071"/>
                    <a:pt x="1768" y="7906"/>
                    <a:pt x="3303" y="10408"/>
                  </a:cubicBezTo>
                  <a:cubicBezTo>
                    <a:pt x="2802" y="6572"/>
                    <a:pt x="1668" y="3069"/>
                    <a:pt x="0"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3880914" y="3458214"/>
              <a:ext cx="483916" cy="45855"/>
            </a:xfrm>
            <a:custGeom>
              <a:avLst/>
              <a:gdLst/>
              <a:ahLst/>
              <a:cxnLst/>
              <a:rect l="l" t="t" r="r" b="b"/>
              <a:pathLst>
                <a:path w="29222" h="2769" extrusionOk="0">
                  <a:moveTo>
                    <a:pt x="14644" y="0"/>
                  </a:moveTo>
                  <a:cubicBezTo>
                    <a:pt x="9207" y="0"/>
                    <a:pt x="4170" y="1001"/>
                    <a:pt x="1" y="2769"/>
                  </a:cubicBezTo>
                  <a:lnTo>
                    <a:pt x="29221" y="2769"/>
                  </a:lnTo>
                  <a:cubicBezTo>
                    <a:pt x="25052" y="1001"/>
                    <a:pt x="20048" y="0"/>
                    <a:pt x="14644"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9"/>
            <p:cNvSpPr/>
            <p:nvPr/>
          </p:nvSpPr>
          <p:spPr>
            <a:xfrm>
              <a:off x="4364814" y="3457651"/>
              <a:ext cx="483353" cy="45871"/>
            </a:xfrm>
            <a:custGeom>
              <a:avLst/>
              <a:gdLst/>
              <a:ahLst/>
              <a:cxnLst/>
              <a:rect l="l" t="t" r="r" b="b"/>
              <a:pathLst>
                <a:path w="29188" h="2770" extrusionOk="0">
                  <a:moveTo>
                    <a:pt x="14611" y="1"/>
                  </a:moveTo>
                  <a:cubicBezTo>
                    <a:pt x="9240" y="1"/>
                    <a:pt x="4170" y="1035"/>
                    <a:pt x="0" y="2769"/>
                  </a:cubicBezTo>
                  <a:lnTo>
                    <a:pt x="29188" y="2769"/>
                  </a:lnTo>
                  <a:cubicBezTo>
                    <a:pt x="25018" y="1001"/>
                    <a:pt x="20015" y="1"/>
                    <a:pt x="1461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9"/>
            <p:cNvSpPr/>
            <p:nvPr/>
          </p:nvSpPr>
          <p:spPr>
            <a:xfrm>
              <a:off x="3881460" y="3503505"/>
              <a:ext cx="483916" cy="45308"/>
            </a:xfrm>
            <a:custGeom>
              <a:avLst/>
              <a:gdLst/>
              <a:ahLst/>
              <a:cxnLst/>
              <a:rect l="l" t="t" r="r" b="b"/>
              <a:pathLst>
                <a:path w="29222" h="2736" extrusionOk="0">
                  <a:moveTo>
                    <a:pt x="1" y="0"/>
                  </a:moveTo>
                  <a:cubicBezTo>
                    <a:pt x="4171" y="1735"/>
                    <a:pt x="9174" y="2736"/>
                    <a:pt x="14611" y="2736"/>
                  </a:cubicBezTo>
                  <a:cubicBezTo>
                    <a:pt x="16646" y="2736"/>
                    <a:pt x="18648" y="2602"/>
                    <a:pt x="20616" y="2269"/>
                  </a:cubicBezTo>
                  <a:cubicBezTo>
                    <a:pt x="23284" y="1001"/>
                    <a:pt x="26186" y="234"/>
                    <a:pt x="29222"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9"/>
            <p:cNvSpPr/>
            <p:nvPr/>
          </p:nvSpPr>
          <p:spPr>
            <a:xfrm>
              <a:off x="4364814" y="3503505"/>
              <a:ext cx="483916" cy="45308"/>
            </a:xfrm>
            <a:custGeom>
              <a:avLst/>
              <a:gdLst/>
              <a:ahLst/>
              <a:cxnLst/>
              <a:rect l="l" t="t" r="r" b="b"/>
              <a:pathLst>
                <a:path w="29222" h="2736" extrusionOk="0">
                  <a:moveTo>
                    <a:pt x="0" y="0"/>
                  </a:moveTo>
                  <a:cubicBezTo>
                    <a:pt x="3069" y="234"/>
                    <a:pt x="5971" y="1034"/>
                    <a:pt x="8640" y="2335"/>
                  </a:cubicBezTo>
                  <a:cubicBezTo>
                    <a:pt x="10541" y="2602"/>
                    <a:pt x="12543" y="2736"/>
                    <a:pt x="14644" y="2736"/>
                  </a:cubicBezTo>
                  <a:cubicBezTo>
                    <a:pt x="20015" y="2736"/>
                    <a:pt x="25052" y="1702"/>
                    <a:pt x="29221"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4365923" y="3410703"/>
              <a:ext cx="483353" cy="93365"/>
            </a:xfrm>
            <a:custGeom>
              <a:avLst/>
              <a:gdLst/>
              <a:ahLst/>
              <a:cxnLst/>
              <a:rect l="l" t="t" r="r" b="b"/>
              <a:pathLst>
                <a:path w="29188" h="5638" extrusionOk="0">
                  <a:moveTo>
                    <a:pt x="14577" y="0"/>
                  </a:moveTo>
                  <a:cubicBezTo>
                    <a:pt x="10674" y="0"/>
                    <a:pt x="7005" y="1101"/>
                    <a:pt x="3669" y="3002"/>
                  </a:cubicBezTo>
                  <a:cubicBezTo>
                    <a:pt x="2368" y="3770"/>
                    <a:pt x="1101" y="4637"/>
                    <a:pt x="0" y="5638"/>
                  </a:cubicBezTo>
                  <a:cubicBezTo>
                    <a:pt x="4170" y="3870"/>
                    <a:pt x="9173" y="2869"/>
                    <a:pt x="14577" y="2869"/>
                  </a:cubicBezTo>
                  <a:cubicBezTo>
                    <a:pt x="19948" y="2869"/>
                    <a:pt x="25018" y="3936"/>
                    <a:pt x="29188" y="5638"/>
                  </a:cubicBezTo>
                  <a:cubicBezTo>
                    <a:pt x="25018" y="2068"/>
                    <a:pt x="20014" y="0"/>
                    <a:pt x="14577"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4508438" y="3503505"/>
              <a:ext cx="340838" cy="92819"/>
            </a:xfrm>
            <a:custGeom>
              <a:avLst/>
              <a:gdLst/>
              <a:ahLst/>
              <a:cxnLst/>
              <a:rect l="l" t="t" r="r" b="b"/>
              <a:pathLst>
                <a:path w="20582" h="5605" extrusionOk="0">
                  <a:moveTo>
                    <a:pt x="20582" y="0"/>
                  </a:moveTo>
                  <a:cubicBezTo>
                    <a:pt x="16412" y="1735"/>
                    <a:pt x="11408" y="2736"/>
                    <a:pt x="5971" y="2736"/>
                  </a:cubicBezTo>
                  <a:cubicBezTo>
                    <a:pt x="3903" y="2736"/>
                    <a:pt x="1902" y="2602"/>
                    <a:pt x="0" y="2335"/>
                  </a:cubicBezTo>
                  <a:lnTo>
                    <a:pt x="0" y="2335"/>
                  </a:lnTo>
                  <a:cubicBezTo>
                    <a:pt x="1768" y="3169"/>
                    <a:pt x="3403" y="4237"/>
                    <a:pt x="4837" y="5571"/>
                  </a:cubicBezTo>
                  <a:cubicBezTo>
                    <a:pt x="5237" y="5604"/>
                    <a:pt x="5604" y="5604"/>
                    <a:pt x="5971" y="5604"/>
                  </a:cubicBezTo>
                  <a:cubicBezTo>
                    <a:pt x="11342" y="5604"/>
                    <a:pt x="16412" y="3536"/>
                    <a:pt x="20582"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4364814" y="3503505"/>
              <a:ext cx="342494" cy="342494"/>
            </a:xfrm>
            <a:custGeom>
              <a:avLst/>
              <a:gdLst/>
              <a:ahLst/>
              <a:cxnLst/>
              <a:rect l="l" t="t" r="r" b="b"/>
              <a:pathLst>
                <a:path w="20682" h="20682" extrusionOk="0">
                  <a:moveTo>
                    <a:pt x="0" y="0"/>
                  </a:moveTo>
                  <a:lnTo>
                    <a:pt x="20682" y="20682"/>
                  </a:lnTo>
                  <a:cubicBezTo>
                    <a:pt x="20248" y="15211"/>
                    <a:pt x="18147" y="10208"/>
                    <a:pt x="14311" y="6372"/>
                  </a:cubicBezTo>
                  <a:cubicBezTo>
                    <a:pt x="14010" y="6071"/>
                    <a:pt x="13777" y="5838"/>
                    <a:pt x="13477" y="5571"/>
                  </a:cubicBezTo>
                  <a:cubicBezTo>
                    <a:pt x="8506" y="5271"/>
                    <a:pt x="3903" y="3269"/>
                    <a:pt x="0"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4364814" y="3503505"/>
              <a:ext cx="342494" cy="342494"/>
            </a:xfrm>
            <a:custGeom>
              <a:avLst/>
              <a:gdLst/>
              <a:ahLst/>
              <a:cxnLst/>
              <a:rect l="l" t="t" r="r" b="b"/>
              <a:pathLst>
                <a:path w="20682" h="20682" extrusionOk="0">
                  <a:moveTo>
                    <a:pt x="0" y="0"/>
                  </a:moveTo>
                  <a:cubicBezTo>
                    <a:pt x="3303" y="3870"/>
                    <a:pt x="5304" y="8506"/>
                    <a:pt x="5604" y="13443"/>
                  </a:cubicBezTo>
                  <a:cubicBezTo>
                    <a:pt x="5838" y="13744"/>
                    <a:pt x="6138" y="14044"/>
                    <a:pt x="6405" y="14277"/>
                  </a:cubicBezTo>
                  <a:cubicBezTo>
                    <a:pt x="10241" y="18113"/>
                    <a:pt x="15245" y="20215"/>
                    <a:pt x="20682" y="20682"/>
                  </a:cubicBezTo>
                  <a:lnTo>
                    <a:pt x="0"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364814" y="3506519"/>
              <a:ext cx="232141" cy="96006"/>
            </a:xfrm>
            <a:custGeom>
              <a:avLst/>
              <a:gdLst/>
              <a:ahLst/>
              <a:cxnLst/>
              <a:rect l="l" t="t" r="r" b="b"/>
              <a:pathLst>
                <a:path w="13477" h="5572" extrusionOk="0">
                  <a:moveTo>
                    <a:pt x="0" y="0"/>
                  </a:moveTo>
                  <a:lnTo>
                    <a:pt x="0" y="0"/>
                  </a:lnTo>
                  <a:cubicBezTo>
                    <a:pt x="3903" y="3269"/>
                    <a:pt x="8506" y="5338"/>
                    <a:pt x="13477" y="5571"/>
                  </a:cubicBezTo>
                  <a:cubicBezTo>
                    <a:pt x="12009" y="4270"/>
                    <a:pt x="10408" y="3203"/>
                    <a:pt x="8640" y="2335"/>
                  </a:cubicBezTo>
                  <a:cubicBezTo>
                    <a:pt x="5504" y="1868"/>
                    <a:pt x="2602" y="1068"/>
                    <a:pt x="0"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400169" y="3360062"/>
              <a:ext cx="66853" cy="37989"/>
            </a:xfrm>
            <a:custGeom>
              <a:avLst/>
              <a:gdLst/>
              <a:ahLst/>
              <a:cxnLst/>
              <a:rect l="l" t="t" r="r" b="b"/>
              <a:pathLst>
                <a:path w="4037" h="2294" extrusionOk="0">
                  <a:moveTo>
                    <a:pt x="3051" y="0"/>
                  </a:moveTo>
                  <a:cubicBezTo>
                    <a:pt x="1348" y="0"/>
                    <a:pt x="402" y="1300"/>
                    <a:pt x="0" y="2227"/>
                  </a:cubicBezTo>
                  <a:cubicBezTo>
                    <a:pt x="34" y="2227"/>
                    <a:pt x="100" y="2260"/>
                    <a:pt x="134" y="2294"/>
                  </a:cubicBezTo>
                  <a:cubicBezTo>
                    <a:pt x="968" y="1341"/>
                    <a:pt x="2312" y="1205"/>
                    <a:pt x="3012" y="1205"/>
                  </a:cubicBezTo>
                  <a:cubicBezTo>
                    <a:pt x="3292" y="1205"/>
                    <a:pt x="3469" y="1226"/>
                    <a:pt x="3469" y="1226"/>
                  </a:cubicBezTo>
                  <a:cubicBezTo>
                    <a:pt x="3770" y="1193"/>
                    <a:pt x="3970" y="959"/>
                    <a:pt x="4003" y="659"/>
                  </a:cubicBezTo>
                  <a:cubicBezTo>
                    <a:pt x="4036" y="359"/>
                    <a:pt x="3803" y="59"/>
                    <a:pt x="3469" y="25"/>
                  </a:cubicBezTo>
                  <a:cubicBezTo>
                    <a:pt x="3325" y="8"/>
                    <a:pt x="3185" y="0"/>
                    <a:pt x="3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4402935" y="3378941"/>
              <a:ext cx="55244" cy="31216"/>
            </a:xfrm>
            <a:custGeom>
              <a:avLst/>
              <a:gdLst/>
              <a:ahLst/>
              <a:cxnLst/>
              <a:rect l="l" t="t" r="r" b="b"/>
              <a:pathLst>
                <a:path w="3336" h="1885" extrusionOk="0">
                  <a:moveTo>
                    <a:pt x="2940" y="1"/>
                  </a:moveTo>
                  <a:cubicBezTo>
                    <a:pt x="2260" y="1"/>
                    <a:pt x="859" y="127"/>
                    <a:pt x="0" y="1084"/>
                  </a:cubicBezTo>
                  <a:cubicBezTo>
                    <a:pt x="300" y="1285"/>
                    <a:pt x="600" y="1585"/>
                    <a:pt x="801" y="1885"/>
                  </a:cubicBezTo>
                  <a:lnTo>
                    <a:pt x="934" y="1618"/>
                  </a:lnTo>
                  <a:cubicBezTo>
                    <a:pt x="966" y="1555"/>
                    <a:pt x="1444" y="1"/>
                    <a:pt x="2935" y="1"/>
                  </a:cubicBezTo>
                  <a:cubicBezTo>
                    <a:pt x="3020" y="1"/>
                    <a:pt x="3110" y="6"/>
                    <a:pt x="3202" y="17"/>
                  </a:cubicBezTo>
                  <a:lnTo>
                    <a:pt x="3336" y="17"/>
                  </a:lnTo>
                  <a:cubicBezTo>
                    <a:pt x="3336" y="17"/>
                    <a:pt x="3184" y="1"/>
                    <a:pt x="2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4364814" y="3675299"/>
              <a:ext cx="93365" cy="311560"/>
            </a:xfrm>
            <a:custGeom>
              <a:avLst/>
              <a:gdLst/>
              <a:ahLst/>
              <a:cxnLst/>
              <a:rect l="l" t="t" r="r" b="b"/>
              <a:pathLst>
                <a:path w="5638" h="18814" extrusionOk="0">
                  <a:moveTo>
                    <a:pt x="3303" y="0"/>
                  </a:moveTo>
                  <a:cubicBezTo>
                    <a:pt x="3470" y="1368"/>
                    <a:pt x="3570" y="2802"/>
                    <a:pt x="3570" y="4203"/>
                  </a:cubicBezTo>
                  <a:cubicBezTo>
                    <a:pt x="3570" y="9574"/>
                    <a:pt x="2269" y="14644"/>
                    <a:pt x="0" y="18814"/>
                  </a:cubicBezTo>
                  <a:cubicBezTo>
                    <a:pt x="3570" y="14644"/>
                    <a:pt x="5638" y="9641"/>
                    <a:pt x="5638" y="4203"/>
                  </a:cubicBezTo>
                  <a:cubicBezTo>
                    <a:pt x="5638" y="3837"/>
                    <a:pt x="5638" y="3470"/>
                    <a:pt x="5604" y="3069"/>
                  </a:cubicBezTo>
                  <a:cubicBezTo>
                    <a:pt x="4737" y="2135"/>
                    <a:pt x="3970" y="1135"/>
                    <a:pt x="3303" y="0"/>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4300726" y="3384737"/>
              <a:ext cx="125972" cy="119331"/>
            </a:xfrm>
            <a:custGeom>
              <a:avLst/>
              <a:gdLst/>
              <a:ahLst/>
              <a:cxnLst/>
              <a:rect l="l" t="t" r="r" b="b"/>
              <a:pathLst>
                <a:path w="7607" h="7206" extrusionOk="0">
                  <a:moveTo>
                    <a:pt x="3970" y="1"/>
                  </a:moveTo>
                  <a:cubicBezTo>
                    <a:pt x="5371" y="67"/>
                    <a:pt x="6506" y="1268"/>
                    <a:pt x="6506" y="2769"/>
                  </a:cubicBezTo>
                  <a:cubicBezTo>
                    <a:pt x="6506" y="3069"/>
                    <a:pt x="6472" y="3370"/>
                    <a:pt x="6372" y="3603"/>
                  </a:cubicBezTo>
                  <a:cubicBezTo>
                    <a:pt x="6039" y="4737"/>
                    <a:pt x="5038" y="5571"/>
                    <a:pt x="3837" y="5571"/>
                  </a:cubicBezTo>
                  <a:cubicBezTo>
                    <a:pt x="2636" y="5571"/>
                    <a:pt x="1602" y="4704"/>
                    <a:pt x="1269" y="3536"/>
                  </a:cubicBezTo>
                  <a:cubicBezTo>
                    <a:pt x="1202" y="3336"/>
                    <a:pt x="1168" y="3036"/>
                    <a:pt x="1168" y="2769"/>
                  </a:cubicBezTo>
                  <a:cubicBezTo>
                    <a:pt x="1168" y="1268"/>
                    <a:pt x="2303" y="67"/>
                    <a:pt x="3704" y="1"/>
                  </a:cubicBezTo>
                  <a:lnTo>
                    <a:pt x="3704" y="1"/>
                  </a:lnTo>
                  <a:cubicBezTo>
                    <a:pt x="3003" y="34"/>
                    <a:pt x="2336" y="267"/>
                    <a:pt x="1769" y="668"/>
                  </a:cubicBezTo>
                  <a:cubicBezTo>
                    <a:pt x="1435" y="901"/>
                    <a:pt x="1102" y="1201"/>
                    <a:pt x="768" y="1535"/>
                  </a:cubicBezTo>
                  <a:cubicBezTo>
                    <a:pt x="301" y="2169"/>
                    <a:pt x="1" y="2936"/>
                    <a:pt x="1" y="3770"/>
                  </a:cubicBezTo>
                  <a:cubicBezTo>
                    <a:pt x="1" y="4070"/>
                    <a:pt x="34" y="4337"/>
                    <a:pt x="101" y="4570"/>
                  </a:cubicBezTo>
                  <a:cubicBezTo>
                    <a:pt x="1369" y="5338"/>
                    <a:pt x="2636" y="6205"/>
                    <a:pt x="3804" y="7206"/>
                  </a:cubicBezTo>
                  <a:cubicBezTo>
                    <a:pt x="4971" y="6205"/>
                    <a:pt x="6205" y="5338"/>
                    <a:pt x="7506" y="4570"/>
                  </a:cubicBezTo>
                  <a:cubicBezTo>
                    <a:pt x="7540" y="4337"/>
                    <a:pt x="7606" y="4037"/>
                    <a:pt x="7606" y="3770"/>
                  </a:cubicBezTo>
                  <a:cubicBezTo>
                    <a:pt x="7606" y="2936"/>
                    <a:pt x="7306" y="2169"/>
                    <a:pt x="6839" y="1535"/>
                  </a:cubicBezTo>
                  <a:cubicBezTo>
                    <a:pt x="6606" y="1235"/>
                    <a:pt x="6339" y="935"/>
                    <a:pt x="6039" y="734"/>
                  </a:cubicBezTo>
                  <a:cubicBezTo>
                    <a:pt x="6005" y="734"/>
                    <a:pt x="5972" y="701"/>
                    <a:pt x="5939" y="668"/>
                  </a:cubicBezTo>
                  <a:cubicBezTo>
                    <a:pt x="5371" y="234"/>
                    <a:pt x="4704" y="34"/>
                    <a:pt x="397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4364814" y="3537751"/>
              <a:ext cx="59119" cy="449670"/>
            </a:xfrm>
            <a:custGeom>
              <a:avLst/>
              <a:gdLst/>
              <a:ahLst/>
              <a:cxnLst/>
              <a:rect l="l" t="t" r="r" b="b"/>
              <a:pathLst>
                <a:path w="3570" h="27154" extrusionOk="0">
                  <a:moveTo>
                    <a:pt x="267" y="1"/>
                  </a:moveTo>
                  <a:cubicBezTo>
                    <a:pt x="634" y="3737"/>
                    <a:pt x="901" y="8006"/>
                    <a:pt x="901" y="12543"/>
                  </a:cubicBezTo>
                  <a:cubicBezTo>
                    <a:pt x="901" y="17913"/>
                    <a:pt x="567" y="22984"/>
                    <a:pt x="0" y="27153"/>
                  </a:cubicBezTo>
                  <a:cubicBezTo>
                    <a:pt x="2235" y="22984"/>
                    <a:pt x="3570" y="17980"/>
                    <a:pt x="3570" y="12543"/>
                  </a:cubicBezTo>
                  <a:cubicBezTo>
                    <a:pt x="3570" y="11142"/>
                    <a:pt x="3470" y="9707"/>
                    <a:pt x="3303" y="8340"/>
                  </a:cubicBezTo>
                  <a:cubicBezTo>
                    <a:pt x="1768" y="5838"/>
                    <a:pt x="768" y="3003"/>
                    <a:pt x="267"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4321724" y="3384191"/>
              <a:ext cx="88397" cy="92819"/>
            </a:xfrm>
            <a:custGeom>
              <a:avLst/>
              <a:gdLst/>
              <a:ahLst/>
              <a:cxnLst/>
              <a:rect l="l" t="t" r="r" b="b"/>
              <a:pathLst>
                <a:path w="5338" h="5605" extrusionOk="0">
                  <a:moveTo>
                    <a:pt x="2536" y="0"/>
                  </a:moveTo>
                  <a:cubicBezTo>
                    <a:pt x="1101" y="100"/>
                    <a:pt x="1" y="1301"/>
                    <a:pt x="1" y="2802"/>
                  </a:cubicBezTo>
                  <a:cubicBezTo>
                    <a:pt x="1" y="3069"/>
                    <a:pt x="1" y="3303"/>
                    <a:pt x="67" y="3569"/>
                  </a:cubicBezTo>
                  <a:cubicBezTo>
                    <a:pt x="401" y="4770"/>
                    <a:pt x="1435" y="5604"/>
                    <a:pt x="2636" y="5604"/>
                  </a:cubicBezTo>
                  <a:cubicBezTo>
                    <a:pt x="3837" y="5604"/>
                    <a:pt x="4871" y="4770"/>
                    <a:pt x="5204" y="3636"/>
                  </a:cubicBezTo>
                  <a:cubicBezTo>
                    <a:pt x="5271" y="3403"/>
                    <a:pt x="5338" y="3102"/>
                    <a:pt x="5338" y="2802"/>
                  </a:cubicBezTo>
                  <a:cubicBezTo>
                    <a:pt x="5338" y="1301"/>
                    <a:pt x="4204" y="100"/>
                    <a:pt x="2903" y="0"/>
                  </a:cubicBezTo>
                  <a:lnTo>
                    <a:pt x="2736" y="0"/>
                  </a:lnTo>
                  <a:cubicBezTo>
                    <a:pt x="3703" y="0"/>
                    <a:pt x="4437" y="801"/>
                    <a:pt x="4437" y="1801"/>
                  </a:cubicBezTo>
                  <a:cubicBezTo>
                    <a:pt x="4437" y="1968"/>
                    <a:pt x="4404" y="2168"/>
                    <a:pt x="4370" y="2335"/>
                  </a:cubicBezTo>
                  <a:cubicBezTo>
                    <a:pt x="4137" y="3069"/>
                    <a:pt x="3470" y="3603"/>
                    <a:pt x="2736" y="3603"/>
                  </a:cubicBezTo>
                  <a:cubicBezTo>
                    <a:pt x="1935" y="3603"/>
                    <a:pt x="1268" y="3069"/>
                    <a:pt x="1068" y="2302"/>
                  </a:cubicBezTo>
                  <a:cubicBezTo>
                    <a:pt x="1035" y="2135"/>
                    <a:pt x="968" y="1968"/>
                    <a:pt x="968" y="1801"/>
                  </a:cubicBezTo>
                  <a:cubicBezTo>
                    <a:pt x="968" y="801"/>
                    <a:pt x="1735" y="0"/>
                    <a:pt x="270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4336082" y="3385234"/>
              <a:ext cx="57463" cy="59185"/>
            </a:xfrm>
            <a:custGeom>
              <a:avLst/>
              <a:gdLst/>
              <a:ahLst/>
              <a:cxnLst/>
              <a:rect l="l" t="t" r="r" b="b"/>
              <a:pathLst>
                <a:path w="3470" h="3574" extrusionOk="0">
                  <a:moveTo>
                    <a:pt x="1814" y="0"/>
                  </a:moveTo>
                  <a:cubicBezTo>
                    <a:pt x="1777" y="0"/>
                    <a:pt x="1740" y="1"/>
                    <a:pt x="1702" y="4"/>
                  </a:cubicBezTo>
                  <a:cubicBezTo>
                    <a:pt x="735" y="4"/>
                    <a:pt x="1" y="771"/>
                    <a:pt x="1" y="1805"/>
                  </a:cubicBezTo>
                  <a:cubicBezTo>
                    <a:pt x="1" y="1972"/>
                    <a:pt x="34" y="2139"/>
                    <a:pt x="68" y="2306"/>
                  </a:cubicBezTo>
                  <a:cubicBezTo>
                    <a:pt x="301" y="3039"/>
                    <a:pt x="968" y="3573"/>
                    <a:pt x="1735" y="3573"/>
                  </a:cubicBezTo>
                  <a:cubicBezTo>
                    <a:pt x="2503" y="3573"/>
                    <a:pt x="3170" y="3073"/>
                    <a:pt x="3370" y="2339"/>
                  </a:cubicBezTo>
                  <a:cubicBezTo>
                    <a:pt x="3403" y="2172"/>
                    <a:pt x="3470" y="2005"/>
                    <a:pt x="3470" y="1805"/>
                  </a:cubicBezTo>
                  <a:cubicBezTo>
                    <a:pt x="3470" y="810"/>
                    <a:pt x="2759" y="0"/>
                    <a:pt x="1814"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4022320" y="3503505"/>
              <a:ext cx="342510" cy="342494"/>
            </a:xfrm>
            <a:custGeom>
              <a:avLst/>
              <a:gdLst/>
              <a:ahLst/>
              <a:cxnLst/>
              <a:rect l="l" t="t" r="r" b="b"/>
              <a:pathLst>
                <a:path w="20683" h="20682" extrusionOk="0">
                  <a:moveTo>
                    <a:pt x="20682" y="0"/>
                  </a:moveTo>
                  <a:lnTo>
                    <a:pt x="20682" y="0"/>
                  </a:lnTo>
                  <a:cubicBezTo>
                    <a:pt x="16813" y="3269"/>
                    <a:pt x="12176" y="5338"/>
                    <a:pt x="7239" y="5571"/>
                  </a:cubicBezTo>
                  <a:cubicBezTo>
                    <a:pt x="6939" y="5838"/>
                    <a:pt x="6639" y="6105"/>
                    <a:pt x="6406" y="6372"/>
                  </a:cubicBezTo>
                  <a:cubicBezTo>
                    <a:pt x="2569" y="10208"/>
                    <a:pt x="468" y="15211"/>
                    <a:pt x="1" y="20682"/>
                  </a:cubicBezTo>
                  <a:lnTo>
                    <a:pt x="20682"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4023429" y="3503505"/>
              <a:ext cx="342510" cy="342494"/>
            </a:xfrm>
            <a:custGeom>
              <a:avLst/>
              <a:gdLst/>
              <a:ahLst/>
              <a:cxnLst/>
              <a:rect l="l" t="t" r="r" b="b"/>
              <a:pathLst>
                <a:path w="20683" h="20682" extrusionOk="0">
                  <a:moveTo>
                    <a:pt x="20682" y="0"/>
                  </a:moveTo>
                  <a:lnTo>
                    <a:pt x="1" y="20682"/>
                  </a:lnTo>
                  <a:cubicBezTo>
                    <a:pt x="5405" y="20215"/>
                    <a:pt x="10441" y="18113"/>
                    <a:pt x="14278" y="14277"/>
                  </a:cubicBezTo>
                  <a:cubicBezTo>
                    <a:pt x="14578" y="14010"/>
                    <a:pt x="14845" y="13744"/>
                    <a:pt x="15078" y="13443"/>
                  </a:cubicBezTo>
                  <a:cubicBezTo>
                    <a:pt x="15378" y="8506"/>
                    <a:pt x="17380" y="3870"/>
                    <a:pt x="20682"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4305711" y="3537205"/>
              <a:ext cx="59119" cy="450217"/>
            </a:xfrm>
            <a:custGeom>
              <a:avLst/>
              <a:gdLst/>
              <a:ahLst/>
              <a:cxnLst/>
              <a:rect l="l" t="t" r="r" b="b"/>
              <a:pathLst>
                <a:path w="3570" h="27187" extrusionOk="0">
                  <a:moveTo>
                    <a:pt x="3336" y="0"/>
                  </a:moveTo>
                  <a:cubicBezTo>
                    <a:pt x="2869" y="3002"/>
                    <a:pt x="1835" y="5838"/>
                    <a:pt x="234" y="8373"/>
                  </a:cubicBezTo>
                  <a:cubicBezTo>
                    <a:pt x="67" y="9740"/>
                    <a:pt x="0" y="11175"/>
                    <a:pt x="0" y="12576"/>
                  </a:cubicBezTo>
                  <a:cubicBezTo>
                    <a:pt x="0" y="17980"/>
                    <a:pt x="1334" y="23017"/>
                    <a:pt x="3569" y="27186"/>
                  </a:cubicBezTo>
                  <a:cubicBezTo>
                    <a:pt x="3036" y="23017"/>
                    <a:pt x="2702" y="18013"/>
                    <a:pt x="2702" y="12576"/>
                  </a:cubicBezTo>
                  <a:cubicBezTo>
                    <a:pt x="2702" y="8006"/>
                    <a:pt x="2902" y="3736"/>
                    <a:pt x="3336" y="0"/>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4276433" y="3378163"/>
              <a:ext cx="53588" cy="31994"/>
            </a:xfrm>
            <a:custGeom>
              <a:avLst/>
              <a:gdLst/>
              <a:ahLst/>
              <a:cxnLst/>
              <a:rect l="l" t="t" r="r" b="b"/>
              <a:pathLst>
                <a:path w="3236" h="1932" extrusionOk="0">
                  <a:moveTo>
                    <a:pt x="703" y="1"/>
                  </a:moveTo>
                  <a:cubicBezTo>
                    <a:pt x="352" y="1"/>
                    <a:pt x="89" y="42"/>
                    <a:pt x="0" y="64"/>
                  </a:cubicBezTo>
                  <a:cubicBezTo>
                    <a:pt x="49" y="61"/>
                    <a:pt x="96" y="60"/>
                    <a:pt x="143" y="60"/>
                  </a:cubicBezTo>
                  <a:cubicBezTo>
                    <a:pt x="1664" y="60"/>
                    <a:pt x="2136" y="1600"/>
                    <a:pt x="2168" y="1665"/>
                  </a:cubicBezTo>
                  <a:cubicBezTo>
                    <a:pt x="2168" y="1765"/>
                    <a:pt x="2235" y="1832"/>
                    <a:pt x="2302" y="1932"/>
                  </a:cubicBezTo>
                  <a:cubicBezTo>
                    <a:pt x="2569" y="1598"/>
                    <a:pt x="2902" y="1298"/>
                    <a:pt x="3236" y="1065"/>
                  </a:cubicBezTo>
                  <a:cubicBezTo>
                    <a:pt x="3169" y="998"/>
                    <a:pt x="3169" y="998"/>
                    <a:pt x="3169" y="965"/>
                  </a:cubicBezTo>
                  <a:cubicBezTo>
                    <a:pt x="2458" y="164"/>
                    <a:pt x="1405" y="1"/>
                    <a:pt x="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4272558" y="3675845"/>
              <a:ext cx="93382" cy="311576"/>
            </a:xfrm>
            <a:custGeom>
              <a:avLst/>
              <a:gdLst/>
              <a:ahLst/>
              <a:cxnLst/>
              <a:rect l="l" t="t" r="r" b="b"/>
              <a:pathLst>
                <a:path w="5639" h="18815" extrusionOk="0">
                  <a:moveTo>
                    <a:pt x="2336" y="1"/>
                  </a:moveTo>
                  <a:lnTo>
                    <a:pt x="2336" y="1"/>
                  </a:lnTo>
                  <a:cubicBezTo>
                    <a:pt x="1669" y="1102"/>
                    <a:pt x="901" y="2136"/>
                    <a:pt x="34" y="3103"/>
                  </a:cubicBezTo>
                  <a:cubicBezTo>
                    <a:pt x="1" y="3470"/>
                    <a:pt x="1" y="3837"/>
                    <a:pt x="1" y="4204"/>
                  </a:cubicBezTo>
                  <a:cubicBezTo>
                    <a:pt x="1" y="9608"/>
                    <a:pt x="2069" y="14645"/>
                    <a:pt x="5638" y="18814"/>
                  </a:cubicBezTo>
                  <a:cubicBezTo>
                    <a:pt x="3370" y="14645"/>
                    <a:pt x="2036" y="9641"/>
                    <a:pt x="2036" y="4204"/>
                  </a:cubicBezTo>
                  <a:cubicBezTo>
                    <a:pt x="2036" y="2803"/>
                    <a:pt x="2136" y="1368"/>
                    <a:pt x="2336"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3881460" y="3410703"/>
              <a:ext cx="483370" cy="93365"/>
            </a:xfrm>
            <a:custGeom>
              <a:avLst/>
              <a:gdLst/>
              <a:ahLst/>
              <a:cxnLst/>
              <a:rect l="l" t="t" r="r" b="b"/>
              <a:pathLst>
                <a:path w="29189" h="5638" extrusionOk="0">
                  <a:moveTo>
                    <a:pt x="14611" y="0"/>
                  </a:moveTo>
                  <a:cubicBezTo>
                    <a:pt x="9241" y="0"/>
                    <a:pt x="4171" y="2068"/>
                    <a:pt x="1" y="5638"/>
                  </a:cubicBezTo>
                  <a:cubicBezTo>
                    <a:pt x="4171" y="3870"/>
                    <a:pt x="9174" y="2869"/>
                    <a:pt x="14611" y="2869"/>
                  </a:cubicBezTo>
                  <a:cubicBezTo>
                    <a:pt x="19982" y="2869"/>
                    <a:pt x="25019" y="3936"/>
                    <a:pt x="29188" y="5638"/>
                  </a:cubicBezTo>
                  <a:cubicBezTo>
                    <a:pt x="28021" y="4637"/>
                    <a:pt x="26787" y="3736"/>
                    <a:pt x="25486" y="3002"/>
                  </a:cubicBezTo>
                  <a:cubicBezTo>
                    <a:pt x="22183" y="1101"/>
                    <a:pt x="18481" y="0"/>
                    <a:pt x="14611"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4262622" y="3359134"/>
              <a:ext cx="66306" cy="35604"/>
            </a:xfrm>
            <a:custGeom>
              <a:avLst/>
              <a:gdLst/>
              <a:ahLst/>
              <a:cxnLst/>
              <a:rect l="l" t="t" r="r" b="b"/>
              <a:pathLst>
                <a:path w="4004" h="2150" extrusionOk="0">
                  <a:moveTo>
                    <a:pt x="921" y="1"/>
                  </a:moveTo>
                  <a:cubicBezTo>
                    <a:pt x="817" y="1"/>
                    <a:pt x="710" y="5"/>
                    <a:pt x="601" y="15"/>
                  </a:cubicBezTo>
                  <a:cubicBezTo>
                    <a:pt x="267" y="81"/>
                    <a:pt x="0" y="348"/>
                    <a:pt x="34" y="682"/>
                  </a:cubicBezTo>
                  <a:cubicBezTo>
                    <a:pt x="97" y="997"/>
                    <a:pt x="338" y="1252"/>
                    <a:pt x="673" y="1252"/>
                  </a:cubicBezTo>
                  <a:cubicBezTo>
                    <a:pt x="693" y="1252"/>
                    <a:pt x="713" y="1251"/>
                    <a:pt x="734" y="1249"/>
                  </a:cubicBezTo>
                  <a:lnTo>
                    <a:pt x="834" y="1249"/>
                  </a:lnTo>
                  <a:cubicBezTo>
                    <a:pt x="923" y="1227"/>
                    <a:pt x="1186" y="1186"/>
                    <a:pt x="1537" y="1186"/>
                  </a:cubicBezTo>
                  <a:cubicBezTo>
                    <a:pt x="2239" y="1186"/>
                    <a:pt x="3292" y="1349"/>
                    <a:pt x="4003" y="2150"/>
                  </a:cubicBezTo>
                  <a:cubicBezTo>
                    <a:pt x="3626" y="1238"/>
                    <a:pt x="2627" y="1"/>
                    <a:pt x="9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4142197" y="3506519"/>
              <a:ext cx="222633" cy="92272"/>
            </a:xfrm>
            <a:custGeom>
              <a:avLst/>
              <a:gdLst/>
              <a:ahLst/>
              <a:cxnLst/>
              <a:rect l="l" t="t" r="r" b="b"/>
              <a:pathLst>
                <a:path w="13444" h="5572" extrusionOk="0">
                  <a:moveTo>
                    <a:pt x="13443" y="1"/>
                  </a:moveTo>
                  <a:lnTo>
                    <a:pt x="13443" y="1"/>
                  </a:lnTo>
                  <a:cubicBezTo>
                    <a:pt x="10875" y="1035"/>
                    <a:pt x="7939" y="1835"/>
                    <a:pt x="4837" y="2302"/>
                  </a:cubicBezTo>
                  <a:cubicBezTo>
                    <a:pt x="3069" y="3136"/>
                    <a:pt x="1435" y="4204"/>
                    <a:pt x="0" y="5571"/>
                  </a:cubicBezTo>
                  <a:cubicBezTo>
                    <a:pt x="4937" y="5305"/>
                    <a:pt x="9574" y="3303"/>
                    <a:pt x="13443"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3881460" y="3503505"/>
              <a:ext cx="340854" cy="92819"/>
            </a:xfrm>
            <a:custGeom>
              <a:avLst/>
              <a:gdLst/>
              <a:ahLst/>
              <a:cxnLst/>
              <a:rect l="l" t="t" r="r" b="b"/>
              <a:pathLst>
                <a:path w="20583" h="5605" extrusionOk="0">
                  <a:moveTo>
                    <a:pt x="1" y="0"/>
                  </a:moveTo>
                  <a:cubicBezTo>
                    <a:pt x="4171" y="3536"/>
                    <a:pt x="9174" y="5604"/>
                    <a:pt x="14611" y="5604"/>
                  </a:cubicBezTo>
                  <a:cubicBezTo>
                    <a:pt x="14978" y="5604"/>
                    <a:pt x="15345" y="5604"/>
                    <a:pt x="15745" y="5571"/>
                  </a:cubicBezTo>
                  <a:cubicBezTo>
                    <a:pt x="17180" y="4270"/>
                    <a:pt x="18814" y="3203"/>
                    <a:pt x="20582" y="2335"/>
                  </a:cubicBezTo>
                  <a:lnTo>
                    <a:pt x="20582" y="2335"/>
                  </a:lnTo>
                  <a:cubicBezTo>
                    <a:pt x="18648" y="2602"/>
                    <a:pt x="16646" y="2736"/>
                    <a:pt x="14611" y="2736"/>
                  </a:cubicBezTo>
                  <a:cubicBezTo>
                    <a:pt x="9241" y="2736"/>
                    <a:pt x="4171" y="1702"/>
                    <a:pt x="1"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4361502" y="4001763"/>
              <a:ext cx="7750" cy="62994"/>
            </a:xfrm>
            <a:custGeom>
              <a:avLst/>
              <a:gdLst/>
              <a:ahLst/>
              <a:cxnLst/>
              <a:rect l="l" t="t" r="r" b="b"/>
              <a:pathLst>
                <a:path w="468" h="3804" extrusionOk="0">
                  <a:moveTo>
                    <a:pt x="200" y="1"/>
                  </a:moveTo>
                  <a:cubicBezTo>
                    <a:pt x="200" y="1"/>
                    <a:pt x="200" y="201"/>
                    <a:pt x="167" y="601"/>
                  </a:cubicBezTo>
                  <a:cubicBezTo>
                    <a:pt x="134" y="901"/>
                    <a:pt x="100" y="1435"/>
                    <a:pt x="34" y="1869"/>
                  </a:cubicBezTo>
                  <a:cubicBezTo>
                    <a:pt x="34" y="2135"/>
                    <a:pt x="0" y="2369"/>
                    <a:pt x="0" y="2569"/>
                  </a:cubicBezTo>
                  <a:cubicBezTo>
                    <a:pt x="0" y="2836"/>
                    <a:pt x="0" y="3036"/>
                    <a:pt x="34" y="3203"/>
                  </a:cubicBezTo>
                  <a:cubicBezTo>
                    <a:pt x="100" y="3536"/>
                    <a:pt x="200" y="3803"/>
                    <a:pt x="200" y="3803"/>
                  </a:cubicBezTo>
                  <a:lnTo>
                    <a:pt x="267" y="3803"/>
                  </a:lnTo>
                  <a:cubicBezTo>
                    <a:pt x="267" y="3803"/>
                    <a:pt x="367" y="3603"/>
                    <a:pt x="434" y="3203"/>
                  </a:cubicBezTo>
                  <a:cubicBezTo>
                    <a:pt x="434" y="3003"/>
                    <a:pt x="467" y="2803"/>
                    <a:pt x="467" y="2569"/>
                  </a:cubicBezTo>
                  <a:cubicBezTo>
                    <a:pt x="467" y="2336"/>
                    <a:pt x="434" y="2135"/>
                    <a:pt x="434" y="1869"/>
                  </a:cubicBezTo>
                  <a:cubicBezTo>
                    <a:pt x="367" y="1435"/>
                    <a:pt x="334" y="968"/>
                    <a:pt x="300" y="601"/>
                  </a:cubicBezTo>
                  <a:cubicBezTo>
                    <a:pt x="300" y="267"/>
                    <a:pt x="267" y="1"/>
                    <a:pt x="267"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4322271" y="3992373"/>
              <a:ext cx="28202" cy="58010"/>
            </a:xfrm>
            <a:custGeom>
              <a:avLst/>
              <a:gdLst/>
              <a:ahLst/>
              <a:cxnLst/>
              <a:rect l="l" t="t" r="r" b="b"/>
              <a:pathLst>
                <a:path w="1703" h="3503" extrusionOk="0">
                  <a:moveTo>
                    <a:pt x="1669" y="0"/>
                  </a:moveTo>
                  <a:cubicBezTo>
                    <a:pt x="1669" y="0"/>
                    <a:pt x="1502" y="134"/>
                    <a:pt x="1335" y="467"/>
                  </a:cubicBezTo>
                  <a:cubicBezTo>
                    <a:pt x="1102" y="834"/>
                    <a:pt x="902" y="1235"/>
                    <a:pt x="668" y="1668"/>
                  </a:cubicBezTo>
                  <a:cubicBezTo>
                    <a:pt x="535" y="1868"/>
                    <a:pt x="368" y="2069"/>
                    <a:pt x="268" y="2269"/>
                  </a:cubicBezTo>
                  <a:cubicBezTo>
                    <a:pt x="201" y="2502"/>
                    <a:pt x="101" y="2702"/>
                    <a:pt x="68" y="2869"/>
                  </a:cubicBezTo>
                  <a:cubicBezTo>
                    <a:pt x="1" y="3236"/>
                    <a:pt x="1" y="3503"/>
                    <a:pt x="1" y="3503"/>
                  </a:cubicBezTo>
                  <a:lnTo>
                    <a:pt x="34" y="3503"/>
                  </a:lnTo>
                  <a:cubicBezTo>
                    <a:pt x="34" y="3503"/>
                    <a:pt x="234" y="3336"/>
                    <a:pt x="468" y="3036"/>
                  </a:cubicBezTo>
                  <a:cubicBezTo>
                    <a:pt x="568" y="2869"/>
                    <a:pt x="701" y="2702"/>
                    <a:pt x="801" y="2502"/>
                  </a:cubicBezTo>
                  <a:cubicBezTo>
                    <a:pt x="868" y="2269"/>
                    <a:pt x="968" y="2035"/>
                    <a:pt x="1035" y="1835"/>
                  </a:cubicBezTo>
                  <a:cubicBezTo>
                    <a:pt x="1202" y="1368"/>
                    <a:pt x="1369" y="901"/>
                    <a:pt x="1502" y="568"/>
                  </a:cubicBezTo>
                  <a:cubicBezTo>
                    <a:pt x="1635" y="201"/>
                    <a:pt x="1702" y="0"/>
                    <a:pt x="1702"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4292993" y="3973511"/>
              <a:ext cx="43106" cy="49812"/>
            </a:xfrm>
            <a:custGeom>
              <a:avLst/>
              <a:gdLst/>
              <a:ahLst/>
              <a:cxnLst/>
              <a:rect l="l" t="t" r="r" b="b"/>
              <a:pathLst>
                <a:path w="2603" h="3008" extrusionOk="0">
                  <a:moveTo>
                    <a:pt x="2589" y="0"/>
                  </a:moveTo>
                  <a:cubicBezTo>
                    <a:pt x="2535" y="0"/>
                    <a:pt x="2373" y="135"/>
                    <a:pt x="2102" y="406"/>
                  </a:cubicBezTo>
                  <a:cubicBezTo>
                    <a:pt x="1802" y="672"/>
                    <a:pt x="1469" y="1039"/>
                    <a:pt x="1135" y="1373"/>
                  </a:cubicBezTo>
                  <a:lnTo>
                    <a:pt x="635" y="1873"/>
                  </a:lnTo>
                  <a:cubicBezTo>
                    <a:pt x="468" y="2040"/>
                    <a:pt x="335" y="2207"/>
                    <a:pt x="268" y="2374"/>
                  </a:cubicBezTo>
                  <a:cubicBezTo>
                    <a:pt x="101" y="2707"/>
                    <a:pt x="1" y="2974"/>
                    <a:pt x="1" y="2974"/>
                  </a:cubicBezTo>
                  <a:lnTo>
                    <a:pt x="68" y="3007"/>
                  </a:lnTo>
                  <a:cubicBezTo>
                    <a:pt x="68" y="3007"/>
                    <a:pt x="301" y="2874"/>
                    <a:pt x="601" y="2607"/>
                  </a:cubicBezTo>
                  <a:cubicBezTo>
                    <a:pt x="768" y="2507"/>
                    <a:pt x="902" y="2340"/>
                    <a:pt x="1068" y="2174"/>
                  </a:cubicBezTo>
                  <a:cubicBezTo>
                    <a:pt x="1168" y="2007"/>
                    <a:pt x="1335" y="1773"/>
                    <a:pt x="1469" y="1573"/>
                  </a:cubicBezTo>
                  <a:cubicBezTo>
                    <a:pt x="1769" y="1206"/>
                    <a:pt x="2069" y="773"/>
                    <a:pt x="2269" y="506"/>
                  </a:cubicBezTo>
                  <a:cubicBezTo>
                    <a:pt x="2469" y="205"/>
                    <a:pt x="2603" y="5"/>
                    <a:pt x="2603" y="5"/>
                  </a:cubicBezTo>
                  <a:cubicBezTo>
                    <a:pt x="2600" y="2"/>
                    <a:pt x="2595" y="0"/>
                    <a:pt x="2589"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4270355" y="3952530"/>
              <a:ext cx="52495" cy="40406"/>
            </a:xfrm>
            <a:custGeom>
              <a:avLst/>
              <a:gdLst/>
              <a:ahLst/>
              <a:cxnLst/>
              <a:rect l="l" t="t" r="r" b="b"/>
              <a:pathLst>
                <a:path w="3170" h="2440" extrusionOk="0">
                  <a:moveTo>
                    <a:pt x="3157" y="0"/>
                  </a:moveTo>
                  <a:cubicBezTo>
                    <a:pt x="3100" y="0"/>
                    <a:pt x="2901" y="153"/>
                    <a:pt x="2535" y="305"/>
                  </a:cubicBezTo>
                  <a:cubicBezTo>
                    <a:pt x="2202" y="472"/>
                    <a:pt x="1835" y="772"/>
                    <a:pt x="1435" y="1072"/>
                  </a:cubicBezTo>
                  <a:cubicBezTo>
                    <a:pt x="1268" y="1239"/>
                    <a:pt x="1001" y="1339"/>
                    <a:pt x="834" y="1472"/>
                  </a:cubicBezTo>
                  <a:cubicBezTo>
                    <a:pt x="667" y="1606"/>
                    <a:pt x="501" y="1773"/>
                    <a:pt x="367" y="1906"/>
                  </a:cubicBezTo>
                  <a:cubicBezTo>
                    <a:pt x="134" y="2140"/>
                    <a:pt x="0" y="2406"/>
                    <a:pt x="0" y="2406"/>
                  </a:cubicBezTo>
                  <a:lnTo>
                    <a:pt x="34" y="2440"/>
                  </a:lnTo>
                  <a:cubicBezTo>
                    <a:pt x="34" y="2440"/>
                    <a:pt x="301" y="2340"/>
                    <a:pt x="634" y="2173"/>
                  </a:cubicBezTo>
                  <a:cubicBezTo>
                    <a:pt x="801" y="2106"/>
                    <a:pt x="1001" y="1973"/>
                    <a:pt x="1168" y="1839"/>
                  </a:cubicBezTo>
                  <a:cubicBezTo>
                    <a:pt x="1368" y="1673"/>
                    <a:pt x="1535" y="1506"/>
                    <a:pt x="1702" y="1339"/>
                  </a:cubicBezTo>
                  <a:cubicBezTo>
                    <a:pt x="2102" y="1005"/>
                    <a:pt x="2469" y="672"/>
                    <a:pt x="2702" y="438"/>
                  </a:cubicBezTo>
                  <a:cubicBezTo>
                    <a:pt x="3002" y="172"/>
                    <a:pt x="3169" y="5"/>
                    <a:pt x="3169" y="5"/>
                  </a:cubicBezTo>
                  <a:cubicBezTo>
                    <a:pt x="3166" y="2"/>
                    <a:pt x="3162" y="0"/>
                    <a:pt x="3157"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4252669" y="3929859"/>
              <a:ext cx="56370" cy="34908"/>
            </a:xfrm>
            <a:custGeom>
              <a:avLst/>
              <a:gdLst/>
              <a:ahLst/>
              <a:cxnLst/>
              <a:rect l="l" t="t" r="r" b="b"/>
              <a:pathLst>
                <a:path w="3404" h="2108" extrusionOk="0">
                  <a:moveTo>
                    <a:pt x="3387" y="1"/>
                  </a:moveTo>
                  <a:cubicBezTo>
                    <a:pt x="3325" y="1"/>
                    <a:pt x="3128" y="120"/>
                    <a:pt x="2770" y="240"/>
                  </a:cubicBezTo>
                  <a:cubicBezTo>
                    <a:pt x="2436" y="440"/>
                    <a:pt x="2036" y="673"/>
                    <a:pt x="1569" y="873"/>
                  </a:cubicBezTo>
                  <a:cubicBezTo>
                    <a:pt x="1335" y="1007"/>
                    <a:pt x="1102" y="1074"/>
                    <a:pt x="902" y="1207"/>
                  </a:cubicBezTo>
                  <a:cubicBezTo>
                    <a:pt x="701" y="1340"/>
                    <a:pt x="535" y="1474"/>
                    <a:pt x="401" y="1607"/>
                  </a:cubicBezTo>
                  <a:cubicBezTo>
                    <a:pt x="168" y="1841"/>
                    <a:pt x="1" y="2041"/>
                    <a:pt x="1" y="2041"/>
                  </a:cubicBezTo>
                  <a:lnTo>
                    <a:pt x="34" y="2108"/>
                  </a:lnTo>
                  <a:cubicBezTo>
                    <a:pt x="34" y="2108"/>
                    <a:pt x="334" y="2041"/>
                    <a:pt x="668" y="1874"/>
                  </a:cubicBezTo>
                  <a:cubicBezTo>
                    <a:pt x="835" y="1807"/>
                    <a:pt x="1035" y="1707"/>
                    <a:pt x="1235" y="1607"/>
                  </a:cubicBezTo>
                  <a:cubicBezTo>
                    <a:pt x="1435" y="1474"/>
                    <a:pt x="1602" y="1307"/>
                    <a:pt x="1836" y="1174"/>
                  </a:cubicBezTo>
                  <a:cubicBezTo>
                    <a:pt x="2202" y="873"/>
                    <a:pt x="2603" y="607"/>
                    <a:pt x="2903" y="373"/>
                  </a:cubicBezTo>
                  <a:cubicBezTo>
                    <a:pt x="3203" y="173"/>
                    <a:pt x="3403" y="6"/>
                    <a:pt x="3403" y="6"/>
                  </a:cubicBezTo>
                  <a:cubicBezTo>
                    <a:pt x="3400" y="3"/>
                    <a:pt x="3394" y="1"/>
                    <a:pt x="3387"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4236656" y="3906957"/>
              <a:ext cx="59119" cy="28533"/>
            </a:xfrm>
            <a:custGeom>
              <a:avLst/>
              <a:gdLst/>
              <a:ahLst/>
              <a:cxnLst/>
              <a:rect l="l" t="t" r="r" b="b"/>
              <a:pathLst>
                <a:path w="3570" h="1723" extrusionOk="0">
                  <a:moveTo>
                    <a:pt x="3538" y="0"/>
                  </a:moveTo>
                  <a:cubicBezTo>
                    <a:pt x="3463" y="0"/>
                    <a:pt x="3263" y="84"/>
                    <a:pt x="3003" y="188"/>
                  </a:cubicBezTo>
                  <a:cubicBezTo>
                    <a:pt x="2636" y="322"/>
                    <a:pt x="2169" y="522"/>
                    <a:pt x="1702" y="689"/>
                  </a:cubicBezTo>
                  <a:cubicBezTo>
                    <a:pt x="1502" y="755"/>
                    <a:pt x="1235" y="855"/>
                    <a:pt x="1035" y="922"/>
                  </a:cubicBezTo>
                  <a:cubicBezTo>
                    <a:pt x="834" y="1056"/>
                    <a:pt x="668" y="1156"/>
                    <a:pt x="501" y="1256"/>
                  </a:cubicBezTo>
                  <a:cubicBezTo>
                    <a:pt x="167" y="1489"/>
                    <a:pt x="1" y="1689"/>
                    <a:pt x="1" y="1689"/>
                  </a:cubicBezTo>
                  <a:lnTo>
                    <a:pt x="34" y="1723"/>
                  </a:lnTo>
                  <a:cubicBezTo>
                    <a:pt x="34" y="1723"/>
                    <a:pt x="301" y="1723"/>
                    <a:pt x="668" y="1589"/>
                  </a:cubicBezTo>
                  <a:cubicBezTo>
                    <a:pt x="834" y="1556"/>
                    <a:pt x="1035" y="1489"/>
                    <a:pt x="1235" y="1389"/>
                  </a:cubicBezTo>
                  <a:lnTo>
                    <a:pt x="1869" y="1022"/>
                  </a:lnTo>
                  <a:cubicBezTo>
                    <a:pt x="2302" y="755"/>
                    <a:pt x="2702" y="555"/>
                    <a:pt x="3036" y="355"/>
                  </a:cubicBezTo>
                  <a:cubicBezTo>
                    <a:pt x="3370" y="155"/>
                    <a:pt x="3570" y="21"/>
                    <a:pt x="3570" y="21"/>
                  </a:cubicBezTo>
                  <a:cubicBezTo>
                    <a:pt x="3570" y="7"/>
                    <a:pt x="3559" y="0"/>
                    <a:pt x="3538"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4219533" y="3882448"/>
              <a:ext cx="62431" cy="21362"/>
            </a:xfrm>
            <a:custGeom>
              <a:avLst/>
              <a:gdLst/>
              <a:ahLst/>
              <a:cxnLst/>
              <a:rect l="l" t="t" r="r" b="b"/>
              <a:pathLst>
                <a:path w="3770" h="1290" extrusionOk="0">
                  <a:moveTo>
                    <a:pt x="3770" y="0"/>
                  </a:moveTo>
                  <a:cubicBezTo>
                    <a:pt x="3770" y="0"/>
                    <a:pt x="3536" y="67"/>
                    <a:pt x="3136" y="167"/>
                  </a:cubicBezTo>
                  <a:cubicBezTo>
                    <a:pt x="2769" y="234"/>
                    <a:pt x="2302" y="367"/>
                    <a:pt x="1802" y="501"/>
                  </a:cubicBezTo>
                  <a:cubicBezTo>
                    <a:pt x="1568" y="534"/>
                    <a:pt x="1301" y="567"/>
                    <a:pt x="1101" y="668"/>
                  </a:cubicBezTo>
                  <a:cubicBezTo>
                    <a:pt x="901" y="734"/>
                    <a:pt x="701" y="834"/>
                    <a:pt x="534" y="901"/>
                  </a:cubicBezTo>
                  <a:cubicBezTo>
                    <a:pt x="201" y="1068"/>
                    <a:pt x="0" y="1235"/>
                    <a:pt x="0" y="1235"/>
                  </a:cubicBezTo>
                  <a:lnTo>
                    <a:pt x="0" y="1268"/>
                  </a:lnTo>
                  <a:cubicBezTo>
                    <a:pt x="0" y="1268"/>
                    <a:pt x="88" y="1290"/>
                    <a:pt x="237" y="1290"/>
                  </a:cubicBezTo>
                  <a:cubicBezTo>
                    <a:pt x="349" y="1290"/>
                    <a:pt x="496" y="1278"/>
                    <a:pt x="668" y="1235"/>
                  </a:cubicBezTo>
                  <a:cubicBezTo>
                    <a:pt x="868" y="1201"/>
                    <a:pt x="1068" y="1168"/>
                    <a:pt x="1268" y="1068"/>
                  </a:cubicBezTo>
                  <a:cubicBezTo>
                    <a:pt x="1502" y="1001"/>
                    <a:pt x="1702" y="868"/>
                    <a:pt x="1935" y="801"/>
                  </a:cubicBezTo>
                  <a:cubicBezTo>
                    <a:pt x="2402" y="567"/>
                    <a:pt x="2869" y="401"/>
                    <a:pt x="3203" y="234"/>
                  </a:cubicBezTo>
                  <a:cubicBezTo>
                    <a:pt x="3570" y="134"/>
                    <a:pt x="3770" y="0"/>
                    <a:pt x="3770"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4203519" y="3854826"/>
              <a:ext cx="65743" cy="13828"/>
            </a:xfrm>
            <a:custGeom>
              <a:avLst/>
              <a:gdLst/>
              <a:ahLst/>
              <a:cxnLst/>
              <a:rect l="l" t="t" r="r" b="b"/>
              <a:pathLst>
                <a:path w="3970" h="835" extrusionOk="0">
                  <a:moveTo>
                    <a:pt x="3970" y="1"/>
                  </a:moveTo>
                  <a:cubicBezTo>
                    <a:pt x="3970" y="1"/>
                    <a:pt x="3703" y="1"/>
                    <a:pt x="3336" y="34"/>
                  </a:cubicBezTo>
                  <a:cubicBezTo>
                    <a:pt x="2969" y="67"/>
                    <a:pt x="2469" y="167"/>
                    <a:pt x="1968" y="201"/>
                  </a:cubicBezTo>
                  <a:cubicBezTo>
                    <a:pt x="1701" y="234"/>
                    <a:pt x="1468" y="234"/>
                    <a:pt x="1201" y="301"/>
                  </a:cubicBezTo>
                  <a:cubicBezTo>
                    <a:pt x="967" y="334"/>
                    <a:pt x="734" y="367"/>
                    <a:pt x="567" y="468"/>
                  </a:cubicBezTo>
                  <a:cubicBezTo>
                    <a:pt x="200" y="568"/>
                    <a:pt x="0" y="734"/>
                    <a:pt x="0" y="734"/>
                  </a:cubicBezTo>
                  <a:lnTo>
                    <a:pt x="0" y="801"/>
                  </a:lnTo>
                  <a:cubicBezTo>
                    <a:pt x="0" y="801"/>
                    <a:pt x="300" y="834"/>
                    <a:pt x="667" y="834"/>
                  </a:cubicBezTo>
                  <a:cubicBezTo>
                    <a:pt x="834" y="801"/>
                    <a:pt x="1034" y="801"/>
                    <a:pt x="1301" y="734"/>
                  </a:cubicBezTo>
                  <a:cubicBezTo>
                    <a:pt x="1501" y="668"/>
                    <a:pt x="1735" y="568"/>
                    <a:pt x="2002" y="534"/>
                  </a:cubicBezTo>
                  <a:cubicBezTo>
                    <a:pt x="2502" y="401"/>
                    <a:pt x="2969" y="301"/>
                    <a:pt x="3336" y="167"/>
                  </a:cubicBezTo>
                  <a:cubicBezTo>
                    <a:pt x="3703" y="67"/>
                    <a:pt x="3970" y="1"/>
                    <a:pt x="3970"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4207378" y="3822236"/>
              <a:ext cx="53605" cy="7750"/>
            </a:xfrm>
            <a:custGeom>
              <a:avLst/>
              <a:gdLst/>
              <a:ahLst/>
              <a:cxnLst/>
              <a:rect l="l" t="t" r="r" b="b"/>
              <a:pathLst>
                <a:path w="3237" h="468" extrusionOk="0">
                  <a:moveTo>
                    <a:pt x="1001" y="0"/>
                  </a:moveTo>
                  <a:cubicBezTo>
                    <a:pt x="835" y="0"/>
                    <a:pt x="668" y="34"/>
                    <a:pt x="501" y="67"/>
                  </a:cubicBezTo>
                  <a:cubicBezTo>
                    <a:pt x="234" y="167"/>
                    <a:pt x="1" y="301"/>
                    <a:pt x="1" y="301"/>
                  </a:cubicBezTo>
                  <a:lnTo>
                    <a:pt x="1" y="334"/>
                  </a:lnTo>
                  <a:cubicBezTo>
                    <a:pt x="1" y="334"/>
                    <a:pt x="234" y="434"/>
                    <a:pt x="501" y="467"/>
                  </a:cubicBezTo>
                  <a:lnTo>
                    <a:pt x="1001" y="467"/>
                  </a:lnTo>
                  <a:cubicBezTo>
                    <a:pt x="1235" y="401"/>
                    <a:pt x="1402" y="367"/>
                    <a:pt x="1602" y="334"/>
                  </a:cubicBezTo>
                  <a:cubicBezTo>
                    <a:pt x="2402" y="201"/>
                    <a:pt x="3170" y="34"/>
                    <a:pt x="3170" y="34"/>
                  </a:cubicBezTo>
                  <a:lnTo>
                    <a:pt x="3236" y="0"/>
                  </a:ln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4223391" y="3789099"/>
              <a:ext cx="33716" cy="7750"/>
            </a:xfrm>
            <a:custGeom>
              <a:avLst/>
              <a:gdLst/>
              <a:ahLst/>
              <a:cxnLst/>
              <a:rect l="l" t="t" r="r" b="b"/>
              <a:pathLst>
                <a:path w="2036" h="468" extrusionOk="0">
                  <a:moveTo>
                    <a:pt x="668" y="0"/>
                  </a:moveTo>
                  <a:cubicBezTo>
                    <a:pt x="535" y="0"/>
                    <a:pt x="435" y="0"/>
                    <a:pt x="335" y="33"/>
                  </a:cubicBezTo>
                  <a:cubicBezTo>
                    <a:pt x="134" y="133"/>
                    <a:pt x="1" y="200"/>
                    <a:pt x="1" y="200"/>
                  </a:cubicBezTo>
                  <a:lnTo>
                    <a:pt x="1" y="267"/>
                  </a:lnTo>
                  <a:cubicBezTo>
                    <a:pt x="1" y="267"/>
                    <a:pt x="134" y="367"/>
                    <a:pt x="335" y="434"/>
                  </a:cubicBezTo>
                  <a:cubicBezTo>
                    <a:pt x="468" y="434"/>
                    <a:pt x="535" y="467"/>
                    <a:pt x="668" y="467"/>
                  </a:cubicBezTo>
                  <a:cubicBezTo>
                    <a:pt x="802" y="467"/>
                    <a:pt x="935" y="434"/>
                    <a:pt x="1035" y="434"/>
                  </a:cubicBezTo>
                  <a:lnTo>
                    <a:pt x="2036" y="267"/>
                  </a:lnTo>
                  <a:lnTo>
                    <a:pt x="2036" y="200"/>
                  </a:lnTo>
                  <a:cubicBezTo>
                    <a:pt x="2036" y="200"/>
                    <a:pt x="1535" y="100"/>
                    <a:pt x="1035" y="33"/>
                  </a:cubicBezTo>
                  <a:cubicBezTo>
                    <a:pt x="935" y="33"/>
                    <a:pt x="802" y="0"/>
                    <a:pt x="668"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4376406" y="3991264"/>
              <a:ext cx="28748" cy="58026"/>
            </a:xfrm>
            <a:custGeom>
              <a:avLst/>
              <a:gdLst/>
              <a:ahLst/>
              <a:cxnLst/>
              <a:rect l="l" t="t" r="r" b="b"/>
              <a:pathLst>
                <a:path w="1736" h="3504" extrusionOk="0">
                  <a:moveTo>
                    <a:pt x="1" y="1"/>
                  </a:moveTo>
                  <a:cubicBezTo>
                    <a:pt x="1" y="1"/>
                    <a:pt x="101" y="268"/>
                    <a:pt x="234" y="601"/>
                  </a:cubicBezTo>
                  <a:cubicBezTo>
                    <a:pt x="334" y="968"/>
                    <a:pt x="535" y="1402"/>
                    <a:pt x="668" y="1835"/>
                  </a:cubicBezTo>
                  <a:cubicBezTo>
                    <a:pt x="768" y="2102"/>
                    <a:pt x="868" y="2302"/>
                    <a:pt x="935" y="2503"/>
                  </a:cubicBezTo>
                  <a:cubicBezTo>
                    <a:pt x="1068" y="2736"/>
                    <a:pt x="1135" y="2903"/>
                    <a:pt x="1268" y="3070"/>
                  </a:cubicBezTo>
                  <a:cubicBezTo>
                    <a:pt x="1469" y="3336"/>
                    <a:pt x="1702" y="3503"/>
                    <a:pt x="1702" y="3503"/>
                  </a:cubicBezTo>
                  <a:lnTo>
                    <a:pt x="1735" y="3503"/>
                  </a:lnTo>
                  <a:cubicBezTo>
                    <a:pt x="1735" y="3503"/>
                    <a:pt x="1735" y="3236"/>
                    <a:pt x="1635" y="2903"/>
                  </a:cubicBezTo>
                  <a:cubicBezTo>
                    <a:pt x="1602" y="2736"/>
                    <a:pt x="1535" y="2503"/>
                    <a:pt x="1435" y="2302"/>
                  </a:cubicBezTo>
                  <a:lnTo>
                    <a:pt x="1068" y="1669"/>
                  </a:lnTo>
                  <a:cubicBezTo>
                    <a:pt x="801" y="1268"/>
                    <a:pt x="601" y="801"/>
                    <a:pt x="401" y="501"/>
                  </a:cubicBezTo>
                  <a:cubicBezTo>
                    <a:pt x="201" y="234"/>
                    <a:pt x="68" y="1"/>
                    <a:pt x="68"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4391326" y="3973031"/>
              <a:ext cx="42559" cy="49746"/>
            </a:xfrm>
            <a:custGeom>
              <a:avLst/>
              <a:gdLst/>
              <a:ahLst/>
              <a:cxnLst/>
              <a:rect l="l" t="t" r="r" b="b"/>
              <a:pathLst>
                <a:path w="2570" h="3004" extrusionOk="0">
                  <a:moveTo>
                    <a:pt x="34" y="1"/>
                  </a:moveTo>
                  <a:cubicBezTo>
                    <a:pt x="1" y="34"/>
                    <a:pt x="134" y="234"/>
                    <a:pt x="334" y="501"/>
                  </a:cubicBezTo>
                  <a:cubicBezTo>
                    <a:pt x="534" y="768"/>
                    <a:pt x="834" y="1202"/>
                    <a:pt x="1135" y="1569"/>
                  </a:cubicBezTo>
                  <a:cubicBezTo>
                    <a:pt x="1235" y="1769"/>
                    <a:pt x="1402" y="2002"/>
                    <a:pt x="1535" y="2169"/>
                  </a:cubicBezTo>
                  <a:cubicBezTo>
                    <a:pt x="1702" y="2369"/>
                    <a:pt x="1869" y="2469"/>
                    <a:pt x="2002" y="2603"/>
                  </a:cubicBezTo>
                  <a:cubicBezTo>
                    <a:pt x="2302" y="2870"/>
                    <a:pt x="2536" y="3003"/>
                    <a:pt x="2536" y="3003"/>
                  </a:cubicBezTo>
                  <a:lnTo>
                    <a:pt x="2569" y="2936"/>
                  </a:lnTo>
                  <a:cubicBezTo>
                    <a:pt x="2569" y="2936"/>
                    <a:pt x="2536" y="2703"/>
                    <a:pt x="2336" y="2369"/>
                  </a:cubicBezTo>
                  <a:cubicBezTo>
                    <a:pt x="2202" y="2203"/>
                    <a:pt x="2135" y="2036"/>
                    <a:pt x="1969" y="1869"/>
                  </a:cubicBezTo>
                  <a:cubicBezTo>
                    <a:pt x="1835" y="1702"/>
                    <a:pt x="1635" y="1535"/>
                    <a:pt x="1468" y="1369"/>
                  </a:cubicBezTo>
                  <a:lnTo>
                    <a:pt x="501" y="401"/>
                  </a:lnTo>
                  <a:cubicBezTo>
                    <a:pt x="201" y="168"/>
                    <a:pt x="34" y="1"/>
                    <a:pt x="34"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a:off x="4404591" y="3952050"/>
              <a:ext cx="50823" cy="40887"/>
            </a:xfrm>
            <a:custGeom>
              <a:avLst/>
              <a:gdLst/>
              <a:ahLst/>
              <a:cxnLst/>
              <a:rect l="l" t="t" r="r" b="b"/>
              <a:pathLst>
                <a:path w="3069" h="2469" extrusionOk="0">
                  <a:moveTo>
                    <a:pt x="33" y="0"/>
                  </a:moveTo>
                  <a:lnTo>
                    <a:pt x="33" y="0"/>
                  </a:lnTo>
                  <a:cubicBezTo>
                    <a:pt x="0" y="34"/>
                    <a:pt x="167" y="201"/>
                    <a:pt x="367" y="467"/>
                  </a:cubicBezTo>
                  <a:cubicBezTo>
                    <a:pt x="634" y="701"/>
                    <a:pt x="967" y="1034"/>
                    <a:pt x="1368" y="1368"/>
                  </a:cubicBezTo>
                  <a:cubicBezTo>
                    <a:pt x="1568" y="1535"/>
                    <a:pt x="1735" y="1702"/>
                    <a:pt x="1901" y="1868"/>
                  </a:cubicBezTo>
                  <a:cubicBezTo>
                    <a:pt x="2102" y="2002"/>
                    <a:pt x="2268" y="2135"/>
                    <a:pt x="2435" y="2202"/>
                  </a:cubicBezTo>
                  <a:cubicBezTo>
                    <a:pt x="2769" y="2369"/>
                    <a:pt x="3036" y="2469"/>
                    <a:pt x="3036" y="2469"/>
                  </a:cubicBezTo>
                  <a:lnTo>
                    <a:pt x="3069" y="2435"/>
                  </a:lnTo>
                  <a:cubicBezTo>
                    <a:pt x="3069" y="2435"/>
                    <a:pt x="2936" y="2202"/>
                    <a:pt x="2702" y="1935"/>
                  </a:cubicBezTo>
                  <a:cubicBezTo>
                    <a:pt x="2569" y="1802"/>
                    <a:pt x="2402" y="1635"/>
                    <a:pt x="2235" y="1501"/>
                  </a:cubicBezTo>
                  <a:cubicBezTo>
                    <a:pt x="2068" y="1335"/>
                    <a:pt x="1868" y="1201"/>
                    <a:pt x="1668" y="1101"/>
                  </a:cubicBezTo>
                  <a:cubicBezTo>
                    <a:pt x="1234" y="834"/>
                    <a:pt x="867" y="534"/>
                    <a:pt x="534" y="334"/>
                  </a:cubicBezTo>
                  <a:cubicBezTo>
                    <a:pt x="234" y="134"/>
                    <a:pt x="34" y="0"/>
                    <a:pt x="33"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4418402" y="3929395"/>
              <a:ext cx="55807" cy="35372"/>
            </a:xfrm>
            <a:custGeom>
              <a:avLst/>
              <a:gdLst/>
              <a:ahLst/>
              <a:cxnLst/>
              <a:rect l="l" t="t" r="r" b="b"/>
              <a:pathLst>
                <a:path w="3370" h="2136" extrusionOk="0">
                  <a:moveTo>
                    <a:pt x="33" y="1"/>
                  </a:moveTo>
                  <a:cubicBezTo>
                    <a:pt x="0" y="34"/>
                    <a:pt x="200" y="201"/>
                    <a:pt x="434" y="401"/>
                  </a:cubicBezTo>
                  <a:cubicBezTo>
                    <a:pt x="734" y="635"/>
                    <a:pt x="1101" y="901"/>
                    <a:pt x="1534" y="1202"/>
                  </a:cubicBezTo>
                  <a:cubicBezTo>
                    <a:pt x="1735" y="1335"/>
                    <a:pt x="1901" y="1502"/>
                    <a:pt x="2102" y="1635"/>
                  </a:cubicBezTo>
                  <a:cubicBezTo>
                    <a:pt x="2335" y="1735"/>
                    <a:pt x="2535" y="1835"/>
                    <a:pt x="2702" y="1902"/>
                  </a:cubicBezTo>
                  <a:cubicBezTo>
                    <a:pt x="3069" y="2069"/>
                    <a:pt x="3336" y="2136"/>
                    <a:pt x="3336" y="2136"/>
                  </a:cubicBezTo>
                  <a:lnTo>
                    <a:pt x="3369" y="2069"/>
                  </a:lnTo>
                  <a:cubicBezTo>
                    <a:pt x="3369" y="2069"/>
                    <a:pt x="3236" y="1869"/>
                    <a:pt x="2935" y="1635"/>
                  </a:cubicBezTo>
                  <a:cubicBezTo>
                    <a:pt x="2835" y="1502"/>
                    <a:pt x="2669" y="1368"/>
                    <a:pt x="2435" y="1235"/>
                  </a:cubicBezTo>
                  <a:cubicBezTo>
                    <a:pt x="2235" y="1102"/>
                    <a:pt x="2001" y="1035"/>
                    <a:pt x="1768" y="901"/>
                  </a:cubicBezTo>
                  <a:cubicBezTo>
                    <a:pt x="1368" y="701"/>
                    <a:pt x="901" y="468"/>
                    <a:pt x="567" y="268"/>
                  </a:cubicBezTo>
                  <a:cubicBezTo>
                    <a:pt x="234" y="134"/>
                    <a:pt x="33" y="1"/>
                    <a:pt x="33"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p:nvPr/>
          </p:nvSpPr>
          <p:spPr>
            <a:xfrm>
              <a:off x="4431103" y="3906195"/>
              <a:ext cx="59666" cy="29295"/>
            </a:xfrm>
            <a:custGeom>
              <a:avLst/>
              <a:gdLst/>
              <a:ahLst/>
              <a:cxnLst/>
              <a:rect l="l" t="t" r="r" b="b"/>
              <a:pathLst>
                <a:path w="3603" h="1769" extrusionOk="0">
                  <a:moveTo>
                    <a:pt x="0" y="1"/>
                  </a:moveTo>
                  <a:cubicBezTo>
                    <a:pt x="0" y="67"/>
                    <a:pt x="234" y="201"/>
                    <a:pt x="567" y="401"/>
                  </a:cubicBezTo>
                  <a:cubicBezTo>
                    <a:pt x="834" y="568"/>
                    <a:pt x="1301" y="801"/>
                    <a:pt x="1735" y="1068"/>
                  </a:cubicBezTo>
                  <a:lnTo>
                    <a:pt x="2335" y="1435"/>
                  </a:lnTo>
                  <a:cubicBezTo>
                    <a:pt x="2569" y="1502"/>
                    <a:pt x="2769" y="1602"/>
                    <a:pt x="2936" y="1635"/>
                  </a:cubicBezTo>
                  <a:cubicBezTo>
                    <a:pt x="3269" y="1769"/>
                    <a:pt x="3569" y="1769"/>
                    <a:pt x="3569" y="1769"/>
                  </a:cubicBezTo>
                  <a:lnTo>
                    <a:pt x="3603" y="1735"/>
                  </a:lnTo>
                  <a:cubicBezTo>
                    <a:pt x="3603" y="1735"/>
                    <a:pt x="3403" y="1502"/>
                    <a:pt x="3102" y="1302"/>
                  </a:cubicBezTo>
                  <a:cubicBezTo>
                    <a:pt x="2936" y="1168"/>
                    <a:pt x="2769" y="1068"/>
                    <a:pt x="2569" y="968"/>
                  </a:cubicBezTo>
                  <a:cubicBezTo>
                    <a:pt x="2335" y="901"/>
                    <a:pt x="2135" y="801"/>
                    <a:pt x="1902" y="735"/>
                  </a:cubicBezTo>
                  <a:cubicBezTo>
                    <a:pt x="1435" y="568"/>
                    <a:pt x="934" y="368"/>
                    <a:pt x="601" y="234"/>
                  </a:cubicBezTo>
                  <a:cubicBezTo>
                    <a:pt x="267" y="101"/>
                    <a:pt x="0" y="1"/>
                    <a:pt x="0"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9"/>
            <p:cNvSpPr/>
            <p:nvPr/>
          </p:nvSpPr>
          <p:spPr>
            <a:xfrm>
              <a:off x="4444914" y="3881901"/>
              <a:ext cx="62978" cy="20998"/>
            </a:xfrm>
            <a:custGeom>
              <a:avLst/>
              <a:gdLst/>
              <a:ahLst/>
              <a:cxnLst/>
              <a:rect l="l" t="t" r="r" b="b"/>
              <a:pathLst>
                <a:path w="3803" h="1268" extrusionOk="0">
                  <a:moveTo>
                    <a:pt x="0" y="0"/>
                  </a:moveTo>
                  <a:cubicBezTo>
                    <a:pt x="0" y="0"/>
                    <a:pt x="267" y="67"/>
                    <a:pt x="601" y="234"/>
                  </a:cubicBezTo>
                  <a:cubicBezTo>
                    <a:pt x="934" y="400"/>
                    <a:pt x="1368" y="567"/>
                    <a:pt x="1835" y="767"/>
                  </a:cubicBezTo>
                  <a:cubicBezTo>
                    <a:pt x="2035" y="867"/>
                    <a:pt x="2302" y="1001"/>
                    <a:pt x="2502" y="1067"/>
                  </a:cubicBezTo>
                  <a:cubicBezTo>
                    <a:pt x="2702" y="1168"/>
                    <a:pt x="2936" y="1201"/>
                    <a:pt x="3136" y="1234"/>
                  </a:cubicBezTo>
                  <a:cubicBezTo>
                    <a:pt x="3503" y="1268"/>
                    <a:pt x="3803" y="1268"/>
                    <a:pt x="3803" y="1268"/>
                  </a:cubicBezTo>
                  <a:lnTo>
                    <a:pt x="3803" y="1234"/>
                  </a:lnTo>
                  <a:cubicBezTo>
                    <a:pt x="3803" y="1234"/>
                    <a:pt x="3603" y="1067"/>
                    <a:pt x="3269" y="901"/>
                  </a:cubicBezTo>
                  <a:cubicBezTo>
                    <a:pt x="3102" y="834"/>
                    <a:pt x="2902" y="734"/>
                    <a:pt x="2669" y="667"/>
                  </a:cubicBezTo>
                  <a:cubicBezTo>
                    <a:pt x="2469" y="600"/>
                    <a:pt x="2235" y="567"/>
                    <a:pt x="1968" y="500"/>
                  </a:cubicBezTo>
                  <a:cubicBezTo>
                    <a:pt x="1468" y="367"/>
                    <a:pt x="1001" y="234"/>
                    <a:pt x="634" y="167"/>
                  </a:cubicBezTo>
                  <a:cubicBezTo>
                    <a:pt x="267" y="33"/>
                    <a:pt x="0" y="0"/>
                    <a:pt x="0"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a:off x="4458162" y="3853716"/>
              <a:ext cx="65760" cy="13828"/>
            </a:xfrm>
            <a:custGeom>
              <a:avLst/>
              <a:gdLst/>
              <a:ahLst/>
              <a:cxnLst/>
              <a:rect l="l" t="t" r="r" b="b"/>
              <a:pathLst>
                <a:path w="3971" h="835" extrusionOk="0">
                  <a:moveTo>
                    <a:pt x="34" y="1"/>
                  </a:moveTo>
                  <a:lnTo>
                    <a:pt x="1" y="34"/>
                  </a:lnTo>
                  <a:cubicBezTo>
                    <a:pt x="1" y="34"/>
                    <a:pt x="48" y="34"/>
                    <a:pt x="129" y="37"/>
                  </a:cubicBezTo>
                  <a:lnTo>
                    <a:pt x="129" y="37"/>
                  </a:lnTo>
                  <a:cubicBezTo>
                    <a:pt x="68" y="15"/>
                    <a:pt x="34" y="1"/>
                    <a:pt x="34" y="1"/>
                  </a:cubicBezTo>
                  <a:close/>
                  <a:moveTo>
                    <a:pt x="129" y="37"/>
                  </a:moveTo>
                  <a:cubicBezTo>
                    <a:pt x="230" y="72"/>
                    <a:pt x="407" y="126"/>
                    <a:pt x="635" y="168"/>
                  </a:cubicBezTo>
                  <a:cubicBezTo>
                    <a:pt x="1001" y="301"/>
                    <a:pt x="1468" y="434"/>
                    <a:pt x="1969" y="568"/>
                  </a:cubicBezTo>
                  <a:cubicBezTo>
                    <a:pt x="2202" y="635"/>
                    <a:pt x="2402" y="735"/>
                    <a:pt x="2669" y="768"/>
                  </a:cubicBezTo>
                  <a:cubicBezTo>
                    <a:pt x="2869" y="801"/>
                    <a:pt x="3103" y="835"/>
                    <a:pt x="3303" y="835"/>
                  </a:cubicBezTo>
                  <a:cubicBezTo>
                    <a:pt x="3703" y="835"/>
                    <a:pt x="3970" y="801"/>
                    <a:pt x="3970" y="801"/>
                  </a:cubicBezTo>
                  <a:lnTo>
                    <a:pt x="3970" y="768"/>
                  </a:lnTo>
                  <a:cubicBezTo>
                    <a:pt x="3970" y="768"/>
                    <a:pt x="3770" y="601"/>
                    <a:pt x="3370" y="468"/>
                  </a:cubicBezTo>
                  <a:cubicBezTo>
                    <a:pt x="3203" y="434"/>
                    <a:pt x="3003" y="334"/>
                    <a:pt x="2769" y="301"/>
                  </a:cubicBezTo>
                  <a:cubicBezTo>
                    <a:pt x="2503" y="268"/>
                    <a:pt x="2269" y="268"/>
                    <a:pt x="2002" y="234"/>
                  </a:cubicBezTo>
                  <a:cubicBezTo>
                    <a:pt x="1502" y="134"/>
                    <a:pt x="1001" y="101"/>
                    <a:pt x="635" y="68"/>
                  </a:cubicBezTo>
                  <a:cubicBezTo>
                    <a:pt x="421" y="48"/>
                    <a:pt x="242" y="40"/>
                    <a:pt x="129" y="37"/>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4467005" y="3821987"/>
              <a:ext cx="53042" cy="8247"/>
            </a:xfrm>
            <a:custGeom>
              <a:avLst/>
              <a:gdLst/>
              <a:ahLst/>
              <a:cxnLst/>
              <a:rect l="l" t="t" r="r" b="b"/>
              <a:pathLst>
                <a:path w="3203" h="498" extrusionOk="0">
                  <a:moveTo>
                    <a:pt x="841" y="1"/>
                  </a:moveTo>
                  <a:cubicBezTo>
                    <a:pt x="356" y="1"/>
                    <a:pt x="0" y="15"/>
                    <a:pt x="0" y="15"/>
                  </a:cubicBezTo>
                  <a:lnTo>
                    <a:pt x="67" y="49"/>
                  </a:lnTo>
                  <a:cubicBezTo>
                    <a:pt x="67" y="49"/>
                    <a:pt x="834" y="216"/>
                    <a:pt x="1635" y="349"/>
                  </a:cubicBezTo>
                  <a:cubicBezTo>
                    <a:pt x="1835" y="382"/>
                    <a:pt x="2002" y="482"/>
                    <a:pt x="2202" y="482"/>
                  </a:cubicBezTo>
                  <a:cubicBezTo>
                    <a:pt x="2258" y="494"/>
                    <a:pt x="2317" y="497"/>
                    <a:pt x="2376" y="497"/>
                  </a:cubicBezTo>
                  <a:cubicBezTo>
                    <a:pt x="2495" y="497"/>
                    <a:pt x="2613" y="482"/>
                    <a:pt x="2702" y="482"/>
                  </a:cubicBezTo>
                  <a:cubicBezTo>
                    <a:pt x="3003" y="416"/>
                    <a:pt x="3203" y="349"/>
                    <a:pt x="3203" y="349"/>
                  </a:cubicBezTo>
                  <a:lnTo>
                    <a:pt x="3203" y="316"/>
                  </a:lnTo>
                  <a:cubicBezTo>
                    <a:pt x="3203" y="316"/>
                    <a:pt x="3003" y="182"/>
                    <a:pt x="2702" y="82"/>
                  </a:cubicBezTo>
                  <a:cubicBezTo>
                    <a:pt x="2602" y="49"/>
                    <a:pt x="2436" y="15"/>
                    <a:pt x="2202" y="15"/>
                  </a:cubicBezTo>
                  <a:lnTo>
                    <a:pt x="1635" y="15"/>
                  </a:lnTo>
                  <a:cubicBezTo>
                    <a:pt x="1357" y="4"/>
                    <a:pt x="1083" y="1"/>
                    <a:pt x="841"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4469771" y="3789099"/>
              <a:ext cx="33716" cy="7750"/>
            </a:xfrm>
            <a:custGeom>
              <a:avLst/>
              <a:gdLst/>
              <a:ahLst/>
              <a:cxnLst/>
              <a:rect l="l" t="t" r="r" b="b"/>
              <a:pathLst>
                <a:path w="2036" h="468" extrusionOk="0">
                  <a:moveTo>
                    <a:pt x="1368" y="0"/>
                  </a:moveTo>
                  <a:cubicBezTo>
                    <a:pt x="1268" y="0"/>
                    <a:pt x="1134" y="33"/>
                    <a:pt x="1001" y="33"/>
                  </a:cubicBezTo>
                  <a:cubicBezTo>
                    <a:pt x="501" y="100"/>
                    <a:pt x="0" y="200"/>
                    <a:pt x="0" y="200"/>
                  </a:cubicBezTo>
                  <a:lnTo>
                    <a:pt x="0" y="267"/>
                  </a:lnTo>
                  <a:cubicBezTo>
                    <a:pt x="0" y="267"/>
                    <a:pt x="501" y="367"/>
                    <a:pt x="1001" y="434"/>
                  </a:cubicBezTo>
                  <a:cubicBezTo>
                    <a:pt x="1134" y="434"/>
                    <a:pt x="1268" y="467"/>
                    <a:pt x="1368" y="467"/>
                  </a:cubicBezTo>
                  <a:cubicBezTo>
                    <a:pt x="1501" y="467"/>
                    <a:pt x="1635" y="467"/>
                    <a:pt x="1701" y="434"/>
                  </a:cubicBezTo>
                  <a:cubicBezTo>
                    <a:pt x="1935" y="334"/>
                    <a:pt x="2035" y="267"/>
                    <a:pt x="2035" y="267"/>
                  </a:cubicBezTo>
                  <a:lnTo>
                    <a:pt x="2035" y="200"/>
                  </a:lnTo>
                  <a:cubicBezTo>
                    <a:pt x="2035" y="200"/>
                    <a:pt x="1935" y="100"/>
                    <a:pt x="1701" y="33"/>
                  </a:cubicBezTo>
                  <a:cubicBezTo>
                    <a:pt x="1601" y="33"/>
                    <a:pt x="1501" y="0"/>
                    <a:pt x="1368"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4128137" y="3503505"/>
              <a:ext cx="236693" cy="101231"/>
            </a:xfrm>
            <a:custGeom>
              <a:avLst/>
              <a:gdLst/>
              <a:ahLst/>
              <a:cxnLst/>
              <a:rect l="l" t="t" r="r" b="b"/>
              <a:pathLst>
                <a:path w="8607" h="2269" extrusionOk="0">
                  <a:moveTo>
                    <a:pt x="8606" y="0"/>
                  </a:moveTo>
                  <a:cubicBezTo>
                    <a:pt x="5571" y="234"/>
                    <a:pt x="2669" y="1034"/>
                    <a:pt x="0" y="2269"/>
                  </a:cubicBezTo>
                  <a:cubicBezTo>
                    <a:pt x="3102" y="1868"/>
                    <a:pt x="6038" y="1068"/>
                    <a:pt x="8606"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4367579" y="3503505"/>
              <a:ext cx="226714" cy="92275"/>
            </a:xfrm>
            <a:custGeom>
              <a:avLst/>
              <a:gdLst/>
              <a:ahLst/>
              <a:cxnLst/>
              <a:rect l="l" t="t" r="r" b="b"/>
              <a:pathLst>
                <a:path w="8640" h="2269" extrusionOk="0">
                  <a:moveTo>
                    <a:pt x="0" y="0"/>
                  </a:moveTo>
                  <a:lnTo>
                    <a:pt x="0" y="0"/>
                  </a:lnTo>
                  <a:cubicBezTo>
                    <a:pt x="2602" y="1068"/>
                    <a:pt x="5504" y="1868"/>
                    <a:pt x="8640" y="2269"/>
                  </a:cubicBezTo>
                  <a:cubicBezTo>
                    <a:pt x="5971" y="1001"/>
                    <a:pt x="3069" y="234"/>
                    <a:pt x="0"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4273468" y="3523499"/>
              <a:ext cx="82154" cy="182159"/>
            </a:xfrm>
            <a:custGeom>
              <a:avLst/>
              <a:gdLst/>
              <a:ahLst/>
              <a:cxnLst/>
              <a:rect l="l" t="t" r="r" b="b"/>
              <a:pathLst>
                <a:path w="3303" h="10375" extrusionOk="0">
                  <a:moveTo>
                    <a:pt x="3302" y="0"/>
                  </a:moveTo>
                  <a:lnTo>
                    <a:pt x="3302" y="0"/>
                  </a:lnTo>
                  <a:cubicBezTo>
                    <a:pt x="1635" y="3069"/>
                    <a:pt x="534" y="6605"/>
                    <a:pt x="0" y="10374"/>
                  </a:cubicBezTo>
                  <a:cubicBezTo>
                    <a:pt x="1568" y="7839"/>
                    <a:pt x="2569" y="5004"/>
                    <a:pt x="3069" y="2002"/>
                  </a:cubicBezTo>
                  <a:lnTo>
                    <a:pt x="3302"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4350456" y="3504052"/>
              <a:ext cx="29295" cy="483370"/>
            </a:xfrm>
            <a:custGeom>
              <a:avLst/>
              <a:gdLst/>
              <a:ahLst/>
              <a:cxnLst/>
              <a:rect l="l" t="t" r="r" b="b"/>
              <a:pathLst>
                <a:path w="1769" h="29189" extrusionOk="0">
                  <a:moveTo>
                    <a:pt x="867" y="1"/>
                  </a:moveTo>
                  <a:cubicBezTo>
                    <a:pt x="834" y="668"/>
                    <a:pt x="767" y="1335"/>
                    <a:pt x="634" y="2002"/>
                  </a:cubicBezTo>
                  <a:cubicBezTo>
                    <a:pt x="267" y="5738"/>
                    <a:pt x="0" y="10041"/>
                    <a:pt x="0" y="14578"/>
                  </a:cubicBezTo>
                  <a:cubicBezTo>
                    <a:pt x="0" y="19982"/>
                    <a:pt x="300" y="25019"/>
                    <a:pt x="867" y="29188"/>
                  </a:cubicBezTo>
                  <a:cubicBezTo>
                    <a:pt x="1434" y="25019"/>
                    <a:pt x="1768" y="20015"/>
                    <a:pt x="1768" y="14578"/>
                  </a:cubicBezTo>
                  <a:cubicBezTo>
                    <a:pt x="1768" y="10041"/>
                    <a:pt x="1535" y="5738"/>
                    <a:pt x="1134" y="2036"/>
                  </a:cubicBezTo>
                  <a:cubicBezTo>
                    <a:pt x="1034" y="1368"/>
                    <a:pt x="934" y="668"/>
                    <a:pt x="867"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9"/>
          <p:cNvGrpSpPr/>
          <p:nvPr/>
        </p:nvGrpSpPr>
        <p:grpSpPr>
          <a:xfrm rot="10800000" flipH="1">
            <a:off x="7754410" y="-494450"/>
            <a:ext cx="1300287" cy="1888435"/>
            <a:chOff x="1952025" y="2524800"/>
            <a:chExt cx="536400" cy="779025"/>
          </a:xfrm>
        </p:grpSpPr>
        <p:sp>
          <p:nvSpPr>
            <p:cNvPr id="254" name="Google Shape;254;p9"/>
            <p:cNvSpPr/>
            <p:nvPr/>
          </p:nvSpPr>
          <p:spPr>
            <a:xfrm>
              <a:off x="1952025" y="2782100"/>
              <a:ext cx="373575" cy="343625"/>
            </a:xfrm>
            <a:custGeom>
              <a:avLst/>
              <a:gdLst/>
              <a:ahLst/>
              <a:cxnLst/>
              <a:rect l="l" t="t" r="r" b="b"/>
              <a:pathLst>
                <a:path w="14943" h="13745" extrusionOk="0">
                  <a:moveTo>
                    <a:pt x="3727" y="0"/>
                  </a:moveTo>
                  <a:cubicBezTo>
                    <a:pt x="3082" y="0"/>
                    <a:pt x="2543" y="205"/>
                    <a:pt x="2155" y="640"/>
                  </a:cubicBezTo>
                  <a:cubicBezTo>
                    <a:pt x="0" y="3057"/>
                    <a:pt x="3001" y="7832"/>
                    <a:pt x="4263" y="9141"/>
                  </a:cubicBezTo>
                  <a:cubicBezTo>
                    <a:pt x="5288" y="10205"/>
                    <a:pt x="8743" y="13744"/>
                    <a:pt x="11604" y="13744"/>
                  </a:cubicBezTo>
                  <a:cubicBezTo>
                    <a:pt x="12298" y="13744"/>
                    <a:pt x="12957" y="13536"/>
                    <a:pt x="13538" y="13035"/>
                  </a:cubicBezTo>
                  <a:cubicBezTo>
                    <a:pt x="13538" y="13035"/>
                    <a:pt x="14943" y="8891"/>
                    <a:pt x="11323" y="4891"/>
                  </a:cubicBezTo>
                  <a:cubicBezTo>
                    <a:pt x="8604" y="1868"/>
                    <a:pt x="5677" y="0"/>
                    <a:pt x="3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2005900" y="2790350"/>
              <a:ext cx="423275" cy="510200"/>
            </a:xfrm>
            <a:custGeom>
              <a:avLst/>
              <a:gdLst/>
              <a:ahLst/>
              <a:cxnLst/>
              <a:rect l="l" t="t" r="r" b="b"/>
              <a:pathLst>
                <a:path w="16931" h="20408" extrusionOk="0">
                  <a:moveTo>
                    <a:pt x="346" y="1"/>
                  </a:moveTo>
                  <a:cubicBezTo>
                    <a:pt x="226" y="96"/>
                    <a:pt x="95" y="179"/>
                    <a:pt x="0" y="298"/>
                  </a:cubicBezTo>
                  <a:cubicBezTo>
                    <a:pt x="1512" y="1977"/>
                    <a:pt x="4584" y="5370"/>
                    <a:pt x="7704" y="9026"/>
                  </a:cubicBezTo>
                  <a:cubicBezTo>
                    <a:pt x="7799" y="9157"/>
                    <a:pt x="7906" y="9264"/>
                    <a:pt x="7989" y="9383"/>
                  </a:cubicBezTo>
                  <a:cubicBezTo>
                    <a:pt x="8156" y="9561"/>
                    <a:pt x="8299" y="9752"/>
                    <a:pt x="8466" y="9942"/>
                  </a:cubicBezTo>
                  <a:cubicBezTo>
                    <a:pt x="8561" y="10050"/>
                    <a:pt x="8656" y="10169"/>
                    <a:pt x="8751" y="10276"/>
                  </a:cubicBezTo>
                  <a:cubicBezTo>
                    <a:pt x="8930" y="10478"/>
                    <a:pt x="9085" y="10669"/>
                    <a:pt x="9275" y="10883"/>
                  </a:cubicBezTo>
                  <a:cubicBezTo>
                    <a:pt x="9347" y="10966"/>
                    <a:pt x="9418" y="11062"/>
                    <a:pt x="9513" y="11145"/>
                  </a:cubicBezTo>
                  <a:cubicBezTo>
                    <a:pt x="9751" y="11443"/>
                    <a:pt x="10001" y="11728"/>
                    <a:pt x="10240" y="12014"/>
                  </a:cubicBezTo>
                  <a:cubicBezTo>
                    <a:pt x="10311" y="12097"/>
                    <a:pt x="10371" y="12169"/>
                    <a:pt x="10442" y="12264"/>
                  </a:cubicBezTo>
                  <a:cubicBezTo>
                    <a:pt x="10609" y="12466"/>
                    <a:pt x="10787" y="12681"/>
                    <a:pt x="10954" y="12871"/>
                  </a:cubicBezTo>
                  <a:cubicBezTo>
                    <a:pt x="13359" y="15812"/>
                    <a:pt x="15502" y="18562"/>
                    <a:pt x="16621" y="20408"/>
                  </a:cubicBezTo>
                  <a:lnTo>
                    <a:pt x="16931" y="20063"/>
                  </a:lnTo>
                  <a:cubicBezTo>
                    <a:pt x="15788" y="18205"/>
                    <a:pt x="13716" y="15526"/>
                    <a:pt x="11395" y="12693"/>
                  </a:cubicBezTo>
                  <a:cubicBezTo>
                    <a:pt x="11359" y="12657"/>
                    <a:pt x="11323" y="12597"/>
                    <a:pt x="11275" y="12550"/>
                  </a:cubicBezTo>
                  <a:lnTo>
                    <a:pt x="10835" y="12014"/>
                  </a:lnTo>
                  <a:cubicBezTo>
                    <a:pt x="10740" y="11895"/>
                    <a:pt x="10644" y="11788"/>
                    <a:pt x="10549" y="11669"/>
                  </a:cubicBezTo>
                  <a:cubicBezTo>
                    <a:pt x="10359" y="11443"/>
                    <a:pt x="10168" y="11204"/>
                    <a:pt x="9966" y="10990"/>
                  </a:cubicBezTo>
                  <a:cubicBezTo>
                    <a:pt x="9906" y="10907"/>
                    <a:pt x="9847" y="10847"/>
                    <a:pt x="9787" y="10776"/>
                  </a:cubicBezTo>
                  <a:cubicBezTo>
                    <a:pt x="9549" y="10490"/>
                    <a:pt x="9311" y="10216"/>
                    <a:pt x="9073" y="9942"/>
                  </a:cubicBezTo>
                  <a:cubicBezTo>
                    <a:pt x="8978" y="9823"/>
                    <a:pt x="8870" y="9704"/>
                    <a:pt x="8775" y="9585"/>
                  </a:cubicBezTo>
                  <a:cubicBezTo>
                    <a:pt x="8632" y="9407"/>
                    <a:pt x="8477" y="9240"/>
                    <a:pt x="8335" y="9061"/>
                  </a:cubicBezTo>
                  <a:cubicBezTo>
                    <a:pt x="8227" y="8930"/>
                    <a:pt x="8108" y="8811"/>
                    <a:pt x="8001" y="8680"/>
                  </a:cubicBezTo>
                  <a:cubicBezTo>
                    <a:pt x="7930" y="8585"/>
                    <a:pt x="7835" y="8490"/>
                    <a:pt x="7763" y="8395"/>
                  </a:cubicBezTo>
                  <a:cubicBezTo>
                    <a:pt x="4727" y="4870"/>
                    <a:pt x="1834" y="1620"/>
                    <a:pt x="3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2249675" y="2524800"/>
              <a:ext cx="238750" cy="501950"/>
            </a:xfrm>
            <a:custGeom>
              <a:avLst/>
              <a:gdLst/>
              <a:ahLst/>
              <a:cxnLst/>
              <a:rect l="l" t="t" r="r" b="b"/>
              <a:pathLst>
                <a:path w="9550" h="20078" extrusionOk="0">
                  <a:moveTo>
                    <a:pt x="3727" y="0"/>
                  </a:moveTo>
                  <a:cubicBezTo>
                    <a:pt x="2149" y="0"/>
                    <a:pt x="1482" y="1884"/>
                    <a:pt x="798" y="4312"/>
                  </a:cubicBezTo>
                  <a:cubicBezTo>
                    <a:pt x="0" y="7229"/>
                    <a:pt x="191" y="12885"/>
                    <a:pt x="1572" y="15921"/>
                  </a:cubicBezTo>
                  <a:cubicBezTo>
                    <a:pt x="2796" y="18612"/>
                    <a:pt x="4105" y="20078"/>
                    <a:pt x="5555" y="20078"/>
                  </a:cubicBezTo>
                  <a:cubicBezTo>
                    <a:pt x="5741" y="20078"/>
                    <a:pt x="5929" y="20053"/>
                    <a:pt x="6120" y="20005"/>
                  </a:cubicBezTo>
                  <a:cubicBezTo>
                    <a:pt x="6120" y="20005"/>
                    <a:pt x="9549" y="18659"/>
                    <a:pt x="9013" y="10861"/>
                  </a:cubicBezTo>
                  <a:cubicBezTo>
                    <a:pt x="8597" y="4789"/>
                    <a:pt x="7180" y="1205"/>
                    <a:pt x="4799" y="240"/>
                  </a:cubicBezTo>
                  <a:cubicBezTo>
                    <a:pt x="4400" y="77"/>
                    <a:pt x="4045" y="0"/>
                    <a:pt x="3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2330050" y="2525150"/>
              <a:ext cx="87525" cy="778675"/>
            </a:xfrm>
            <a:custGeom>
              <a:avLst/>
              <a:gdLst/>
              <a:ahLst/>
              <a:cxnLst/>
              <a:rect l="l" t="t" r="r" b="b"/>
              <a:pathLst>
                <a:path w="3501" h="31147" extrusionOk="0">
                  <a:moveTo>
                    <a:pt x="441" y="0"/>
                  </a:moveTo>
                  <a:cubicBezTo>
                    <a:pt x="274" y="0"/>
                    <a:pt x="131" y="24"/>
                    <a:pt x="0" y="72"/>
                  </a:cubicBezTo>
                  <a:lnTo>
                    <a:pt x="1512" y="15490"/>
                  </a:lnTo>
                  <a:lnTo>
                    <a:pt x="3060" y="31147"/>
                  </a:lnTo>
                  <a:lnTo>
                    <a:pt x="3501" y="31099"/>
                  </a:lnTo>
                  <a:lnTo>
                    <a:pt x="1905" y="14847"/>
                  </a:lnTo>
                  <a:lnTo>
                    <a:pt x="4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61"/>
        <p:cNvGrpSpPr/>
        <p:nvPr/>
      </p:nvGrpSpPr>
      <p:grpSpPr>
        <a:xfrm>
          <a:off x="0" y="0"/>
          <a:ext cx="0" cy="0"/>
          <a:chOff x="0" y="0"/>
          <a:chExt cx="0" cy="0"/>
        </a:xfrm>
      </p:grpSpPr>
      <p:sp>
        <p:nvSpPr>
          <p:cNvPr id="262" name="Google Shape;262;p11"/>
          <p:cNvSpPr txBox="1">
            <a:spLocks noGrp="1"/>
          </p:cNvSpPr>
          <p:nvPr>
            <p:ph type="title" hasCustomPrompt="1"/>
          </p:nvPr>
        </p:nvSpPr>
        <p:spPr>
          <a:xfrm>
            <a:off x="1819500" y="993400"/>
            <a:ext cx="5505000" cy="19353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0"/>
              <a:buNone/>
              <a:defRPr sz="12800">
                <a:solidFill>
                  <a:schemeClr val="accent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63" name="Google Shape;263;p11"/>
          <p:cNvSpPr txBox="1">
            <a:spLocks noGrp="1"/>
          </p:cNvSpPr>
          <p:nvPr>
            <p:ph type="subTitle" idx="1"/>
          </p:nvPr>
        </p:nvSpPr>
        <p:spPr>
          <a:xfrm>
            <a:off x="2559750" y="3001800"/>
            <a:ext cx="4024500" cy="705900"/>
          </a:xfrm>
          <a:prstGeom prst="rect">
            <a:avLst/>
          </a:prstGeom>
        </p:spPr>
        <p:txBody>
          <a:bodyPr spcFirstLastPara="1" wrap="square" lIns="91425" tIns="91425" rIns="91425" bIns="91425" anchor="t" anchorCtr="0">
            <a:noAutofit/>
          </a:bodyPr>
          <a:lstStyle>
            <a:lvl1pPr lvl="0" algn="ctr">
              <a:spcBef>
                <a:spcPts val="0"/>
              </a:spcBef>
              <a:spcAft>
                <a:spcPts val="0"/>
              </a:spcAft>
              <a:buSzPts val="1700"/>
              <a:buNone/>
              <a:defRPr sz="1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264" name="Google Shape;264;p11"/>
          <p:cNvGrpSpPr/>
          <p:nvPr/>
        </p:nvGrpSpPr>
        <p:grpSpPr>
          <a:xfrm rot="10314336">
            <a:off x="83799" y="-265799"/>
            <a:ext cx="1546291" cy="2245788"/>
            <a:chOff x="1952025" y="2524800"/>
            <a:chExt cx="536400" cy="779025"/>
          </a:xfrm>
        </p:grpSpPr>
        <p:sp>
          <p:nvSpPr>
            <p:cNvPr id="265" name="Google Shape;265;p11"/>
            <p:cNvSpPr/>
            <p:nvPr/>
          </p:nvSpPr>
          <p:spPr>
            <a:xfrm>
              <a:off x="1952025" y="2782100"/>
              <a:ext cx="373575" cy="343625"/>
            </a:xfrm>
            <a:custGeom>
              <a:avLst/>
              <a:gdLst/>
              <a:ahLst/>
              <a:cxnLst/>
              <a:rect l="l" t="t" r="r" b="b"/>
              <a:pathLst>
                <a:path w="14943" h="13745" extrusionOk="0">
                  <a:moveTo>
                    <a:pt x="3727" y="0"/>
                  </a:moveTo>
                  <a:cubicBezTo>
                    <a:pt x="3082" y="0"/>
                    <a:pt x="2543" y="205"/>
                    <a:pt x="2155" y="640"/>
                  </a:cubicBezTo>
                  <a:cubicBezTo>
                    <a:pt x="0" y="3057"/>
                    <a:pt x="3001" y="7832"/>
                    <a:pt x="4263" y="9141"/>
                  </a:cubicBezTo>
                  <a:cubicBezTo>
                    <a:pt x="5288" y="10205"/>
                    <a:pt x="8743" y="13744"/>
                    <a:pt x="11604" y="13744"/>
                  </a:cubicBezTo>
                  <a:cubicBezTo>
                    <a:pt x="12298" y="13744"/>
                    <a:pt x="12957" y="13536"/>
                    <a:pt x="13538" y="13035"/>
                  </a:cubicBezTo>
                  <a:cubicBezTo>
                    <a:pt x="13538" y="13035"/>
                    <a:pt x="14943" y="8891"/>
                    <a:pt x="11323" y="4891"/>
                  </a:cubicBezTo>
                  <a:cubicBezTo>
                    <a:pt x="8604" y="1868"/>
                    <a:pt x="5677" y="0"/>
                    <a:pt x="3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a:off x="2005900" y="2790350"/>
              <a:ext cx="423275" cy="510200"/>
            </a:xfrm>
            <a:custGeom>
              <a:avLst/>
              <a:gdLst/>
              <a:ahLst/>
              <a:cxnLst/>
              <a:rect l="l" t="t" r="r" b="b"/>
              <a:pathLst>
                <a:path w="16931" h="20408" extrusionOk="0">
                  <a:moveTo>
                    <a:pt x="346" y="1"/>
                  </a:moveTo>
                  <a:cubicBezTo>
                    <a:pt x="226" y="96"/>
                    <a:pt x="95" y="179"/>
                    <a:pt x="0" y="298"/>
                  </a:cubicBezTo>
                  <a:cubicBezTo>
                    <a:pt x="1512" y="1977"/>
                    <a:pt x="4584" y="5370"/>
                    <a:pt x="7704" y="9026"/>
                  </a:cubicBezTo>
                  <a:cubicBezTo>
                    <a:pt x="7799" y="9157"/>
                    <a:pt x="7906" y="9264"/>
                    <a:pt x="7989" y="9383"/>
                  </a:cubicBezTo>
                  <a:cubicBezTo>
                    <a:pt x="8156" y="9561"/>
                    <a:pt x="8299" y="9752"/>
                    <a:pt x="8466" y="9942"/>
                  </a:cubicBezTo>
                  <a:cubicBezTo>
                    <a:pt x="8561" y="10050"/>
                    <a:pt x="8656" y="10169"/>
                    <a:pt x="8751" y="10276"/>
                  </a:cubicBezTo>
                  <a:cubicBezTo>
                    <a:pt x="8930" y="10478"/>
                    <a:pt x="9085" y="10669"/>
                    <a:pt x="9275" y="10883"/>
                  </a:cubicBezTo>
                  <a:cubicBezTo>
                    <a:pt x="9347" y="10966"/>
                    <a:pt x="9418" y="11062"/>
                    <a:pt x="9513" y="11145"/>
                  </a:cubicBezTo>
                  <a:cubicBezTo>
                    <a:pt x="9751" y="11443"/>
                    <a:pt x="10001" y="11728"/>
                    <a:pt x="10240" y="12014"/>
                  </a:cubicBezTo>
                  <a:cubicBezTo>
                    <a:pt x="10311" y="12097"/>
                    <a:pt x="10371" y="12169"/>
                    <a:pt x="10442" y="12264"/>
                  </a:cubicBezTo>
                  <a:cubicBezTo>
                    <a:pt x="10609" y="12466"/>
                    <a:pt x="10787" y="12681"/>
                    <a:pt x="10954" y="12871"/>
                  </a:cubicBezTo>
                  <a:cubicBezTo>
                    <a:pt x="13359" y="15812"/>
                    <a:pt x="15502" y="18562"/>
                    <a:pt x="16621" y="20408"/>
                  </a:cubicBezTo>
                  <a:lnTo>
                    <a:pt x="16931" y="20063"/>
                  </a:lnTo>
                  <a:cubicBezTo>
                    <a:pt x="15788" y="18205"/>
                    <a:pt x="13716" y="15526"/>
                    <a:pt x="11395" y="12693"/>
                  </a:cubicBezTo>
                  <a:cubicBezTo>
                    <a:pt x="11359" y="12657"/>
                    <a:pt x="11323" y="12597"/>
                    <a:pt x="11275" y="12550"/>
                  </a:cubicBezTo>
                  <a:lnTo>
                    <a:pt x="10835" y="12014"/>
                  </a:lnTo>
                  <a:cubicBezTo>
                    <a:pt x="10740" y="11895"/>
                    <a:pt x="10644" y="11788"/>
                    <a:pt x="10549" y="11669"/>
                  </a:cubicBezTo>
                  <a:cubicBezTo>
                    <a:pt x="10359" y="11443"/>
                    <a:pt x="10168" y="11204"/>
                    <a:pt x="9966" y="10990"/>
                  </a:cubicBezTo>
                  <a:cubicBezTo>
                    <a:pt x="9906" y="10907"/>
                    <a:pt x="9847" y="10847"/>
                    <a:pt x="9787" y="10776"/>
                  </a:cubicBezTo>
                  <a:cubicBezTo>
                    <a:pt x="9549" y="10490"/>
                    <a:pt x="9311" y="10216"/>
                    <a:pt x="9073" y="9942"/>
                  </a:cubicBezTo>
                  <a:cubicBezTo>
                    <a:pt x="8978" y="9823"/>
                    <a:pt x="8870" y="9704"/>
                    <a:pt x="8775" y="9585"/>
                  </a:cubicBezTo>
                  <a:cubicBezTo>
                    <a:pt x="8632" y="9407"/>
                    <a:pt x="8477" y="9240"/>
                    <a:pt x="8335" y="9061"/>
                  </a:cubicBezTo>
                  <a:cubicBezTo>
                    <a:pt x="8227" y="8930"/>
                    <a:pt x="8108" y="8811"/>
                    <a:pt x="8001" y="8680"/>
                  </a:cubicBezTo>
                  <a:cubicBezTo>
                    <a:pt x="7930" y="8585"/>
                    <a:pt x="7835" y="8490"/>
                    <a:pt x="7763" y="8395"/>
                  </a:cubicBezTo>
                  <a:cubicBezTo>
                    <a:pt x="4727" y="4870"/>
                    <a:pt x="1834" y="1620"/>
                    <a:pt x="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a:off x="2249675" y="2524800"/>
              <a:ext cx="238750" cy="501950"/>
            </a:xfrm>
            <a:custGeom>
              <a:avLst/>
              <a:gdLst/>
              <a:ahLst/>
              <a:cxnLst/>
              <a:rect l="l" t="t" r="r" b="b"/>
              <a:pathLst>
                <a:path w="9550" h="20078" extrusionOk="0">
                  <a:moveTo>
                    <a:pt x="3727" y="0"/>
                  </a:moveTo>
                  <a:cubicBezTo>
                    <a:pt x="2149" y="0"/>
                    <a:pt x="1482" y="1884"/>
                    <a:pt x="798" y="4312"/>
                  </a:cubicBezTo>
                  <a:cubicBezTo>
                    <a:pt x="0" y="7229"/>
                    <a:pt x="191" y="12885"/>
                    <a:pt x="1572" y="15921"/>
                  </a:cubicBezTo>
                  <a:cubicBezTo>
                    <a:pt x="2796" y="18612"/>
                    <a:pt x="4105" y="20078"/>
                    <a:pt x="5555" y="20078"/>
                  </a:cubicBezTo>
                  <a:cubicBezTo>
                    <a:pt x="5741" y="20078"/>
                    <a:pt x="5929" y="20053"/>
                    <a:pt x="6120" y="20005"/>
                  </a:cubicBezTo>
                  <a:cubicBezTo>
                    <a:pt x="6120" y="20005"/>
                    <a:pt x="9549" y="18659"/>
                    <a:pt x="9013" y="10861"/>
                  </a:cubicBezTo>
                  <a:cubicBezTo>
                    <a:pt x="8597" y="4789"/>
                    <a:pt x="7180" y="1205"/>
                    <a:pt x="4799" y="240"/>
                  </a:cubicBezTo>
                  <a:cubicBezTo>
                    <a:pt x="4400" y="77"/>
                    <a:pt x="4045" y="0"/>
                    <a:pt x="3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a:off x="2330050" y="2525150"/>
              <a:ext cx="87525" cy="778675"/>
            </a:xfrm>
            <a:custGeom>
              <a:avLst/>
              <a:gdLst/>
              <a:ahLst/>
              <a:cxnLst/>
              <a:rect l="l" t="t" r="r" b="b"/>
              <a:pathLst>
                <a:path w="3501" h="31147" extrusionOk="0">
                  <a:moveTo>
                    <a:pt x="441" y="0"/>
                  </a:moveTo>
                  <a:cubicBezTo>
                    <a:pt x="274" y="0"/>
                    <a:pt x="131" y="24"/>
                    <a:pt x="0" y="72"/>
                  </a:cubicBezTo>
                  <a:lnTo>
                    <a:pt x="1512" y="15490"/>
                  </a:lnTo>
                  <a:lnTo>
                    <a:pt x="3060" y="31147"/>
                  </a:lnTo>
                  <a:lnTo>
                    <a:pt x="3501" y="31099"/>
                  </a:lnTo>
                  <a:lnTo>
                    <a:pt x="1905" y="14847"/>
                  </a:lnTo>
                  <a:lnTo>
                    <a:pt x="4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11"/>
          <p:cNvGrpSpPr/>
          <p:nvPr/>
        </p:nvGrpSpPr>
        <p:grpSpPr>
          <a:xfrm>
            <a:off x="-357971" y="3388284"/>
            <a:ext cx="2142401" cy="2440603"/>
            <a:chOff x="-357971" y="3388284"/>
            <a:chExt cx="2142401" cy="2440603"/>
          </a:xfrm>
        </p:grpSpPr>
        <p:grpSp>
          <p:nvGrpSpPr>
            <p:cNvPr id="270" name="Google Shape;270;p11"/>
            <p:cNvGrpSpPr/>
            <p:nvPr/>
          </p:nvGrpSpPr>
          <p:grpSpPr>
            <a:xfrm rot="-5496334">
              <a:off x="-238286" y="3810025"/>
              <a:ext cx="2128957" cy="1857555"/>
              <a:chOff x="2216761" y="-454735"/>
              <a:chExt cx="1949365" cy="1700857"/>
            </a:xfrm>
          </p:grpSpPr>
          <p:sp>
            <p:nvSpPr>
              <p:cNvPr id="271" name="Google Shape;271;p11"/>
              <p:cNvSpPr/>
              <p:nvPr/>
            </p:nvSpPr>
            <p:spPr>
              <a:xfrm rot="7543098">
                <a:off x="2809980" y="-530512"/>
                <a:ext cx="762927" cy="1852411"/>
              </a:xfrm>
              <a:custGeom>
                <a:avLst/>
                <a:gdLst/>
                <a:ahLst/>
                <a:cxnLst/>
                <a:rect l="l" t="t" r="r" b="b"/>
                <a:pathLst>
                  <a:path w="12693" h="30819" extrusionOk="0">
                    <a:moveTo>
                      <a:pt x="10452" y="0"/>
                    </a:moveTo>
                    <a:cubicBezTo>
                      <a:pt x="10449" y="0"/>
                      <a:pt x="10445" y="1"/>
                      <a:pt x="10442" y="1"/>
                    </a:cubicBezTo>
                    <a:cubicBezTo>
                      <a:pt x="9573" y="60"/>
                      <a:pt x="7144" y="3132"/>
                      <a:pt x="4537" y="7764"/>
                    </a:cubicBezTo>
                    <a:cubicBezTo>
                      <a:pt x="1929" y="12383"/>
                      <a:pt x="1263" y="17860"/>
                      <a:pt x="1263" y="17860"/>
                    </a:cubicBezTo>
                    <a:cubicBezTo>
                      <a:pt x="1" y="24516"/>
                      <a:pt x="715" y="29862"/>
                      <a:pt x="2822" y="30624"/>
                    </a:cubicBezTo>
                    <a:cubicBezTo>
                      <a:pt x="3187" y="30753"/>
                      <a:pt x="3609" y="30819"/>
                      <a:pt x="4065" y="30819"/>
                    </a:cubicBezTo>
                    <a:cubicBezTo>
                      <a:pt x="6258" y="30819"/>
                      <a:pt x="9240" y="29295"/>
                      <a:pt x="10502" y="25944"/>
                    </a:cubicBezTo>
                    <a:cubicBezTo>
                      <a:pt x="12038" y="21908"/>
                      <a:pt x="12693" y="16015"/>
                      <a:pt x="12574" y="12169"/>
                    </a:cubicBezTo>
                    <a:cubicBezTo>
                      <a:pt x="12455" y="8325"/>
                      <a:pt x="11331" y="0"/>
                      <a:pt x="104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rot="7543098">
                <a:off x="2823344" y="-516959"/>
                <a:ext cx="717848" cy="1850007"/>
              </a:xfrm>
              <a:custGeom>
                <a:avLst/>
                <a:gdLst/>
                <a:ahLst/>
                <a:cxnLst/>
                <a:rect l="l" t="t" r="r" b="b"/>
                <a:pathLst>
                  <a:path w="11943" h="30779" extrusionOk="0">
                    <a:moveTo>
                      <a:pt x="9776" y="1"/>
                    </a:moveTo>
                    <a:cubicBezTo>
                      <a:pt x="9692" y="1"/>
                      <a:pt x="9621" y="24"/>
                      <a:pt x="9549" y="72"/>
                    </a:cubicBezTo>
                    <a:cubicBezTo>
                      <a:pt x="9395" y="667"/>
                      <a:pt x="9204" y="1489"/>
                      <a:pt x="8954" y="2465"/>
                    </a:cubicBezTo>
                    <a:lnTo>
                      <a:pt x="8418" y="1025"/>
                    </a:lnTo>
                    <a:cubicBezTo>
                      <a:pt x="8371" y="1084"/>
                      <a:pt x="8311" y="1144"/>
                      <a:pt x="8263" y="1203"/>
                    </a:cubicBezTo>
                    <a:lnTo>
                      <a:pt x="8883" y="2822"/>
                    </a:lnTo>
                    <a:cubicBezTo>
                      <a:pt x="8680" y="3632"/>
                      <a:pt x="8466" y="4537"/>
                      <a:pt x="8228" y="5537"/>
                    </a:cubicBezTo>
                    <a:lnTo>
                      <a:pt x="6751" y="3168"/>
                    </a:lnTo>
                    <a:lnTo>
                      <a:pt x="6609" y="3346"/>
                    </a:lnTo>
                    <a:lnTo>
                      <a:pt x="8144" y="5811"/>
                    </a:lnTo>
                    <a:cubicBezTo>
                      <a:pt x="7942" y="6644"/>
                      <a:pt x="7728" y="7525"/>
                      <a:pt x="7501" y="8454"/>
                    </a:cubicBezTo>
                    <a:lnTo>
                      <a:pt x="5346" y="5275"/>
                    </a:lnTo>
                    <a:cubicBezTo>
                      <a:pt x="5299" y="5335"/>
                      <a:pt x="5275" y="5418"/>
                      <a:pt x="5227" y="5477"/>
                    </a:cubicBezTo>
                    <a:lnTo>
                      <a:pt x="7442" y="8728"/>
                    </a:lnTo>
                    <a:cubicBezTo>
                      <a:pt x="7228" y="9645"/>
                      <a:pt x="7001" y="10573"/>
                      <a:pt x="6775" y="11550"/>
                    </a:cubicBezTo>
                    <a:lnTo>
                      <a:pt x="3572" y="8359"/>
                    </a:lnTo>
                    <a:cubicBezTo>
                      <a:pt x="3549" y="8418"/>
                      <a:pt x="3513" y="8490"/>
                      <a:pt x="3477" y="8549"/>
                    </a:cubicBezTo>
                    <a:lnTo>
                      <a:pt x="6716" y="11788"/>
                    </a:lnTo>
                    <a:cubicBezTo>
                      <a:pt x="6537" y="12502"/>
                      <a:pt x="6370" y="13228"/>
                      <a:pt x="6192" y="13967"/>
                    </a:cubicBezTo>
                    <a:lnTo>
                      <a:pt x="2656" y="10335"/>
                    </a:lnTo>
                    <a:cubicBezTo>
                      <a:pt x="2620" y="10419"/>
                      <a:pt x="2596" y="10478"/>
                      <a:pt x="2560" y="10550"/>
                    </a:cubicBezTo>
                    <a:lnTo>
                      <a:pt x="6144" y="14205"/>
                    </a:lnTo>
                    <a:cubicBezTo>
                      <a:pt x="5954" y="14943"/>
                      <a:pt x="5799" y="15681"/>
                      <a:pt x="5620" y="16431"/>
                    </a:cubicBezTo>
                    <a:lnTo>
                      <a:pt x="1763" y="12800"/>
                    </a:lnTo>
                    <a:cubicBezTo>
                      <a:pt x="1727" y="12871"/>
                      <a:pt x="1715" y="12943"/>
                      <a:pt x="1691" y="13014"/>
                    </a:cubicBezTo>
                    <a:lnTo>
                      <a:pt x="5561" y="16669"/>
                    </a:lnTo>
                    <a:cubicBezTo>
                      <a:pt x="5358" y="17455"/>
                      <a:pt x="5180" y="18253"/>
                      <a:pt x="5001" y="19051"/>
                    </a:cubicBezTo>
                    <a:lnTo>
                      <a:pt x="1013" y="15622"/>
                    </a:lnTo>
                    <a:lnTo>
                      <a:pt x="977" y="15848"/>
                    </a:lnTo>
                    <a:lnTo>
                      <a:pt x="4965" y="19265"/>
                    </a:lnTo>
                    <a:cubicBezTo>
                      <a:pt x="4751" y="20194"/>
                      <a:pt x="4549" y="21098"/>
                      <a:pt x="4334" y="21980"/>
                    </a:cubicBezTo>
                    <a:lnTo>
                      <a:pt x="441" y="18824"/>
                    </a:lnTo>
                    <a:cubicBezTo>
                      <a:pt x="417" y="18896"/>
                      <a:pt x="405" y="18991"/>
                      <a:pt x="393" y="19062"/>
                    </a:cubicBezTo>
                    <a:lnTo>
                      <a:pt x="4275" y="22218"/>
                    </a:lnTo>
                    <a:cubicBezTo>
                      <a:pt x="4132" y="22837"/>
                      <a:pt x="3989" y="23468"/>
                      <a:pt x="3858" y="24075"/>
                    </a:cubicBezTo>
                    <a:lnTo>
                      <a:pt x="143" y="21098"/>
                    </a:lnTo>
                    <a:cubicBezTo>
                      <a:pt x="120" y="21194"/>
                      <a:pt x="120" y="21265"/>
                      <a:pt x="108" y="21337"/>
                    </a:cubicBezTo>
                    <a:lnTo>
                      <a:pt x="3811" y="24301"/>
                    </a:lnTo>
                    <a:cubicBezTo>
                      <a:pt x="3572" y="25385"/>
                      <a:pt x="3358" y="26432"/>
                      <a:pt x="3144" y="27397"/>
                    </a:cubicBezTo>
                    <a:lnTo>
                      <a:pt x="1" y="25004"/>
                    </a:lnTo>
                    <a:lnTo>
                      <a:pt x="1" y="25004"/>
                    </a:lnTo>
                    <a:cubicBezTo>
                      <a:pt x="1" y="25087"/>
                      <a:pt x="24" y="25182"/>
                      <a:pt x="24" y="25266"/>
                    </a:cubicBezTo>
                    <a:lnTo>
                      <a:pt x="3096" y="27623"/>
                    </a:lnTo>
                    <a:cubicBezTo>
                      <a:pt x="2858" y="28778"/>
                      <a:pt x="2644" y="29826"/>
                      <a:pt x="2477" y="30731"/>
                    </a:cubicBezTo>
                    <a:cubicBezTo>
                      <a:pt x="2537" y="30742"/>
                      <a:pt x="2608" y="30754"/>
                      <a:pt x="2679" y="30778"/>
                    </a:cubicBezTo>
                    <a:cubicBezTo>
                      <a:pt x="2799" y="30183"/>
                      <a:pt x="2918" y="29528"/>
                      <a:pt x="3072" y="28826"/>
                    </a:cubicBezTo>
                    <a:lnTo>
                      <a:pt x="8335" y="28492"/>
                    </a:lnTo>
                    <a:cubicBezTo>
                      <a:pt x="8406" y="28421"/>
                      <a:pt x="8478" y="28349"/>
                      <a:pt x="8537" y="28278"/>
                    </a:cubicBezTo>
                    <a:lnTo>
                      <a:pt x="8537" y="28278"/>
                    </a:lnTo>
                    <a:lnTo>
                      <a:pt x="3120" y="28611"/>
                    </a:lnTo>
                    <a:cubicBezTo>
                      <a:pt x="3275" y="27802"/>
                      <a:pt x="3477" y="26921"/>
                      <a:pt x="3668" y="25992"/>
                    </a:cubicBezTo>
                    <a:lnTo>
                      <a:pt x="10168" y="25135"/>
                    </a:lnTo>
                    <a:cubicBezTo>
                      <a:pt x="10204" y="25063"/>
                      <a:pt x="10216" y="24980"/>
                      <a:pt x="10240" y="24908"/>
                    </a:cubicBezTo>
                    <a:lnTo>
                      <a:pt x="10240" y="24908"/>
                    </a:lnTo>
                    <a:lnTo>
                      <a:pt x="3727" y="25766"/>
                    </a:lnTo>
                    <a:cubicBezTo>
                      <a:pt x="3906" y="24980"/>
                      <a:pt x="4084" y="24170"/>
                      <a:pt x="4263" y="23337"/>
                    </a:cubicBezTo>
                    <a:lnTo>
                      <a:pt x="11050" y="21789"/>
                    </a:lnTo>
                    <a:lnTo>
                      <a:pt x="11097" y="21563"/>
                    </a:lnTo>
                    <a:lnTo>
                      <a:pt x="4323" y="23075"/>
                    </a:lnTo>
                    <a:cubicBezTo>
                      <a:pt x="4501" y="22325"/>
                      <a:pt x="4680" y="21527"/>
                      <a:pt x="4858" y="20729"/>
                    </a:cubicBezTo>
                    <a:lnTo>
                      <a:pt x="11538" y="18955"/>
                    </a:lnTo>
                    <a:cubicBezTo>
                      <a:pt x="11562" y="18884"/>
                      <a:pt x="11562" y="18812"/>
                      <a:pt x="11573" y="18729"/>
                    </a:cubicBezTo>
                    <a:lnTo>
                      <a:pt x="11573" y="18729"/>
                    </a:lnTo>
                    <a:lnTo>
                      <a:pt x="4906" y="20491"/>
                    </a:lnTo>
                    <a:cubicBezTo>
                      <a:pt x="5096" y="19622"/>
                      <a:pt x="5311" y="18729"/>
                      <a:pt x="5513" y="17836"/>
                    </a:cubicBezTo>
                    <a:lnTo>
                      <a:pt x="11823" y="16253"/>
                    </a:lnTo>
                    <a:cubicBezTo>
                      <a:pt x="11823" y="16169"/>
                      <a:pt x="11835" y="16098"/>
                      <a:pt x="11835" y="16026"/>
                    </a:cubicBezTo>
                    <a:lnTo>
                      <a:pt x="11835" y="16026"/>
                    </a:lnTo>
                    <a:lnTo>
                      <a:pt x="5561" y="17622"/>
                    </a:lnTo>
                    <a:cubicBezTo>
                      <a:pt x="5716" y="16907"/>
                      <a:pt x="5906" y="16169"/>
                      <a:pt x="6061" y="15455"/>
                    </a:cubicBezTo>
                    <a:lnTo>
                      <a:pt x="11943" y="13609"/>
                    </a:lnTo>
                    <a:lnTo>
                      <a:pt x="11943" y="13395"/>
                    </a:lnTo>
                    <a:lnTo>
                      <a:pt x="6108" y="15217"/>
                    </a:lnTo>
                    <a:cubicBezTo>
                      <a:pt x="6323" y="14371"/>
                      <a:pt x="6513" y="13514"/>
                      <a:pt x="6704" y="12681"/>
                    </a:cubicBezTo>
                    <a:lnTo>
                      <a:pt x="11883" y="11383"/>
                    </a:lnTo>
                    <a:cubicBezTo>
                      <a:pt x="11883" y="11312"/>
                      <a:pt x="11871" y="11252"/>
                      <a:pt x="11871" y="11169"/>
                    </a:cubicBezTo>
                    <a:lnTo>
                      <a:pt x="6751" y="12455"/>
                    </a:lnTo>
                    <a:cubicBezTo>
                      <a:pt x="6918" y="11752"/>
                      <a:pt x="7073" y="11050"/>
                      <a:pt x="7240" y="10371"/>
                    </a:cubicBezTo>
                    <a:lnTo>
                      <a:pt x="11681" y="8895"/>
                    </a:lnTo>
                    <a:cubicBezTo>
                      <a:pt x="11681" y="8823"/>
                      <a:pt x="11657" y="8764"/>
                      <a:pt x="11657" y="8692"/>
                    </a:cubicBezTo>
                    <a:lnTo>
                      <a:pt x="7299" y="10145"/>
                    </a:lnTo>
                    <a:cubicBezTo>
                      <a:pt x="7537" y="9180"/>
                      <a:pt x="7763" y="8240"/>
                      <a:pt x="7966" y="7335"/>
                    </a:cubicBezTo>
                    <a:lnTo>
                      <a:pt x="11347" y="6132"/>
                    </a:lnTo>
                    <a:cubicBezTo>
                      <a:pt x="11335" y="6049"/>
                      <a:pt x="11335" y="5989"/>
                      <a:pt x="11323" y="5918"/>
                    </a:cubicBezTo>
                    <a:lnTo>
                      <a:pt x="8025" y="7097"/>
                    </a:lnTo>
                    <a:cubicBezTo>
                      <a:pt x="8228" y="6287"/>
                      <a:pt x="8406" y="5537"/>
                      <a:pt x="8585" y="4835"/>
                    </a:cubicBezTo>
                    <a:lnTo>
                      <a:pt x="11002" y="3906"/>
                    </a:lnTo>
                    <a:cubicBezTo>
                      <a:pt x="10990" y="3834"/>
                      <a:pt x="10978" y="3775"/>
                      <a:pt x="10978" y="3703"/>
                    </a:cubicBezTo>
                    <a:lnTo>
                      <a:pt x="8644" y="4596"/>
                    </a:lnTo>
                    <a:cubicBezTo>
                      <a:pt x="8918" y="3430"/>
                      <a:pt x="9180" y="2406"/>
                      <a:pt x="9383" y="1548"/>
                    </a:cubicBezTo>
                    <a:lnTo>
                      <a:pt x="10383" y="1084"/>
                    </a:lnTo>
                    <a:cubicBezTo>
                      <a:pt x="10371" y="1013"/>
                      <a:pt x="10335" y="953"/>
                      <a:pt x="10323" y="894"/>
                    </a:cubicBezTo>
                    <a:lnTo>
                      <a:pt x="9442" y="1286"/>
                    </a:lnTo>
                    <a:cubicBezTo>
                      <a:pt x="9561" y="786"/>
                      <a:pt x="9680" y="358"/>
                      <a:pt x="9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273;p11"/>
            <p:cNvSpPr/>
            <p:nvPr/>
          </p:nvSpPr>
          <p:spPr>
            <a:xfrm rot="2046931">
              <a:off x="126767" y="3407924"/>
              <a:ext cx="662811" cy="1931913"/>
            </a:xfrm>
            <a:custGeom>
              <a:avLst/>
              <a:gdLst/>
              <a:ahLst/>
              <a:cxnLst/>
              <a:rect l="l" t="t" r="r" b="b"/>
              <a:pathLst>
                <a:path w="10097" h="29430" extrusionOk="0">
                  <a:moveTo>
                    <a:pt x="2565" y="0"/>
                  </a:moveTo>
                  <a:cubicBezTo>
                    <a:pt x="1598" y="0"/>
                    <a:pt x="884" y="1702"/>
                    <a:pt x="596" y="5323"/>
                  </a:cubicBezTo>
                  <a:cubicBezTo>
                    <a:pt x="0" y="12931"/>
                    <a:pt x="4918" y="27611"/>
                    <a:pt x="4918" y="27611"/>
                  </a:cubicBezTo>
                  <a:cubicBezTo>
                    <a:pt x="5312" y="28848"/>
                    <a:pt x="6189" y="29429"/>
                    <a:pt x="7103" y="29429"/>
                  </a:cubicBezTo>
                  <a:cubicBezTo>
                    <a:pt x="8451" y="29429"/>
                    <a:pt x="9881" y="28165"/>
                    <a:pt x="9966" y="25873"/>
                  </a:cubicBezTo>
                  <a:cubicBezTo>
                    <a:pt x="10097" y="22039"/>
                    <a:pt x="9228" y="13288"/>
                    <a:pt x="6466" y="5930"/>
                  </a:cubicBezTo>
                  <a:cubicBezTo>
                    <a:pt x="5010" y="2075"/>
                    <a:pt x="3633" y="0"/>
                    <a:pt x="2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75"/>
        <p:cNvGrpSpPr/>
        <p:nvPr/>
      </p:nvGrpSpPr>
      <p:grpSpPr>
        <a:xfrm>
          <a:off x="0" y="0"/>
          <a:ext cx="0" cy="0"/>
          <a:chOff x="0" y="0"/>
          <a:chExt cx="0" cy="0"/>
        </a:xfrm>
      </p:grpSpPr>
      <p:sp>
        <p:nvSpPr>
          <p:cNvPr id="276" name="Google Shape;276;p13"/>
          <p:cNvSpPr txBox="1">
            <a:spLocks noGrp="1"/>
          </p:cNvSpPr>
          <p:nvPr>
            <p:ph type="subTitle" idx="1"/>
          </p:nvPr>
        </p:nvSpPr>
        <p:spPr>
          <a:xfrm>
            <a:off x="1547225" y="1887004"/>
            <a:ext cx="2268300" cy="485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2600">
                <a:solidFill>
                  <a:schemeClr val="lt1"/>
                </a:solidFill>
                <a:latin typeface="Kumbh Sans ExtraBold"/>
                <a:ea typeface="Kumbh Sans ExtraBold"/>
                <a:cs typeface="Kumbh Sans ExtraBold"/>
                <a:sym typeface="Kumbh Sans Extra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7" name="Google Shape;277;p13"/>
          <p:cNvSpPr txBox="1">
            <a:spLocks noGrp="1"/>
          </p:cNvSpPr>
          <p:nvPr>
            <p:ph type="subTitle" idx="2"/>
          </p:nvPr>
        </p:nvSpPr>
        <p:spPr>
          <a:xfrm>
            <a:off x="5328422" y="1887004"/>
            <a:ext cx="2268300" cy="485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2600">
                <a:solidFill>
                  <a:schemeClr val="lt1"/>
                </a:solidFill>
                <a:latin typeface="Kumbh Sans ExtraBold"/>
                <a:ea typeface="Kumbh Sans ExtraBold"/>
                <a:cs typeface="Kumbh Sans ExtraBold"/>
                <a:sym typeface="Kumbh Sans Extra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8" name="Google Shape;278;p13"/>
          <p:cNvSpPr txBox="1">
            <a:spLocks noGrp="1"/>
          </p:cNvSpPr>
          <p:nvPr>
            <p:ph type="subTitle" idx="3"/>
          </p:nvPr>
        </p:nvSpPr>
        <p:spPr>
          <a:xfrm>
            <a:off x="1547225" y="3427819"/>
            <a:ext cx="2268300" cy="485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2600">
                <a:solidFill>
                  <a:schemeClr val="lt1"/>
                </a:solidFill>
                <a:latin typeface="Kumbh Sans ExtraBold"/>
                <a:ea typeface="Kumbh Sans ExtraBold"/>
                <a:cs typeface="Kumbh Sans ExtraBold"/>
                <a:sym typeface="Kumbh Sans Extra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9" name="Google Shape;279;p13"/>
          <p:cNvSpPr txBox="1">
            <a:spLocks noGrp="1"/>
          </p:cNvSpPr>
          <p:nvPr>
            <p:ph type="subTitle" idx="4"/>
          </p:nvPr>
        </p:nvSpPr>
        <p:spPr>
          <a:xfrm>
            <a:off x="5328401" y="3427819"/>
            <a:ext cx="2268300" cy="485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2600">
                <a:solidFill>
                  <a:schemeClr val="lt1"/>
                </a:solidFill>
                <a:latin typeface="Kumbh Sans ExtraBold"/>
                <a:ea typeface="Kumbh Sans ExtraBold"/>
                <a:cs typeface="Kumbh Sans ExtraBold"/>
                <a:sym typeface="Kumbh Sans Extra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0" name="Google Shape;280;p13"/>
          <p:cNvSpPr txBox="1">
            <a:spLocks noGrp="1"/>
          </p:cNvSpPr>
          <p:nvPr>
            <p:ph type="subTitle" idx="5"/>
          </p:nvPr>
        </p:nvSpPr>
        <p:spPr>
          <a:xfrm>
            <a:off x="1547225" y="2231734"/>
            <a:ext cx="2268300" cy="612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81" name="Google Shape;281;p13"/>
          <p:cNvSpPr txBox="1">
            <a:spLocks noGrp="1"/>
          </p:cNvSpPr>
          <p:nvPr>
            <p:ph type="subTitle" idx="6"/>
          </p:nvPr>
        </p:nvSpPr>
        <p:spPr>
          <a:xfrm>
            <a:off x="5328400" y="2231734"/>
            <a:ext cx="2268300" cy="612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82" name="Google Shape;282;p13"/>
          <p:cNvSpPr txBox="1">
            <a:spLocks noGrp="1"/>
          </p:cNvSpPr>
          <p:nvPr>
            <p:ph type="subTitle" idx="7"/>
          </p:nvPr>
        </p:nvSpPr>
        <p:spPr>
          <a:xfrm>
            <a:off x="1547225" y="3772550"/>
            <a:ext cx="2268300" cy="612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83" name="Google Shape;283;p13"/>
          <p:cNvSpPr txBox="1">
            <a:spLocks noGrp="1"/>
          </p:cNvSpPr>
          <p:nvPr>
            <p:ph type="subTitle" idx="8"/>
          </p:nvPr>
        </p:nvSpPr>
        <p:spPr>
          <a:xfrm>
            <a:off x="5328400" y="3772550"/>
            <a:ext cx="2268300" cy="612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84" name="Google Shape;284;p13"/>
          <p:cNvSpPr txBox="1">
            <a:spLocks noGrp="1"/>
          </p:cNvSpPr>
          <p:nvPr>
            <p:ph type="title" hasCustomPrompt="1"/>
          </p:nvPr>
        </p:nvSpPr>
        <p:spPr>
          <a:xfrm>
            <a:off x="2217875" y="1351849"/>
            <a:ext cx="927000" cy="505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2"/>
              </a:buClr>
              <a:buSzPts val="1800"/>
              <a:buNone/>
              <a:defRPr sz="3200" b="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r>
              <a:t>xx%</a:t>
            </a:r>
          </a:p>
        </p:txBody>
      </p:sp>
      <p:sp>
        <p:nvSpPr>
          <p:cNvPr id="285" name="Google Shape;285;p13"/>
          <p:cNvSpPr txBox="1">
            <a:spLocks noGrp="1"/>
          </p:cNvSpPr>
          <p:nvPr>
            <p:ph type="title" idx="9" hasCustomPrompt="1"/>
          </p:nvPr>
        </p:nvSpPr>
        <p:spPr>
          <a:xfrm>
            <a:off x="5999050" y="1351849"/>
            <a:ext cx="927000" cy="505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2"/>
              </a:buClr>
              <a:buSzPts val="1800"/>
              <a:buNone/>
              <a:defRPr sz="3200" b="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r>
              <a:t>xx%</a:t>
            </a:r>
          </a:p>
        </p:txBody>
      </p:sp>
      <p:sp>
        <p:nvSpPr>
          <p:cNvPr id="286" name="Google Shape;286;p13"/>
          <p:cNvSpPr txBox="1">
            <a:spLocks noGrp="1"/>
          </p:cNvSpPr>
          <p:nvPr>
            <p:ph type="title" idx="13" hasCustomPrompt="1"/>
          </p:nvPr>
        </p:nvSpPr>
        <p:spPr>
          <a:xfrm>
            <a:off x="2246075" y="2920564"/>
            <a:ext cx="927000" cy="477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2"/>
              </a:buClr>
              <a:buSzPts val="1800"/>
              <a:buNone/>
              <a:defRPr sz="3200" b="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r>
              <a:t>xx%</a:t>
            </a:r>
          </a:p>
        </p:txBody>
      </p:sp>
      <p:sp>
        <p:nvSpPr>
          <p:cNvPr id="287" name="Google Shape;287;p13"/>
          <p:cNvSpPr txBox="1">
            <a:spLocks noGrp="1"/>
          </p:cNvSpPr>
          <p:nvPr>
            <p:ph type="title" idx="14" hasCustomPrompt="1"/>
          </p:nvPr>
        </p:nvSpPr>
        <p:spPr>
          <a:xfrm>
            <a:off x="5999075" y="2920564"/>
            <a:ext cx="927000" cy="477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2"/>
              </a:buClr>
              <a:buSzPts val="1800"/>
              <a:buNone/>
              <a:defRPr sz="3200" b="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r>
              <a:t>xx%</a:t>
            </a:r>
          </a:p>
        </p:txBody>
      </p:sp>
      <p:sp>
        <p:nvSpPr>
          <p:cNvPr id="288" name="Google Shape;288;p13"/>
          <p:cNvSpPr txBox="1">
            <a:spLocks noGrp="1"/>
          </p:cNvSpPr>
          <p:nvPr>
            <p:ph type="title" idx="15"/>
          </p:nvPr>
        </p:nvSpPr>
        <p:spPr>
          <a:xfrm>
            <a:off x="713225" y="441475"/>
            <a:ext cx="7717500" cy="60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4000" b="0"/>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grpSp>
        <p:nvGrpSpPr>
          <p:cNvPr id="289" name="Google Shape;289;p13"/>
          <p:cNvGrpSpPr/>
          <p:nvPr/>
        </p:nvGrpSpPr>
        <p:grpSpPr>
          <a:xfrm rot="2111038">
            <a:off x="-216827" y="2635688"/>
            <a:ext cx="1066744" cy="2324200"/>
            <a:chOff x="1367425" y="2480116"/>
            <a:chExt cx="398381" cy="867984"/>
          </a:xfrm>
        </p:grpSpPr>
        <p:sp>
          <p:nvSpPr>
            <p:cNvPr id="290" name="Google Shape;290;p13"/>
            <p:cNvSpPr/>
            <p:nvPr/>
          </p:nvSpPr>
          <p:spPr>
            <a:xfrm>
              <a:off x="1547006" y="2480116"/>
              <a:ext cx="218800" cy="740700"/>
            </a:xfrm>
            <a:custGeom>
              <a:avLst/>
              <a:gdLst/>
              <a:ahLst/>
              <a:cxnLst/>
              <a:rect l="l" t="t" r="r" b="b"/>
              <a:pathLst>
                <a:path w="8752" h="29628" extrusionOk="0">
                  <a:moveTo>
                    <a:pt x="5880" y="1"/>
                  </a:moveTo>
                  <a:cubicBezTo>
                    <a:pt x="4991" y="1"/>
                    <a:pt x="3909" y="1464"/>
                    <a:pt x="2715" y="4587"/>
                  </a:cubicBezTo>
                  <a:cubicBezTo>
                    <a:pt x="1" y="11707"/>
                    <a:pt x="596" y="27185"/>
                    <a:pt x="596" y="27185"/>
                  </a:cubicBezTo>
                  <a:cubicBezTo>
                    <a:pt x="643" y="28780"/>
                    <a:pt x="1667" y="29628"/>
                    <a:pt x="2831" y="29628"/>
                  </a:cubicBezTo>
                  <a:cubicBezTo>
                    <a:pt x="4005" y="29628"/>
                    <a:pt x="5320" y="28765"/>
                    <a:pt x="5918" y="26935"/>
                  </a:cubicBezTo>
                  <a:cubicBezTo>
                    <a:pt x="7144" y="23292"/>
                    <a:pt x="8752" y="14648"/>
                    <a:pt x="8168" y="6814"/>
                  </a:cubicBezTo>
                  <a:cubicBezTo>
                    <a:pt x="7840" y="2410"/>
                    <a:pt x="7020" y="1"/>
                    <a:pt x="58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3"/>
            <p:cNvSpPr/>
            <p:nvPr/>
          </p:nvSpPr>
          <p:spPr>
            <a:xfrm>
              <a:off x="1367425" y="2606725"/>
              <a:ext cx="350375" cy="741375"/>
            </a:xfrm>
            <a:custGeom>
              <a:avLst/>
              <a:gdLst/>
              <a:ahLst/>
              <a:cxnLst/>
              <a:rect l="l" t="t" r="r" b="b"/>
              <a:pathLst>
                <a:path w="14015" h="29655" extrusionOk="0">
                  <a:moveTo>
                    <a:pt x="1860" y="1"/>
                  </a:moveTo>
                  <a:cubicBezTo>
                    <a:pt x="1590" y="1"/>
                    <a:pt x="1361" y="103"/>
                    <a:pt x="1179" y="309"/>
                  </a:cubicBezTo>
                  <a:cubicBezTo>
                    <a:pt x="0" y="1631"/>
                    <a:pt x="1620" y="7393"/>
                    <a:pt x="2989" y="11549"/>
                  </a:cubicBezTo>
                  <a:cubicBezTo>
                    <a:pt x="4358" y="15692"/>
                    <a:pt x="10764" y="27384"/>
                    <a:pt x="10764" y="27384"/>
                  </a:cubicBezTo>
                  <a:cubicBezTo>
                    <a:pt x="11652" y="29055"/>
                    <a:pt x="12313" y="29654"/>
                    <a:pt x="12792" y="29654"/>
                  </a:cubicBezTo>
                  <a:cubicBezTo>
                    <a:pt x="13821" y="29654"/>
                    <a:pt x="14014" y="26891"/>
                    <a:pt x="13835" y="26062"/>
                  </a:cubicBezTo>
                  <a:cubicBezTo>
                    <a:pt x="13597" y="24860"/>
                    <a:pt x="11442" y="15882"/>
                    <a:pt x="8466" y="8905"/>
                  </a:cubicBezTo>
                  <a:cubicBezTo>
                    <a:pt x="5952" y="3014"/>
                    <a:pt x="3320" y="1"/>
                    <a:pt x="18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3"/>
            <p:cNvSpPr/>
            <p:nvPr/>
          </p:nvSpPr>
          <p:spPr>
            <a:xfrm>
              <a:off x="1401950" y="2607600"/>
              <a:ext cx="303925" cy="729275"/>
            </a:xfrm>
            <a:custGeom>
              <a:avLst/>
              <a:gdLst/>
              <a:ahLst/>
              <a:cxnLst/>
              <a:rect l="l" t="t" r="r" b="b"/>
              <a:pathLst>
                <a:path w="12157" h="29171" extrusionOk="0">
                  <a:moveTo>
                    <a:pt x="191" y="0"/>
                  </a:moveTo>
                  <a:cubicBezTo>
                    <a:pt x="120" y="36"/>
                    <a:pt x="60" y="60"/>
                    <a:pt x="0" y="95"/>
                  </a:cubicBezTo>
                  <a:cubicBezTo>
                    <a:pt x="1763" y="3310"/>
                    <a:pt x="7597" y="14514"/>
                    <a:pt x="12026" y="29170"/>
                  </a:cubicBezTo>
                  <a:cubicBezTo>
                    <a:pt x="12073" y="29099"/>
                    <a:pt x="12121" y="29016"/>
                    <a:pt x="12157" y="28909"/>
                  </a:cubicBezTo>
                  <a:cubicBezTo>
                    <a:pt x="7740" y="14347"/>
                    <a:pt x="1953" y="3239"/>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13"/>
          <p:cNvGrpSpPr/>
          <p:nvPr/>
        </p:nvGrpSpPr>
        <p:grpSpPr>
          <a:xfrm rot="10117775" flipH="1">
            <a:off x="7863918" y="429699"/>
            <a:ext cx="2061782" cy="1511410"/>
            <a:chOff x="2735150" y="1713425"/>
            <a:chExt cx="549375" cy="402725"/>
          </a:xfrm>
        </p:grpSpPr>
        <p:sp>
          <p:nvSpPr>
            <p:cNvPr id="294" name="Google Shape;294;p13"/>
            <p:cNvSpPr/>
            <p:nvPr/>
          </p:nvSpPr>
          <p:spPr>
            <a:xfrm>
              <a:off x="2735150" y="1795800"/>
              <a:ext cx="453950" cy="320350"/>
            </a:xfrm>
            <a:custGeom>
              <a:avLst/>
              <a:gdLst/>
              <a:ahLst/>
              <a:cxnLst/>
              <a:rect l="l" t="t" r="r" b="b"/>
              <a:pathLst>
                <a:path w="18158" h="12814" extrusionOk="0">
                  <a:moveTo>
                    <a:pt x="5226" y="0"/>
                  </a:moveTo>
                  <a:cubicBezTo>
                    <a:pt x="3535" y="0"/>
                    <a:pt x="2017" y="616"/>
                    <a:pt x="1382" y="2433"/>
                  </a:cubicBezTo>
                  <a:cubicBezTo>
                    <a:pt x="1" y="6326"/>
                    <a:pt x="3572" y="10065"/>
                    <a:pt x="7156" y="11636"/>
                  </a:cubicBezTo>
                  <a:cubicBezTo>
                    <a:pt x="9372" y="12626"/>
                    <a:pt x="11725" y="12814"/>
                    <a:pt x="13193" y="12814"/>
                  </a:cubicBezTo>
                  <a:cubicBezTo>
                    <a:pt x="14091" y="12814"/>
                    <a:pt x="14657" y="12744"/>
                    <a:pt x="14657" y="12744"/>
                  </a:cubicBezTo>
                  <a:cubicBezTo>
                    <a:pt x="16788" y="12291"/>
                    <a:pt x="18158" y="8695"/>
                    <a:pt x="17146" y="7100"/>
                  </a:cubicBezTo>
                  <a:cubicBezTo>
                    <a:pt x="16122" y="5528"/>
                    <a:pt x="13157" y="2945"/>
                    <a:pt x="10680" y="1564"/>
                  </a:cubicBezTo>
                  <a:cubicBezTo>
                    <a:pt x="9365" y="823"/>
                    <a:pt x="7181" y="0"/>
                    <a:pt x="5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3"/>
            <p:cNvSpPr/>
            <p:nvPr/>
          </p:nvSpPr>
          <p:spPr>
            <a:xfrm>
              <a:off x="2937850" y="1713425"/>
              <a:ext cx="346675" cy="299350"/>
            </a:xfrm>
            <a:custGeom>
              <a:avLst/>
              <a:gdLst/>
              <a:ahLst/>
              <a:cxnLst/>
              <a:rect l="l" t="t" r="r" b="b"/>
              <a:pathLst>
                <a:path w="13867" h="11974" extrusionOk="0">
                  <a:moveTo>
                    <a:pt x="3926" y="0"/>
                  </a:moveTo>
                  <a:cubicBezTo>
                    <a:pt x="3067" y="0"/>
                    <a:pt x="2291" y="323"/>
                    <a:pt x="1739" y="1156"/>
                  </a:cubicBezTo>
                  <a:cubicBezTo>
                    <a:pt x="1" y="3787"/>
                    <a:pt x="2191" y="7407"/>
                    <a:pt x="4739" y="9431"/>
                  </a:cubicBezTo>
                  <a:cubicBezTo>
                    <a:pt x="7275" y="11455"/>
                    <a:pt x="10454" y="11967"/>
                    <a:pt x="10454" y="11967"/>
                  </a:cubicBezTo>
                  <a:cubicBezTo>
                    <a:pt x="10508" y="11971"/>
                    <a:pt x="10562" y="11974"/>
                    <a:pt x="10615" y="11974"/>
                  </a:cubicBezTo>
                  <a:cubicBezTo>
                    <a:pt x="12295" y="11974"/>
                    <a:pt x="13867" y="9672"/>
                    <a:pt x="13348" y="8276"/>
                  </a:cubicBezTo>
                  <a:cubicBezTo>
                    <a:pt x="12812" y="6847"/>
                    <a:pt x="10931" y="4228"/>
                    <a:pt x="9216" y="2620"/>
                  </a:cubicBezTo>
                  <a:cubicBezTo>
                    <a:pt x="8042" y="1520"/>
                    <a:pt x="5791" y="0"/>
                    <a:pt x="39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96"/>
        <p:cNvGrpSpPr/>
        <p:nvPr/>
      </p:nvGrpSpPr>
      <p:grpSpPr>
        <a:xfrm>
          <a:off x="0" y="0"/>
          <a:ext cx="0" cy="0"/>
          <a:chOff x="0" y="0"/>
          <a:chExt cx="0" cy="0"/>
        </a:xfrm>
      </p:grpSpPr>
      <p:sp>
        <p:nvSpPr>
          <p:cNvPr id="297" name="Google Shape;297;p14"/>
          <p:cNvSpPr txBox="1">
            <a:spLocks noGrp="1"/>
          </p:cNvSpPr>
          <p:nvPr>
            <p:ph type="title"/>
          </p:nvPr>
        </p:nvSpPr>
        <p:spPr>
          <a:xfrm>
            <a:off x="4845775" y="3220550"/>
            <a:ext cx="3585000" cy="496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400" b="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298" name="Google Shape;298;p14"/>
          <p:cNvSpPr txBox="1">
            <a:spLocks noGrp="1"/>
          </p:cNvSpPr>
          <p:nvPr>
            <p:ph type="subTitle" idx="1"/>
          </p:nvPr>
        </p:nvSpPr>
        <p:spPr>
          <a:xfrm>
            <a:off x="3886000" y="1426750"/>
            <a:ext cx="4544400" cy="1793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2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grpSp>
        <p:nvGrpSpPr>
          <p:cNvPr id="299" name="Google Shape;299;p14"/>
          <p:cNvGrpSpPr/>
          <p:nvPr/>
        </p:nvGrpSpPr>
        <p:grpSpPr>
          <a:xfrm rot="10800000">
            <a:off x="5677261" y="-969239"/>
            <a:ext cx="2684603" cy="2098286"/>
            <a:chOff x="1010710" y="4054575"/>
            <a:chExt cx="2134534" cy="1668351"/>
          </a:xfrm>
        </p:grpSpPr>
        <p:sp>
          <p:nvSpPr>
            <p:cNvPr id="300" name="Google Shape;300;p14"/>
            <p:cNvSpPr/>
            <p:nvPr/>
          </p:nvSpPr>
          <p:spPr>
            <a:xfrm rot="2700000">
              <a:off x="2784837" y="4999031"/>
              <a:ext cx="247704" cy="421371"/>
            </a:xfrm>
            <a:custGeom>
              <a:avLst/>
              <a:gdLst/>
              <a:ahLst/>
              <a:cxnLst/>
              <a:rect l="l" t="t" r="r" b="b"/>
              <a:pathLst>
                <a:path w="4704" h="8002" extrusionOk="0">
                  <a:moveTo>
                    <a:pt x="4239" y="0"/>
                  </a:moveTo>
                  <a:lnTo>
                    <a:pt x="4239" y="0"/>
                  </a:lnTo>
                  <a:cubicBezTo>
                    <a:pt x="2822" y="667"/>
                    <a:pt x="798" y="3060"/>
                    <a:pt x="405" y="4775"/>
                  </a:cubicBezTo>
                  <a:cubicBezTo>
                    <a:pt x="1" y="6489"/>
                    <a:pt x="882" y="8001"/>
                    <a:pt x="882" y="8001"/>
                  </a:cubicBezTo>
                  <a:cubicBezTo>
                    <a:pt x="882" y="8001"/>
                    <a:pt x="1917" y="7859"/>
                    <a:pt x="3299" y="5287"/>
                  </a:cubicBezTo>
                  <a:cubicBezTo>
                    <a:pt x="4703" y="2703"/>
                    <a:pt x="4239" y="1"/>
                    <a:pt x="4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rot="2700000">
              <a:off x="2745906" y="4973678"/>
              <a:ext cx="185041" cy="633900"/>
            </a:xfrm>
            <a:custGeom>
              <a:avLst/>
              <a:gdLst/>
              <a:ahLst/>
              <a:cxnLst/>
              <a:rect l="l" t="t" r="r" b="b"/>
              <a:pathLst>
                <a:path w="3514" h="12038" extrusionOk="0">
                  <a:moveTo>
                    <a:pt x="3501" y="0"/>
                  </a:moveTo>
                  <a:lnTo>
                    <a:pt x="3239" y="131"/>
                  </a:lnTo>
                  <a:cubicBezTo>
                    <a:pt x="2346" y="1131"/>
                    <a:pt x="1310" y="2572"/>
                    <a:pt x="656" y="4453"/>
                  </a:cubicBezTo>
                  <a:cubicBezTo>
                    <a:pt x="656" y="4465"/>
                    <a:pt x="644" y="4477"/>
                    <a:pt x="644" y="4501"/>
                  </a:cubicBezTo>
                  <a:lnTo>
                    <a:pt x="513" y="4894"/>
                  </a:lnTo>
                  <a:cubicBezTo>
                    <a:pt x="501" y="4941"/>
                    <a:pt x="477" y="4989"/>
                    <a:pt x="477" y="5013"/>
                  </a:cubicBezTo>
                  <a:cubicBezTo>
                    <a:pt x="453" y="5108"/>
                    <a:pt x="417" y="5215"/>
                    <a:pt x="406" y="5299"/>
                  </a:cubicBezTo>
                  <a:cubicBezTo>
                    <a:pt x="394" y="5346"/>
                    <a:pt x="382" y="5394"/>
                    <a:pt x="382" y="5430"/>
                  </a:cubicBezTo>
                  <a:cubicBezTo>
                    <a:pt x="346" y="5525"/>
                    <a:pt x="334" y="5632"/>
                    <a:pt x="322" y="5715"/>
                  </a:cubicBezTo>
                  <a:cubicBezTo>
                    <a:pt x="298" y="5763"/>
                    <a:pt x="298" y="5787"/>
                    <a:pt x="286" y="5834"/>
                  </a:cubicBezTo>
                  <a:cubicBezTo>
                    <a:pt x="263" y="5942"/>
                    <a:pt x="239" y="6061"/>
                    <a:pt x="227" y="6156"/>
                  </a:cubicBezTo>
                  <a:cubicBezTo>
                    <a:pt x="227" y="6180"/>
                    <a:pt x="215" y="6204"/>
                    <a:pt x="215" y="6215"/>
                  </a:cubicBezTo>
                  <a:cubicBezTo>
                    <a:pt x="167" y="6489"/>
                    <a:pt x="144" y="6775"/>
                    <a:pt x="108" y="7025"/>
                  </a:cubicBezTo>
                  <a:lnTo>
                    <a:pt x="108" y="7037"/>
                  </a:lnTo>
                  <a:cubicBezTo>
                    <a:pt x="96" y="7168"/>
                    <a:pt x="96" y="7287"/>
                    <a:pt x="84" y="7430"/>
                  </a:cubicBezTo>
                  <a:lnTo>
                    <a:pt x="84" y="7454"/>
                  </a:lnTo>
                  <a:cubicBezTo>
                    <a:pt x="60" y="7585"/>
                    <a:pt x="60" y="7704"/>
                    <a:pt x="60" y="7823"/>
                  </a:cubicBezTo>
                  <a:cubicBezTo>
                    <a:pt x="1" y="10228"/>
                    <a:pt x="644" y="12014"/>
                    <a:pt x="656" y="12038"/>
                  </a:cubicBezTo>
                  <a:lnTo>
                    <a:pt x="858" y="11966"/>
                  </a:lnTo>
                  <a:cubicBezTo>
                    <a:pt x="834" y="11930"/>
                    <a:pt x="227" y="10240"/>
                    <a:pt x="275" y="7966"/>
                  </a:cubicBezTo>
                  <a:cubicBezTo>
                    <a:pt x="263" y="7847"/>
                    <a:pt x="263" y="7716"/>
                    <a:pt x="275" y="7597"/>
                  </a:cubicBezTo>
                  <a:lnTo>
                    <a:pt x="275" y="7501"/>
                  </a:lnTo>
                  <a:cubicBezTo>
                    <a:pt x="275" y="7406"/>
                    <a:pt x="286" y="7311"/>
                    <a:pt x="286" y="7216"/>
                  </a:cubicBezTo>
                  <a:cubicBezTo>
                    <a:pt x="286" y="7180"/>
                    <a:pt x="286" y="7144"/>
                    <a:pt x="298" y="7097"/>
                  </a:cubicBezTo>
                  <a:cubicBezTo>
                    <a:pt x="310" y="7013"/>
                    <a:pt x="310" y="6918"/>
                    <a:pt x="334" y="6823"/>
                  </a:cubicBezTo>
                  <a:cubicBezTo>
                    <a:pt x="334" y="6775"/>
                    <a:pt x="346" y="6739"/>
                    <a:pt x="346" y="6704"/>
                  </a:cubicBezTo>
                  <a:cubicBezTo>
                    <a:pt x="358" y="6561"/>
                    <a:pt x="370" y="6442"/>
                    <a:pt x="406" y="6311"/>
                  </a:cubicBezTo>
                  <a:lnTo>
                    <a:pt x="406" y="6299"/>
                  </a:lnTo>
                  <a:cubicBezTo>
                    <a:pt x="417" y="6156"/>
                    <a:pt x="453" y="6025"/>
                    <a:pt x="477" y="5894"/>
                  </a:cubicBezTo>
                  <a:cubicBezTo>
                    <a:pt x="489" y="5846"/>
                    <a:pt x="489" y="5823"/>
                    <a:pt x="513" y="5775"/>
                  </a:cubicBezTo>
                  <a:cubicBezTo>
                    <a:pt x="525" y="5680"/>
                    <a:pt x="548" y="5584"/>
                    <a:pt x="572" y="5489"/>
                  </a:cubicBezTo>
                  <a:cubicBezTo>
                    <a:pt x="584" y="5442"/>
                    <a:pt x="596" y="5406"/>
                    <a:pt x="596" y="5358"/>
                  </a:cubicBezTo>
                  <a:cubicBezTo>
                    <a:pt x="632" y="5263"/>
                    <a:pt x="644" y="5168"/>
                    <a:pt x="679" y="5072"/>
                  </a:cubicBezTo>
                  <a:cubicBezTo>
                    <a:pt x="691" y="5037"/>
                    <a:pt x="703" y="4989"/>
                    <a:pt x="703" y="4953"/>
                  </a:cubicBezTo>
                  <a:lnTo>
                    <a:pt x="834" y="4560"/>
                  </a:lnTo>
                  <a:cubicBezTo>
                    <a:pt x="1525" y="2608"/>
                    <a:pt x="2608" y="1120"/>
                    <a:pt x="3513" y="131"/>
                  </a:cubicBezTo>
                  <a:cubicBezTo>
                    <a:pt x="3501" y="48"/>
                    <a:pt x="3501" y="0"/>
                    <a:pt x="35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rot="2700000">
              <a:off x="2768997" y="5192464"/>
              <a:ext cx="149918" cy="96575"/>
            </a:xfrm>
            <a:custGeom>
              <a:avLst/>
              <a:gdLst/>
              <a:ahLst/>
              <a:cxnLst/>
              <a:rect l="l" t="t" r="r" b="b"/>
              <a:pathLst>
                <a:path w="2847" h="1834" extrusionOk="0">
                  <a:moveTo>
                    <a:pt x="60" y="0"/>
                  </a:moveTo>
                  <a:cubicBezTo>
                    <a:pt x="48" y="60"/>
                    <a:pt x="13" y="107"/>
                    <a:pt x="1" y="167"/>
                  </a:cubicBezTo>
                  <a:lnTo>
                    <a:pt x="548" y="1834"/>
                  </a:lnTo>
                  <a:lnTo>
                    <a:pt x="2763" y="1036"/>
                  </a:lnTo>
                  <a:cubicBezTo>
                    <a:pt x="2787" y="1000"/>
                    <a:pt x="2811" y="953"/>
                    <a:pt x="2823" y="929"/>
                  </a:cubicBezTo>
                  <a:cubicBezTo>
                    <a:pt x="2823" y="917"/>
                    <a:pt x="2846" y="917"/>
                    <a:pt x="2846" y="893"/>
                  </a:cubicBezTo>
                  <a:lnTo>
                    <a:pt x="2846" y="893"/>
                  </a:lnTo>
                  <a:lnTo>
                    <a:pt x="620" y="1703"/>
                  </a:lnTo>
                  <a:lnTo>
                    <a:pt x="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rot="2700000">
              <a:off x="2833017" y="5178300"/>
              <a:ext cx="156184" cy="72142"/>
            </a:xfrm>
            <a:custGeom>
              <a:avLst/>
              <a:gdLst/>
              <a:ahLst/>
              <a:cxnLst/>
              <a:rect l="l" t="t" r="r" b="b"/>
              <a:pathLst>
                <a:path w="2966" h="1370" extrusionOk="0">
                  <a:moveTo>
                    <a:pt x="60" y="0"/>
                  </a:moveTo>
                  <a:cubicBezTo>
                    <a:pt x="37" y="48"/>
                    <a:pt x="13" y="72"/>
                    <a:pt x="1" y="119"/>
                  </a:cubicBezTo>
                  <a:lnTo>
                    <a:pt x="465" y="1369"/>
                  </a:lnTo>
                  <a:lnTo>
                    <a:pt x="2918" y="631"/>
                  </a:lnTo>
                  <a:cubicBezTo>
                    <a:pt x="2930" y="584"/>
                    <a:pt x="2954" y="548"/>
                    <a:pt x="2966" y="512"/>
                  </a:cubicBezTo>
                  <a:lnTo>
                    <a:pt x="2966" y="512"/>
                  </a:lnTo>
                  <a:lnTo>
                    <a:pt x="525" y="1238"/>
                  </a:lnTo>
                  <a:lnTo>
                    <a:pt x="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rot="2700000">
              <a:off x="2723357" y="5232626"/>
              <a:ext cx="124168" cy="72142"/>
            </a:xfrm>
            <a:custGeom>
              <a:avLst/>
              <a:gdLst/>
              <a:ahLst/>
              <a:cxnLst/>
              <a:rect l="l" t="t" r="r" b="b"/>
              <a:pathLst>
                <a:path w="2358" h="1370" extrusionOk="0">
                  <a:moveTo>
                    <a:pt x="0" y="0"/>
                  </a:moveTo>
                  <a:cubicBezTo>
                    <a:pt x="0" y="72"/>
                    <a:pt x="0" y="155"/>
                    <a:pt x="12" y="238"/>
                  </a:cubicBezTo>
                  <a:lnTo>
                    <a:pt x="607" y="1369"/>
                  </a:lnTo>
                  <a:lnTo>
                    <a:pt x="2250" y="774"/>
                  </a:lnTo>
                  <a:cubicBezTo>
                    <a:pt x="2274" y="726"/>
                    <a:pt x="2322" y="667"/>
                    <a:pt x="2358" y="619"/>
                  </a:cubicBezTo>
                  <a:lnTo>
                    <a:pt x="2358" y="619"/>
                  </a:lnTo>
                  <a:lnTo>
                    <a:pt x="667" y="125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rot="2700000">
              <a:off x="2906985" y="5151784"/>
              <a:ext cx="127960" cy="79040"/>
            </a:xfrm>
            <a:custGeom>
              <a:avLst/>
              <a:gdLst/>
              <a:ahLst/>
              <a:cxnLst/>
              <a:rect l="l" t="t" r="r" b="b"/>
              <a:pathLst>
                <a:path w="2430" h="1501" extrusionOk="0">
                  <a:moveTo>
                    <a:pt x="84" y="0"/>
                  </a:moveTo>
                  <a:cubicBezTo>
                    <a:pt x="60" y="48"/>
                    <a:pt x="25" y="84"/>
                    <a:pt x="1" y="119"/>
                  </a:cubicBezTo>
                  <a:lnTo>
                    <a:pt x="72" y="1453"/>
                  </a:lnTo>
                  <a:lnTo>
                    <a:pt x="72" y="1501"/>
                  </a:lnTo>
                  <a:lnTo>
                    <a:pt x="2394" y="870"/>
                  </a:lnTo>
                  <a:cubicBezTo>
                    <a:pt x="2406" y="822"/>
                    <a:pt x="2406" y="786"/>
                    <a:pt x="2430" y="751"/>
                  </a:cubicBezTo>
                  <a:lnTo>
                    <a:pt x="2430" y="751"/>
                  </a:lnTo>
                  <a:lnTo>
                    <a:pt x="180" y="1370"/>
                  </a:lnTo>
                  <a:lnTo>
                    <a:pt x="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rot="2700000">
              <a:off x="3040989" y="5126999"/>
              <a:ext cx="62137" cy="40810"/>
            </a:xfrm>
            <a:custGeom>
              <a:avLst/>
              <a:gdLst/>
              <a:ahLst/>
              <a:cxnLst/>
              <a:rect l="l" t="t" r="r" b="b"/>
              <a:pathLst>
                <a:path w="1180" h="775" extrusionOk="0">
                  <a:moveTo>
                    <a:pt x="239" y="1"/>
                  </a:moveTo>
                  <a:lnTo>
                    <a:pt x="239" y="1"/>
                  </a:lnTo>
                  <a:cubicBezTo>
                    <a:pt x="203" y="25"/>
                    <a:pt x="168" y="72"/>
                    <a:pt x="120" y="96"/>
                  </a:cubicBezTo>
                  <a:lnTo>
                    <a:pt x="1" y="775"/>
                  </a:lnTo>
                  <a:lnTo>
                    <a:pt x="1" y="775"/>
                  </a:lnTo>
                  <a:lnTo>
                    <a:pt x="1180" y="560"/>
                  </a:lnTo>
                  <a:lnTo>
                    <a:pt x="1180" y="453"/>
                  </a:lnTo>
                  <a:lnTo>
                    <a:pt x="120" y="632"/>
                  </a:ln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rot="2700000">
              <a:off x="2987380" y="5136809"/>
              <a:ext cx="92205" cy="55818"/>
            </a:xfrm>
            <a:custGeom>
              <a:avLst/>
              <a:gdLst/>
              <a:ahLst/>
              <a:cxnLst/>
              <a:rect l="l" t="t" r="r" b="b"/>
              <a:pathLst>
                <a:path w="1751" h="1060" extrusionOk="0">
                  <a:moveTo>
                    <a:pt x="143" y="0"/>
                  </a:moveTo>
                  <a:lnTo>
                    <a:pt x="36" y="107"/>
                  </a:lnTo>
                  <a:lnTo>
                    <a:pt x="0" y="1060"/>
                  </a:lnTo>
                  <a:lnTo>
                    <a:pt x="1739" y="714"/>
                  </a:lnTo>
                  <a:cubicBezTo>
                    <a:pt x="1739" y="679"/>
                    <a:pt x="1739" y="643"/>
                    <a:pt x="1751" y="607"/>
                  </a:cubicBezTo>
                  <a:lnTo>
                    <a:pt x="1751" y="607"/>
                  </a:lnTo>
                  <a:lnTo>
                    <a:pt x="96" y="941"/>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rot="2700000">
              <a:off x="2673262" y="4608552"/>
              <a:ext cx="292201" cy="504097"/>
            </a:xfrm>
            <a:custGeom>
              <a:avLst/>
              <a:gdLst/>
              <a:ahLst/>
              <a:cxnLst/>
              <a:rect l="l" t="t" r="r" b="b"/>
              <a:pathLst>
                <a:path w="5549" h="9573" extrusionOk="0">
                  <a:moveTo>
                    <a:pt x="167" y="0"/>
                  </a:moveTo>
                  <a:cubicBezTo>
                    <a:pt x="167" y="0"/>
                    <a:pt x="0" y="393"/>
                    <a:pt x="250" y="1786"/>
                  </a:cubicBezTo>
                  <a:cubicBezTo>
                    <a:pt x="488" y="3203"/>
                    <a:pt x="1417" y="5489"/>
                    <a:pt x="2155" y="6703"/>
                  </a:cubicBezTo>
                  <a:cubicBezTo>
                    <a:pt x="2905" y="7918"/>
                    <a:pt x="4667" y="9573"/>
                    <a:pt x="4667" y="9573"/>
                  </a:cubicBezTo>
                  <a:cubicBezTo>
                    <a:pt x="5549" y="7430"/>
                    <a:pt x="4656" y="4870"/>
                    <a:pt x="3620" y="3155"/>
                  </a:cubicBezTo>
                  <a:cubicBezTo>
                    <a:pt x="2584" y="1441"/>
                    <a:pt x="167"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rot="2700000">
              <a:off x="2593920" y="4575426"/>
              <a:ext cx="285934" cy="742376"/>
            </a:xfrm>
            <a:custGeom>
              <a:avLst/>
              <a:gdLst/>
              <a:ahLst/>
              <a:cxnLst/>
              <a:rect l="l" t="t" r="r" b="b"/>
              <a:pathLst>
                <a:path w="5430" h="14098" extrusionOk="0">
                  <a:moveTo>
                    <a:pt x="24" y="0"/>
                  </a:moveTo>
                  <a:cubicBezTo>
                    <a:pt x="24" y="0"/>
                    <a:pt x="12" y="48"/>
                    <a:pt x="0" y="179"/>
                  </a:cubicBezTo>
                  <a:cubicBezTo>
                    <a:pt x="739" y="1238"/>
                    <a:pt x="2096" y="3262"/>
                    <a:pt x="3096" y="5406"/>
                  </a:cubicBezTo>
                  <a:cubicBezTo>
                    <a:pt x="3167" y="5548"/>
                    <a:pt x="3227" y="5715"/>
                    <a:pt x="3298" y="5858"/>
                  </a:cubicBezTo>
                  <a:cubicBezTo>
                    <a:pt x="3310" y="5906"/>
                    <a:pt x="3346" y="5953"/>
                    <a:pt x="3358" y="6001"/>
                  </a:cubicBezTo>
                  <a:lnTo>
                    <a:pt x="3537" y="6441"/>
                  </a:lnTo>
                  <a:cubicBezTo>
                    <a:pt x="3548" y="6489"/>
                    <a:pt x="3584" y="6549"/>
                    <a:pt x="3596" y="6596"/>
                  </a:cubicBezTo>
                  <a:cubicBezTo>
                    <a:pt x="3656" y="6739"/>
                    <a:pt x="3703" y="6894"/>
                    <a:pt x="3763" y="7025"/>
                  </a:cubicBezTo>
                  <a:cubicBezTo>
                    <a:pt x="3775" y="7072"/>
                    <a:pt x="3810" y="7132"/>
                    <a:pt x="3822" y="7168"/>
                  </a:cubicBezTo>
                  <a:cubicBezTo>
                    <a:pt x="3882" y="7370"/>
                    <a:pt x="3953" y="7561"/>
                    <a:pt x="4001" y="7751"/>
                  </a:cubicBezTo>
                  <a:cubicBezTo>
                    <a:pt x="4049" y="7882"/>
                    <a:pt x="4072" y="8025"/>
                    <a:pt x="4120" y="8156"/>
                  </a:cubicBezTo>
                  <a:cubicBezTo>
                    <a:pt x="4132" y="8204"/>
                    <a:pt x="4132" y="8227"/>
                    <a:pt x="4144" y="8275"/>
                  </a:cubicBezTo>
                  <a:cubicBezTo>
                    <a:pt x="4191" y="8406"/>
                    <a:pt x="4227" y="8513"/>
                    <a:pt x="4239" y="8608"/>
                  </a:cubicBezTo>
                  <a:cubicBezTo>
                    <a:pt x="4251" y="8644"/>
                    <a:pt x="4251" y="8692"/>
                    <a:pt x="4263" y="8727"/>
                  </a:cubicBezTo>
                  <a:cubicBezTo>
                    <a:pt x="4299" y="8811"/>
                    <a:pt x="4310" y="8918"/>
                    <a:pt x="4346" y="9001"/>
                  </a:cubicBezTo>
                  <a:cubicBezTo>
                    <a:pt x="4358" y="9037"/>
                    <a:pt x="4358" y="9085"/>
                    <a:pt x="4370" y="9108"/>
                  </a:cubicBezTo>
                  <a:lnTo>
                    <a:pt x="4465" y="9466"/>
                  </a:lnTo>
                  <a:cubicBezTo>
                    <a:pt x="5156" y="12347"/>
                    <a:pt x="5215" y="14073"/>
                    <a:pt x="5215" y="14097"/>
                  </a:cubicBezTo>
                  <a:lnTo>
                    <a:pt x="5430" y="14097"/>
                  </a:lnTo>
                  <a:cubicBezTo>
                    <a:pt x="5430" y="14073"/>
                    <a:pt x="5370" y="12145"/>
                    <a:pt x="4549" y="8977"/>
                  </a:cubicBezTo>
                  <a:cubicBezTo>
                    <a:pt x="4549" y="8954"/>
                    <a:pt x="4549" y="8942"/>
                    <a:pt x="4537" y="8930"/>
                  </a:cubicBezTo>
                  <a:cubicBezTo>
                    <a:pt x="4501" y="8823"/>
                    <a:pt x="4477" y="8704"/>
                    <a:pt x="4441" y="8608"/>
                  </a:cubicBezTo>
                  <a:cubicBezTo>
                    <a:pt x="4441" y="8573"/>
                    <a:pt x="4430" y="8561"/>
                    <a:pt x="4430" y="8525"/>
                  </a:cubicBezTo>
                  <a:lnTo>
                    <a:pt x="4346" y="8215"/>
                  </a:lnTo>
                  <a:cubicBezTo>
                    <a:pt x="4322" y="8192"/>
                    <a:pt x="4322" y="8156"/>
                    <a:pt x="4310" y="8120"/>
                  </a:cubicBezTo>
                  <a:cubicBezTo>
                    <a:pt x="4287" y="7989"/>
                    <a:pt x="4239" y="7858"/>
                    <a:pt x="4191" y="7727"/>
                  </a:cubicBezTo>
                  <a:lnTo>
                    <a:pt x="4013" y="7144"/>
                  </a:lnTo>
                  <a:cubicBezTo>
                    <a:pt x="4001" y="7084"/>
                    <a:pt x="3965" y="7037"/>
                    <a:pt x="3953" y="6977"/>
                  </a:cubicBezTo>
                  <a:cubicBezTo>
                    <a:pt x="3906" y="6834"/>
                    <a:pt x="3846" y="6680"/>
                    <a:pt x="3787" y="6549"/>
                  </a:cubicBezTo>
                  <a:cubicBezTo>
                    <a:pt x="3775" y="6489"/>
                    <a:pt x="3751" y="6441"/>
                    <a:pt x="3727" y="6382"/>
                  </a:cubicBezTo>
                  <a:lnTo>
                    <a:pt x="3548" y="5941"/>
                  </a:lnTo>
                  <a:cubicBezTo>
                    <a:pt x="3537" y="5894"/>
                    <a:pt x="3513" y="5846"/>
                    <a:pt x="3489" y="5787"/>
                  </a:cubicBezTo>
                  <a:cubicBezTo>
                    <a:pt x="3429" y="5644"/>
                    <a:pt x="3358" y="5489"/>
                    <a:pt x="3287" y="5322"/>
                  </a:cubicBezTo>
                  <a:cubicBezTo>
                    <a:pt x="3275" y="5310"/>
                    <a:pt x="3275" y="5298"/>
                    <a:pt x="3251" y="5287"/>
                  </a:cubicBezTo>
                  <a:cubicBezTo>
                    <a:pt x="2251" y="3155"/>
                    <a:pt x="941" y="1155"/>
                    <a:pt x="191" y="107"/>
                  </a:cubicBezTo>
                  <a:cubicBezTo>
                    <a:pt x="84" y="48"/>
                    <a:pt x="24"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rot="2700000">
              <a:off x="2793940" y="4718131"/>
              <a:ext cx="116006" cy="84095"/>
            </a:xfrm>
            <a:custGeom>
              <a:avLst/>
              <a:gdLst/>
              <a:ahLst/>
              <a:cxnLst/>
              <a:rect l="l" t="t" r="r" b="b"/>
              <a:pathLst>
                <a:path w="2203" h="1597" extrusionOk="0">
                  <a:moveTo>
                    <a:pt x="2120" y="1"/>
                  </a:moveTo>
                  <a:lnTo>
                    <a:pt x="1679" y="1489"/>
                  </a:lnTo>
                  <a:lnTo>
                    <a:pt x="0" y="1430"/>
                  </a:lnTo>
                  <a:lnTo>
                    <a:pt x="0" y="1430"/>
                  </a:lnTo>
                  <a:cubicBezTo>
                    <a:pt x="12" y="1465"/>
                    <a:pt x="24" y="1501"/>
                    <a:pt x="36" y="1537"/>
                  </a:cubicBezTo>
                  <a:lnTo>
                    <a:pt x="1762" y="1596"/>
                  </a:lnTo>
                  <a:lnTo>
                    <a:pt x="2203" y="96"/>
                  </a:lnTo>
                  <a:cubicBezTo>
                    <a:pt x="2167" y="60"/>
                    <a:pt x="2143" y="37"/>
                    <a:pt x="2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rot="2700000">
              <a:off x="2821060" y="4662993"/>
              <a:ext cx="89730" cy="67139"/>
            </a:xfrm>
            <a:custGeom>
              <a:avLst/>
              <a:gdLst/>
              <a:ahLst/>
              <a:cxnLst/>
              <a:rect l="l" t="t" r="r" b="b"/>
              <a:pathLst>
                <a:path w="1704" h="1275" extrusionOk="0">
                  <a:moveTo>
                    <a:pt x="1620" y="1"/>
                  </a:moveTo>
                  <a:lnTo>
                    <a:pt x="1501" y="1156"/>
                  </a:lnTo>
                  <a:lnTo>
                    <a:pt x="1" y="798"/>
                  </a:lnTo>
                  <a:lnTo>
                    <a:pt x="1" y="798"/>
                  </a:lnTo>
                  <a:cubicBezTo>
                    <a:pt x="12" y="822"/>
                    <a:pt x="12" y="870"/>
                    <a:pt x="24" y="918"/>
                  </a:cubicBezTo>
                  <a:lnTo>
                    <a:pt x="1572" y="1275"/>
                  </a:lnTo>
                  <a:lnTo>
                    <a:pt x="1703" y="84"/>
                  </a:lnTo>
                  <a:cubicBezTo>
                    <a:pt x="1679" y="48"/>
                    <a:pt x="1644" y="25"/>
                    <a:pt x="1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rot="2700000">
              <a:off x="2850192" y="4620272"/>
              <a:ext cx="55818" cy="50183"/>
            </a:xfrm>
            <a:custGeom>
              <a:avLst/>
              <a:gdLst/>
              <a:ahLst/>
              <a:cxnLst/>
              <a:rect l="l" t="t" r="r" b="b"/>
              <a:pathLst>
                <a:path w="1060" h="953" extrusionOk="0">
                  <a:moveTo>
                    <a:pt x="953" y="0"/>
                  </a:moveTo>
                  <a:lnTo>
                    <a:pt x="953" y="798"/>
                  </a:lnTo>
                  <a:lnTo>
                    <a:pt x="0" y="453"/>
                  </a:lnTo>
                  <a:lnTo>
                    <a:pt x="0" y="453"/>
                  </a:lnTo>
                  <a:cubicBezTo>
                    <a:pt x="0" y="500"/>
                    <a:pt x="24" y="548"/>
                    <a:pt x="24" y="572"/>
                  </a:cubicBezTo>
                  <a:lnTo>
                    <a:pt x="1060" y="953"/>
                  </a:lnTo>
                  <a:lnTo>
                    <a:pt x="1060" y="72"/>
                  </a:lnTo>
                  <a:cubicBezTo>
                    <a:pt x="1036" y="36"/>
                    <a:pt x="988" y="24"/>
                    <a:pt x="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rot="2700000">
              <a:off x="2768016" y="4780986"/>
              <a:ext cx="131066" cy="90941"/>
            </a:xfrm>
            <a:custGeom>
              <a:avLst/>
              <a:gdLst/>
              <a:ahLst/>
              <a:cxnLst/>
              <a:rect l="l" t="t" r="r" b="b"/>
              <a:pathLst>
                <a:path w="2489" h="1727" extrusionOk="0">
                  <a:moveTo>
                    <a:pt x="2429" y="0"/>
                  </a:moveTo>
                  <a:lnTo>
                    <a:pt x="1822" y="1608"/>
                  </a:lnTo>
                  <a:lnTo>
                    <a:pt x="0" y="1608"/>
                  </a:lnTo>
                  <a:cubicBezTo>
                    <a:pt x="12" y="1643"/>
                    <a:pt x="36" y="1679"/>
                    <a:pt x="48" y="1715"/>
                  </a:cubicBezTo>
                  <a:lnTo>
                    <a:pt x="1881" y="1715"/>
                  </a:lnTo>
                  <a:lnTo>
                    <a:pt x="1881" y="1727"/>
                  </a:lnTo>
                  <a:lnTo>
                    <a:pt x="2489" y="119"/>
                  </a:lnTo>
                  <a:cubicBezTo>
                    <a:pt x="2477" y="72"/>
                    <a:pt x="2441" y="48"/>
                    <a:pt x="2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rot="2700000">
              <a:off x="2719094" y="4959996"/>
              <a:ext cx="107897" cy="65875"/>
            </a:xfrm>
            <a:custGeom>
              <a:avLst/>
              <a:gdLst/>
              <a:ahLst/>
              <a:cxnLst/>
              <a:rect l="l" t="t" r="r" b="b"/>
              <a:pathLst>
                <a:path w="2049" h="1251" extrusionOk="0">
                  <a:moveTo>
                    <a:pt x="2024" y="0"/>
                  </a:moveTo>
                  <a:lnTo>
                    <a:pt x="1286" y="1155"/>
                  </a:lnTo>
                  <a:lnTo>
                    <a:pt x="0" y="1155"/>
                  </a:lnTo>
                  <a:cubicBezTo>
                    <a:pt x="24" y="1179"/>
                    <a:pt x="60" y="1227"/>
                    <a:pt x="84" y="1251"/>
                  </a:cubicBezTo>
                  <a:lnTo>
                    <a:pt x="1346" y="1251"/>
                  </a:lnTo>
                  <a:lnTo>
                    <a:pt x="2048" y="155"/>
                  </a:lnTo>
                  <a:cubicBezTo>
                    <a:pt x="2036" y="108"/>
                    <a:pt x="2036" y="48"/>
                    <a:pt x="2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rot="2700000">
              <a:off x="2738864" y="4861598"/>
              <a:ext cx="134858" cy="85359"/>
            </a:xfrm>
            <a:custGeom>
              <a:avLst/>
              <a:gdLst/>
              <a:ahLst/>
              <a:cxnLst/>
              <a:rect l="l" t="t" r="r" b="b"/>
              <a:pathLst>
                <a:path w="2561" h="1621" extrusionOk="0">
                  <a:moveTo>
                    <a:pt x="2512" y="1"/>
                  </a:moveTo>
                  <a:lnTo>
                    <a:pt x="1750" y="1441"/>
                  </a:lnTo>
                  <a:lnTo>
                    <a:pt x="0" y="1513"/>
                  </a:lnTo>
                  <a:cubicBezTo>
                    <a:pt x="12" y="1549"/>
                    <a:pt x="24" y="1584"/>
                    <a:pt x="60" y="1620"/>
                  </a:cubicBezTo>
                  <a:lnTo>
                    <a:pt x="1786" y="1561"/>
                  </a:lnTo>
                  <a:lnTo>
                    <a:pt x="1810" y="1549"/>
                  </a:lnTo>
                  <a:lnTo>
                    <a:pt x="2560" y="132"/>
                  </a:lnTo>
                  <a:lnTo>
                    <a:pt x="25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rot="2700000">
              <a:off x="1304837" y="4857279"/>
              <a:ext cx="375611" cy="712097"/>
            </a:xfrm>
            <a:custGeom>
              <a:avLst/>
              <a:gdLst/>
              <a:ahLst/>
              <a:cxnLst/>
              <a:rect l="l" t="t" r="r" b="b"/>
              <a:pathLst>
                <a:path w="7133" h="13523" extrusionOk="0">
                  <a:moveTo>
                    <a:pt x="6572" y="0"/>
                  </a:moveTo>
                  <a:cubicBezTo>
                    <a:pt x="6253" y="0"/>
                    <a:pt x="5686" y="519"/>
                    <a:pt x="4632" y="1545"/>
                  </a:cubicBezTo>
                  <a:cubicBezTo>
                    <a:pt x="3358" y="2759"/>
                    <a:pt x="1310" y="5915"/>
                    <a:pt x="655" y="8629"/>
                  </a:cubicBezTo>
                  <a:cubicBezTo>
                    <a:pt x="0" y="11332"/>
                    <a:pt x="477" y="13451"/>
                    <a:pt x="477" y="13451"/>
                  </a:cubicBezTo>
                  <a:cubicBezTo>
                    <a:pt x="493" y="13500"/>
                    <a:pt x="533" y="13522"/>
                    <a:pt x="592" y="13522"/>
                  </a:cubicBezTo>
                  <a:cubicBezTo>
                    <a:pt x="1139" y="13522"/>
                    <a:pt x="3362" y="11578"/>
                    <a:pt x="4168" y="10439"/>
                  </a:cubicBezTo>
                  <a:cubicBezTo>
                    <a:pt x="5061" y="9177"/>
                    <a:pt x="6477" y="6343"/>
                    <a:pt x="6799" y="4343"/>
                  </a:cubicBezTo>
                  <a:cubicBezTo>
                    <a:pt x="7132" y="2343"/>
                    <a:pt x="7049" y="545"/>
                    <a:pt x="6799" y="140"/>
                  </a:cubicBezTo>
                  <a:cubicBezTo>
                    <a:pt x="6741" y="47"/>
                    <a:pt x="6668" y="0"/>
                    <a:pt x="65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rot="2700000">
              <a:off x="1384293" y="4722970"/>
              <a:ext cx="384405" cy="892768"/>
            </a:xfrm>
            <a:custGeom>
              <a:avLst/>
              <a:gdLst/>
              <a:ahLst/>
              <a:cxnLst/>
              <a:rect l="l" t="t" r="r" b="b"/>
              <a:pathLst>
                <a:path w="7300" h="16954" extrusionOk="0">
                  <a:moveTo>
                    <a:pt x="7121" y="0"/>
                  </a:moveTo>
                  <a:cubicBezTo>
                    <a:pt x="6907" y="1048"/>
                    <a:pt x="6549" y="2250"/>
                    <a:pt x="6168" y="3441"/>
                  </a:cubicBezTo>
                  <a:cubicBezTo>
                    <a:pt x="6049" y="3786"/>
                    <a:pt x="5930" y="4143"/>
                    <a:pt x="5799" y="4477"/>
                  </a:cubicBezTo>
                  <a:lnTo>
                    <a:pt x="5799" y="4501"/>
                  </a:lnTo>
                  <a:cubicBezTo>
                    <a:pt x="5740" y="4655"/>
                    <a:pt x="5680" y="4834"/>
                    <a:pt x="5597" y="5001"/>
                  </a:cubicBezTo>
                  <a:cubicBezTo>
                    <a:pt x="5585" y="5036"/>
                    <a:pt x="5573" y="5072"/>
                    <a:pt x="5561" y="5108"/>
                  </a:cubicBezTo>
                  <a:cubicBezTo>
                    <a:pt x="5502" y="5239"/>
                    <a:pt x="5454" y="5394"/>
                    <a:pt x="5394" y="5525"/>
                  </a:cubicBezTo>
                  <a:cubicBezTo>
                    <a:pt x="5383" y="5584"/>
                    <a:pt x="5347" y="5632"/>
                    <a:pt x="5335" y="5691"/>
                  </a:cubicBezTo>
                  <a:cubicBezTo>
                    <a:pt x="5287" y="5810"/>
                    <a:pt x="5240" y="5929"/>
                    <a:pt x="5180" y="6048"/>
                  </a:cubicBezTo>
                  <a:cubicBezTo>
                    <a:pt x="5156" y="6120"/>
                    <a:pt x="5121" y="6179"/>
                    <a:pt x="5097" y="6251"/>
                  </a:cubicBezTo>
                  <a:lnTo>
                    <a:pt x="4966" y="6560"/>
                  </a:lnTo>
                  <a:lnTo>
                    <a:pt x="4871" y="6787"/>
                  </a:lnTo>
                  <a:cubicBezTo>
                    <a:pt x="4823" y="6894"/>
                    <a:pt x="4799" y="6977"/>
                    <a:pt x="4751" y="7084"/>
                  </a:cubicBezTo>
                  <a:cubicBezTo>
                    <a:pt x="4728" y="7156"/>
                    <a:pt x="4692" y="7251"/>
                    <a:pt x="4644" y="7322"/>
                  </a:cubicBezTo>
                  <a:cubicBezTo>
                    <a:pt x="4609" y="7418"/>
                    <a:pt x="4573" y="7513"/>
                    <a:pt x="4525" y="7608"/>
                  </a:cubicBezTo>
                  <a:cubicBezTo>
                    <a:pt x="4501" y="7692"/>
                    <a:pt x="4454" y="7775"/>
                    <a:pt x="4430" y="7858"/>
                  </a:cubicBezTo>
                  <a:cubicBezTo>
                    <a:pt x="2656" y="11978"/>
                    <a:pt x="620" y="15752"/>
                    <a:pt x="1" y="16883"/>
                  </a:cubicBezTo>
                  <a:cubicBezTo>
                    <a:pt x="26" y="16933"/>
                    <a:pt x="62" y="16954"/>
                    <a:pt x="122" y="16954"/>
                  </a:cubicBezTo>
                  <a:cubicBezTo>
                    <a:pt x="149" y="16954"/>
                    <a:pt x="179" y="16950"/>
                    <a:pt x="215" y="16943"/>
                  </a:cubicBezTo>
                  <a:cubicBezTo>
                    <a:pt x="858" y="15776"/>
                    <a:pt x="2823" y="12133"/>
                    <a:pt x="4549" y="8108"/>
                  </a:cubicBezTo>
                  <a:cubicBezTo>
                    <a:pt x="4585" y="8025"/>
                    <a:pt x="4632" y="7918"/>
                    <a:pt x="4668" y="7834"/>
                  </a:cubicBezTo>
                  <a:cubicBezTo>
                    <a:pt x="4680" y="7787"/>
                    <a:pt x="4692" y="7751"/>
                    <a:pt x="4704" y="7715"/>
                  </a:cubicBezTo>
                  <a:cubicBezTo>
                    <a:pt x="4799" y="7572"/>
                    <a:pt x="4847" y="7442"/>
                    <a:pt x="4906" y="7311"/>
                  </a:cubicBezTo>
                  <a:cubicBezTo>
                    <a:pt x="4918" y="7263"/>
                    <a:pt x="4930" y="7239"/>
                    <a:pt x="4954" y="7191"/>
                  </a:cubicBezTo>
                  <a:cubicBezTo>
                    <a:pt x="5013" y="7061"/>
                    <a:pt x="5073" y="6906"/>
                    <a:pt x="5132" y="6775"/>
                  </a:cubicBezTo>
                  <a:cubicBezTo>
                    <a:pt x="5144" y="6739"/>
                    <a:pt x="5156" y="6703"/>
                    <a:pt x="5168" y="6668"/>
                  </a:cubicBezTo>
                  <a:cubicBezTo>
                    <a:pt x="5228" y="6537"/>
                    <a:pt x="5287" y="6382"/>
                    <a:pt x="5335" y="6251"/>
                  </a:cubicBezTo>
                  <a:cubicBezTo>
                    <a:pt x="5347" y="6227"/>
                    <a:pt x="5371" y="6191"/>
                    <a:pt x="5383" y="6144"/>
                  </a:cubicBezTo>
                  <a:cubicBezTo>
                    <a:pt x="5442" y="6001"/>
                    <a:pt x="5502" y="5870"/>
                    <a:pt x="5537" y="5715"/>
                  </a:cubicBezTo>
                  <a:lnTo>
                    <a:pt x="5585" y="5632"/>
                  </a:lnTo>
                  <a:cubicBezTo>
                    <a:pt x="5644" y="5477"/>
                    <a:pt x="5692" y="5346"/>
                    <a:pt x="5752" y="5191"/>
                  </a:cubicBezTo>
                  <a:cubicBezTo>
                    <a:pt x="5764" y="5167"/>
                    <a:pt x="5775" y="5132"/>
                    <a:pt x="5775" y="5108"/>
                  </a:cubicBezTo>
                  <a:cubicBezTo>
                    <a:pt x="5835" y="4953"/>
                    <a:pt x="5883" y="4810"/>
                    <a:pt x="5942" y="4679"/>
                  </a:cubicBezTo>
                  <a:cubicBezTo>
                    <a:pt x="5954" y="4644"/>
                    <a:pt x="5954" y="4620"/>
                    <a:pt x="5978" y="4584"/>
                  </a:cubicBezTo>
                  <a:cubicBezTo>
                    <a:pt x="6037" y="4441"/>
                    <a:pt x="6073" y="4286"/>
                    <a:pt x="6133" y="4155"/>
                  </a:cubicBezTo>
                  <a:cubicBezTo>
                    <a:pt x="6156" y="4120"/>
                    <a:pt x="6156" y="4096"/>
                    <a:pt x="6168" y="4084"/>
                  </a:cubicBezTo>
                  <a:cubicBezTo>
                    <a:pt x="6216" y="3929"/>
                    <a:pt x="6275" y="3786"/>
                    <a:pt x="6311" y="3632"/>
                  </a:cubicBezTo>
                  <a:cubicBezTo>
                    <a:pt x="6311" y="3620"/>
                    <a:pt x="6335" y="3584"/>
                    <a:pt x="6335" y="3572"/>
                  </a:cubicBezTo>
                  <a:cubicBezTo>
                    <a:pt x="6752" y="2358"/>
                    <a:pt x="7073" y="1072"/>
                    <a:pt x="7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rot="2700000">
              <a:off x="1203480" y="5251727"/>
              <a:ext cx="152393" cy="88413"/>
            </a:xfrm>
            <a:custGeom>
              <a:avLst/>
              <a:gdLst/>
              <a:ahLst/>
              <a:cxnLst/>
              <a:rect l="l" t="t" r="r" b="b"/>
              <a:pathLst>
                <a:path w="2894" h="1679" extrusionOk="0">
                  <a:moveTo>
                    <a:pt x="2096" y="0"/>
                  </a:moveTo>
                  <a:lnTo>
                    <a:pt x="12" y="310"/>
                  </a:lnTo>
                  <a:cubicBezTo>
                    <a:pt x="12" y="345"/>
                    <a:pt x="1" y="381"/>
                    <a:pt x="1" y="417"/>
                  </a:cubicBezTo>
                  <a:lnTo>
                    <a:pt x="2037" y="119"/>
                  </a:lnTo>
                  <a:lnTo>
                    <a:pt x="2810" y="1679"/>
                  </a:lnTo>
                  <a:lnTo>
                    <a:pt x="2894" y="1608"/>
                  </a:lnTo>
                  <a:lnTo>
                    <a:pt x="2120" y="24"/>
                  </a:lnTo>
                  <a:lnTo>
                    <a:pt x="20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rot="2700000">
              <a:off x="1231581" y="5231295"/>
              <a:ext cx="176879" cy="99155"/>
            </a:xfrm>
            <a:custGeom>
              <a:avLst/>
              <a:gdLst/>
              <a:ahLst/>
              <a:cxnLst/>
              <a:rect l="l" t="t" r="r" b="b"/>
              <a:pathLst>
                <a:path w="3359" h="1883" extrusionOk="0">
                  <a:moveTo>
                    <a:pt x="2406" y="1"/>
                  </a:moveTo>
                  <a:lnTo>
                    <a:pt x="13" y="358"/>
                  </a:lnTo>
                  <a:cubicBezTo>
                    <a:pt x="13" y="382"/>
                    <a:pt x="1" y="429"/>
                    <a:pt x="1" y="453"/>
                  </a:cubicBezTo>
                  <a:lnTo>
                    <a:pt x="2346" y="120"/>
                  </a:lnTo>
                  <a:lnTo>
                    <a:pt x="3287" y="1882"/>
                  </a:lnTo>
                  <a:cubicBezTo>
                    <a:pt x="3323" y="1858"/>
                    <a:pt x="3334" y="1822"/>
                    <a:pt x="3358" y="1799"/>
                  </a:cubicBezTo>
                  <a:lnTo>
                    <a:pt x="2430" y="37"/>
                  </a:lnTo>
                  <a:lnTo>
                    <a:pt x="24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rot="2700000">
              <a:off x="1264090" y="5214483"/>
              <a:ext cx="195678" cy="102210"/>
            </a:xfrm>
            <a:custGeom>
              <a:avLst/>
              <a:gdLst/>
              <a:ahLst/>
              <a:cxnLst/>
              <a:rect l="l" t="t" r="r" b="b"/>
              <a:pathLst>
                <a:path w="3716" h="1941" extrusionOk="0">
                  <a:moveTo>
                    <a:pt x="2620" y="0"/>
                  </a:moveTo>
                  <a:lnTo>
                    <a:pt x="24" y="262"/>
                  </a:lnTo>
                  <a:cubicBezTo>
                    <a:pt x="12" y="286"/>
                    <a:pt x="12" y="333"/>
                    <a:pt x="0" y="357"/>
                  </a:cubicBezTo>
                  <a:lnTo>
                    <a:pt x="2560" y="107"/>
                  </a:lnTo>
                  <a:lnTo>
                    <a:pt x="3656" y="1941"/>
                  </a:lnTo>
                  <a:cubicBezTo>
                    <a:pt x="3679" y="1905"/>
                    <a:pt x="3703" y="1881"/>
                    <a:pt x="3715" y="1846"/>
                  </a:cubicBezTo>
                  <a:lnTo>
                    <a:pt x="2632" y="36"/>
                  </a:lnTo>
                  <a:lnTo>
                    <a:pt x="26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rot="2700000">
              <a:off x="1147684" y="5304971"/>
              <a:ext cx="64032" cy="53343"/>
            </a:xfrm>
            <a:custGeom>
              <a:avLst/>
              <a:gdLst/>
              <a:ahLst/>
              <a:cxnLst/>
              <a:rect l="l" t="t" r="r" b="b"/>
              <a:pathLst>
                <a:path w="1216" h="1013" extrusionOk="0">
                  <a:moveTo>
                    <a:pt x="1013" y="0"/>
                  </a:moveTo>
                  <a:lnTo>
                    <a:pt x="1" y="334"/>
                  </a:lnTo>
                  <a:cubicBezTo>
                    <a:pt x="1" y="357"/>
                    <a:pt x="1" y="405"/>
                    <a:pt x="13" y="429"/>
                  </a:cubicBezTo>
                  <a:lnTo>
                    <a:pt x="929" y="131"/>
                  </a:lnTo>
                  <a:lnTo>
                    <a:pt x="1132" y="1012"/>
                  </a:lnTo>
                  <a:cubicBezTo>
                    <a:pt x="1156" y="1000"/>
                    <a:pt x="1191" y="965"/>
                    <a:pt x="1215" y="941"/>
                  </a:cubicBezTo>
                  <a:lnTo>
                    <a:pt x="10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rot="2700000">
              <a:off x="1183683" y="5265194"/>
              <a:ext cx="125485" cy="82779"/>
            </a:xfrm>
            <a:custGeom>
              <a:avLst/>
              <a:gdLst/>
              <a:ahLst/>
              <a:cxnLst/>
              <a:rect l="l" t="t" r="r" b="b"/>
              <a:pathLst>
                <a:path w="2383" h="1572" extrusionOk="0">
                  <a:moveTo>
                    <a:pt x="1834" y="0"/>
                  </a:moveTo>
                  <a:lnTo>
                    <a:pt x="1" y="333"/>
                  </a:lnTo>
                  <a:lnTo>
                    <a:pt x="1" y="441"/>
                  </a:lnTo>
                  <a:lnTo>
                    <a:pt x="1763" y="95"/>
                  </a:lnTo>
                  <a:lnTo>
                    <a:pt x="2299" y="1572"/>
                  </a:lnTo>
                  <a:cubicBezTo>
                    <a:pt x="2323" y="1548"/>
                    <a:pt x="2358" y="1524"/>
                    <a:pt x="2382" y="1500"/>
                  </a:cubicBezTo>
                  <a:lnTo>
                    <a:pt x="18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rot="2700000">
              <a:off x="1301277" y="5195088"/>
              <a:ext cx="208211" cy="107265"/>
            </a:xfrm>
            <a:custGeom>
              <a:avLst/>
              <a:gdLst/>
              <a:ahLst/>
              <a:cxnLst/>
              <a:rect l="l" t="t" r="r" b="b"/>
              <a:pathLst>
                <a:path w="3954" h="2037" extrusionOk="0">
                  <a:moveTo>
                    <a:pt x="2786" y="1"/>
                  </a:moveTo>
                  <a:lnTo>
                    <a:pt x="24" y="287"/>
                  </a:lnTo>
                  <a:cubicBezTo>
                    <a:pt x="12" y="310"/>
                    <a:pt x="0" y="358"/>
                    <a:pt x="0" y="382"/>
                  </a:cubicBezTo>
                  <a:lnTo>
                    <a:pt x="2739" y="108"/>
                  </a:lnTo>
                  <a:lnTo>
                    <a:pt x="3894" y="2037"/>
                  </a:lnTo>
                  <a:cubicBezTo>
                    <a:pt x="3918" y="2013"/>
                    <a:pt x="3941" y="1965"/>
                    <a:pt x="3953" y="1930"/>
                  </a:cubicBezTo>
                  <a:lnTo>
                    <a:pt x="2810" y="13"/>
                  </a:lnTo>
                  <a:lnTo>
                    <a:pt x="27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rot="2700000">
              <a:off x="1164105" y="5284101"/>
              <a:ext cx="95943" cy="70246"/>
            </a:xfrm>
            <a:custGeom>
              <a:avLst/>
              <a:gdLst/>
              <a:ahLst/>
              <a:cxnLst/>
              <a:rect l="l" t="t" r="r" b="b"/>
              <a:pathLst>
                <a:path w="1822" h="1334" extrusionOk="0">
                  <a:moveTo>
                    <a:pt x="1441" y="0"/>
                  </a:moveTo>
                  <a:lnTo>
                    <a:pt x="0" y="274"/>
                  </a:lnTo>
                  <a:lnTo>
                    <a:pt x="0" y="381"/>
                  </a:lnTo>
                  <a:lnTo>
                    <a:pt x="1369" y="119"/>
                  </a:lnTo>
                  <a:lnTo>
                    <a:pt x="1726" y="1334"/>
                  </a:lnTo>
                  <a:cubicBezTo>
                    <a:pt x="1762" y="1298"/>
                    <a:pt x="1786" y="1286"/>
                    <a:pt x="1822" y="1250"/>
                  </a:cubicBezTo>
                  <a:lnTo>
                    <a:pt x="14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rot="2700000">
              <a:off x="1345508" y="5183819"/>
              <a:ext cx="216373" cy="97892"/>
            </a:xfrm>
            <a:custGeom>
              <a:avLst/>
              <a:gdLst/>
              <a:ahLst/>
              <a:cxnLst/>
              <a:rect l="l" t="t" r="r" b="b"/>
              <a:pathLst>
                <a:path w="4109" h="1859" extrusionOk="0">
                  <a:moveTo>
                    <a:pt x="2799" y="1"/>
                  </a:moveTo>
                  <a:lnTo>
                    <a:pt x="48" y="120"/>
                  </a:lnTo>
                  <a:cubicBezTo>
                    <a:pt x="24" y="144"/>
                    <a:pt x="13" y="191"/>
                    <a:pt x="1" y="215"/>
                  </a:cubicBezTo>
                  <a:lnTo>
                    <a:pt x="2751" y="108"/>
                  </a:lnTo>
                  <a:lnTo>
                    <a:pt x="4061" y="1858"/>
                  </a:lnTo>
                  <a:cubicBezTo>
                    <a:pt x="4073" y="1823"/>
                    <a:pt x="4096" y="1787"/>
                    <a:pt x="4108" y="1751"/>
                  </a:cubicBezTo>
                  <a:lnTo>
                    <a:pt x="27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rot="2700000">
              <a:off x="1679379" y="5094767"/>
              <a:ext cx="134226" cy="47708"/>
            </a:xfrm>
            <a:custGeom>
              <a:avLst/>
              <a:gdLst/>
              <a:ahLst/>
              <a:cxnLst/>
              <a:rect l="l" t="t" r="r" b="b"/>
              <a:pathLst>
                <a:path w="2549" h="906" extrusionOk="0">
                  <a:moveTo>
                    <a:pt x="96" y="0"/>
                  </a:moveTo>
                  <a:lnTo>
                    <a:pt x="1" y="96"/>
                  </a:lnTo>
                  <a:lnTo>
                    <a:pt x="1596" y="310"/>
                  </a:lnTo>
                  <a:lnTo>
                    <a:pt x="2549" y="905"/>
                  </a:lnTo>
                  <a:lnTo>
                    <a:pt x="2549" y="786"/>
                  </a:lnTo>
                  <a:lnTo>
                    <a:pt x="1632" y="226"/>
                  </a:lnTo>
                  <a:lnTo>
                    <a:pt x="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rot="2700000">
              <a:off x="1603248" y="5111553"/>
              <a:ext cx="171245" cy="64664"/>
            </a:xfrm>
            <a:custGeom>
              <a:avLst/>
              <a:gdLst/>
              <a:ahLst/>
              <a:cxnLst/>
              <a:rect l="l" t="t" r="r" b="b"/>
              <a:pathLst>
                <a:path w="3252" h="1228" extrusionOk="0">
                  <a:moveTo>
                    <a:pt x="72" y="1"/>
                  </a:moveTo>
                  <a:cubicBezTo>
                    <a:pt x="48" y="36"/>
                    <a:pt x="36" y="60"/>
                    <a:pt x="1" y="84"/>
                  </a:cubicBezTo>
                  <a:lnTo>
                    <a:pt x="2013" y="346"/>
                  </a:lnTo>
                  <a:lnTo>
                    <a:pt x="3227" y="1227"/>
                  </a:lnTo>
                  <a:cubicBezTo>
                    <a:pt x="3227" y="1179"/>
                    <a:pt x="3251" y="1144"/>
                    <a:pt x="3251" y="1108"/>
                  </a:cubicBezTo>
                  <a:lnTo>
                    <a:pt x="2061" y="251"/>
                  </a:lnTo>
                  <a:lnTo>
                    <a:pt x="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rot="2700000">
              <a:off x="1785477" y="5077894"/>
              <a:ext cx="69667" cy="25118"/>
            </a:xfrm>
            <a:custGeom>
              <a:avLst/>
              <a:gdLst/>
              <a:ahLst/>
              <a:cxnLst/>
              <a:rect l="l" t="t" r="r" b="b"/>
              <a:pathLst>
                <a:path w="1323" h="477" extrusionOk="0">
                  <a:moveTo>
                    <a:pt x="108" y="0"/>
                  </a:moveTo>
                  <a:cubicBezTo>
                    <a:pt x="72" y="24"/>
                    <a:pt x="25" y="60"/>
                    <a:pt x="1" y="84"/>
                  </a:cubicBezTo>
                  <a:lnTo>
                    <a:pt x="858" y="155"/>
                  </a:lnTo>
                  <a:lnTo>
                    <a:pt x="1323" y="477"/>
                  </a:lnTo>
                  <a:cubicBezTo>
                    <a:pt x="1323" y="429"/>
                    <a:pt x="1311" y="381"/>
                    <a:pt x="1311" y="334"/>
                  </a:cubicBezTo>
                  <a:lnTo>
                    <a:pt x="906" y="72"/>
                  </a:lnTo>
                  <a:lnTo>
                    <a:pt x="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rot="2700000">
              <a:off x="1393273" y="5173281"/>
              <a:ext cx="220111" cy="85306"/>
            </a:xfrm>
            <a:custGeom>
              <a:avLst/>
              <a:gdLst/>
              <a:ahLst/>
              <a:cxnLst/>
              <a:rect l="l" t="t" r="r" b="b"/>
              <a:pathLst>
                <a:path w="4180" h="1620" extrusionOk="0">
                  <a:moveTo>
                    <a:pt x="36" y="0"/>
                  </a:moveTo>
                  <a:cubicBezTo>
                    <a:pt x="24" y="24"/>
                    <a:pt x="12" y="72"/>
                    <a:pt x="0" y="95"/>
                  </a:cubicBezTo>
                  <a:lnTo>
                    <a:pt x="2656" y="202"/>
                  </a:lnTo>
                  <a:lnTo>
                    <a:pt x="4132" y="1619"/>
                  </a:lnTo>
                  <a:cubicBezTo>
                    <a:pt x="4144" y="1584"/>
                    <a:pt x="4168" y="1548"/>
                    <a:pt x="4180" y="1512"/>
                  </a:cubicBezTo>
                  <a:lnTo>
                    <a:pt x="2691" y="95"/>
                  </a:lnTo>
                  <a:lnTo>
                    <a:pt x="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rot="2700000">
              <a:off x="1524979" y="5134631"/>
              <a:ext cx="201892" cy="69035"/>
            </a:xfrm>
            <a:custGeom>
              <a:avLst/>
              <a:gdLst/>
              <a:ahLst/>
              <a:cxnLst/>
              <a:rect l="l" t="t" r="r" b="b"/>
              <a:pathLst>
                <a:path w="3834" h="1311" extrusionOk="0">
                  <a:moveTo>
                    <a:pt x="60" y="1"/>
                  </a:moveTo>
                  <a:cubicBezTo>
                    <a:pt x="36" y="36"/>
                    <a:pt x="12" y="60"/>
                    <a:pt x="0" y="108"/>
                  </a:cubicBezTo>
                  <a:lnTo>
                    <a:pt x="2381" y="239"/>
                  </a:lnTo>
                  <a:lnTo>
                    <a:pt x="3810" y="1310"/>
                  </a:lnTo>
                  <a:cubicBezTo>
                    <a:pt x="3822" y="1287"/>
                    <a:pt x="3822" y="1239"/>
                    <a:pt x="3834" y="1215"/>
                  </a:cubicBezTo>
                  <a:lnTo>
                    <a:pt x="2405" y="132"/>
                  </a:lnTo>
                  <a:lnTo>
                    <a:pt x="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rot="2700000">
              <a:off x="1462403" y="5147425"/>
              <a:ext cx="211318" cy="89098"/>
            </a:xfrm>
            <a:custGeom>
              <a:avLst/>
              <a:gdLst/>
              <a:ahLst/>
              <a:cxnLst/>
              <a:rect l="l" t="t" r="r" b="b"/>
              <a:pathLst>
                <a:path w="4013" h="1692" extrusionOk="0">
                  <a:moveTo>
                    <a:pt x="60" y="1"/>
                  </a:moveTo>
                  <a:cubicBezTo>
                    <a:pt x="48" y="36"/>
                    <a:pt x="24" y="60"/>
                    <a:pt x="0" y="108"/>
                  </a:cubicBezTo>
                  <a:lnTo>
                    <a:pt x="2489" y="382"/>
                  </a:lnTo>
                  <a:lnTo>
                    <a:pt x="3965" y="1691"/>
                  </a:lnTo>
                  <a:cubicBezTo>
                    <a:pt x="3977" y="1656"/>
                    <a:pt x="3989" y="1608"/>
                    <a:pt x="4013" y="1584"/>
                  </a:cubicBezTo>
                  <a:lnTo>
                    <a:pt x="2536" y="275"/>
                  </a:lnTo>
                  <a:lnTo>
                    <a:pt x="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4"/>
            <p:cNvSpPr/>
            <p:nvPr/>
          </p:nvSpPr>
          <p:spPr>
            <a:xfrm rot="2700000">
              <a:off x="1024175" y="4619539"/>
              <a:ext cx="687348" cy="322795"/>
            </a:xfrm>
            <a:custGeom>
              <a:avLst/>
              <a:gdLst/>
              <a:ahLst/>
              <a:cxnLst/>
              <a:rect l="l" t="t" r="r" b="b"/>
              <a:pathLst>
                <a:path w="13053" h="6130" extrusionOk="0">
                  <a:moveTo>
                    <a:pt x="11745" y="1"/>
                  </a:moveTo>
                  <a:cubicBezTo>
                    <a:pt x="11426" y="1"/>
                    <a:pt x="11042" y="11"/>
                    <a:pt x="10585" y="26"/>
                  </a:cubicBezTo>
                  <a:cubicBezTo>
                    <a:pt x="8942" y="86"/>
                    <a:pt x="5501" y="967"/>
                    <a:pt x="3311" y="2455"/>
                  </a:cubicBezTo>
                  <a:cubicBezTo>
                    <a:pt x="1144" y="3943"/>
                    <a:pt x="132" y="5706"/>
                    <a:pt x="132" y="5706"/>
                  </a:cubicBezTo>
                  <a:cubicBezTo>
                    <a:pt x="1" y="5982"/>
                    <a:pt x="1160" y="6129"/>
                    <a:pt x="2403" y="6129"/>
                  </a:cubicBezTo>
                  <a:cubicBezTo>
                    <a:pt x="3197" y="6129"/>
                    <a:pt x="4025" y="6069"/>
                    <a:pt x="4573" y="5944"/>
                  </a:cubicBezTo>
                  <a:cubicBezTo>
                    <a:pt x="6025" y="5634"/>
                    <a:pt x="8799" y="4551"/>
                    <a:pt x="10311" y="3360"/>
                  </a:cubicBezTo>
                  <a:cubicBezTo>
                    <a:pt x="11812" y="2169"/>
                    <a:pt x="12907" y="872"/>
                    <a:pt x="12990" y="431"/>
                  </a:cubicBezTo>
                  <a:cubicBezTo>
                    <a:pt x="13053" y="93"/>
                    <a:pt x="12689" y="1"/>
                    <a:pt x="11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4"/>
            <p:cNvSpPr/>
            <p:nvPr/>
          </p:nvSpPr>
          <p:spPr>
            <a:xfrm rot="2700000">
              <a:off x="1049980" y="4582084"/>
              <a:ext cx="916043" cy="453335"/>
            </a:xfrm>
            <a:custGeom>
              <a:avLst/>
              <a:gdLst/>
              <a:ahLst/>
              <a:cxnLst/>
              <a:rect l="l" t="t" r="r" b="b"/>
              <a:pathLst>
                <a:path w="17396" h="8609" extrusionOk="0">
                  <a:moveTo>
                    <a:pt x="17121" y="0"/>
                  </a:moveTo>
                  <a:cubicBezTo>
                    <a:pt x="16335" y="715"/>
                    <a:pt x="13895" y="2369"/>
                    <a:pt x="12871" y="2953"/>
                  </a:cubicBezTo>
                  <a:cubicBezTo>
                    <a:pt x="12573" y="3120"/>
                    <a:pt x="12263" y="3274"/>
                    <a:pt x="11942" y="3441"/>
                  </a:cubicBezTo>
                  <a:lnTo>
                    <a:pt x="11930" y="3441"/>
                  </a:lnTo>
                  <a:cubicBezTo>
                    <a:pt x="11787" y="3512"/>
                    <a:pt x="11632" y="3608"/>
                    <a:pt x="11466" y="3679"/>
                  </a:cubicBezTo>
                  <a:lnTo>
                    <a:pt x="11382" y="3727"/>
                  </a:lnTo>
                  <a:cubicBezTo>
                    <a:pt x="11263" y="3786"/>
                    <a:pt x="11132" y="3858"/>
                    <a:pt x="11013" y="3917"/>
                  </a:cubicBezTo>
                  <a:cubicBezTo>
                    <a:pt x="10966" y="3953"/>
                    <a:pt x="10906" y="3965"/>
                    <a:pt x="10859" y="3989"/>
                  </a:cubicBezTo>
                  <a:cubicBezTo>
                    <a:pt x="10751" y="4048"/>
                    <a:pt x="10632" y="4096"/>
                    <a:pt x="10537" y="4155"/>
                  </a:cubicBezTo>
                  <a:cubicBezTo>
                    <a:pt x="10478" y="4191"/>
                    <a:pt x="10394" y="4215"/>
                    <a:pt x="10335" y="4251"/>
                  </a:cubicBezTo>
                  <a:cubicBezTo>
                    <a:pt x="10251" y="4286"/>
                    <a:pt x="10144" y="4334"/>
                    <a:pt x="10061" y="4382"/>
                  </a:cubicBezTo>
                  <a:cubicBezTo>
                    <a:pt x="9977" y="4405"/>
                    <a:pt x="9918" y="4441"/>
                    <a:pt x="9846" y="4489"/>
                  </a:cubicBezTo>
                  <a:lnTo>
                    <a:pt x="9585" y="4620"/>
                  </a:lnTo>
                  <a:cubicBezTo>
                    <a:pt x="9501" y="4644"/>
                    <a:pt x="9430" y="4691"/>
                    <a:pt x="9358" y="4727"/>
                  </a:cubicBezTo>
                  <a:cubicBezTo>
                    <a:pt x="9263" y="4763"/>
                    <a:pt x="9180" y="4798"/>
                    <a:pt x="9084" y="4846"/>
                  </a:cubicBezTo>
                  <a:cubicBezTo>
                    <a:pt x="9013" y="4870"/>
                    <a:pt x="8930" y="4917"/>
                    <a:pt x="8846" y="4941"/>
                  </a:cubicBezTo>
                  <a:cubicBezTo>
                    <a:pt x="5001" y="6691"/>
                    <a:pt x="1167" y="8037"/>
                    <a:pt x="24" y="8430"/>
                  </a:cubicBezTo>
                  <a:cubicBezTo>
                    <a:pt x="0" y="8489"/>
                    <a:pt x="36" y="8549"/>
                    <a:pt x="131" y="8608"/>
                  </a:cubicBezTo>
                  <a:cubicBezTo>
                    <a:pt x="1322" y="8204"/>
                    <a:pt x="5013" y="6894"/>
                    <a:pt x="8775" y="5215"/>
                  </a:cubicBezTo>
                  <a:cubicBezTo>
                    <a:pt x="8870" y="5167"/>
                    <a:pt x="8954" y="5120"/>
                    <a:pt x="9049" y="5096"/>
                  </a:cubicBezTo>
                  <a:cubicBezTo>
                    <a:pt x="9084" y="5084"/>
                    <a:pt x="9120" y="5060"/>
                    <a:pt x="9168" y="5048"/>
                  </a:cubicBezTo>
                  <a:cubicBezTo>
                    <a:pt x="9287" y="4989"/>
                    <a:pt x="9418" y="4929"/>
                    <a:pt x="9537" y="4870"/>
                  </a:cubicBezTo>
                  <a:cubicBezTo>
                    <a:pt x="9573" y="4858"/>
                    <a:pt x="9608" y="4846"/>
                    <a:pt x="9644" y="4822"/>
                  </a:cubicBezTo>
                  <a:cubicBezTo>
                    <a:pt x="9775" y="4763"/>
                    <a:pt x="9894" y="4703"/>
                    <a:pt x="10025" y="4644"/>
                  </a:cubicBezTo>
                  <a:lnTo>
                    <a:pt x="10120" y="4608"/>
                  </a:lnTo>
                  <a:cubicBezTo>
                    <a:pt x="10251" y="4548"/>
                    <a:pt x="10370" y="4489"/>
                    <a:pt x="10501" y="4405"/>
                  </a:cubicBezTo>
                  <a:lnTo>
                    <a:pt x="10597" y="4370"/>
                  </a:lnTo>
                  <a:cubicBezTo>
                    <a:pt x="10728" y="4310"/>
                    <a:pt x="10847" y="4227"/>
                    <a:pt x="10978" y="4167"/>
                  </a:cubicBezTo>
                  <a:lnTo>
                    <a:pt x="11073" y="4132"/>
                  </a:lnTo>
                  <a:cubicBezTo>
                    <a:pt x="11204" y="4072"/>
                    <a:pt x="11335" y="3989"/>
                    <a:pt x="11454" y="3929"/>
                  </a:cubicBezTo>
                  <a:cubicBezTo>
                    <a:pt x="11490" y="3917"/>
                    <a:pt x="11513" y="3905"/>
                    <a:pt x="11525" y="3893"/>
                  </a:cubicBezTo>
                  <a:cubicBezTo>
                    <a:pt x="11668" y="3834"/>
                    <a:pt x="11799" y="3751"/>
                    <a:pt x="11918" y="3679"/>
                  </a:cubicBezTo>
                  <a:cubicBezTo>
                    <a:pt x="11942" y="3667"/>
                    <a:pt x="11966" y="3655"/>
                    <a:pt x="11990" y="3632"/>
                  </a:cubicBezTo>
                  <a:cubicBezTo>
                    <a:pt x="12121" y="3560"/>
                    <a:pt x="12240" y="3501"/>
                    <a:pt x="12383" y="3429"/>
                  </a:cubicBezTo>
                  <a:cubicBezTo>
                    <a:pt x="12406" y="3417"/>
                    <a:pt x="12418" y="3393"/>
                    <a:pt x="12454" y="3382"/>
                  </a:cubicBezTo>
                  <a:cubicBezTo>
                    <a:pt x="12585" y="3310"/>
                    <a:pt x="12704" y="3251"/>
                    <a:pt x="12835" y="3179"/>
                  </a:cubicBezTo>
                  <a:cubicBezTo>
                    <a:pt x="12859" y="3155"/>
                    <a:pt x="12871" y="3155"/>
                    <a:pt x="12894" y="3143"/>
                  </a:cubicBezTo>
                  <a:cubicBezTo>
                    <a:pt x="14204" y="2500"/>
                    <a:pt x="16562" y="822"/>
                    <a:pt x="17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p:nvPr/>
          </p:nvSpPr>
          <p:spPr>
            <a:xfrm rot="2700000">
              <a:off x="1125592" y="4636689"/>
              <a:ext cx="90941" cy="143652"/>
            </a:xfrm>
            <a:custGeom>
              <a:avLst/>
              <a:gdLst/>
              <a:ahLst/>
              <a:cxnLst/>
              <a:rect l="l" t="t" r="r" b="b"/>
              <a:pathLst>
                <a:path w="1727" h="2728" extrusionOk="0">
                  <a:moveTo>
                    <a:pt x="72" y="1"/>
                  </a:moveTo>
                  <a:cubicBezTo>
                    <a:pt x="48" y="13"/>
                    <a:pt x="24" y="49"/>
                    <a:pt x="1" y="60"/>
                  </a:cubicBezTo>
                  <a:lnTo>
                    <a:pt x="1608" y="1144"/>
                  </a:lnTo>
                  <a:lnTo>
                    <a:pt x="1144" y="2727"/>
                  </a:lnTo>
                  <a:lnTo>
                    <a:pt x="1251" y="2727"/>
                  </a:lnTo>
                  <a:lnTo>
                    <a:pt x="1715" y="1144"/>
                  </a:lnTo>
                  <a:lnTo>
                    <a:pt x="1727" y="1120"/>
                  </a:lnTo>
                  <a:lnTo>
                    <a:pt x="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4"/>
            <p:cNvSpPr/>
            <p:nvPr/>
          </p:nvSpPr>
          <p:spPr>
            <a:xfrm rot="2700000">
              <a:off x="1156106" y="4641822"/>
              <a:ext cx="103526" cy="166189"/>
            </a:xfrm>
            <a:custGeom>
              <a:avLst/>
              <a:gdLst/>
              <a:ahLst/>
              <a:cxnLst/>
              <a:rect l="l" t="t" r="r" b="b"/>
              <a:pathLst>
                <a:path w="1966" h="3156" extrusionOk="0">
                  <a:moveTo>
                    <a:pt x="72" y="1"/>
                  </a:moveTo>
                  <a:cubicBezTo>
                    <a:pt x="48" y="13"/>
                    <a:pt x="13" y="37"/>
                    <a:pt x="1" y="60"/>
                  </a:cubicBezTo>
                  <a:lnTo>
                    <a:pt x="1858" y="1322"/>
                  </a:lnTo>
                  <a:lnTo>
                    <a:pt x="1394" y="3156"/>
                  </a:lnTo>
                  <a:cubicBezTo>
                    <a:pt x="1430" y="3156"/>
                    <a:pt x="1477" y="3132"/>
                    <a:pt x="1501" y="3132"/>
                  </a:cubicBezTo>
                  <a:lnTo>
                    <a:pt x="1965" y="1310"/>
                  </a:lnTo>
                  <a:lnTo>
                    <a:pt x="1965" y="1275"/>
                  </a:lnTo>
                  <a:lnTo>
                    <a:pt x="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4"/>
            <p:cNvSpPr/>
            <p:nvPr/>
          </p:nvSpPr>
          <p:spPr>
            <a:xfrm rot="2700000">
              <a:off x="1192161" y="4647680"/>
              <a:ext cx="108529" cy="183777"/>
            </a:xfrm>
            <a:custGeom>
              <a:avLst/>
              <a:gdLst/>
              <a:ahLst/>
              <a:cxnLst/>
              <a:rect l="l" t="t" r="r" b="b"/>
              <a:pathLst>
                <a:path w="2061" h="3490" extrusionOk="0">
                  <a:moveTo>
                    <a:pt x="96" y="1"/>
                  </a:moveTo>
                  <a:cubicBezTo>
                    <a:pt x="60" y="13"/>
                    <a:pt x="24" y="24"/>
                    <a:pt x="1" y="60"/>
                  </a:cubicBezTo>
                  <a:lnTo>
                    <a:pt x="1953" y="1513"/>
                  </a:lnTo>
                  <a:lnTo>
                    <a:pt x="1548" y="3489"/>
                  </a:lnTo>
                  <a:cubicBezTo>
                    <a:pt x="1584" y="3477"/>
                    <a:pt x="1620" y="3477"/>
                    <a:pt x="1656" y="3465"/>
                  </a:cubicBezTo>
                  <a:lnTo>
                    <a:pt x="2060" y="1501"/>
                  </a:lnTo>
                  <a:lnTo>
                    <a:pt x="2060" y="1465"/>
                  </a:lnTo>
                  <a:lnTo>
                    <a:pt x="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p:nvPr/>
          </p:nvSpPr>
          <p:spPr>
            <a:xfrm rot="2700000">
              <a:off x="1052995" y="4638284"/>
              <a:ext cx="50815" cy="63348"/>
            </a:xfrm>
            <a:custGeom>
              <a:avLst/>
              <a:gdLst/>
              <a:ahLst/>
              <a:cxnLst/>
              <a:rect l="l" t="t" r="r" b="b"/>
              <a:pathLst>
                <a:path w="965" h="1203" extrusionOk="0">
                  <a:moveTo>
                    <a:pt x="60" y="0"/>
                  </a:moveTo>
                  <a:cubicBezTo>
                    <a:pt x="36" y="36"/>
                    <a:pt x="12" y="60"/>
                    <a:pt x="0" y="72"/>
                  </a:cubicBezTo>
                  <a:lnTo>
                    <a:pt x="834" y="465"/>
                  </a:lnTo>
                  <a:lnTo>
                    <a:pt x="393" y="1191"/>
                  </a:lnTo>
                  <a:cubicBezTo>
                    <a:pt x="429" y="1191"/>
                    <a:pt x="465" y="1191"/>
                    <a:pt x="500" y="1203"/>
                  </a:cubicBezTo>
                  <a:lnTo>
                    <a:pt x="965" y="417"/>
                  </a:lnTo>
                  <a:lnTo>
                    <a:pt x="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rot="2700000">
              <a:off x="1101169" y="4635400"/>
              <a:ext cx="82147" cy="122325"/>
            </a:xfrm>
            <a:custGeom>
              <a:avLst/>
              <a:gdLst/>
              <a:ahLst/>
              <a:cxnLst/>
              <a:rect l="l" t="t" r="r" b="b"/>
              <a:pathLst>
                <a:path w="1560" h="2323" extrusionOk="0">
                  <a:moveTo>
                    <a:pt x="72" y="1"/>
                  </a:moveTo>
                  <a:lnTo>
                    <a:pt x="0" y="84"/>
                  </a:lnTo>
                  <a:lnTo>
                    <a:pt x="1441" y="953"/>
                  </a:lnTo>
                  <a:lnTo>
                    <a:pt x="893" y="2322"/>
                  </a:lnTo>
                  <a:lnTo>
                    <a:pt x="1000" y="2322"/>
                  </a:lnTo>
                  <a:lnTo>
                    <a:pt x="1560" y="917"/>
                  </a:lnTo>
                  <a:lnTo>
                    <a:pt x="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rot="2700000">
              <a:off x="1230360" y="4658764"/>
              <a:ext cx="115427" cy="194414"/>
            </a:xfrm>
            <a:custGeom>
              <a:avLst/>
              <a:gdLst/>
              <a:ahLst/>
              <a:cxnLst/>
              <a:rect l="l" t="t" r="r" b="b"/>
              <a:pathLst>
                <a:path w="2192" h="3692" extrusionOk="0">
                  <a:moveTo>
                    <a:pt x="96" y="0"/>
                  </a:moveTo>
                  <a:cubicBezTo>
                    <a:pt x="61" y="24"/>
                    <a:pt x="37" y="36"/>
                    <a:pt x="1" y="60"/>
                  </a:cubicBezTo>
                  <a:lnTo>
                    <a:pt x="2085" y="1607"/>
                  </a:lnTo>
                  <a:lnTo>
                    <a:pt x="1656" y="3691"/>
                  </a:lnTo>
                  <a:cubicBezTo>
                    <a:pt x="1680" y="3679"/>
                    <a:pt x="1727" y="3667"/>
                    <a:pt x="1763" y="3667"/>
                  </a:cubicBezTo>
                  <a:lnTo>
                    <a:pt x="2180" y="1596"/>
                  </a:lnTo>
                  <a:lnTo>
                    <a:pt x="2192" y="1572"/>
                  </a:lnTo>
                  <a:lnTo>
                    <a:pt x="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4"/>
            <p:cNvSpPr/>
            <p:nvPr/>
          </p:nvSpPr>
          <p:spPr>
            <a:xfrm rot="2700000">
              <a:off x="1079032" y="4634937"/>
              <a:ext cx="65244" cy="96628"/>
            </a:xfrm>
            <a:custGeom>
              <a:avLst/>
              <a:gdLst/>
              <a:ahLst/>
              <a:cxnLst/>
              <a:rect l="l" t="t" r="r" b="b"/>
              <a:pathLst>
                <a:path w="1239" h="1835" extrusionOk="0">
                  <a:moveTo>
                    <a:pt x="60" y="1"/>
                  </a:moveTo>
                  <a:cubicBezTo>
                    <a:pt x="24" y="37"/>
                    <a:pt x="12" y="48"/>
                    <a:pt x="1" y="84"/>
                  </a:cubicBezTo>
                  <a:lnTo>
                    <a:pt x="1108" y="763"/>
                  </a:lnTo>
                  <a:lnTo>
                    <a:pt x="596" y="1834"/>
                  </a:lnTo>
                  <a:lnTo>
                    <a:pt x="691" y="1834"/>
                  </a:lnTo>
                  <a:lnTo>
                    <a:pt x="1239" y="739"/>
                  </a:lnTo>
                  <a:lnTo>
                    <a:pt x="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p:nvPr/>
          </p:nvSpPr>
          <p:spPr>
            <a:xfrm rot="2700000">
              <a:off x="1276359" y="4671956"/>
              <a:ext cx="110372" cy="198153"/>
            </a:xfrm>
            <a:custGeom>
              <a:avLst/>
              <a:gdLst/>
              <a:ahLst/>
              <a:cxnLst/>
              <a:rect l="l" t="t" r="r" b="b"/>
              <a:pathLst>
                <a:path w="2096" h="3763" extrusionOk="0">
                  <a:moveTo>
                    <a:pt x="108" y="0"/>
                  </a:moveTo>
                  <a:cubicBezTo>
                    <a:pt x="72" y="24"/>
                    <a:pt x="48" y="36"/>
                    <a:pt x="0" y="48"/>
                  </a:cubicBezTo>
                  <a:lnTo>
                    <a:pt x="2001" y="1715"/>
                  </a:lnTo>
                  <a:lnTo>
                    <a:pt x="1786" y="3763"/>
                  </a:lnTo>
                  <a:cubicBezTo>
                    <a:pt x="1822" y="3751"/>
                    <a:pt x="1858" y="3739"/>
                    <a:pt x="1894" y="3727"/>
                  </a:cubicBezTo>
                  <a:lnTo>
                    <a:pt x="2096" y="1667"/>
                  </a:lnTo>
                  <a:lnTo>
                    <a:pt x="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4"/>
            <p:cNvSpPr/>
            <p:nvPr/>
          </p:nvSpPr>
          <p:spPr>
            <a:xfrm rot="2700000">
              <a:off x="1571868" y="4818106"/>
              <a:ext cx="70878" cy="116006"/>
            </a:xfrm>
            <a:custGeom>
              <a:avLst/>
              <a:gdLst/>
              <a:ahLst/>
              <a:cxnLst/>
              <a:rect l="l" t="t" r="r" b="b"/>
              <a:pathLst>
                <a:path w="1346" h="2203" extrusionOk="0">
                  <a:moveTo>
                    <a:pt x="0" y="0"/>
                  </a:moveTo>
                  <a:lnTo>
                    <a:pt x="977" y="1179"/>
                  </a:lnTo>
                  <a:lnTo>
                    <a:pt x="1274" y="2203"/>
                  </a:lnTo>
                  <a:lnTo>
                    <a:pt x="1346" y="2132"/>
                  </a:lnTo>
                  <a:lnTo>
                    <a:pt x="1060" y="1143"/>
                  </a:lnTo>
                  <a:lnTo>
                    <a:pt x="1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p:nvPr/>
          </p:nvSpPr>
          <p:spPr>
            <a:xfrm rot="2700000">
              <a:off x="1509361" y="4780791"/>
              <a:ext cx="85938" cy="149865"/>
            </a:xfrm>
            <a:custGeom>
              <a:avLst/>
              <a:gdLst/>
              <a:ahLst/>
              <a:cxnLst/>
              <a:rect l="l" t="t" r="r" b="b"/>
              <a:pathLst>
                <a:path w="1632" h="2846" extrusionOk="0">
                  <a:moveTo>
                    <a:pt x="107" y="0"/>
                  </a:moveTo>
                  <a:cubicBezTo>
                    <a:pt x="72" y="0"/>
                    <a:pt x="24" y="12"/>
                    <a:pt x="0" y="12"/>
                  </a:cubicBezTo>
                  <a:lnTo>
                    <a:pt x="1250" y="1465"/>
                  </a:lnTo>
                  <a:lnTo>
                    <a:pt x="1548" y="2846"/>
                  </a:lnTo>
                  <a:cubicBezTo>
                    <a:pt x="1572" y="2810"/>
                    <a:pt x="1608" y="2798"/>
                    <a:pt x="1631" y="2774"/>
                  </a:cubicBezTo>
                  <a:lnTo>
                    <a:pt x="1334" y="1441"/>
                  </a:ln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4"/>
            <p:cNvSpPr/>
            <p:nvPr/>
          </p:nvSpPr>
          <p:spPr>
            <a:xfrm rot="2700000">
              <a:off x="1657442" y="4873207"/>
              <a:ext cx="38914" cy="58977"/>
            </a:xfrm>
            <a:custGeom>
              <a:avLst/>
              <a:gdLst/>
              <a:ahLst/>
              <a:cxnLst/>
              <a:rect l="l" t="t" r="r" b="b"/>
              <a:pathLst>
                <a:path w="739" h="1120" extrusionOk="0">
                  <a:moveTo>
                    <a:pt x="1" y="1"/>
                  </a:moveTo>
                  <a:lnTo>
                    <a:pt x="548" y="596"/>
                  </a:lnTo>
                  <a:lnTo>
                    <a:pt x="667" y="1120"/>
                  </a:lnTo>
                  <a:cubicBezTo>
                    <a:pt x="703" y="1096"/>
                    <a:pt x="715" y="1048"/>
                    <a:pt x="739" y="1013"/>
                  </a:cubicBezTo>
                  <a:lnTo>
                    <a:pt x="644" y="572"/>
                  </a:lnTo>
                  <a:lnTo>
                    <a:pt x="1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4"/>
            <p:cNvSpPr/>
            <p:nvPr/>
          </p:nvSpPr>
          <p:spPr>
            <a:xfrm rot="2700000">
              <a:off x="1322649" y="4688319"/>
              <a:ext cx="106001" cy="196889"/>
            </a:xfrm>
            <a:custGeom>
              <a:avLst/>
              <a:gdLst/>
              <a:ahLst/>
              <a:cxnLst/>
              <a:rect l="l" t="t" r="r" b="b"/>
              <a:pathLst>
                <a:path w="2013" h="3739" extrusionOk="0">
                  <a:moveTo>
                    <a:pt x="108" y="0"/>
                  </a:moveTo>
                  <a:cubicBezTo>
                    <a:pt x="84" y="12"/>
                    <a:pt x="48" y="36"/>
                    <a:pt x="1" y="48"/>
                  </a:cubicBezTo>
                  <a:lnTo>
                    <a:pt x="1787" y="1822"/>
                  </a:lnTo>
                  <a:lnTo>
                    <a:pt x="1930" y="3739"/>
                  </a:lnTo>
                  <a:lnTo>
                    <a:pt x="2013" y="3691"/>
                  </a:lnTo>
                  <a:lnTo>
                    <a:pt x="1882" y="1786"/>
                  </a:lnTo>
                  <a:lnTo>
                    <a:pt x="1894" y="1762"/>
                  </a:lnTo>
                  <a:lnTo>
                    <a:pt x="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p:nvPr/>
          </p:nvSpPr>
          <p:spPr>
            <a:xfrm rot="2700000">
              <a:off x="1439528" y="4746086"/>
              <a:ext cx="104105" cy="173140"/>
            </a:xfrm>
            <a:custGeom>
              <a:avLst/>
              <a:gdLst/>
              <a:ahLst/>
              <a:cxnLst/>
              <a:rect l="l" t="t" r="r" b="b"/>
              <a:pathLst>
                <a:path w="1977" h="3288" extrusionOk="0">
                  <a:moveTo>
                    <a:pt x="108" y="1"/>
                  </a:moveTo>
                  <a:cubicBezTo>
                    <a:pt x="72" y="13"/>
                    <a:pt x="36" y="13"/>
                    <a:pt x="1" y="37"/>
                  </a:cubicBezTo>
                  <a:lnTo>
                    <a:pt x="1572" y="1644"/>
                  </a:lnTo>
                  <a:lnTo>
                    <a:pt x="1894" y="3287"/>
                  </a:lnTo>
                  <a:cubicBezTo>
                    <a:pt x="1917" y="3275"/>
                    <a:pt x="1953" y="3251"/>
                    <a:pt x="1977" y="3228"/>
                  </a:cubicBezTo>
                  <a:lnTo>
                    <a:pt x="1667" y="1596"/>
                  </a:lnTo>
                  <a:lnTo>
                    <a:pt x="1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p:nvPr/>
          </p:nvSpPr>
          <p:spPr>
            <a:xfrm rot="2700000">
              <a:off x="1388216" y="4716531"/>
              <a:ext cx="97260" cy="191887"/>
            </a:xfrm>
            <a:custGeom>
              <a:avLst/>
              <a:gdLst/>
              <a:ahLst/>
              <a:cxnLst/>
              <a:rect l="l" t="t" r="r" b="b"/>
              <a:pathLst>
                <a:path w="1847" h="3644" extrusionOk="0">
                  <a:moveTo>
                    <a:pt x="108" y="1"/>
                  </a:moveTo>
                  <a:cubicBezTo>
                    <a:pt x="84" y="13"/>
                    <a:pt x="37" y="13"/>
                    <a:pt x="1" y="24"/>
                  </a:cubicBezTo>
                  <a:lnTo>
                    <a:pt x="1573" y="1799"/>
                  </a:lnTo>
                  <a:lnTo>
                    <a:pt x="1763" y="3644"/>
                  </a:lnTo>
                  <a:lnTo>
                    <a:pt x="1846" y="3596"/>
                  </a:lnTo>
                  <a:lnTo>
                    <a:pt x="1656" y="1751"/>
                  </a:lnTo>
                  <a:lnTo>
                    <a:pt x="1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rot="2700000">
              <a:off x="2198706" y="4180284"/>
              <a:ext cx="545539" cy="458653"/>
            </a:xfrm>
            <a:custGeom>
              <a:avLst/>
              <a:gdLst/>
              <a:ahLst/>
              <a:cxnLst/>
              <a:rect l="l" t="t" r="r" b="b"/>
              <a:pathLst>
                <a:path w="10360" h="8710" extrusionOk="0">
                  <a:moveTo>
                    <a:pt x="465" y="1"/>
                  </a:moveTo>
                  <a:cubicBezTo>
                    <a:pt x="1" y="1"/>
                    <a:pt x="1191" y="2751"/>
                    <a:pt x="2025" y="3823"/>
                  </a:cubicBezTo>
                  <a:cubicBezTo>
                    <a:pt x="2858" y="4918"/>
                    <a:pt x="4858" y="6823"/>
                    <a:pt x="6454" y="7609"/>
                  </a:cubicBezTo>
                  <a:cubicBezTo>
                    <a:pt x="7869" y="8311"/>
                    <a:pt x="9237" y="8709"/>
                    <a:pt x="9801" y="8709"/>
                  </a:cubicBezTo>
                  <a:cubicBezTo>
                    <a:pt x="9868" y="8709"/>
                    <a:pt x="9923" y="8704"/>
                    <a:pt x="9966" y="8692"/>
                  </a:cubicBezTo>
                  <a:cubicBezTo>
                    <a:pt x="10359" y="8585"/>
                    <a:pt x="10109" y="8014"/>
                    <a:pt x="9347" y="6525"/>
                  </a:cubicBezTo>
                  <a:cubicBezTo>
                    <a:pt x="8656" y="5168"/>
                    <a:pt x="6549" y="2632"/>
                    <a:pt x="4454" y="1382"/>
                  </a:cubicBezTo>
                  <a:cubicBezTo>
                    <a:pt x="2358" y="155"/>
                    <a:pt x="465" y="1"/>
                    <a:pt x="4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rot="2700000">
              <a:off x="2138626" y="4242645"/>
              <a:ext cx="735478" cy="591299"/>
            </a:xfrm>
            <a:custGeom>
              <a:avLst/>
              <a:gdLst/>
              <a:ahLst/>
              <a:cxnLst/>
              <a:rect l="l" t="t" r="r" b="b"/>
              <a:pathLst>
                <a:path w="13967" h="11229" extrusionOk="0">
                  <a:moveTo>
                    <a:pt x="96" y="1"/>
                  </a:moveTo>
                  <a:cubicBezTo>
                    <a:pt x="36" y="1"/>
                    <a:pt x="1" y="60"/>
                    <a:pt x="1" y="155"/>
                  </a:cubicBezTo>
                  <a:cubicBezTo>
                    <a:pt x="798" y="989"/>
                    <a:pt x="3346" y="3561"/>
                    <a:pt x="6251" y="6049"/>
                  </a:cubicBezTo>
                  <a:cubicBezTo>
                    <a:pt x="6323" y="6109"/>
                    <a:pt x="6382" y="6168"/>
                    <a:pt x="6454" y="6228"/>
                  </a:cubicBezTo>
                  <a:cubicBezTo>
                    <a:pt x="6489" y="6251"/>
                    <a:pt x="6513" y="6263"/>
                    <a:pt x="6549" y="6299"/>
                  </a:cubicBezTo>
                  <a:cubicBezTo>
                    <a:pt x="6609" y="6370"/>
                    <a:pt x="6716" y="6466"/>
                    <a:pt x="6811" y="6537"/>
                  </a:cubicBezTo>
                  <a:cubicBezTo>
                    <a:pt x="6847" y="6561"/>
                    <a:pt x="6870" y="6585"/>
                    <a:pt x="6906" y="6609"/>
                  </a:cubicBezTo>
                  <a:cubicBezTo>
                    <a:pt x="7013" y="6704"/>
                    <a:pt x="7109" y="6775"/>
                    <a:pt x="7204" y="6859"/>
                  </a:cubicBezTo>
                  <a:cubicBezTo>
                    <a:pt x="7228" y="6882"/>
                    <a:pt x="7240" y="6906"/>
                    <a:pt x="7275" y="6918"/>
                  </a:cubicBezTo>
                  <a:cubicBezTo>
                    <a:pt x="7382" y="7013"/>
                    <a:pt x="7490" y="7085"/>
                    <a:pt x="7585" y="7180"/>
                  </a:cubicBezTo>
                  <a:cubicBezTo>
                    <a:pt x="7621" y="7192"/>
                    <a:pt x="7632" y="7216"/>
                    <a:pt x="7656" y="7228"/>
                  </a:cubicBezTo>
                  <a:cubicBezTo>
                    <a:pt x="7763" y="7323"/>
                    <a:pt x="7871" y="7394"/>
                    <a:pt x="7978" y="7490"/>
                  </a:cubicBezTo>
                  <a:cubicBezTo>
                    <a:pt x="8002" y="7502"/>
                    <a:pt x="8013" y="7525"/>
                    <a:pt x="8049" y="7549"/>
                  </a:cubicBezTo>
                  <a:cubicBezTo>
                    <a:pt x="8156" y="7633"/>
                    <a:pt x="8252" y="7704"/>
                    <a:pt x="8359" y="7799"/>
                  </a:cubicBezTo>
                  <a:cubicBezTo>
                    <a:pt x="8371" y="7811"/>
                    <a:pt x="8406" y="7823"/>
                    <a:pt x="8418" y="7847"/>
                  </a:cubicBezTo>
                  <a:cubicBezTo>
                    <a:pt x="8525" y="7930"/>
                    <a:pt x="8633" y="8002"/>
                    <a:pt x="8752" y="8097"/>
                  </a:cubicBezTo>
                  <a:cubicBezTo>
                    <a:pt x="8764" y="8109"/>
                    <a:pt x="8787" y="8121"/>
                    <a:pt x="8811" y="8145"/>
                  </a:cubicBezTo>
                  <a:cubicBezTo>
                    <a:pt x="8906" y="8228"/>
                    <a:pt x="9025" y="8299"/>
                    <a:pt x="9133" y="8383"/>
                  </a:cubicBezTo>
                  <a:cubicBezTo>
                    <a:pt x="9145" y="8395"/>
                    <a:pt x="9180" y="8406"/>
                    <a:pt x="9192" y="8418"/>
                  </a:cubicBezTo>
                  <a:cubicBezTo>
                    <a:pt x="9299" y="8502"/>
                    <a:pt x="9418" y="8585"/>
                    <a:pt x="9526" y="8668"/>
                  </a:cubicBezTo>
                  <a:cubicBezTo>
                    <a:pt x="9537" y="8680"/>
                    <a:pt x="9549" y="8680"/>
                    <a:pt x="9573" y="8692"/>
                  </a:cubicBezTo>
                  <a:cubicBezTo>
                    <a:pt x="10621" y="9538"/>
                    <a:pt x="12966" y="10847"/>
                    <a:pt x="13967" y="11228"/>
                  </a:cubicBezTo>
                  <a:lnTo>
                    <a:pt x="13871" y="11002"/>
                  </a:lnTo>
                  <a:cubicBezTo>
                    <a:pt x="12966" y="10633"/>
                    <a:pt x="10609" y="9228"/>
                    <a:pt x="9728" y="8585"/>
                  </a:cubicBezTo>
                  <a:cubicBezTo>
                    <a:pt x="9478" y="8406"/>
                    <a:pt x="9204" y="8216"/>
                    <a:pt x="8954" y="8014"/>
                  </a:cubicBezTo>
                  <a:lnTo>
                    <a:pt x="8942" y="8014"/>
                  </a:lnTo>
                  <a:cubicBezTo>
                    <a:pt x="8823" y="7918"/>
                    <a:pt x="8692" y="7811"/>
                    <a:pt x="8573" y="7728"/>
                  </a:cubicBezTo>
                  <a:cubicBezTo>
                    <a:pt x="8537" y="7716"/>
                    <a:pt x="8525" y="7680"/>
                    <a:pt x="8502" y="7668"/>
                  </a:cubicBezTo>
                  <a:cubicBezTo>
                    <a:pt x="8394" y="7597"/>
                    <a:pt x="8287" y="7502"/>
                    <a:pt x="8180" y="7430"/>
                  </a:cubicBezTo>
                  <a:cubicBezTo>
                    <a:pt x="8144" y="7394"/>
                    <a:pt x="8109" y="7371"/>
                    <a:pt x="8061" y="7335"/>
                  </a:cubicBezTo>
                  <a:cubicBezTo>
                    <a:pt x="7978" y="7263"/>
                    <a:pt x="7882" y="7204"/>
                    <a:pt x="7799" y="7132"/>
                  </a:cubicBezTo>
                  <a:cubicBezTo>
                    <a:pt x="7752" y="7085"/>
                    <a:pt x="7692" y="7037"/>
                    <a:pt x="7644" y="7013"/>
                  </a:cubicBezTo>
                  <a:cubicBezTo>
                    <a:pt x="7573" y="6954"/>
                    <a:pt x="7501" y="6894"/>
                    <a:pt x="7430" y="6823"/>
                  </a:cubicBezTo>
                  <a:cubicBezTo>
                    <a:pt x="7371" y="6775"/>
                    <a:pt x="7323" y="6728"/>
                    <a:pt x="7263" y="6680"/>
                  </a:cubicBezTo>
                  <a:cubicBezTo>
                    <a:pt x="7192" y="6621"/>
                    <a:pt x="7109" y="6561"/>
                    <a:pt x="7049" y="6501"/>
                  </a:cubicBezTo>
                  <a:cubicBezTo>
                    <a:pt x="6990" y="6466"/>
                    <a:pt x="6930" y="6418"/>
                    <a:pt x="6870" y="6359"/>
                  </a:cubicBezTo>
                  <a:cubicBezTo>
                    <a:pt x="6799" y="6299"/>
                    <a:pt x="6739" y="6240"/>
                    <a:pt x="6668" y="6180"/>
                  </a:cubicBezTo>
                  <a:cubicBezTo>
                    <a:pt x="6609" y="6120"/>
                    <a:pt x="6549" y="6073"/>
                    <a:pt x="6489" y="6013"/>
                  </a:cubicBezTo>
                  <a:cubicBezTo>
                    <a:pt x="3513" y="3465"/>
                    <a:pt x="870" y="810"/>
                    <a:pt x="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rot="2700000">
              <a:off x="2410250" y="4150053"/>
              <a:ext cx="97839" cy="111056"/>
            </a:xfrm>
            <a:custGeom>
              <a:avLst/>
              <a:gdLst/>
              <a:ahLst/>
              <a:cxnLst/>
              <a:rect l="l" t="t" r="r" b="b"/>
              <a:pathLst>
                <a:path w="1858" h="2109" extrusionOk="0">
                  <a:moveTo>
                    <a:pt x="1774" y="1"/>
                  </a:moveTo>
                  <a:lnTo>
                    <a:pt x="1500" y="1775"/>
                  </a:lnTo>
                  <a:lnTo>
                    <a:pt x="0" y="2013"/>
                  </a:lnTo>
                  <a:lnTo>
                    <a:pt x="48" y="2108"/>
                  </a:lnTo>
                  <a:lnTo>
                    <a:pt x="1548" y="1846"/>
                  </a:lnTo>
                  <a:lnTo>
                    <a:pt x="1572" y="1846"/>
                  </a:lnTo>
                  <a:lnTo>
                    <a:pt x="1857" y="37"/>
                  </a:lnTo>
                  <a:cubicBezTo>
                    <a:pt x="1834" y="25"/>
                    <a:pt x="1798" y="1"/>
                    <a:pt x="17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rot="2700000">
              <a:off x="2404358" y="4176698"/>
              <a:ext cx="112267" cy="130487"/>
            </a:xfrm>
            <a:custGeom>
              <a:avLst/>
              <a:gdLst/>
              <a:ahLst/>
              <a:cxnLst/>
              <a:rect l="l" t="t" r="r" b="b"/>
              <a:pathLst>
                <a:path w="2132" h="2478" extrusionOk="0">
                  <a:moveTo>
                    <a:pt x="2036" y="1"/>
                  </a:moveTo>
                  <a:lnTo>
                    <a:pt x="1715" y="2060"/>
                  </a:lnTo>
                  <a:lnTo>
                    <a:pt x="0" y="2382"/>
                  </a:lnTo>
                  <a:lnTo>
                    <a:pt x="48" y="2477"/>
                  </a:lnTo>
                  <a:lnTo>
                    <a:pt x="1762" y="2144"/>
                  </a:lnTo>
                  <a:lnTo>
                    <a:pt x="1798" y="2132"/>
                  </a:lnTo>
                  <a:lnTo>
                    <a:pt x="2131" y="48"/>
                  </a:lnTo>
                  <a:lnTo>
                    <a:pt x="20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rot="2700000">
              <a:off x="2402484" y="4210665"/>
              <a:ext cx="123536" cy="143652"/>
            </a:xfrm>
            <a:custGeom>
              <a:avLst/>
              <a:gdLst/>
              <a:ahLst/>
              <a:cxnLst/>
              <a:rect l="l" t="t" r="r" b="b"/>
              <a:pathLst>
                <a:path w="2346" h="2728" extrusionOk="0">
                  <a:moveTo>
                    <a:pt x="2262" y="1"/>
                  </a:moveTo>
                  <a:lnTo>
                    <a:pt x="1822" y="2203"/>
                  </a:lnTo>
                  <a:lnTo>
                    <a:pt x="0" y="2656"/>
                  </a:lnTo>
                  <a:cubicBezTo>
                    <a:pt x="24" y="2680"/>
                    <a:pt x="48" y="2703"/>
                    <a:pt x="60" y="2727"/>
                  </a:cubicBezTo>
                  <a:lnTo>
                    <a:pt x="1846" y="2287"/>
                  </a:lnTo>
                  <a:lnTo>
                    <a:pt x="1881" y="2287"/>
                  </a:lnTo>
                  <a:lnTo>
                    <a:pt x="2346" y="48"/>
                  </a:lnTo>
                  <a:cubicBezTo>
                    <a:pt x="2310" y="36"/>
                    <a:pt x="2286" y="25"/>
                    <a:pt x="2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rot="2700000">
              <a:off x="2415604" y="4129049"/>
              <a:ext cx="85306" cy="90993"/>
            </a:xfrm>
            <a:custGeom>
              <a:avLst/>
              <a:gdLst/>
              <a:ahLst/>
              <a:cxnLst/>
              <a:rect l="l" t="t" r="r" b="b"/>
              <a:pathLst>
                <a:path w="1620" h="1728" extrusionOk="0">
                  <a:moveTo>
                    <a:pt x="1524" y="1"/>
                  </a:moveTo>
                  <a:lnTo>
                    <a:pt x="1370" y="1560"/>
                  </a:lnTo>
                  <a:lnTo>
                    <a:pt x="0" y="1632"/>
                  </a:lnTo>
                  <a:lnTo>
                    <a:pt x="36" y="1727"/>
                  </a:lnTo>
                  <a:lnTo>
                    <a:pt x="1441" y="1644"/>
                  </a:lnTo>
                  <a:lnTo>
                    <a:pt x="1620" y="24"/>
                  </a:lnTo>
                  <a:cubicBezTo>
                    <a:pt x="1584" y="13"/>
                    <a:pt x="1560" y="13"/>
                    <a:pt x="15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rot="2700000">
              <a:off x="2401566" y="4245744"/>
              <a:ext cx="129803" cy="152393"/>
            </a:xfrm>
            <a:custGeom>
              <a:avLst/>
              <a:gdLst/>
              <a:ahLst/>
              <a:cxnLst/>
              <a:rect l="l" t="t" r="r" b="b"/>
              <a:pathLst>
                <a:path w="2465" h="2894" extrusionOk="0">
                  <a:moveTo>
                    <a:pt x="2394" y="0"/>
                  </a:moveTo>
                  <a:lnTo>
                    <a:pt x="1917" y="2358"/>
                  </a:lnTo>
                  <a:lnTo>
                    <a:pt x="0" y="2822"/>
                  </a:lnTo>
                  <a:lnTo>
                    <a:pt x="72" y="2894"/>
                  </a:lnTo>
                  <a:lnTo>
                    <a:pt x="1965" y="2429"/>
                  </a:lnTo>
                  <a:lnTo>
                    <a:pt x="1989" y="2429"/>
                  </a:lnTo>
                  <a:lnTo>
                    <a:pt x="2465" y="60"/>
                  </a:lnTo>
                  <a:cubicBezTo>
                    <a:pt x="2441" y="48"/>
                    <a:pt x="2405" y="24"/>
                    <a:pt x="23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rot="2700000">
              <a:off x="2422996" y="4109020"/>
              <a:ext cx="69667" cy="68982"/>
            </a:xfrm>
            <a:custGeom>
              <a:avLst/>
              <a:gdLst/>
              <a:ahLst/>
              <a:cxnLst/>
              <a:rect l="l" t="t" r="r" b="b"/>
              <a:pathLst>
                <a:path w="1323" h="1310" extrusionOk="0">
                  <a:moveTo>
                    <a:pt x="1239" y="0"/>
                  </a:moveTo>
                  <a:lnTo>
                    <a:pt x="1108" y="1215"/>
                  </a:lnTo>
                  <a:lnTo>
                    <a:pt x="1" y="1191"/>
                  </a:lnTo>
                  <a:lnTo>
                    <a:pt x="48" y="1286"/>
                  </a:lnTo>
                  <a:lnTo>
                    <a:pt x="1179" y="1310"/>
                  </a:lnTo>
                  <a:lnTo>
                    <a:pt x="1322" y="36"/>
                  </a:lnTo>
                  <a:cubicBezTo>
                    <a:pt x="1298" y="24"/>
                    <a:pt x="1263" y="24"/>
                    <a:pt x="1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rot="2700000">
              <a:off x="2402703" y="4290776"/>
              <a:ext cx="131066" cy="159923"/>
            </a:xfrm>
            <a:custGeom>
              <a:avLst/>
              <a:gdLst/>
              <a:ahLst/>
              <a:cxnLst/>
              <a:rect l="l" t="t" r="r" b="b"/>
              <a:pathLst>
                <a:path w="2489" h="3037" extrusionOk="0">
                  <a:moveTo>
                    <a:pt x="2405" y="0"/>
                  </a:moveTo>
                  <a:lnTo>
                    <a:pt x="1798" y="2322"/>
                  </a:lnTo>
                  <a:lnTo>
                    <a:pt x="0" y="2953"/>
                  </a:lnTo>
                  <a:lnTo>
                    <a:pt x="72" y="3036"/>
                  </a:lnTo>
                  <a:lnTo>
                    <a:pt x="1869" y="2381"/>
                  </a:lnTo>
                  <a:lnTo>
                    <a:pt x="2489" y="60"/>
                  </a:lnTo>
                  <a:cubicBezTo>
                    <a:pt x="2453" y="36"/>
                    <a:pt x="2441" y="12"/>
                    <a:pt x="2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rot="2700000">
              <a:off x="2452162" y="4594792"/>
              <a:ext cx="73406" cy="102894"/>
            </a:xfrm>
            <a:custGeom>
              <a:avLst/>
              <a:gdLst/>
              <a:ahLst/>
              <a:cxnLst/>
              <a:rect l="l" t="t" r="r" b="b"/>
              <a:pathLst>
                <a:path w="1394" h="1954" extrusionOk="0">
                  <a:moveTo>
                    <a:pt x="1334" y="1"/>
                  </a:moveTo>
                  <a:lnTo>
                    <a:pt x="739" y="1287"/>
                  </a:lnTo>
                  <a:lnTo>
                    <a:pt x="0" y="1930"/>
                  </a:lnTo>
                  <a:cubicBezTo>
                    <a:pt x="24" y="1942"/>
                    <a:pt x="60" y="1953"/>
                    <a:pt x="108" y="1953"/>
                  </a:cubicBezTo>
                  <a:lnTo>
                    <a:pt x="810" y="1334"/>
                  </a:lnTo>
                  <a:lnTo>
                    <a:pt x="1394" y="96"/>
                  </a:lnTo>
                  <a:cubicBezTo>
                    <a:pt x="1382" y="60"/>
                    <a:pt x="1370" y="37"/>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rot="2700000">
              <a:off x="2435003" y="4526471"/>
              <a:ext cx="96628" cy="129171"/>
            </a:xfrm>
            <a:custGeom>
              <a:avLst/>
              <a:gdLst/>
              <a:ahLst/>
              <a:cxnLst/>
              <a:rect l="l" t="t" r="r" b="b"/>
              <a:pathLst>
                <a:path w="1835" h="2453" extrusionOk="0">
                  <a:moveTo>
                    <a:pt x="1775" y="0"/>
                  </a:moveTo>
                  <a:lnTo>
                    <a:pt x="1048" y="1607"/>
                  </a:lnTo>
                  <a:lnTo>
                    <a:pt x="1" y="2405"/>
                  </a:lnTo>
                  <a:lnTo>
                    <a:pt x="96" y="2453"/>
                  </a:lnTo>
                  <a:lnTo>
                    <a:pt x="1120" y="1679"/>
                  </a:lnTo>
                  <a:lnTo>
                    <a:pt x="1834" y="83"/>
                  </a:lnTo>
                  <a:cubicBezTo>
                    <a:pt x="1822" y="60"/>
                    <a:pt x="1798" y="24"/>
                    <a:pt x="17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rot="2700000">
              <a:off x="2475095" y="4687560"/>
              <a:ext cx="37703" cy="55238"/>
            </a:xfrm>
            <a:custGeom>
              <a:avLst/>
              <a:gdLst/>
              <a:ahLst/>
              <a:cxnLst/>
              <a:rect l="l" t="t" r="r" b="b"/>
              <a:pathLst>
                <a:path w="716" h="1049" extrusionOk="0">
                  <a:moveTo>
                    <a:pt x="680" y="1"/>
                  </a:moveTo>
                  <a:lnTo>
                    <a:pt x="394" y="703"/>
                  </a:lnTo>
                  <a:lnTo>
                    <a:pt x="1" y="1013"/>
                  </a:lnTo>
                  <a:cubicBezTo>
                    <a:pt x="49" y="1036"/>
                    <a:pt x="84" y="1036"/>
                    <a:pt x="120" y="1048"/>
                  </a:cubicBezTo>
                  <a:lnTo>
                    <a:pt x="453" y="763"/>
                  </a:lnTo>
                  <a:lnTo>
                    <a:pt x="715" y="120"/>
                  </a:lnTo>
                  <a:cubicBezTo>
                    <a:pt x="703" y="84"/>
                    <a:pt x="692" y="48"/>
                    <a:pt x="6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rot="2700000">
              <a:off x="2408575" y="4336299"/>
              <a:ext cx="127328" cy="163714"/>
            </a:xfrm>
            <a:custGeom>
              <a:avLst/>
              <a:gdLst/>
              <a:ahLst/>
              <a:cxnLst/>
              <a:rect l="l" t="t" r="r" b="b"/>
              <a:pathLst>
                <a:path w="2418" h="3109" extrusionOk="0">
                  <a:moveTo>
                    <a:pt x="2334" y="1"/>
                  </a:moveTo>
                  <a:lnTo>
                    <a:pt x="1560" y="2192"/>
                  </a:lnTo>
                  <a:lnTo>
                    <a:pt x="0" y="3049"/>
                  </a:lnTo>
                  <a:cubicBezTo>
                    <a:pt x="36" y="3061"/>
                    <a:pt x="48" y="3096"/>
                    <a:pt x="72" y="3108"/>
                  </a:cubicBezTo>
                  <a:lnTo>
                    <a:pt x="1620" y="2239"/>
                  </a:lnTo>
                  <a:lnTo>
                    <a:pt x="1643" y="2263"/>
                  </a:lnTo>
                  <a:lnTo>
                    <a:pt x="2417" y="72"/>
                  </a:lnTo>
                  <a:lnTo>
                    <a:pt x="23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rot="2700000">
              <a:off x="2424424" y="4455788"/>
              <a:ext cx="108476" cy="153025"/>
            </a:xfrm>
            <a:custGeom>
              <a:avLst/>
              <a:gdLst/>
              <a:ahLst/>
              <a:cxnLst/>
              <a:rect l="l" t="t" r="r" b="b"/>
              <a:pathLst>
                <a:path w="2060" h="2906" extrusionOk="0">
                  <a:moveTo>
                    <a:pt x="2000" y="1"/>
                  </a:moveTo>
                  <a:lnTo>
                    <a:pt x="1262" y="1953"/>
                  </a:lnTo>
                  <a:lnTo>
                    <a:pt x="0" y="2858"/>
                  </a:lnTo>
                  <a:lnTo>
                    <a:pt x="95" y="2906"/>
                  </a:lnTo>
                  <a:lnTo>
                    <a:pt x="1346" y="2013"/>
                  </a:lnTo>
                  <a:lnTo>
                    <a:pt x="2060" y="72"/>
                  </a:lnTo>
                  <a:cubicBezTo>
                    <a:pt x="2048" y="48"/>
                    <a:pt x="2012" y="12"/>
                    <a:pt x="20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rot="2700000">
              <a:off x="2410996" y="4400913"/>
              <a:ext cx="127328" cy="155500"/>
            </a:xfrm>
            <a:custGeom>
              <a:avLst/>
              <a:gdLst/>
              <a:ahLst/>
              <a:cxnLst/>
              <a:rect l="l" t="t" r="r" b="b"/>
              <a:pathLst>
                <a:path w="2418" h="2953" extrusionOk="0">
                  <a:moveTo>
                    <a:pt x="2346" y="0"/>
                  </a:moveTo>
                  <a:lnTo>
                    <a:pt x="1477" y="2000"/>
                  </a:lnTo>
                  <a:lnTo>
                    <a:pt x="1" y="2893"/>
                  </a:lnTo>
                  <a:cubicBezTo>
                    <a:pt x="36" y="2905"/>
                    <a:pt x="48" y="2941"/>
                    <a:pt x="84" y="2953"/>
                  </a:cubicBezTo>
                  <a:lnTo>
                    <a:pt x="1549" y="2072"/>
                  </a:lnTo>
                  <a:lnTo>
                    <a:pt x="2418" y="83"/>
                  </a:lnTo>
                  <a:cubicBezTo>
                    <a:pt x="2406" y="48"/>
                    <a:pt x="2370" y="36"/>
                    <a:pt x="23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rot="2700000">
              <a:off x="1275256" y="4432991"/>
              <a:ext cx="630740" cy="237752"/>
            </a:xfrm>
            <a:custGeom>
              <a:avLst/>
              <a:gdLst/>
              <a:ahLst/>
              <a:cxnLst/>
              <a:rect l="l" t="t" r="r" b="b"/>
              <a:pathLst>
                <a:path w="11978" h="4515" extrusionOk="0">
                  <a:moveTo>
                    <a:pt x="8713" y="0"/>
                  </a:moveTo>
                  <a:cubicBezTo>
                    <a:pt x="7242" y="0"/>
                    <a:pt x="5009" y="220"/>
                    <a:pt x="2929" y="1441"/>
                  </a:cubicBezTo>
                  <a:cubicBezTo>
                    <a:pt x="417" y="2929"/>
                    <a:pt x="0" y="3917"/>
                    <a:pt x="0" y="3917"/>
                  </a:cubicBezTo>
                  <a:cubicBezTo>
                    <a:pt x="0" y="3917"/>
                    <a:pt x="1196" y="4515"/>
                    <a:pt x="3011" y="4515"/>
                  </a:cubicBezTo>
                  <a:cubicBezTo>
                    <a:pt x="3078" y="4515"/>
                    <a:pt x="3146" y="4514"/>
                    <a:pt x="3215" y="4512"/>
                  </a:cubicBezTo>
                  <a:cubicBezTo>
                    <a:pt x="5144" y="4477"/>
                    <a:pt x="8585" y="3298"/>
                    <a:pt x="9942" y="2381"/>
                  </a:cubicBezTo>
                  <a:cubicBezTo>
                    <a:pt x="11287" y="1464"/>
                    <a:pt x="11978" y="845"/>
                    <a:pt x="11978" y="845"/>
                  </a:cubicBezTo>
                  <a:cubicBezTo>
                    <a:pt x="11799" y="702"/>
                    <a:pt x="10882" y="107"/>
                    <a:pt x="9561" y="24"/>
                  </a:cubicBezTo>
                  <a:cubicBezTo>
                    <a:pt x="9321" y="11"/>
                    <a:pt x="9035" y="0"/>
                    <a:pt x="8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rot="2700000">
              <a:off x="1228538" y="4578926"/>
              <a:ext cx="926101" cy="165084"/>
            </a:xfrm>
            <a:custGeom>
              <a:avLst/>
              <a:gdLst/>
              <a:ahLst/>
              <a:cxnLst/>
              <a:rect l="l" t="t" r="r" b="b"/>
              <a:pathLst>
                <a:path w="17587" h="3135" extrusionOk="0">
                  <a:moveTo>
                    <a:pt x="12026" y="0"/>
                  </a:moveTo>
                  <a:cubicBezTo>
                    <a:pt x="11895" y="0"/>
                    <a:pt x="11764" y="1"/>
                    <a:pt x="11633" y="4"/>
                  </a:cubicBezTo>
                  <a:lnTo>
                    <a:pt x="11348" y="4"/>
                  </a:lnTo>
                  <a:cubicBezTo>
                    <a:pt x="11264" y="4"/>
                    <a:pt x="11169" y="4"/>
                    <a:pt x="11098" y="15"/>
                  </a:cubicBezTo>
                  <a:cubicBezTo>
                    <a:pt x="10990" y="15"/>
                    <a:pt x="10907" y="27"/>
                    <a:pt x="10812" y="27"/>
                  </a:cubicBezTo>
                  <a:cubicBezTo>
                    <a:pt x="10740" y="27"/>
                    <a:pt x="10669" y="27"/>
                    <a:pt x="10574" y="39"/>
                  </a:cubicBezTo>
                  <a:cubicBezTo>
                    <a:pt x="10407" y="63"/>
                    <a:pt x="10252" y="63"/>
                    <a:pt x="10086" y="75"/>
                  </a:cubicBezTo>
                  <a:cubicBezTo>
                    <a:pt x="10038" y="75"/>
                    <a:pt x="9990" y="87"/>
                    <a:pt x="9955" y="87"/>
                  </a:cubicBezTo>
                  <a:cubicBezTo>
                    <a:pt x="9812" y="99"/>
                    <a:pt x="9693" y="123"/>
                    <a:pt x="9574" y="135"/>
                  </a:cubicBezTo>
                  <a:cubicBezTo>
                    <a:pt x="9514" y="135"/>
                    <a:pt x="9454" y="146"/>
                    <a:pt x="9395" y="146"/>
                  </a:cubicBezTo>
                  <a:cubicBezTo>
                    <a:pt x="9276" y="158"/>
                    <a:pt x="9181" y="182"/>
                    <a:pt x="9062" y="194"/>
                  </a:cubicBezTo>
                  <a:cubicBezTo>
                    <a:pt x="9014" y="194"/>
                    <a:pt x="8954" y="206"/>
                    <a:pt x="8907" y="218"/>
                  </a:cubicBezTo>
                  <a:cubicBezTo>
                    <a:pt x="8740" y="254"/>
                    <a:pt x="8597" y="265"/>
                    <a:pt x="8431" y="301"/>
                  </a:cubicBezTo>
                  <a:lnTo>
                    <a:pt x="8204" y="337"/>
                  </a:lnTo>
                  <a:cubicBezTo>
                    <a:pt x="8192" y="337"/>
                    <a:pt x="8169" y="361"/>
                    <a:pt x="8145" y="361"/>
                  </a:cubicBezTo>
                  <a:lnTo>
                    <a:pt x="7966" y="396"/>
                  </a:lnTo>
                  <a:cubicBezTo>
                    <a:pt x="7954" y="396"/>
                    <a:pt x="7919" y="420"/>
                    <a:pt x="7907" y="420"/>
                  </a:cubicBezTo>
                  <a:cubicBezTo>
                    <a:pt x="7835" y="432"/>
                    <a:pt x="7776" y="444"/>
                    <a:pt x="7704" y="456"/>
                  </a:cubicBezTo>
                  <a:cubicBezTo>
                    <a:pt x="7680" y="456"/>
                    <a:pt x="7669" y="480"/>
                    <a:pt x="7657" y="480"/>
                  </a:cubicBezTo>
                  <a:cubicBezTo>
                    <a:pt x="7585" y="492"/>
                    <a:pt x="7490" y="516"/>
                    <a:pt x="7407" y="539"/>
                  </a:cubicBezTo>
                  <a:lnTo>
                    <a:pt x="7383" y="539"/>
                  </a:lnTo>
                  <a:cubicBezTo>
                    <a:pt x="5061" y="1147"/>
                    <a:pt x="1453" y="2409"/>
                    <a:pt x="144" y="2885"/>
                  </a:cubicBezTo>
                  <a:cubicBezTo>
                    <a:pt x="37" y="3040"/>
                    <a:pt x="1" y="3111"/>
                    <a:pt x="1" y="3111"/>
                  </a:cubicBezTo>
                  <a:cubicBezTo>
                    <a:pt x="1" y="3111"/>
                    <a:pt x="25" y="3123"/>
                    <a:pt x="60" y="3135"/>
                  </a:cubicBezTo>
                  <a:cubicBezTo>
                    <a:pt x="1239" y="2718"/>
                    <a:pt x="5049" y="1349"/>
                    <a:pt x="7466" y="730"/>
                  </a:cubicBezTo>
                  <a:cubicBezTo>
                    <a:pt x="7549" y="694"/>
                    <a:pt x="7645" y="682"/>
                    <a:pt x="7716" y="670"/>
                  </a:cubicBezTo>
                  <a:lnTo>
                    <a:pt x="7740" y="670"/>
                  </a:lnTo>
                  <a:cubicBezTo>
                    <a:pt x="7823" y="658"/>
                    <a:pt x="7895" y="623"/>
                    <a:pt x="7966" y="611"/>
                  </a:cubicBezTo>
                  <a:cubicBezTo>
                    <a:pt x="7978" y="611"/>
                    <a:pt x="8002" y="611"/>
                    <a:pt x="8014" y="599"/>
                  </a:cubicBezTo>
                  <a:cubicBezTo>
                    <a:pt x="8085" y="575"/>
                    <a:pt x="8145" y="563"/>
                    <a:pt x="8216" y="551"/>
                  </a:cubicBezTo>
                  <a:cubicBezTo>
                    <a:pt x="8240" y="551"/>
                    <a:pt x="8252" y="551"/>
                    <a:pt x="8264" y="539"/>
                  </a:cubicBezTo>
                  <a:lnTo>
                    <a:pt x="8490" y="492"/>
                  </a:lnTo>
                  <a:cubicBezTo>
                    <a:pt x="8633" y="456"/>
                    <a:pt x="8800" y="432"/>
                    <a:pt x="8954" y="420"/>
                  </a:cubicBezTo>
                  <a:cubicBezTo>
                    <a:pt x="8990" y="396"/>
                    <a:pt x="9050" y="396"/>
                    <a:pt x="9097" y="396"/>
                  </a:cubicBezTo>
                  <a:cubicBezTo>
                    <a:pt x="9216" y="385"/>
                    <a:pt x="9335" y="373"/>
                    <a:pt x="9443" y="361"/>
                  </a:cubicBezTo>
                  <a:cubicBezTo>
                    <a:pt x="9502" y="361"/>
                    <a:pt x="9550" y="337"/>
                    <a:pt x="9609" y="337"/>
                  </a:cubicBezTo>
                  <a:cubicBezTo>
                    <a:pt x="9764" y="325"/>
                    <a:pt x="9919" y="313"/>
                    <a:pt x="10086" y="301"/>
                  </a:cubicBezTo>
                  <a:cubicBezTo>
                    <a:pt x="10121" y="301"/>
                    <a:pt x="10181" y="301"/>
                    <a:pt x="10228" y="277"/>
                  </a:cubicBezTo>
                  <a:cubicBezTo>
                    <a:pt x="10347" y="265"/>
                    <a:pt x="10467" y="265"/>
                    <a:pt x="10586" y="254"/>
                  </a:cubicBezTo>
                  <a:cubicBezTo>
                    <a:pt x="10657" y="254"/>
                    <a:pt x="10740" y="242"/>
                    <a:pt x="10812" y="242"/>
                  </a:cubicBezTo>
                  <a:cubicBezTo>
                    <a:pt x="10895" y="242"/>
                    <a:pt x="11002" y="218"/>
                    <a:pt x="11098" y="218"/>
                  </a:cubicBezTo>
                  <a:cubicBezTo>
                    <a:pt x="11169" y="218"/>
                    <a:pt x="11252" y="218"/>
                    <a:pt x="11336" y="206"/>
                  </a:cubicBezTo>
                  <a:lnTo>
                    <a:pt x="11788" y="206"/>
                  </a:lnTo>
                  <a:cubicBezTo>
                    <a:pt x="11834" y="206"/>
                    <a:pt x="11880" y="206"/>
                    <a:pt x="11926" y="206"/>
                  </a:cubicBezTo>
                  <a:cubicBezTo>
                    <a:pt x="13896" y="206"/>
                    <a:pt x="15956" y="455"/>
                    <a:pt x="17527" y="932"/>
                  </a:cubicBezTo>
                  <a:lnTo>
                    <a:pt x="17586" y="742"/>
                  </a:lnTo>
                  <a:cubicBezTo>
                    <a:pt x="16024" y="251"/>
                    <a:pt x="13991" y="0"/>
                    <a:pt x="12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rot="2700000">
              <a:off x="1427826" y="4403811"/>
              <a:ext cx="72142" cy="156816"/>
            </a:xfrm>
            <a:custGeom>
              <a:avLst/>
              <a:gdLst/>
              <a:ahLst/>
              <a:cxnLst/>
              <a:rect l="l" t="t" r="r" b="b"/>
              <a:pathLst>
                <a:path w="1370" h="2978" extrusionOk="0">
                  <a:moveTo>
                    <a:pt x="107" y="1"/>
                  </a:moveTo>
                  <a:cubicBezTo>
                    <a:pt x="72" y="13"/>
                    <a:pt x="48" y="37"/>
                    <a:pt x="0" y="60"/>
                  </a:cubicBezTo>
                  <a:lnTo>
                    <a:pt x="1250" y="846"/>
                  </a:lnTo>
                  <a:lnTo>
                    <a:pt x="893" y="2977"/>
                  </a:lnTo>
                  <a:cubicBezTo>
                    <a:pt x="917" y="2977"/>
                    <a:pt x="965" y="2977"/>
                    <a:pt x="1000" y="2954"/>
                  </a:cubicBezTo>
                  <a:lnTo>
                    <a:pt x="1369" y="799"/>
                  </a:ln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rot="2700000">
              <a:off x="1342252" y="4386045"/>
              <a:ext cx="43338" cy="78408"/>
            </a:xfrm>
            <a:custGeom>
              <a:avLst/>
              <a:gdLst/>
              <a:ahLst/>
              <a:cxnLst/>
              <a:rect l="l" t="t" r="r" b="b"/>
              <a:pathLst>
                <a:path w="823" h="1489" extrusionOk="0">
                  <a:moveTo>
                    <a:pt x="96" y="0"/>
                  </a:moveTo>
                  <a:cubicBezTo>
                    <a:pt x="60" y="36"/>
                    <a:pt x="36" y="48"/>
                    <a:pt x="1" y="72"/>
                  </a:cubicBezTo>
                  <a:lnTo>
                    <a:pt x="691" y="441"/>
                  </a:lnTo>
                  <a:lnTo>
                    <a:pt x="453" y="1477"/>
                  </a:lnTo>
                  <a:cubicBezTo>
                    <a:pt x="489" y="1477"/>
                    <a:pt x="524" y="1489"/>
                    <a:pt x="572" y="1489"/>
                  </a:cubicBezTo>
                  <a:lnTo>
                    <a:pt x="822" y="393"/>
                  </a:lnTo>
                  <a:lnTo>
                    <a:pt x="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rot="2700000">
              <a:off x="1741634" y="4595080"/>
              <a:ext cx="70931" cy="116059"/>
            </a:xfrm>
            <a:custGeom>
              <a:avLst/>
              <a:gdLst/>
              <a:ahLst/>
              <a:cxnLst/>
              <a:rect l="l" t="t" r="r" b="b"/>
              <a:pathLst>
                <a:path w="1347" h="2204" extrusionOk="0">
                  <a:moveTo>
                    <a:pt x="1" y="1"/>
                  </a:moveTo>
                  <a:lnTo>
                    <a:pt x="1239" y="953"/>
                  </a:lnTo>
                  <a:lnTo>
                    <a:pt x="1013" y="2203"/>
                  </a:lnTo>
                  <a:cubicBezTo>
                    <a:pt x="1060" y="2180"/>
                    <a:pt x="1096" y="2144"/>
                    <a:pt x="1132" y="2120"/>
                  </a:cubicBezTo>
                  <a:lnTo>
                    <a:pt x="1346" y="894"/>
                  </a:lnTo>
                  <a:lnTo>
                    <a:pt x="1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rot="2700000">
              <a:off x="1378114" y="4390965"/>
              <a:ext cx="52711" cy="116006"/>
            </a:xfrm>
            <a:custGeom>
              <a:avLst/>
              <a:gdLst/>
              <a:ahLst/>
              <a:cxnLst/>
              <a:rect l="l" t="t" r="r" b="b"/>
              <a:pathLst>
                <a:path w="1001" h="2203" extrusionOk="0">
                  <a:moveTo>
                    <a:pt x="96" y="0"/>
                  </a:moveTo>
                  <a:cubicBezTo>
                    <a:pt x="60" y="24"/>
                    <a:pt x="36" y="48"/>
                    <a:pt x="0" y="60"/>
                  </a:cubicBezTo>
                  <a:lnTo>
                    <a:pt x="870" y="595"/>
                  </a:lnTo>
                  <a:lnTo>
                    <a:pt x="512" y="2191"/>
                  </a:lnTo>
                  <a:cubicBezTo>
                    <a:pt x="536" y="2191"/>
                    <a:pt x="584" y="2203"/>
                    <a:pt x="608" y="2203"/>
                  </a:cubicBezTo>
                  <a:lnTo>
                    <a:pt x="989" y="595"/>
                  </a:lnTo>
                  <a:lnTo>
                    <a:pt x="1001" y="572"/>
                  </a:lnTo>
                  <a:lnTo>
                    <a:pt x="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rot="2700000">
              <a:off x="1650692" y="4522007"/>
              <a:ext cx="80304" cy="162451"/>
            </a:xfrm>
            <a:custGeom>
              <a:avLst/>
              <a:gdLst/>
              <a:ahLst/>
              <a:cxnLst/>
              <a:rect l="l" t="t" r="r" b="b"/>
              <a:pathLst>
                <a:path w="1525" h="3085" extrusionOk="0">
                  <a:moveTo>
                    <a:pt x="168" y="0"/>
                  </a:moveTo>
                  <a:cubicBezTo>
                    <a:pt x="120" y="0"/>
                    <a:pt x="60" y="12"/>
                    <a:pt x="1" y="12"/>
                  </a:cubicBezTo>
                  <a:lnTo>
                    <a:pt x="1418" y="1001"/>
                  </a:lnTo>
                  <a:lnTo>
                    <a:pt x="1203" y="3084"/>
                  </a:lnTo>
                  <a:cubicBezTo>
                    <a:pt x="1251" y="3084"/>
                    <a:pt x="1287" y="3072"/>
                    <a:pt x="1323" y="3048"/>
                  </a:cubicBezTo>
                  <a:lnTo>
                    <a:pt x="1525" y="989"/>
                  </a:lnTo>
                  <a:lnTo>
                    <a:pt x="1525" y="953"/>
                  </a:lnTo>
                  <a:lnTo>
                    <a:pt x="1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rot="2700000">
              <a:off x="1570383" y="4472132"/>
              <a:ext cx="91573" cy="179354"/>
            </a:xfrm>
            <a:custGeom>
              <a:avLst/>
              <a:gdLst/>
              <a:ahLst/>
              <a:cxnLst/>
              <a:rect l="l" t="t" r="r" b="b"/>
              <a:pathLst>
                <a:path w="1739" h="3406" extrusionOk="0">
                  <a:moveTo>
                    <a:pt x="131" y="0"/>
                  </a:moveTo>
                  <a:cubicBezTo>
                    <a:pt x="95" y="12"/>
                    <a:pt x="48" y="24"/>
                    <a:pt x="0" y="24"/>
                  </a:cubicBezTo>
                  <a:lnTo>
                    <a:pt x="1643" y="1036"/>
                  </a:lnTo>
                  <a:lnTo>
                    <a:pt x="1322" y="3405"/>
                  </a:lnTo>
                  <a:cubicBezTo>
                    <a:pt x="1345" y="3393"/>
                    <a:pt x="1381" y="3382"/>
                    <a:pt x="1417" y="3382"/>
                  </a:cubicBezTo>
                  <a:lnTo>
                    <a:pt x="1738" y="1000"/>
                  </a:lnTo>
                  <a:lnTo>
                    <a:pt x="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rot="2700000">
              <a:off x="1496198" y="4430632"/>
              <a:ext cx="85938" cy="179617"/>
            </a:xfrm>
            <a:custGeom>
              <a:avLst/>
              <a:gdLst/>
              <a:ahLst/>
              <a:cxnLst/>
              <a:rect l="l" t="t" r="r" b="b"/>
              <a:pathLst>
                <a:path w="1632" h="3411" extrusionOk="0">
                  <a:moveTo>
                    <a:pt x="119" y="0"/>
                  </a:moveTo>
                  <a:cubicBezTo>
                    <a:pt x="83" y="12"/>
                    <a:pt x="48" y="24"/>
                    <a:pt x="0" y="36"/>
                  </a:cubicBezTo>
                  <a:lnTo>
                    <a:pt x="1524" y="1024"/>
                  </a:lnTo>
                  <a:lnTo>
                    <a:pt x="1096" y="3406"/>
                  </a:lnTo>
                  <a:cubicBezTo>
                    <a:pt x="1106" y="3409"/>
                    <a:pt x="1116" y="3411"/>
                    <a:pt x="1127" y="3411"/>
                  </a:cubicBezTo>
                  <a:cubicBezTo>
                    <a:pt x="1151" y="3411"/>
                    <a:pt x="1174" y="3402"/>
                    <a:pt x="1191" y="3394"/>
                  </a:cubicBezTo>
                  <a:lnTo>
                    <a:pt x="1631" y="977"/>
                  </a:lnTo>
                  <a:lnTo>
                    <a:pt x="1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rot="2700000">
              <a:off x="1404784" y="4609459"/>
              <a:ext cx="1670477" cy="612573"/>
            </a:xfrm>
            <a:custGeom>
              <a:avLst/>
              <a:gdLst/>
              <a:ahLst/>
              <a:cxnLst/>
              <a:rect l="l" t="t" r="r" b="b"/>
              <a:pathLst>
                <a:path w="31723" h="11633" extrusionOk="0">
                  <a:moveTo>
                    <a:pt x="5137" y="1"/>
                  </a:moveTo>
                  <a:cubicBezTo>
                    <a:pt x="4985" y="1"/>
                    <a:pt x="4885" y="37"/>
                    <a:pt x="4827" y="106"/>
                  </a:cubicBezTo>
                  <a:cubicBezTo>
                    <a:pt x="4577" y="404"/>
                    <a:pt x="4660" y="642"/>
                    <a:pt x="5255" y="975"/>
                  </a:cubicBezTo>
                  <a:cubicBezTo>
                    <a:pt x="5851" y="1321"/>
                    <a:pt x="9018" y="2976"/>
                    <a:pt x="9423" y="3095"/>
                  </a:cubicBezTo>
                  <a:cubicBezTo>
                    <a:pt x="9827" y="3214"/>
                    <a:pt x="9553" y="3357"/>
                    <a:pt x="8899" y="3523"/>
                  </a:cubicBezTo>
                  <a:cubicBezTo>
                    <a:pt x="8415" y="3646"/>
                    <a:pt x="6142" y="3964"/>
                    <a:pt x="4118" y="3964"/>
                  </a:cubicBezTo>
                  <a:cubicBezTo>
                    <a:pt x="3399" y="3964"/>
                    <a:pt x="2712" y="3924"/>
                    <a:pt x="2148" y="3821"/>
                  </a:cubicBezTo>
                  <a:cubicBezTo>
                    <a:pt x="1521" y="3713"/>
                    <a:pt x="1075" y="3671"/>
                    <a:pt x="761" y="3671"/>
                  </a:cubicBezTo>
                  <a:cubicBezTo>
                    <a:pt x="0" y="3671"/>
                    <a:pt x="14" y="3916"/>
                    <a:pt x="124" y="4059"/>
                  </a:cubicBezTo>
                  <a:cubicBezTo>
                    <a:pt x="267" y="4285"/>
                    <a:pt x="862" y="4726"/>
                    <a:pt x="4600" y="4774"/>
                  </a:cubicBezTo>
                  <a:cubicBezTo>
                    <a:pt x="4714" y="4775"/>
                    <a:pt x="4826" y="4776"/>
                    <a:pt x="4936" y="4776"/>
                  </a:cubicBezTo>
                  <a:cubicBezTo>
                    <a:pt x="8464" y="4776"/>
                    <a:pt x="10435" y="4059"/>
                    <a:pt x="10435" y="4059"/>
                  </a:cubicBezTo>
                  <a:cubicBezTo>
                    <a:pt x="13125" y="4571"/>
                    <a:pt x="18364" y="6917"/>
                    <a:pt x="18364" y="6917"/>
                  </a:cubicBezTo>
                  <a:cubicBezTo>
                    <a:pt x="18364" y="6917"/>
                    <a:pt x="15983" y="8203"/>
                    <a:pt x="14221" y="8738"/>
                  </a:cubicBezTo>
                  <a:cubicBezTo>
                    <a:pt x="12447" y="9274"/>
                    <a:pt x="11792" y="9548"/>
                    <a:pt x="12137" y="9941"/>
                  </a:cubicBezTo>
                  <a:cubicBezTo>
                    <a:pt x="12257" y="10078"/>
                    <a:pt x="12424" y="10134"/>
                    <a:pt x="12656" y="10134"/>
                  </a:cubicBezTo>
                  <a:cubicBezTo>
                    <a:pt x="13067" y="10134"/>
                    <a:pt x="13681" y="9960"/>
                    <a:pt x="14602" y="9762"/>
                  </a:cubicBezTo>
                  <a:cubicBezTo>
                    <a:pt x="16042" y="9453"/>
                    <a:pt x="19412" y="7631"/>
                    <a:pt x="19412" y="7631"/>
                  </a:cubicBezTo>
                  <a:cubicBezTo>
                    <a:pt x="19412" y="7631"/>
                    <a:pt x="21507" y="8572"/>
                    <a:pt x="22496" y="8917"/>
                  </a:cubicBezTo>
                  <a:cubicBezTo>
                    <a:pt x="23472" y="9250"/>
                    <a:pt x="29246" y="11334"/>
                    <a:pt x="29246" y="11334"/>
                  </a:cubicBezTo>
                  <a:cubicBezTo>
                    <a:pt x="29845" y="11549"/>
                    <a:pt x="30282" y="11632"/>
                    <a:pt x="30605" y="11632"/>
                  </a:cubicBezTo>
                  <a:cubicBezTo>
                    <a:pt x="31175" y="11632"/>
                    <a:pt x="31391" y="11375"/>
                    <a:pt x="31521" y="11131"/>
                  </a:cubicBezTo>
                  <a:cubicBezTo>
                    <a:pt x="31723" y="10739"/>
                    <a:pt x="31568" y="10012"/>
                    <a:pt x="30687" y="9655"/>
                  </a:cubicBezTo>
                  <a:cubicBezTo>
                    <a:pt x="29806" y="9298"/>
                    <a:pt x="29092" y="9000"/>
                    <a:pt x="27389" y="7762"/>
                  </a:cubicBezTo>
                  <a:cubicBezTo>
                    <a:pt x="25675" y="6524"/>
                    <a:pt x="23627" y="3678"/>
                    <a:pt x="22650" y="2464"/>
                  </a:cubicBezTo>
                  <a:cubicBezTo>
                    <a:pt x="22055" y="1714"/>
                    <a:pt x="21627" y="1409"/>
                    <a:pt x="21308" y="1409"/>
                  </a:cubicBezTo>
                  <a:cubicBezTo>
                    <a:pt x="21111" y="1409"/>
                    <a:pt x="20956" y="1525"/>
                    <a:pt x="20829" y="1726"/>
                  </a:cubicBezTo>
                  <a:cubicBezTo>
                    <a:pt x="20483" y="2249"/>
                    <a:pt x="21126" y="3261"/>
                    <a:pt x="21924" y="4333"/>
                  </a:cubicBezTo>
                  <a:cubicBezTo>
                    <a:pt x="22734" y="5405"/>
                    <a:pt x="26437" y="8738"/>
                    <a:pt x="26437" y="8738"/>
                  </a:cubicBezTo>
                  <a:cubicBezTo>
                    <a:pt x="26437" y="8738"/>
                    <a:pt x="21853" y="7381"/>
                    <a:pt x="20614" y="6774"/>
                  </a:cubicBezTo>
                  <a:cubicBezTo>
                    <a:pt x="19376" y="6155"/>
                    <a:pt x="11161" y="2321"/>
                    <a:pt x="8625" y="1214"/>
                  </a:cubicBezTo>
                  <a:cubicBezTo>
                    <a:pt x="6682" y="384"/>
                    <a:pt x="5634" y="1"/>
                    <a:pt x="5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rot="2700000">
              <a:off x="1964537" y="4750829"/>
              <a:ext cx="579978" cy="216899"/>
            </a:xfrm>
            <a:custGeom>
              <a:avLst/>
              <a:gdLst/>
              <a:ahLst/>
              <a:cxnLst/>
              <a:rect l="l" t="t" r="r" b="b"/>
              <a:pathLst>
                <a:path w="11014" h="4119" extrusionOk="0">
                  <a:moveTo>
                    <a:pt x="4710" y="0"/>
                  </a:moveTo>
                  <a:cubicBezTo>
                    <a:pt x="4534" y="0"/>
                    <a:pt x="4361" y="6"/>
                    <a:pt x="4192" y="17"/>
                  </a:cubicBezTo>
                  <a:cubicBezTo>
                    <a:pt x="2025" y="172"/>
                    <a:pt x="1" y="1839"/>
                    <a:pt x="1" y="1839"/>
                  </a:cubicBezTo>
                  <a:lnTo>
                    <a:pt x="858" y="2446"/>
                  </a:lnTo>
                  <a:cubicBezTo>
                    <a:pt x="1703" y="3053"/>
                    <a:pt x="4013" y="3803"/>
                    <a:pt x="4013" y="3803"/>
                  </a:cubicBezTo>
                  <a:cubicBezTo>
                    <a:pt x="4266" y="3887"/>
                    <a:pt x="4882" y="4119"/>
                    <a:pt x="5827" y="4119"/>
                  </a:cubicBezTo>
                  <a:cubicBezTo>
                    <a:pt x="6353" y="4119"/>
                    <a:pt x="6981" y="4047"/>
                    <a:pt x="7704" y="3839"/>
                  </a:cubicBezTo>
                  <a:cubicBezTo>
                    <a:pt x="9728" y="3267"/>
                    <a:pt x="11014" y="2148"/>
                    <a:pt x="11014" y="2148"/>
                  </a:cubicBezTo>
                  <a:cubicBezTo>
                    <a:pt x="9280" y="766"/>
                    <a:pt x="6779" y="0"/>
                    <a:pt x="47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rot="2700000">
              <a:off x="1951454" y="4875933"/>
              <a:ext cx="675289" cy="35913"/>
            </a:xfrm>
            <a:custGeom>
              <a:avLst/>
              <a:gdLst/>
              <a:ahLst/>
              <a:cxnLst/>
              <a:rect l="l" t="t" r="r" b="b"/>
              <a:pathLst>
                <a:path w="12824" h="682" extrusionOk="0">
                  <a:moveTo>
                    <a:pt x="155" y="1"/>
                  </a:moveTo>
                  <a:cubicBezTo>
                    <a:pt x="60" y="72"/>
                    <a:pt x="0" y="120"/>
                    <a:pt x="0" y="120"/>
                  </a:cubicBezTo>
                  <a:lnTo>
                    <a:pt x="96" y="191"/>
                  </a:lnTo>
                  <a:cubicBezTo>
                    <a:pt x="1489" y="361"/>
                    <a:pt x="4413" y="682"/>
                    <a:pt x="7462" y="682"/>
                  </a:cubicBezTo>
                  <a:cubicBezTo>
                    <a:pt x="7618" y="682"/>
                    <a:pt x="7774" y="681"/>
                    <a:pt x="7930" y="679"/>
                  </a:cubicBezTo>
                  <a:cubicBezTo>
                    <a:pt x="8287" y="679"/>
                    <a:pt x="8644" y="667"/>
                    <a:pt x="8990" y="655"/>
                  </a:cubicBezTo>
                  <a:cubicBezTo>
                    <a:pt x="9621" y="643"/>
                    <a:pt x="10252" y="596"/>
                    <a:pt x="10871" y="536"/>
                  </a:cubicBezTo>
                  <a:cubicBezTo>
                    <a:pt x="11549" y="465"/>
                    <a:pt x="12216" y="370"/>
                    <a:pt x="12823" y="251"/>
                  </a:cubicBezTo>
                  <a:lnTo>
                    <a:pt x="12776" y="48"/>
                  </a:lnTo>
                  <a:cubicBezTo>
                    <a:pt x="12145" y="179"/>
                    <a:pt x="11466" y="262"/>
                    <a:pt x="10776" y="322"/>
                  </a:cubicBezTo>
                  <a:cubicBezTo>
                    <a:pt x="10680" y="346"/>
                    <a:pt x="10597" y="346"/>
                    <a:pt x="10514" y="358"/>
                  </a:cubicBezTo>
                  <a:lnTo>
                    <a:pt x="10025" y="405"/>
                  </a:lnTo>
                  <a:cubicBezTo>
                    <a:pt x="9942" y="405"/>
                    <a:pt x="9847" y="417"/>
                    <a:pt x="9764" y="417"/>
                  </a:cubicBezTo>
                  <a:cubicBezTo>
                    <a:pt x="9597" y="429"/>
                    <a:pt x="9418" y="429"/>
                    <a:pt x="9252" y="441"/>
                  </a:cubicBezTo>
                  <a:cubicBezTo>
                    <a:pt x="9168" y="441"/>
                    <a:pt x="9073" y="465"/>
                    <a:pt x="9002" y="465"/>
                  </a:cubicBezTo>
                  <a:cubicBezTo>
                    <a:pt x="8823" y="465"/>
                    <a:pt x="8656" y="477"/>
                    <a:pt x="8478" y="477"/>
                  </a:cubicBezTo>
                  <a:lnTo>
                    <a:pt x="6930" y="477"/>
                  </a:lnTo>
                  <a:cubicBezTo>
                    <a:pt x="4108" y="441"/>
                    <a:pt x="1465" y="167"/>
                    <a:pt x="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rot="2700000">
              <a:off x="2115779" y="4686692"/>
              <a:ext cx="116638" cy="139860"/>
            </a:xfrm>
            <a:custGeom>
              <a:avLst/>
              <a:gdLst/>
              <a:ahLst/>
              <a:cxnLst/>
              <a:rect l="l" t="t" r="r" b="b"/>
              <a:pathLst>
                <a:path w="2215" h="2656" extrusionOk="0">
                  <a:moveTo>
                    <a:pt x="524" y="1"/>
                  </a:moveTo>
                  <a:cubicBezTo>
                    <a:pt x="488" y="24"/>
                    <a:pt x="441" y="36"/>
                    <a:pt x="417" y="48"/>
                  </a:cubicBezTo>
                  <a:lnTo>
                    <a:pt x="2036" y="1727"/>
                  </a:lnTo>
                  <a:lnTo>
                    <a:pt x="0" y="2596"/>
                  </a:lnTo>
                  <a:cubicBezTo>
                    <a:pt x="48" y="2608"/>
                    <a:pt x="84" y="2644"/>
                    <a:pt x="131" y="2656"/>
                  </a:cubicBezTo>
                  <a:lnTo>
                    <a:pt x="2143" y="1810"/>
                  </a:lnTo>
                  <a:lnTo>
                    <a:pt x="2215" y="1775"/>
                  </a:lnTo>
                  <a:lnTo>
                    <a:pt x="5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rot="2700000">
              <a:off x="2147897" y="4710749"/>
              <a:ext cx="131751" cy="175563"/>
            </a:xfrm>
            <a:custGeom>
              <a:avLst/>
              <a:gdLst/>
              <a:ahLst/>
              <a:cxnLst/>
              <a:rect l="l" t="t" r="r" b="b"/>
              <a:pathLst>
                <a:path w="2502" h="3334" extrusionOk="0">
                  <a:moveTo>
                    <a:pt x="679" y="0"/>
                  </a:moveTo>
                  <a:cubicBezTo>
                    <a:pt x="644" y="12"/>
                    <a:pt x="608" y="12"/>
                    <a:pt x="560" y="36"/>
                  </a:cubicBezTo>
                  <a:lnTo>
                    <a:pt x="2334" y="2131"/>
                  </a:lnTo>
                  <a:lnTo>
                    <a:pt x="1" y="3286"/>
                  </a:lnTo>
                  <a:lnTo>
                    <a:pt x="132" y="3334"/>
                  </a:lnTo>
                  <a:lnTo>
                    <a:pt x="2442" y="2191"/>
                  </a:lnTo>
                  <a:lnTo>
                    <a:pt x="2501" y="2155"/>
                  </a:lnTo>
                  <a:lnTo>
                    <a:pt x="6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rot="2700000">
              <a:off x="2085787" y="4670533"/>
              <a:ext cx="100367" cy="95996"/>
            </a:xfrm>
            <a:custGeom>
              <a:avLst/>
              <a:gdLst/>
              <a:ahLst/>
              <a:cxnLst/>
              <a:rect l="l" t="t" r="r" b="b"/>
              <a:pathLst>
                <a:path w="1906" h="1823" extrusionOk="0">
                  <a:moveTo>
                    <a:pt x="500" y="0"/>
                  </a:moveTo>
                  <a:cubicBezTo>
                    <a:pt x="465" y="24"/>
                    <a:pt x="441" y="36"/>
                    <a:pt x="393" y="48"/>
                  </a:cubicBezTo>
                  <a:lnTo>
                    <a:pt x="1703" y="1239"/>
                  </a:lnTo>
                  <a:cubicBezTo>
                    <a:pt x="1167" y="1405"/>
                    <a:pt x="500" y="1608"/>
                    <a:pt x="0" y="1751"/>
                  </a:cubicBezTo>
                  <a:cubicBezTo>
                    <a:pt x="48" y="1774"/>
                    <a:pt x="95" y="1786"/>
                    <a:pt x="143" y="1822"/>
                  </a:cubicBezTo>
                  <a:cubicBezTo>
                    <a:pt x="512" y="1715"/>
                    <a:pt x="1060" y="1548"/>
                    <a:pt x="1834" y="1310"/>
                  </a:cubicBezTo>
                  <a:lnTo>
                    <a:pt x="1905" y="1286"/>
                  </a:lnTo>
                  <a:lnTo>
                    <a:pt x="5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rot="2700000">
              <a:off x="2191016" y="4746545"/>
              <a:ext cx="120429" cy="206368"/>
            </a:xfrm>
            <a:custGeom>
              <a:avLst/>
              <a:gdLst/>
              <a:ahLst/>
              <a:cxnLst/>
              <a:rect l="l" t="t" r="r" b="b"/>
              <a:pathLst>
                <a:path w="2287" h="3919" extrusionOk="0">
                  <a:moveTo>
                    <a:pt x="1" y="1"/>
                  </a:moveTo>
                  <a:lnTo>
                    <a:pt x="2144" y="2263"/>
                  </a:lnTo>
                  <a:lnTo>
                    <a:pt x="155" y="3894"/>
                  </a:lnTo>
                  <a:cubicBezTo>
                    <a:pt x="203" y="3906"/>
                    <a:pt x="239" y="3918"/>
                    <a:pt x="274" y="3918"/>
                  </a:cubicBezTo>
                  <a:lnTo>
                    <a:pt x="2287" y="2287"/>
                  </a:lnTo>
                  <a:lnTo>
                    <a:pt x="1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rot="2700000">
              <a:off x="2332339" y="4893073"/>
              <a:ext cx="72774" cy="162451"/>
            </a:xfrm>
            <a:custGeom>
              <a:avLst/>
              <a:gdLst/>
              <a:ahLst/>
              <a:cxnLst/>
              <a:rect l="l" t="t" r="r" b="b"/>
              <a:pathLst>
                <a:path w="1382" h="3085" extrusionOk="0">
                  <a:moveTo>
                    <a:pt x="0" y="1"/>
                  </a:moveTo>
                  <a:lnTo>
                    <a:pt x="1263" y="1739"/>
                  </a:lnTo>
                  <a:lnTo>
                    <a:pt x="524" y="3085"/>
                  </a:lnTo>
                  <a:cubicBezTo>
                    <a:pt x="560" y="3061"/>
                    <a:pt x="620" y="3037"/>
                    <a:pt x="667" y="3025"/>
                  </a:cubicBezTo>
                  <a:lnTo>
                    <a:pt x="1382" y="1739"/>
                  </a:lnTo>
                  <a:lnTo>
                    <a:pt x="167" y="60"/>
                  </a:lnTo>
                  <a:cubicBezTo>
                    <a:pt x="96" y="49"/>
                    <a:pt x="60" y="25"/>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rot="2700000">
              <a:off x="2385338" y="4960309"/>
              <a:ext cx="51447" cy="102894"/>
            </a:xfrm>
            <a:custGeom>
              <a:avLst/>
              <a:gdLst/>
              <a:ahLst/>
              <a:cxnLst/>
              <a:rect l="l" t="t" r="r" b="b"/>
              <a:pathLst>
                <a:path w="977" h="1954" extrusionOk="0">
                  <a:moveTo>
                    <a:pt x="0" y="1"/>
                  </a:moveTo>
                  <a:lnTo>
                    <a:pt x="858" y="1192"/>
                  </a:lnTo>
                  <a:lnTo>
                    <a:pt x="620" y="1954"/>
                  </a:lnTo>
                  <a:cubicBezTo>
                    <a:pt x="655" y="1942"/>
                    <a:pt x="703" y="1906"/>
                    <a:pt x="751" y="1882"/>
                  </a:cubicBezTo>
                  <a:lnTo>
                    <a:pt x="977" y="1180"/>
                  </a:lnTo>
                  <a:lnTo>
                    <a:pt x="203" y="96"/>
                  </a:lnTo>
                  <a:cubicBezTo>
                    <a:pt x="131" y="61"/>
                    <a:pt x="60" y="3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rot="2700000">
              <a:off x="2273825" y="4831976"/>
              <a:ext cx="102894" cy="201312"/>
            </a:xfrm>
            <a:custGeom>
              <a:avLst/>
              <a:gdLst/>
              <a:ahLst/>
              <a:cxnLst/>
              <a:rect l="l" t="t" r="r" b="b"/>
              <a:pathLst>
                <a:path w="1954" h="3823" extrusionOk="0">
                  <a:moveTo>
                    <a:pt x="1" y="1"/>
                  </a:moveTo>
                  <a:lnTo>
                    <a:pt x="1810" y="2132"/>
                  </a:lnTo>
                  <a:lnTo>
                    <a:pt x="560" y="3823"/>
                  </a:lnTo>
                  <a:cubicBezTo>
                    <a:pt x="608" y="3823"/>
                    <a:pt x="667" y="3811"/>
                    <a:pt x="715" y="3799"/>
                  </a:cubicBezTo>
                  <a:lnTo>
                    <a:pt x="1918" y="2156"/>
                  </a:lnTo>
                  <a:lnTo>
                    <a:pt x="1953" y="2132"/>
                  </a:lnTo>
                  <a:lnTo>
                    <a:pt x="167" y="36"/>
                  </a:lnTo>
                  <a:cubicBezTo>
                    <a:pt x="108" y="13"/>
                    <a:pt x="60" y="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rot="2700000">
              <a:off x="2230032" y="4783709"/>
              <a:ext cx="109792" cy="214477"/>
            </a:xfrm>
            <a:custGeom>
              <a:avLst/>
              <a:gdLst/>
              <a:ahLst/>
              <a:cxnLst/>
              <a:rect l="l" t="t" r="r" b="b"/>
              <a:pathLst>
                <a:path w="2085" h="4073" extrusionOk="0">
                  <a:moveTo>
                    <a:pt x="1" y="1"/>
                  </a:moveTo>
                  <a:lnTo>
                    <a:pt x="1942" y="2203"/>
                  </a:lnTo>
                  <a:lnTo>
                    <a:pt x="84" y="4061"/>
                  </a:lnTo>
                  <a:cubicBezTo>
                    <a:pt x="120" y="4061"/>
                    <a:pt x="168" y="4061"/>
                    <a:pt x="215" y="4073"/>
                  </a:cubicBezTo>
                  <a:lnTo>
                    <a:pt x="2061" y="2239"/>
                  </a:lnTo>
                  <a:lnTo>
                    <a:pt x="2084" y="2215"/>
                  </a:lnTo>
                  <a:lnTo>
                    <a:pt x="156" y="13"/>
                  </a:lnTo>
                  <a:cubicBezTo>
                    <a:pt x="108" y="13"/>
                    <a:pt x="60" y="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CUSTOM_6">
    <p:spTree>
      <p:nvGrpSpPr>
        <p:cNvPr id="1" name="Shape 383"/>
        <p:cNvGrpSpPr/>
        <p:nvPr/>
      </p:nvGrpSpPr>
      <p:grpSpPr>
        <a:xfrm>
          <a:off x="0" y="0"/>
          <a:ext cx="0" cy="0"/>
          <a:chOff x="0" y="0"/>
          <a:chExt cx="0" cy="0"/>
        </a:xfrm>
      </p:grpSpPr>
      <p:sp>
        <p:nvSpPr>
          <p:cNvPr id="384" name="Google Shape;384;p15"/>
          <p:cNvSpPr txBox="1">
            <a:spLocks noGrp="1"/>
          </p:cNvSpPr>
          <p:nvPr>
            <p:ph type="title"/>
          </p:nvPr>
        </p:nvSpPr>
        <p:spPr>
          <a:xfrm flipH="1">
            <a:off x="713225" y="2346738"/>
            <a:ext cx="4504800" cy="789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5400" b="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385" name="Google Shape;385;p15"/>
          <p:cNvSpPr txBox="1">
            <a:spLocks noGrp="1"/>
          </p:cNvSpPr>
          <p:nvPr>
            <p:ph type="subTitle" idx="1"/>
          </p:nvPr>
        </p:nvSpPr>
        <p:spPr>
          <a:xfrm flipH="1">
            <a:off x="714000" y="3416238"/>
            <a:ext cx="3184500" cy="68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7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6" name="Google Shape;386;p15"/>
          <p:cNvSpPr txBox="1">
            <a:spLocks noGrp="1"/>
          </p:cNvSpPr>
          <p:nvPr>
            <p:ph type="title" idx="2" hasCustomPrompt="1"/>
          </p:nvPr>
        </p:nvSpPr>
        <p:spPr>
          <a:xfrm flipH="1">
            <a:off x="714000" y="1038450"/>
            <a:ext cx="2590200" cy="1314000"/>
          </a:xfrm>
          <a:prstGeom prst="rect">
            <a:avLst/>
          </a:prstGeom>
        </p:spPr>
        <p:txBody>
          <a:bodyPr spcFirstLastPara="1" wrap="square" lIns="91425" tIns="91425" rIns="91425" bIns="91425" anchor="t" anchorCtr="0">
            <a:noAutofit/>
          </a:bodyPr>
          <a:lstStyle>
            <a:lvl1pPr lvl="0" rtl="0">
              <a:spcBef>
                <a:spcPts val="0"/>
              </a:spcBef>
              <a:spcAft>
                <a:spcPts val="0"/>
              </a:spcAft>
              <a:buSzPts val="8900"/>
              <a:buNone/>
              <a:defRPr sz="9100">
                <a:solidFill>
                  <a:schemeClr val="accent2"/>
                </a:solidFill>
              </a:defRPr>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grpSp>
        <p:nvGrpSpPr>
          <p:cNvPr id="387" name="Google Shape;387;p15"/>
          <p:cNvGrpSpPr/>
          <p:nvPr/>
        </p:nvGrpSpPr>
        <p:grpSpPr>
          <a:xfrm rot="-5978463">
            <a:off x="4709558" y="-637681"/>
            <a:ext cx="1546343" cy="2245799"/>
            <a:chOff x="1952025" y="2524800"/>
            <a:chExt cx="536400" cy="779025"/>
          </a:xfrm>
        </p:grpSpPr>
        <p:sp>
          <p:nvSpPr>
            <p:cNvPr id="388" name="Google Shape;388;p15"/>
            <p:cNvSpPr/>
            <p:nvPr/>
          </p:nvSpPr>
          <p:spPr>
            <a:xfrm>
              <a:off x="1952025" y="2782100"/>
              <a:ext cx="373575" cy="343625"/>
            </a:xfrm>
            <a:custGeom>
              <a:avLst/>
              <a:gdLst/>
              <a:ahLst/>
              <a:cxnLst/>
              <a:rect l="l" t="t" r="r" b="b"/>
              <a:pathLst>
                <a:path w="14943" h="13745" extrusionOk="0">
                  <a:moveTo>
                    <a:pt x="3727" y="0"/>
                  </a:moveTo>
                  <a:cubicBezTo>
                    <a:pt x="3082" y="0"/>
                    <a:pt x="2543" y="205"/>
                    <a:pt x="2155" y="640"/>
                  </a:cubicBezTo>
                  <a:cubicBezTo>
                    <a:pt x="0" y="3057"/>
                    <a:pt x="3001" y="7832"/>
                    <a:pt x="4263" y="9141"/>
                  </a:cubicBezTo>
                  <a:cubicBezTo>
                    <a:pt x="5288" y="10205"/>
                    <a:pt x="8743" y="13744"/>
                    <a:pt x="11604" y="13744"/>
                  </a:cubicBezTo>
                  <a:cubicBezTo>
                    <a:pt x="12298" y="13744"/>
                    <a:pt x="12957" y="13536"/>
                    <a:pt x="13538" y="13035"/>
                  </a:cubicBezTo>
                  <a:cubicBezTo>
                    <a:pt x="13538" y="13035"/>
                    <a:pt x="14943" y="8891"/>
                    <a:pt x="11323" y="4891"/>
                  </a:cubicBezTo>
                  <a:cubicBezTo>
                    <a:pt x="8604" y="1868"/>
                    <a:pt x="5677" y="0"/>
                    <a:pt x="3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5"/>
            <p:cNvSpPr/>
            <p:nvPr/>
          </p:nvSpPr>
          <p:spPr>
            <a:xfrm>
              <a:off x="2005900" y="2790350"/>
              <a:ext cx="423275" cy="510200"/>
            </a:xfrm>
            <a:custGeom>
              <a:avLst/>
              <a:gdLst/>
              <a:ahLst/>
              <a:cxnLst/>
              <a:rect l="l" t="t" r="r" b="b"/>
              <a:pathLst>
                <a:path w="16931" h="20408" extrusionOk="0">
                  <a:moveTo>
                    <a:pt x="346" y="1"/>
                  </a:moveTo>
                  <a:cubicBezTo>
                    <a:pt x="226" y="96"/>
                    <a:pt x="95" y="179"/>
                    <a:pt x="0" y="298"/>
                  </a:cubicBezTo>
                  <a:cubicBezTo>
                    <a:pt x="1512" y="1977"/>
                    <a:pt x="4584" y="5370"/>
                    <a:pt x="7704" y="9026"/>
                  </a:cubicBezTo>
                  <a:cubicBezTo>
                    <a:pt x="7799" y="9157"/>
                    <a:pt x="7906" y="9264"/>
                    <a:pt x="7989" y="9383"/>
                  </a:cubicBezTo>
                  <a:cubicBezTo>
                    <a:pt x="8156" y="9561"/>
                    <a:pt x="8299" y="9752"/>
                    <a:pt x="8466" y="9942"/>
                  </a:cubicBezTo>
                  <a:cubicBezTo>
                    <a:pt x="8561" y="10050"/>
                    <a:pt x="8656" y="10169"/>
                    <a:pt x="8751" y="10276"/>
                  </a:cubicBezTo>
                  <a:cubicBezTo>
                    <a:pt x="8930" y="10478"/>
                    <a:pt x="9085" y="10669"/>
                    <a:pt x="9275" y="10883"/>
                  </a:cubicBezTo>
                  <a:cubicBezTo>
                    <a:pt x="9347" y="10966"/>
                    <a:pt x="9418" y="11062"/>
                    <a:pt x="9513" y="11145"/>
                  </a:cubicBezTo>
                  <a:cubicBezTo>
                    <a:pt x="9751" y="11443"/>
                    <a:pt x="10001" y="11728"/>
                    <a:pt x="10240" y="12014"/>
                  </a:cubicBezTo>
                  <a:cubicBezTo>
                    <a:pt x="10311" y="12097"/>
                    <a:pt x="10371" y="12169"/>
                    <a:pt x="10442" y="12264"/>
                  </a:cubicBezTo>
                  <a:cubicBezTo>
                    <a:pt x="10609" y="12466"/>
                    <a:pt x="10787" y="12681"/>
                    <a:pt x="10954" y="12871"/>
                  </a:cubicBezTo>
                  <a:cubicBezTo>
                    <a:pt x="13359" y="15812"/>
                    <a:pt x="15502" y="18562"/>
                    <a:pt x="16621" y="20408"/>
                  </a:cubicBezTo>
                  <a:lnTo>
                    <a:pt x="16931" y="20063"/>
                  </a:lnTo>
                  <a:cubicBezTo>
                    <a:pt x="15788" y="18205"/>
                    <a:pt x="13716" y="15526"/>
                    <a:pt x="11395" y="12693"/>
                  </a:cubicBezTo>
                  <a:cubicBezTo>
                    <a:pt x="11359" y="12657"/>
                    <a:pt x="11323" y="12597"/>
                    <a:pt x="11275" y="12550"/>
                  </a:cubicBezTo>
                  <a:lnTo>
                    <a:pt x="10835" y="12014"/>
                  </a:lnTo>
                  <a:cubicBezTo>
                    <a:pt x="10740" y="11895"/>
                    <a:pt x="10644" y="11788"/>
                    <a:pt x="10549" y="11669"/>
                  </a:cubicBezTo>
                  <a:cubicBezTo>
                    <a:pt x="10359" y="11443"/>
                    <a:pt x="10168" y="11204"/>
                    <a:pt x="9966" y="10990"/>
                  </a:cubicBezTo>
                  <a:cubicBezTo>
                    <a:pt x="9906" y="10907"/>
                    <a:pt x="9847" y="10847"/>
                    <a:pt x="9787" y="10776"/>
                  </a:cubicBezTo>
                  <a:cubicBezTo>
                    <a:pt x="9549" y="10490"/>
                    <a:pt x="9311" y="10216"/>
                    <a:pt x="9073" y="9942"/>
                  </a:cubicBezTo>
                  <a:cubicBezTo>
                    <a:pt x="8978" y="9823"/>
                    <a:pt x="8870" y="9704"/>
                    <a:pt x="8775" y="9585"/>
                  </a:cubicBezTo>
                  <a:cubicBezTo>
                    <a:pt x="8632" y="9407"/>
                    <a:pt x="8477" y="9240"/>
                    <a:pt x="8335" y="9061"/>
                  </a:cubicBezTo>
                  <a:cubicBezTo>
                    <a:pt x="8227" y="8930"/>
                    <a:pt x="8108" y="8811"/>
                    <a:pt x="8001" y="8680"/>
                  </a:cubicBezTo>
                  <a:cubicBezTo>
                    <a:pt x="7930" y="8585"/>
                    <a:pt x="7835" y="8490"/>
                    <a:pt x="7763" y="8395"/>
                  </a:cubicBezTo>
                  <a:cubicBezTo>
                    <a:pt x="4727" y="4870"/>
                    <a:pt x="1834" y="1620"/>
                    <a:pt x="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5"/>
            <p:cNvSpPr/>
            <p:nvPr/>
          </p:nvSpPr>
          <p:spPr>
            <a:xfrm>
              <a:off x="2249675" y="2524800"/>
              <a:ext cx="238750" cy="501950"/>
            </a:xfrm>
            <a:custGeom>
              <a:avLst/>
              <a:gdLst/>
              <a:ahLst/>
              <a:cxnLst/>
              <a:rect l="l" t="t" r="r" b="b"/>
              <a:pathLst>
                <a:path w="9550" h="20078" extrusionOk="0">
                  <a:moveTo>
                    <a:pt x="3727" y="0"/>
                  </a:moveTo>
                  <a:cubicBezTo>
                    <a:pt x="2149" y="0"/>
                    <a:pt x="1482" y="1884"/>
                    <a:pt x="798" y="4312"/>
                  </a:cubicBezTo>
                  <a:cubicBezTo>
                    <a:pt x="0" y="7229"/>
                    <a:pt x="191" y="12885"/>
                    <a:pt x="1572" y="15921"/>
                  </a:cubicBezTo>
                  <a:cubicBezTo>
                    <a:pt x="2796" y="18612"/>
                    <a:pt x="4105" y="20078"/>
                    <a:pt x="5555" y="20078"/>
                  </a:cubicBezTo>
                  <a:cubicBezTo>
                    <a:pt x="5741" y="20078"/>
                    <a:pt x="5929" y="20053"/>
                    <a:pt x="6120" y="20005"/>
                  </a:cubicBezTo>
                  <a:cubicBezTo>
                    <a:pt x="6120" y="20005"/>
                    <a:pt x="9549" y="18659"/>
                    <a:pt x="9013" y="10861"/>
                  </a:cubicBezTo>
                  <a:cubicBezTo>
                    <a:pt x="8597" y="4789"/>
                    <a:pt x="7180" y="1205"/>
                    <a:pt x="4799" y="240"/>
                  </a:cubicBezTo>
                  <a:cubicBezTo>
                    <a:pt x="4400" y="77"/>
                    <a:pt x="4045" y="0"/>
                    <a:pt x="3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a:off x="2330050" y="2525150"/>
              <a:ext cx="87525" cy="778675"/>
            </a:xfrm>
            <a:custGeom>
              <a:avLst/>
              <a:gdLst/>
              <a:ahLst/>
              <a:cxnLst/>
              <a:rect l="l" t="t" r="r" b="b"/>
              <a:pathLst>
                <a:path w="3501" h="31147" extrusionOk="0">
                  <a:moveTo>
                    <a:pt x="441" y="0"/>
                  </a:moveTo>
                  <a:cubicBezTo>
                    <a:pt x="274" y="0"/>
                    <a:pt x="131" y="24"/>
                    <a:pt x="0" y="72"/>
                  </a:cubicBezTo>
                  <a:lnTo>
                    <a:pt x="1512" y="15490"/>
                  </a:lnTo>
                  <a:lnTo>
                    <a:pt x="3060" y="31147"/>
                  </a:lnTo>
                  <a:lnTo>
                    <a:pt x="3501" y="31099"/>
                  </a:lnTo>
                  <a:lnTo>
                    <a:pt x="1905" y="14847"/>
                  </a:lnTo>
                  <a:lnTo>
                    <a:pt x="4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 name="Google Shape;392;p15"/>
          <p:cNvGrpSpPr/>
          <p:nvPr/>
        </p:nvGrpSpPr>
        <p:grpSpPr>
          <a:xfrm rot="126988">
            <a:off x="8064565" y="3359503"/>
            <a:ext cx="2061782" cy="1511411"/>
            <a:chOff x="2735150" y="1713425"/>
            <a:chExt cx="549375" cy="402725"/>
          </a:xfrm>
        </p:grpSpPr>
        <p:sp>
          <p:nvSpPr>
            <p:cNvPr id="393" name="Google Shape;393;p15"/>
            <p:cNvSpPr/>
            <p:nvPr/>
          </p:nvSpPr>
          <p:spPr>
            <a:xfrm>
              <a:off x="2735150" y="1795800"/>
              <a:ext cx="453950" cy="320350"/>
            </a:xfrm>
            <a:custGeom>
              <a:avLst/>
              <a:gdLst/>
              <a:ahLst/>
              <a:cxnLst/>
              <a:rect l="l" t="t" r="r" b="b"/>
              <a:pathLst>
                <a:path w="18158" h="12814" extrusionOk="0">
                  <a:moveTo>
                    <a:pt x="5226" y="0"/>
                  </a:moveTo>
                  <a:cubicBezTo>
                    <a:pt x="3535" y="0"/>
                    <a:pt x="2017" y="616"/>
                    <a:pt x="1382" y="2433"/>
                  </a:cubicBezTo>
                  <a:cubicBezTo>
                    <a:pt x="1" y="6326"/>
                    <a:pt x="3572" y="10065"/>
                    <a:pt x="7156" y="11636"/>
                  </a:cubicBezTo>
                  <a:cubicBezTo>
                    <a:pt x="9372" y="12626"/>
                    <a:pt x="11725" y="12814"/>
                    <a:pt x="13193" y="12814"/>
                  </a:cubicBezTo>
                  <a:cubicBezTo>
                    <a:pt x="14091" y="12814"/>
                    <a:pt x="14657" y="12744"/>
                    <a:pt x="14657" y="12744"/>
                  </a:cubicBezTo>
                  <a:cubicBezTo>
                    <a:pt x="16788" y="12291"/>
                    <a:pt x="18158" y="8695"/>
                    <a:pt x="17146" y="7100"/>
                  </a:cubicBezTo>
                  <a:cubicBezTo>
                    <a:pt x="16122" y="5528"/>
                    <a:pt x="13157" y="2945"/>
                    <a:pt x="10680" y="1564"/>
                  </a:cubicBezTo>
                  <a:cubicBezTo>
                    <a:pt x="9365" y="823"/>
                    <a:pt x="7181" y="0"/>
                    <a:pt x="5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a:off x="2937850" y="1713425"/>
              <a:ext cx="346675" cy="299350"/>
            </a:xfrm>
            <a:custGeom>
              <a:avLst/>
              <a:gdLst/>
              <a:ahLst/>
              <a:cxnLst/>
              <a:rect l="l" t="t" r="r" b="b"/>
              <a:pathLst>
                <a:path w="13867" h="11974" extrusionOk="0">
                  <a:moveTo>
                    <a:pt x="3926" y="0"/>
                  </a:moveTo>
                  <a:cubicBezTo>
                    <a:pt x="3067" y="0"/>
                    <a:pt x="2291" y="323"/>
                    <a:pt x="1739" y="1156"/>
                  </a:cubicBezTo>
                  <a:cubicBezTo>
                    <a:pt x="1" y="3787"/>
                    <a:pt x="2191" y="7407"/>
                    <a:pt x="4739" y="9431"/>
                  </a:cubicBezTo>
                  <a:cubicBezTo>
                    <a:pt x="7275" y="11455"/>
                    <a:pt x="10454" y="11967"/>
                    <a:pt x="10454" y="11967"/>
                  </a:cubicBezTo>
                  <a:cubicBezTo>
                    <a:pt x="10508" y="11971"/>
                    <a:pt x="10562" y="11974"/>
                    <a:pt x="10615" y="11974"/>
                  </a:cubicBezTo>
                  <a:cubicBezTo>
                    <a:pt x="12295" y="11974"/>
                    <a:pt x="13867" y="9672"/>
                    <a:pt x="13348" y="8276"/>
                  </a:cubicBezTo>
                  <a:cubicBezTo>
                    <a:pt x="12812" y="6847"/>
                    <a:pt x="10931" y="4228"/>
                    <a:pt x="9216" y="2620"/>
                  </a:cubicBezTo>
                  <a:cubicBezTo>
                    <a:pt x="8042" y="1520"/>
                    <a:pt x="5791" y="0"/>
                    <a:pt x="39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CBCC2"/>
            </a:gs>
            <a:gs pos="100000">
              <a:srgbClr val="EADF9F"/>
            </a:gs>
          </a:gsLst>
          <a:lin ang="2698631"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2425" y="441750"/>
            <a:ext cx="77193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4000"/>
              <a:buFont typeface="Kumbh Sans Black"/>
              <a:buNone/>
              <a:defRPr sz="4000">
                <a:solidFill>
                  <a:schemeClr val="lt1"/>
                </a:solidFill>
                <a:latin typeface="Kumbh Sans Black"/>
                <a:ea typeface="Kumbh Sans Black"/>
                <a:cs typeface="Kumbh Sans Black"/>
                <a:sym typeface="Kumbh Sans Black"/>
              </a:defRPr>
            </a:lvl1pPr>
            <a:lvl2pPr lvl="1">
              <a:lnSpc>
                <a:spcPct val="100000"/>
              </a:lnSpc>
              <a:spcBef>
                <a:spcPts val="0"/>
              </a:spcBef>
              <a:spcAft>
                <a:spcPts val="0"/>
              </a:spcAft>
              <a:buClr>
                <a:schemeClr val="lt1"/>
              </a:buClr>
              <a:buSzPts val="4000"/>
              <a:buFont typeface="Kumbh Sans Black"/>
              <a:buNone/>
              <a:defRPr sz="4000">
                <a:solidFill>
                  <a:schemeClr val="lt1"/>
                </a:solidFill>
                <a:latin typeface="Kumbh Sans Black"/>
                <a:ea typeface="Kumbh Sans Black"/>
                <a:cs typeface="Kumbh Sans Black"/>
                <a:sym typeface="Kumbh Sans Black"/>
              </a:defRPr>
            </a:lvl2pPr>
            <a:lvl3pPr lvl="2">
              <a:lnSpc>
                <a:spcPct val="100000"/>
              </a:lnSpc>
              <a:spcBef>
                <a:spcPts val="0"/>
              </a:spcBef>
              <a:spcAft>
                <a:spcPts val="0"/>
              </a:spcAft>
              <a:buClr>
                <a:schemeClr val="lt1"/>
              </a:buClr>
              <a:buSzPts val="4000"/>
              <a:buFont typeface="Kumbh Sans Black"/>
              <a:buNone/>
              <a:defRPr sz="4000">
                <a:solidFill>
                  <a:schemeClr val="lt1"/>
                </a:solidFill>
                <a:latin typeface="Kumbh Sans Black"/>
                <a:ea typeface="Kumbh Sans Black"/>
                <a:cs typeface="Kumbh Sans Black"/>
                <a:sym typeface="Kumbh Sans Black"/>
              </a:defRPr>
            </a:lvl3pPr>
            <a:lvl4pPr lvl="3">
              <a:lnSpc>
                <a:spcPct val="100000"/>
              </a:lnSpc>
              <a:spcBef>
                <a:spcPts val="0"/>
              </a:spcBef>
              <a:spcAft>
                <a:spcPts val="0"/>
              </a:spcAft>
              <a:buClr>
                <a:schemeClr val="lt1"/>
              </a:buClr>
              <a:buSzPts val="4000"/>
              <a:buFont typeface="Kumbh Sans Black"/>
              <a:buNone/>
              <a:defRPr sz="4000">
                <a:solidFill>
                  <a:schemeClr val="lt1"/>
                </a:solidFill>
                <a:latin typeface="Kumbh Sans Black"/>
                <a:ea typeface="Kumbh Sans Black"/>
                <a:cs typeface="Kumbh Sans Black"/>
                <a:sym typeface="Kumbh Sans Black"/>
              </a:defRPr>
            </a:lvl4pPr>
            <a:lvl5pPr lvl="4">
              <a:lnSpc>
                <a:spcPct val="100000"/>
              </a:lnSpc>
              <a:spcBef>
                <a:spcPts val="0"/>
              </a:spcBef>
              <a:spcAft>
                <a:spcPts val="0"/>
              </a:spcAft>
              <a:buClr>
                <a:schemeClr val="lt1"/>
              </a:buClr>
              <a:buSzPts val="4000"/>
              <a:buFont typeface="Kumbh Sans Black"/>
              <a:buNone/>
              <a:defRPr sz="4000">
                <a:solidFill>
                  <a:schemeClr val="lt1"/>
                </a:solidFill>
                <a:latin typeface="Kumbh Sans Black"/>
                <a:ea typeface="Kumbh Sans Black"/>
                <a:cs typeface="Kumbh Sans Black"/>
                <a:sym typeface="Kumbh Sans Black"/>
              </a:defRPr>
            </a:lvl5pPr>
            <a:lvl6pPr lvl="5">
              <a:lnSpc>
                <a:spcPct val="100000"/>
              </a:lnSpc>
              <a:spcBef>
                <a:spcPts val="0"/>
              </a:spcBef>
              <a:spcAft>
                <a:spcPts val="0"/>
              </a:spcAft>
              <a:buClr>
                <a:schemeClr val="lt1"/>
              </a:buClr>
              <a:buSzPts val="4000"/>
              <a:buFont typeface="Kumbh Sans Black"/>
              <a:buNone/>
              <a:defRPr sz="4000">
                <a:solidFill>
                  <a:schemeClr val="lt1"/>
                </a:solidFill>
                <a:latin typeface="Kumbh Sans Black"/>
                <a:ea typeface="Kumbh Sans Black"/>
                <a:cs typeface="Kumbh Sans Black"/>
                <a:sym typeface="Kumbh Sans Black"/>
              </a:defRPr>
            </a:lvl6pPr>
            <a:lvl7pPr lvl="6">
              <a:lnSpc>
                <a:spcPct val="100000"/>
              </a:lnSpc>
              <a:spcBef>
                <a:spcPts val="0"/>
              </a:spcBef>
              <a:spcAft>
                <a:spcPts val="0"/>
              </a:spcAft>
              <a:buClr>
                <a:schemeClr val="lt1"/>
              </a:buClr>
              <a:buSzPts val="4000"/>
              <a:buFont typeface="Kumbh Sans Black"/>
              <a:buNone/>
              <a:defRPr sz="4000">
                <a:solidFill>
                  <a:schemeClr val="lt1"/>
                </a:solidFill>
                <a:latin typeface="Kumbh Sans Black"/>
                <a:ea typeface="Kumbh Sans Black"/>
                <a:cs typeface="Kumbh Sans Black"/>
                <a:sym typeface="Kumbh Sans Black"/>
              </a:defRPr>
            </a:lvl7pPr>
            <a:lvl8pPr lvl="7">
              <a:lnSpc>
                <a:spcPct val="100000"/>
              </a:lnSpc>
              <a:spcBef>
                <a:spcPts val="0"/>
              </a:spcBef>
              <a:spcAft>
                <a:spcPts val="0"/>
              </a:spcAft>
              <a:buClr>
                <a:schemeClr val="lt1"/>
              </a:buClr>
              <a:buSzPts val="4000"/>
              <a:buFont typeface="Kumbh Sans Black"/>
              <a:buNone/>
              <a:defRPr sz="4000">
                <a:solidFill>
                  <a:schemeClr val="lt1"/>
                </a:solidFill>
                <a:latin typeface="Kumbh Sans Black"/>
                <a:ea typeface="Kumbh Sans Black"/>
                <a:cs typeface="Kumbh Sans Black"/>
                <a:sym typeface="Kumbh Sans Black"/>
              </a:defRPr>
            </a:lvl8pPr>
            <a:lvl9pPr lvl="8">
              <a:lnSpc>
                <a:spcPct val="100000"/>
              </a:lnSpc>
              <a:spcBef>
                <a:spcPts val="0"/>
              </a:spcBef>
              <a:spcAft>
                <a:spcPts val="0"/>
              </a:spcAft>
              <a:buClr>
                <a:schemeClr val="lt1"/>
              </a:buClr>
              <a:buSzPts val="4000"/>
              <a:buFont typeface="Kumbh Sans Black"/>
              <a:buNone/>
              <a:defRPr sz="4000">
                <a:solidFill>
                  <a:schemeClr val="lt1"/>
                </a:solidFill>
                <a:latin typeface="Kumbh Sans Black"/>
                <a:ea typeface="Kumbh Sans Black"/>
                <a:cs typeface="Kumbh Sans Black"/>
                <a:sym typeface="Kumbh Sans Black"/>
              </a:defRPr>
            </a:lvl9pPr>
          </a:lstStyle>
          <a:p>
            <a:endParaRPr/>
          </a:p>
        </p:txBody>
      </p:sp>
      <p:sp>
        <p:nvSpPr>
          <p:cNvPr id="7" name="Google Shape;7;p1"/>
          <p:cNvSpPr txBox="1">
            <a:spLocks noGrp="1"/>
          </p:cNvSpPr>
          <p:nvPr>
            <p:ph type="body" idx="1"/>
          </p:nvPr>
        </p:nvSpPr>
        <p:spPr>
          <a:xfrm>
            <a:off x="712425" y="1152475"/>
            <a:ext cx="77193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Didact Gothic" panose="00000500000000000000"/>
              <a:buChar char="●"/>
              <a:defRPr sz="1800">
                <a:solidFill>
                  <a:schemeClr val="dk1"/>
                </a:solidFill>
                <a:latin typeface="Didact Gothic" panose="00000500000000000000"/>
                <a:ea typeface="Didact Gothic" panose="00000500000000000000"/>
                <a:cs typeface="Didact Gothic" panose="00000500000000000000"/>
                <a:sym typeface="Didact Gothic" panose="00000500000000000000"/>
              </a:defRPr>
            </a:lvl1pPr>
            <a:lvl2pPr marL="914400" lvl="1" indent="-317500">
              <a:lnSpc>
                <a:spcPct val="100000"/>
              </a:lnSpc>
              <a:spcBef>
                <a:spcPts val="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2pPr>
            <a:lvl3pPr marL="1371600" lvl="2" indent="-317500">
              <a:lnSpc>
                <a:spcPct val="100000"/>
              </a:lnSpc>
              <a:spcBef>
                <a:spcPts val="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3pPr>
            <a:lvl4pPr marL="1828800" lvl="3" indent="-317500">
              <a:lnSpc>
                <a:spcPct val="100000"/>
              </a:lnSpc>
              <a:spcBef>
                <a:spcPts val="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4pPr>
            <a:lvl5pPr marL="2286000" lvl="4" indent="-317500">
              <a:lnSpc>
                <a:spcPct val="100000"/>
              </a:lnSpc>
              <a:spcBef>
                <a:spcPts val="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5pPr>
            <a:lvl6pPr marL="2743200" lvl="5" indent="-317500">
              <a:lnSpc>
                <a:spcPct val="100000"/>
              </a:lnSpc>
              <a:spcBef>
                <a:spcPts val="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6pPr>
            <a:lvl7pPr marL="3200400" lvl="6" indent="-317500">
              <a:lnSpc>
                <a:spcPct val="100000"/>
              </a:lnSpc>
              <a:spcBef>
                <a:spcPts val="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7pPr>
            <a:lvl8pPr marL="3657600" lvl="7" indent="-317500">
              <a:lnSpc>
                <a:spcPct val="100000"/>
              </a:lnSpc>
              <a:spcBef>
                <a:spcPts val="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8pPr>
            <a:lvl9pPr marL="4114800" lvl="8" indent="-317500">
              <a:lnSpc>
                <a:spcPct val="100000"/>
              </a:lnSpc>
              <a:spcBef>
                <a:spcPts val="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slideLayout" Target="../slideLayouts/slideLayout12.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image" Target="../media/image5.jpe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image" Target="../media/image4.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8" Type="http://schemas.openxmlformats.org/officeDocument/2006/relationships/tags" Target="../tags/tag8.xml"/><Relationship Id="rId51"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18" Type="http://schemas.openxmlformats.org/officeDocument/2006/relationships/tags" Target="../tags/tag67.xml"/><Relationship Id="rId26" Type="http://schemas.openxmlformats.org/officeDocument/2006/relationships/tags" Target="../tags/tag75.xml"/><Relationship Id="rId39" Type="http://schemas.openxmlformats.org/officeDocument/2006/relationships/tags" Target="../tags/tag88.xml"/><Relationship Id="rId3" Type="http://schemas.openxmlformats.org/officeDocument/2006/relationships/tags" Target="../tags/tag52.xml"/><Relationship Id="rId21" Type="http://schemas.openxmlformats.org/officeDocument/2006/relationships/tags" Target="../tags/tag70.xml"/><Relationship Id="rId34" Type="http://schemas.openxmlformats.org/officeDocument/2006/relationships/tags" Target="../tags/tag83.xml"/><Relationship Id="rId42" Type="http://schemas.openxmlformats.org/officeDocument/2006/relationships/tags" Target="../tags/tag91.xml"/><Relationship Id="rId47" Type="http://schemas.openxmlformats.org/officeDocument/2006/relationships/image" Target="../media/image6.jpeg"/><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tags" Target="../tags/tag66.xml"/><Relationship Id="rId25" Type="http://schemas.openxmlformats.org/officeDocument/2006/relationships/tags" Target="../tags/tag74.xml"/><Relationship Id="rId33" Type="http://schemas.openxmlformats.org/officeDocument/2006/relationships/tags" Target="../tags/tag82.xml"/><Relationship Id="rId38" Type="http://schemas.openxmlformats.org/officeDocument/2006/relationships/tags" Target="../tags/tag87.xml"/><Relationship Id="rId46" Type="http://schemas.openxmlformats.org/officeDocument/2006/relationships/slideLayout" Target="../slideLayouts/slideLayout14.xml"/><Relationship Id="rId2" Type="http://schemas.openxmlformats.org/officeDocument/2006/relationships/tags" Target="../tags/tag51.xml"/><Relationship Id="rId16" Type="http://schemas.openxmlformats.org/officeDocument/2006/relationships/tags" Target="../tags/tag65.xml"/><Relationship Id="rId20" Type="http://schemas.openxmlformats.org/officeDocument/2006/relationships/tags" Target="../tags/tag69.xml"/><Relationship Id="rId29" Type="http://schemas.openxmlformats.org/officeDocument/2006/relationships/tags" Target="../tags/tag78.xml"/><Relationship Id="rId41" Type="http://schemas.openxmlformats.org/officeDocument/2006/relationships/tags" Target="../tags/tag90.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24" Type="http://schemas.openxmlformats.org/officeDocument/2006/relationships/tags" Target="../tags/tag73.xml"/><Relationship Id="rId32" Type="http://schemas.openxmlformats.org/officeDocument/2006/relationships/tags" Target="../tags/tag81.xml"/><Relationship Id="rId37" Type="http://schemas.openxmlformats.org/officeDocument/2006/relationships/tags" Target="../tags/tag86.xml"/><Relationship Id="rId40" Type="http://schemas.openxmlformats.org/officeDocument/2006/relationships/tags" Target="../tags/tag89.xml"/><Relationship Id="rId45" Type="http://schemas.openxmlformats.org/officeDocument/2006/relationships/tags" Target="../tags/tag94.xml"/><Relationship Id="rId5" Type="http://schemas.openxmlformats.org/officeDocument/2006/relationships/tags" Target="../tags/tag54.xml"/><Relationship Id="rId15" Type="http://schemas.openxmlformats.org/officeDocument/2006/relationships/tags" Target="../tags/tag64.xml"/><Relationship Id="rId23" Type="http://schemas.openxmlformats.org/officeDocument/2006/relationships/tags" Target="../tags/tag72.xml"/><Relationship Id="rId28" Type="http://schemas.openxmlformats.org/officeDocument/2006/relationships/tags" Target="../tags/tag77.xml"/><Relationship Id="rId36" Type="http://schemas.openxmlformats.org/officeDocument/2006/relationships/tags" Target="../tags/tag85.xml"/><Relationship Id="rId10" Type="http://schemas.openxmlformats.org/officeDocument/2006/relationships/tags" Target="../tags/tag59.xml"/><Relationship Id="rId19" Type="http://schemas.openxmlformats.org/officeDocument/2006/relationships/tags" Target="../tags/tag68.xml"/><Relationship Id="rId31" Type="http://schemas.openxmlformats.org/officeDocument/2006/relationships/tags" Target="../tags/tag80.xml"/><Relationship Id="rId44" Type="http://schemas.openxmlformats.org/officeDocument/2006/relationships/tags" Target="../tags/tag93.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tags" Target="../tags/tag63.xml"/><Relationship Id="rId22" Type="http://schemas.openxmlformats.org/officeDocument/2006/relationships/tags" Target="../tags/tag71.xml"/><Relationship Id="rId27" Type="http://schemas.openxmlformats.org/officeDocument/2006/relationships/tags" Target="../tags/tag76.xml"/><Relationship Id="rId30" Type="http://schemas.openxmlformats.org/officeDocument/2006/relationships/tags" Target="../tags/tag79.xml"/><Relationship Id="rId35" Type="http://schemas.openxmlformats.org/officeDocument/2006/relationships/tags" Target="../tags/tag84.xml"/><Relationship Id="rId43" Type="http://schemas.openxmlformats.org/officeDocument/2006/relationships/tags" Target="../tags/tag92.xml"/><Relationship Id="rId48"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9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100000">
              <a:schemeClr val="dk2"/>
            </a:gs>
          </a:gsLst>
          <a:lin ang="2698631" scaled="0"/>
        </a:gradFill>
        <a:effectLst/>
      </p:bgPr>
    </p:bg>
    <p:spTree>
      <p:nvGrpSpPr>
        <p:cNvPr id="1" name="Shape 1272"/>
        <p:cNvGrpSpPr/>
        <p:nvPr/>
      </p:nvGrpSpPr>
      <p:grpSpPr>
        <a:xfrm>
          <a:off x="0" y="0"/>
          <a:ext cx="0" cy="0"/>
          <a:chOff x="0" y="0"/>
          <a:chExt cx="0" cy="0"/>
        </a:xfrm>
      </p:grpSpPr>
      <p:grpSp>
        <p:nvGrpSpPr>
          <p:cNvPr id="1273" name="Google Shape;1273;p42"/>
          <p:cNvGrpSpPr/>
          <p:nvPr/>
        </p:nvGrpSpPr>
        <p:grpSpPr>
          <a:xfrm>
            <a:off x="5188549" y="1162244"/>
            <a:ext cx="3658648" cy="3079085"/>
            <a:chOff x="4843744" y="1182564"/>
            <a:chExt cx="3658648" cy="3079085"/>
          </a:xfrm>
        </p:grpSpPr>
        <p:sp>
          <p:nvSpPr>
            <p:cNvPr id="1274" name="Google Shape;1274;p42"/>
            <p:cNvSpPr/>
            <p:nvPr/>
          </p:nvSpPr>
          <p:spPr>
            <a:xfrm>
              <a:off x="5372142" y="1182564"/>
              <a:ext cx="3040337" cy="3040301"/>
            </a:xfrm>
            <a:custGeom>
              <a:avLst/>
              <a:gdLst/>
              <a:ahLst/>
              <a:cxnLst/>
              <a:rect l="l" t="t" r="r" b="b"/>
              <a:pathLst>
                <a:path w="84536" h="84535" extrusionOk="0">
                  <a:moveTo>
                    <a:pt x="42268" y="1"/>
                  </a:moveTo>
                  <a:cubicBezTo>
                    <a:pt x="18920" y="1"/>
                    <a:pt x="1" y="18932"/>
                    <a:pt x="1" y="42268"/>
                  </a:cubicBezTo>
                  <a:cubicBezTo>
                    <a:pt x="1" y="65616"/>
                    <a:pt x="18920" y="84535"/>
                    <a:pt x="42268" y="84535"/>
                  </a:cubicBezTo>
                  <a:cubicBezTo>
                    <a:pt x="65604" y="84535"/>
                    <a:pt x="84535" y="65616"/>
                    <a:pt x="84535" y="42268"/>
                  </a:cubicBezTo>
                  <a:cubicBezTo>
                    <a:pt x="84535" y="18932"/>
                    <a:pt x="65604" y="1"/>
                    <a:pt x="42268" y="1"/>
                  </a:cubicBezTo>
                  <a:close/>
                </a:path>
              </a:pathLst>
            </a:custGeom>
            <a:solidFill>
              <a:srgbClr val="000000">
                <a:alpha val="144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2"/>
            <p:cNvSpPr/>
            <p:nvPr/>
          </p:nvSpPr>
          <p:spPr>
            <a:xfrm>
              <a:off x="7239157" y="2963302"/>
              <a:ext cx="301926" cy="1126100"/>
            </a:xfrm>
            <a:custGeom>
              <a:avLst/>
              <a:gdLst/>
              <a:ahLst/>
              <a:cxnLst/>
              <a:rect l="l" t="t" r="r" b="b"/>
              <a:pathLst>
                <a:path w="8395" h="31311" extrusionOk="0">
                  <a:moveTo>
                    <a:pt x="1678" y="0"/>
                  </a:moveTo>
                  <a:cubicBezTo>
                    <a:pt x="728" y="0"/>
                    <a:pt x="12" y="2482"/>
                    <a:pt x="12" y="3270"/>
                  </a:cubicBezTo>
                  <a:cubicBezTo>
                    <a:pt x="0" y="4497"/>
                    <a:pt x="214" y="13724"/>
                    <a:pt x="1655" y="21177"/>
                  </a:cubicBezTo>
                  <a:cubicBezTo>
                    <a:pt x="2920" y="27774"/>
                    <a:pt x="4986" y="31311"/>
                    <a:pt x="6435" y="31311"/>
                  </a:cubicBezTo>
                  <a:cubicBezTo>
                    <a:pt x="6623" y="31311"/>
                    <a:pt x="6801" y="31251"/>
                    <a:pt x="6965" y="31131"/>
                  </a:cubicBezTo>
                  <a:cubicBezTo>
                    <a:pt x="8394" y="30095"/>
                    <a:pt x="8025" y="24130"/>
                    <a:pt x="7561" y="19784"/>
                  </a:cubicBezTo>
                  <a:cubicBezTo>
                    <a:pt x="7096" y="15438"/>
                    <a:pt x="3298" y="2663"/>
                    <a:pt x="3298" y="2663"/>
                  </a:cubicBezTo>
                  <a:cubicBezTo>
                    <a:pt x="2740" y="686"/>
                    <a:pt x="2177" y="0"/>
                    <a:pt x="16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6" name="Google Shape;1276;p42"/>
            <p:cNvGrpSpPr/>
            <p:nvPr/>
          </p:nvGrpSpPr>
          <p:grpSpPr>
            <a:xfrm>
              <a:off x="4843744" y="1918094"/>
              <a:ext cx="1007595" cy="1265968"/>
              <a:chOff x="4843744" y="1918094"/>
              <a:chExt cx="1007595" cy="1265968"/>
            </a:xfrm>
          </p:grpSpPr>
          <p:sp>
            <p:nvSpPr>
              <p:cNvPr id="1277" name="Google Shape;1277;p42"/>
              <p:cNvSpPr/>
              <p:nvPr/>
            </p:nvSpPr>
            <p:spPr>
              <a:xfrm>
                <a:off x="4843744" y="2434983"/>
                <a:ext cx="330734" cy="325591"/>
              </a:xfrm>
              <a:custGeom>
                <a:avLst/>
                <a:gdLst/>
                <a:ahLst/>
                <a:cxnLst/>
                <a:rect l="l" t="t" r="r" b="b"/>
                <a:pathLst>
                  <a:path w="9196" h="9053" extrusionOk="0">
                    <a:moveTo>
                      <a:pt x="4448" y="1"/>
                    </a:moveTo>
                    <a:cubicBezTo>
                      <a:pt x="3941" y="1"/>
                      <a:pt x="3430" y="251"/>
                      <a:pt x="3156" y="825"/>
                    </a:cubicBezTo>
                    <a:cubicBezTo>
                      <a:pt x="2632" y="1909"/>
                      <a:pt x="3370" y="3242"/>
                      <a:pt x="3370" y="3242"/>
                    </a:cubicBezTo>
                    <a:cubicBezTo>
                      <a:pt x="2660" y="2844"/>
                      <a:pt x="1882" y="2593"/>
                      <a:pt x="1257" y="2593"/>
                    </a:cubicBezTo>
                    <a:cubicBezTo>
                      <a:pt x="573" y="2593"/>
                      <a:pt x="73" y="2895"/>
                      <a:pt x="48" y="3635"/>
                    </a:cubicBezTo>
                    <a:cubicBezTo>
                      <a:pt x="1" y="5052"/>
                      <a:pt x="2263" y="5445"/>
                      <a:pt x="2263" y="5445"/>
                    </a:cubicBezTo>
                    <a:cubicBezTo>
                      <a:pt x="2263" y="5445"/>
                      <a:pt x="941" y="6481"/>
                      <a:pt x="786" y="7290"/>
                    </a:cubicBezTo>
                    <a:cubicBezTo>
                      <a:pt x="657" y="8034"/>
                      <a:pt x="1278" y="8669"/>
                      <a:pt x="2253" y="8669"/>
                    </a:cubicBezTo>
                    <a:cubicBezTo>
                      <a:pt x="2355" y="8669"/>
                      <a:pt x="2462" y="8662"/>
                      <a:pt x="2572" y="8648"/>
                    </a:cubicBezTo>
                    <a:cubicBezTo>
                      <a:pt x="3739" y="8505"/>
                      <a:pt x="4442" y="6778"/>
                      <a:pt x="4442" y="6778"/>
                    </a:cubicBezTo>
                    <a:cubicBezTo>
                      <a:pt x="4442" y="6778"/>
                      <a:pt x="4584" y="7028"/>
                      <a:pt x="5096" y="8183"/>
                    </a:cubicBezTo>
                    <a:cubicBezTo>
                      <a:pt x="5342" y="8755"/>
                      <a:pt x="5842" y="9053"/>
                      <a:pt x="6328" y="9053"/>
                    </a:cubicBezTo>
                    <a:cubicBezTo>
                      <a:pt x="6834" y="9053"/>
                      <a:pt x="7326" y="8732"/>
                      <a:pt x="7502" y="8064"/>
                    </a:cubicBezTo>
                    <a:cubicBezTo>
                      <a:pt x="7847" y="6755"/>
                      <a:pt x="6478" y="5778"/>
                      <a:pt x="6478" y="5778"/>
                    </a:cubicBezTo>
                    <a:lnTo>
                      <a:pt x="6478" y="5778"/>
                    </a:lnTo>
                    <a:cubicBezTo>
                      <a:pt x="6545" y="5784"/>
                      <a:pt x="6613" y="5787"/>
                      <a:pt x="6680" y="5787"/>
                    </a:cubicBezTo>
                    <a:cubicBezTo>
                      <a:pt x="8087" y="5787"/>
                      <a:pt x="9196" y="4506"/>
                      <a:pt x="8514" y="3528"/>
                    </a:cubicBezTo>
                    <a:cubicBezTo>
                      <a:pt x="8266" y="3167"/>
                      <a:pt x="7820" y="3050"/>
                      <a:pt x="7347" y="3050"/>
                    </a:cubicBezTo>
                    <a:cubicBezTo>
                      <a:pt x="6477" y="3050"/>
                      <a:pt x="5513" y="3445"/>
                      <a:pt x="5513" y="3445"/>
                    </a:cubicBezTo>
                    <a:cubicBezTo>
                      <a:pt x="5513" y="3445"/>
                      <a:pt x="6228" y="1325"/>
                      <a:pt x="5644" y="563"/>
                    </a:cubicBezTo>
                    <a:cubicBezTo>
                      <a:pt x="5367" y="207"/>
                      <a:pt x="4909" y="1"/>
                      <a:pt x="4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2"/>
              <p:cNvSpPr/>
              <p:nvPr/>
            </p:nvSpPr>
            <p:spPr>
              <a:xfrm>
                <a:off x="5015045" y="2566543"/>
                <a:ext cx="16292" cy="16328"/>
              </a:xfrm>
              <a:custGeom>
                <a:avLst/>
                <a:gdLst/>
                <a:ahLst/>
                <a:cxnLst/>
                <a:rect l="l" t="t" r="r" b="b"/>
                <a:pathLst>
                  <a:path w="453" h="454" extrusionOk="0">
                    <a:moveTo>
                      <a:pt x="226" y="1"/>
                    </a:moveTo>
                    <a:cubicBezTo>
                      <a:pt x="95" y="1"/>
                      <a:pt x="0" y="108"/>
                      <a:pt x="0" y="227"/>
                    </a:cubicBezTo>
                    <a:cubicBezTo>
                      <a:pt x="0" y="346"/>
                      <a:pt x="95" y="453"/>
                      <a:pt x="226" y="453"/>
                    </a:cubicBezTo>
                    <a:cubicBezTo>
                      <a:pt x="345" y="453"/>
                      <a:pt x="453" y="346"/>
                      <a:pt x="453" y="227"/>
                    </a:cubicBezTo>
                    <a:cubicBezTo>
                      <a:pt x="453" y="108"/>
                      <a:pt x="345" y="1"/>
                      <a:pt x="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2"/>
              <p:cNvSpPr/>
              <p:nvPr/>
            </p:nvSpPr>
            <p:spPr>
              <a:xfrm>
                <a:off x="5006881" y="2583842"/>
                <a:ext cx="10754" cy="9567"/>
              </a:xfrm>
              <a:custGeom>
                <a:avLst/>
                <a:gdLst/>
                <a:ahLst/>
                <a:cxnLst/>
                <a:rect l="l" t="t" r="r" b="b"/>
                <a:pathLst>
                  <a:path w="299" h="266" extrusionOk="0">
                    <a:moveTo>
                      <a:pt x="152" y="1"/>
                    </a:moveTo>
                    <a:cubicBezTo>
                      <a:pt x="138" y="1"/>
                      <a:pt x="123" y="3"/>
                      <a:pt x="108" y="8"/>
                    </a:cubicBezTo>
                    <a:cubicBezTo>
                      <a:pt x="37" y="32"/>
                      <a:pt x="1" y="103"/>
                      <a:pt x="25" y="175"/>
                    </a:cubicBezTo>
                    <a:cubicBezTo>
                      <a:pt x="44" y="231"/>
                      <a:pt x="92" y="265"/>
                      <a:pt x="147" y="265"/>
                    </a:cubicBezTo>
                    <a:cubicBezTo>
                      <a:pt x="162" y="265"/>
                      <a:pt x="176" y="263"/>
                      <a:pt x="191" y="258"/>
                    </a:cubicBezTo>
                    <a:cubicBezTo>
                      <a:pt x="263" y="234"/>
                      <a:pt x="299" y="163"/>
                      <a:pt x="275" y="91"/>
                    </a:cubicBezTo>
                    <a:cubicBezTo>
                      <a:pt x="256" y="35"/>
                      <a:pt x="207" y="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2"/>
              <p:cNvSpPr/>
              <p:nvPr/>
            </p:nvSpPr>
            <p:spPr>
              <a:xfrm>
                <a:off x="4980771" y="2653101"/>
                <a:ext cx="17587" cy="15321"/>
              </a:xfrm>
              <a:custGeom>
                <a:avLst/>
                <a:gdLst/>
                <a:ahLst/>
                <a:cxnLst/>
                <a:rect l="l" t="t" r="r" b="b"/>
                <a:pathLst>
                  <a:path w="489" h="426" extrusionOk="0">
                    <a:moveTo>
                      <a:pt x="242" y="0"/>
                    </a:moveTo>
                    <a:cubicBezTo>
                      <a:pt x="221" y="0"/>
                      <a:pt x="200" y="4"/>
                      <a:pt x="179" y="11"/>
                    </a:cubicBezTo>
                    <a:cubicBezTo>
                      <a:pt x="60" y="58"/>
                      <a:pt x="1" y="177"/>
                      <a:pt x="48" y="284"/>
                    </a:cubicBezTo>
                    <a:cubicBezTo>
                      <a:pt x="86" y="370"/>
                      <a:pt x="171" y="426"/>
                      <a:pt x="252" y="426"/>
                    </a:cubicBezTo>
                    <a:cubicBezTo>
                      <a:pt x="272" y="426"/>
                      <a:pt x="291" y="422"/>
                      <a:pt x="310" y="415"/>
                    </a:cubicBezTo>
                    <a:cubicBezTo>
                      <a:pt x="429" y="368"/>
                      <a:pt x="489" y="261"/>
                      <a:pt x="453" y="153"/>
                    </a:cubicBezTo>
                    <a:cubicBezTo>
                      <a:pt x="415" y="58"/>
                      <a:pt x="330" y="0"/>
                      <a:pt x="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2"/>
              <p:cNvSpPr/>
              <p:nvPr/>
            </p:nvSpPr>
            <p:spPr>
              <a:xfrm>
                <a:off x="4959882" y="2603029"/>
                <a:ext cx="12444" cy="10861"/>
              </a:xfrm>
              <a:custGeom>
                <a:avLst/>
                <a:gdLst/>
                <a:ahLst/>
                <a:cxnLst/>
                <a:rect l="l" t="t" r="r" b="b"/>
                <a:pathLst>
                  <a:path w="346" h="302" extrusionOk="0">
                    <a:moveTo>
                      <a:pt x="170" y="0"/>
                    </a:moveTo>
                    <a:cubicBezTo>
                      <a:pt x="154" y="0"/>
                      <a:pt x="137" y="3"/>
                      <a:pt x="120" y="7"/>
                    </a:cubicBezTo>
                    <a:cubicBezTo>
                      <a:pt x="48" y="43"/>
                      <a:pt x="1" y="127"/>
                      <a:pt x="36" y="198"/>
                    </a:cubicBezTo>
                    <a:cubicBezTo>
                      <a:pt x="45" y="271"/>
                      <a:pt x="103" y="302"/>
                      <a:pt x="167" y="302"/>
                    </a:cubicBezTo>
                    <a:cubicBezTo>
                      <a:pt x="187" y="302"/>
                      <a:pt x="207" y="299"/>
                      <a:pt x="227" y="293"/>
                    </a:cubicBezTo>
                    <a:cubicBezTo>
                      <a:pt x="298" y="258"/>
                      <a:pt x="346" y="174"/>
                      <a:pt x="322" y="103"/>
                    </a:cubicBezTo>
                    <a:cubicBezTo>
                      <a:pt x="294" y="36"/>
                      <a:pt x="235" y="0"/>
                      <a:pt x="1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2"/>
              <p:cNvSpPr/>
              <p:nvPr/>
            </p:nvSpPr>
            <p:spPr>
              <a:xfrm>
                <a:off x="4957255" y="2572124"/>
                <a:ext cx="18450" cy="18018"/>
              </a:xfrm>
              <a:custGeom>
                <a:avLst/>
                <a:gdLst/>
                <a:ahLst/>
                <a:cxnLst/>
                <a:rect l="l" t="t" r="r" b="b"/>
                <a:pathLst>
                  <a:path w="513" h="501" extrusionOk="0">
                    <a:moveTo>
                      <a:pt x="251" y="1"/>
                    </a:moveTo>
                    <a:cubicBezTo>
                      <a:pt x="120" y="1"/>
                      <a:pt x="1" y="120"/>
                      <a:pt x="1" y="251"/>
                    </a:cubicBezTo>
                    <a:cubicBezTo>
                      <a:pt x="1" y="393"/>
                      <a:pt x="120" y="501"/>
                      <a:pt x="251" y="501"/>
                    </a:cubicBezTo>
                    <a:cubicBezTo>
                      <a:pt x="394" y="501"/>
                      <a:pt x="513" y="393"/>
                      <a:pt x="513" y="251"/>
                    </a:cubicBezTo>
                    <a:cubicBezTo>
                      <a:pt x="513" y="120"/>
                      <a:pt x="394" y="1"/>
                      <a:pt x="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2"/>
              <p:cNvSpPr/>
              <p:nvPr/>
            </p:nvSpPr>
            <p:spPr>
              <a:xfrm>
                <a:off x="4994431" y="2575691"/>
                <a:ext cx="12444" cy="10861"/>
              </a:xfrm>
              <a:custGeom>
                <a:avLst/>
                <a:gdLst/>
                <a:ahLst/>
                <a:cxnLst/>
                <a:rect l="l" t="t" r="r" b="b"/>
                <a:pathLst>
                  <a:path w="346" h="302" extrusionOk="0">
                    <a:moveTo>
                      <a:pt x="165" y="0"/>
                    </a:moveTo>
                    <a:cubicBezTo>
                      <a:pt x="150" y="0"/>
                      <a:pt x="134" y="3"/>
                      <a:pt x="119" y="7"/>
                    </a:cubicBezTo>
                    <a:cubicBezTo>
                      <a:pt x="48" y="43"/>
                      <a:pt x="0" y="126"/>
                      <a:pt x="36" y="198"/>
                    </a:cubicBezTo>
                    <a:cubicBezTo>
                      <a:pt x="54" y="271"/>
                      <a:pt x="114" y="302"/>
                      <a:pt x="173" y="302"/>
                    </a:cubicBezTo>
                    <a:cubicBezTo>
                      <a:pt x="192" y="302"/>
                      <a:pt x="210" y="299"/>
                      <a:pt x="227" y="293"/>
                    </a:cubicBezTo>
                    <a:cubicBezTo>
                      <a:pt x="298" y="257"/>
                      <a:pt x="346" y="174"/>
                      <a:pt x="310" y="103"/>
                    </a:cubicBezTo>
                    <a:cubicBezTo>
                      <a:pt x="291" y="36"/>
                      <a:pt x="227" y="0"/>
                      <a:pt x="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2"/>
              <p:cNvSpPr/>
              <p:nvPr/>
            </p:nvSpPr>
            <p:spPr>
              <a:xfrm>
                <a:off x="4977394" y="2590063"/>
                <a:ext cx="17587" cy="15429"/>
              </a:xfrm>
              <a:custGeom>
                <a:avLst/>
                <a:gdLst/>
                <a:ahLst/>
                <a:cxnLst/>
                <a:rect l="l" t="t" r="r" b="b"/>
                <a:pathLst>
                  <a:path w="489" h="429" extrusionOk="0">
                    <a:moveTo>
                      <a:pt x="255" y="0"/>
                    </a:moveTo>
                    <a:cubicBezTo>
                      <a:pt x="230" y="0"/>
                      <a:pt x="204" y="6"/>
                      <a:pt x="179" y="17"/>
                    </a:cubicBezTo>
                    <a:cubicBezTo>
                      <a:pt x="60" y="64"/>
                      <a:pt x="1" y="183"/>
                      <a:pt x="48" y="291"/>
                    </a:cubicBezTo>
                    <a:cubicBezTo>
                      <a:pt x="68" y="387"/>
                      <a:pt x="149" y="429"/>
                      <a:pt x="242" y="429"/>
                    </a:cubicBezTo>
                    <a:cubicBezTo>
                      <a:pt x="264" y="429"/>
                      <a:pt x="287" y="426"/>
                      <a:pt x="310" y="422"/>
                    </a:cubicBezTo>
                    <a:cubicBezTo>
                      <a:pt x="429" y="374"/>
                      <a:pt x="489" y="255"/>
                      <a:pt x="441" y="148"/>
                    </a:cubicBezTo>
                    <a:cubicBezTo>
                      <a:pt x="414" y="57"/>
                      <a:pt x="338" y="0"/>
                      <a:pt x="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2"/>
              <p:cNvSpPr/>
              <p:nvPr/>
            </p:nvSpPr>
            <p:spPr>
              <a:xfrm>
                <a:off x="4975653" y="2619490"/>
                <a:ext cx="21435" cy="19601"/>
              </a:xfrm>
              <a:custGeom>
                <a:avLst/>
                <a:gdLst/>
                <a:ahLst/>
                <a:cxnLst/>
                <a:rect l="l" t="t" r="r" b="b"/>
                <a:pathLst>
                  <a:path w="596" h="545" extrusionOk="0">
                    <a:moveTo>
                      <a:pt x="291" y="0"/>
                    </a:moveTo>
                    <a:cubicBezTo>
                      <a:pt x="262" y="0"/>
                      <a:pt x="233" y="4"/>
                      <a:pt x="203" y="14"/>
                    </a:cubicBezTo>
                    <a:cubicBezTo>
                      <a:pt x="72" y="61"/>
                      <a:pt x="0" y="204"/>
                      <a:pt x="36" y="359"/>
                    </a:cubicBezTo>
                    <a:cubicBezTo>
                      <a:pt x="73" y="470"/>
                      <a:pt x="175" y="545"/>
                      <a:pt x="285" y="545"/>
                    </a:cubicBezTo>
                    <a:cubicBezTo>
                      <a:pt x="317" y="545"/>
                      <a:pt x="349" y="539"/>
                      <a:pt x="381" y="526"/>
                    </a:cubicBezTo>
                    <a:cubicBezTo>
                      <a:pt x="512" y="478"/>
                      <a:pt x="596" y="323"/>
                      <a:pt x="548" y="180"/>
                    </a:cubicBezTo>
                    <a:cubicBezTo>
                      <a:pt x="510" y="75"/>
                      <a:pt x="409" y="0"/>
                      <a:pt x="2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2"/>
              <p:cNvSpPr/>
              <p:nvPr/>
            </p:nvSpPr>
            <p:spPr>
              <a:xfrm>
                <a:off x="5001343" y="2623943"/>
                <a:ext cx="13739" cy="13739"/>
              </a:xfrm>
              <a:custGeom>
                <a:avLst/>
                <a:gdLst/>
                <a:ahLst/>
                <a:cxnLst/>
                <a:rect l="l" t="t" r="r" b="b"/>
                <a:pathLst>
                  <a:path w="382" h="382" extrusionOk="0">
                    <a:moveTo>
                      <a:pt x="191" y="0"/>
                    </a:moveTo>
                    <a:cubicBezTo>
                      <a:pt x="83" y="0"/>
                      <a:pt x="0" y="84"/>
                      <a:pt x="0" y="191"/>
                    </a:cubicBezTo>
                    <a:cubicBezTo>
                      <a:pt x="0" y="298"/>
                      <a:pt x="83" y="381"/>
                      <a:pt x="191" y="381"/>
                    </a:cubicBezTo>
                    <a:cubicBezTo>
                      <a:pt x="298" y="381"/>
                      <a:pt x="381" y="298"/>
                      <a:pt x="381" y="191"/>
                    </a:cubicBezTo>
                    <a:cubicBezTo>
                      <a:pt x="381" y="84"/>
                      <a:pt x="298"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2"/>
              <p:cNvSpPr/>
              <p:nvPr/>
            </p:nvSpPr>
            <p:spPr>
              <a:xfrm>
                <a:off x="5000048" y="2601681"/>
                <a:ext cx="15033" cy="13559"/>
              </a:xfrm>
              <a:custGeom>
                <a:avLst/>
                <a:gdLst/>
                <a:ahLst/>
                <a:cxnLst/>
                <a:rect l="l" t="t" r="r" b="b"/>
                <a:pathLst>
                  <a:path w="418" h="377" extrusionOk="0">
                    <a:moveTo>
                      <a:pt x="213" y="0"/>
                    </a:moveTo>
                    <a:cubicBezTo>
                      <a:pt x="193" y="0"/>
                      <a:pt x="174" y="4"/>
                      <a:pt x="155" y="12"/>
                    </a:cubicBezTo>
                    <a:cubicBezTo>
                      <a:pt x="48" y="60"/>
                      <a:pt x="0" y="155"/>
                      <a:pt x="36" y="250"/>
                    </a:cubicBezTo>
                    <a:cubicBezTo>
                      <a:pt x="55" y="336"/>
                      <a:pt x="128" y="376"/>
                      <a:pt x="212" y="376"/>
                    </a:cubicBezTo>
                    <a:cubicBezTo>
                      <a:pt x="232" y="376"/>
                      <a:pt x="253" y="374"/>
                      <a:pt x="274" y="369"/>
                    </a:cubicBezTo>
                    <a:cubicBezTo>
                      <a:pt x="369" y="322"/>
                      <a:pt x="417" y="215"/>
                      <a:pt x="393" y="131"/>
                    </a:cubicBezTo>
                    <a:cubicBezTo>
                      <a:pt x="356" y="48"/>
                      <a:pt x="28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2"/>
              <p:cNvSpPr/>
              <p:nvPr/>
            </p:nvSpPr>
            <p:spPr>
              <a:xfrm>
                <a:off x="5020152" y="2597833"/>
                <a:ext cx="13343" cy="12875"/>
              </a:xfrm>
              <a:custGeom>
                <a:avLst/>
                <a:gdLst/>
                <a:ahLst/>
                <a:cxnLst/>
                <a:rect l="l" t="t" r="r" b="b"/>
                <a:pathLst>
                  <a:path w="371" h="358" extrusionOk="0">
                    <a:moveTo>
                      <a:pt x="191" y="0"/>
                    </a:moveTo>
                    <a:cubicBezTo>
                      <a:pt x="84" y="0"/>
                      <a:pt x="1" y="72"/>
                      <a:pt x="1" y="179"/>
                    </a:cubicBezTo>
                    <a:cubicBezTo>
                      <a:pt x="1" y="274"/>
                      <a:pt x="84" y="357"/>
                      <a:pt x="191" y="357"/>
                    </a:cubicBezTo>
                    <a:cubicBezTo>
                      <a:pt x="287" y="357"/>
                      <a:pt x="370" y="274"/>
                      <a:pt x="370" y="179"/>
                    </a:cubicBezTo>
                    <a:cubicBezTo>
                      <a:pt x="370" y="72"/>
                      <a:pt x="287"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2"/>
              <p:cNvSpPr/>
              <p:nvPr/>
            </p:nvSpPr>
            <p:spPr>
              <a:xfrm>
                <a:off x="5019325" y="2613441"/>
                <a:ext cx="12444" cy="10969"/>
              </a:xfrm>
              <a:custGeom>
                <a:avLst/>
                <a:gdLst/>
                <a:ahLst/>
                <a:cxnLst/>
                <a:rect l="l" t="t" r="r" b="b"/>
                <a:pathLst>
                  <a:path w="346" h="305" extrusionOk="0">
                    <a:moveTo>
                      <a:pt x="159" y="0"/>
                    </a:moveTo>
                    <a:cubicBezTo>
                      <a:pt x="145" y="0"/>
                      <a:pt x="132" y="2"/>
                      <a:pt x="119" y="7"/>
                    </a:cubicBezTo>
                    <a:cubicBezTo>
                      <a:pt x="48" y="42"/>
                      <a:pt x="0" y="126"/>
                      <a:pt x="36" y="209"/>
                    </a:cubicBezTo>
                    <a:cubicBezTo>
                      <a:pt x="54" y="264"/>
                      <a:pt x="114" y="305"/>
                      <a:pt x="174" y="305"/>
                    </a:cubicBezTo>
                    <a:cubicBezTo>
                      <a:pt x="192" y="305"/>
                      <a:pt x="210" y="301"/>
                      <a:pt x="226" y="292"/>
                    </a:cubicBezTo>
                    <a:cubicBezTo>
                      <a:pt x="298" y="269"/>
                      <a:pt x="345" y="173"/>
                      <a:pt x="310" y="102"/>
                    </a:cubicBezTo>
                    <a:cubicBezTo>
                      <a:pt x="290" y="43"/>
                      <a:pt x="222"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2"/>
              <p:cNvSpPr/>
              <p:nvPr/>
            </p:nvSpPr>
            <p:spPr>
              <a:xfrm>
                <a:off x="5020584" y="2633869"/>
                <a:ext cx="5611" cy="5107"/>
              </a:xfrm>
              <a:custGeom>
                <a:avLst/>
                <a:gdLst/>
                <a:ahLst/>
                <a:cxnLst/>
                <a:rect l="l" t="t" r="r" b="b"/>
                <a:pathLst>
                  <a:path w="156" h="142" extrusionOk="0">
                    <a:moveTo>
                      <a:pt x="84" y="1"/>
                    </a:moveTo>
                    <a:cubicBezTo>
                      <a:pt x="75" y="1"/>
                      <a:pt x="67" y="4"/>
                      <a:pt x="60" y="10"/>
                    </a:cubicBezTo>
                    <a:cubicBezTo>
                      <a:pt x="13" y="22"/>
                      <a:pt x="1" y="70"/>
                      <a:pt x="13" y="93"/>
                    </a:cubicBezTo>
                    <a:cubicBezTo>
                      <a:pt x="25" y="129"/>
                      <a:pt x="72" y="141"/>
                      <a:pt x="96" y="141"/>
                    </a:cubicBezTo>
                    <a:cubicBezTo>
                      <a:pt x="144" y="129"/>
                      <a:pt x="156" y="82"/>
                      <a:pt x="144" y="58"/>
                    </a:cubicBezTo>
                    <a:cubicBezTo>
                      <a:pt x="135" y="23"/>
                      <a:pt x="107" y="1"/>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2"/>
              <p:cNvSpPr/>
              <p:nvPr/>
            </p:nvSpPr>
            <p:spPr>
              <a:xfrm>
                <a:off x="5007744" y="2645774"/>
                <a:ext cx="15033" cy="15033"/>
              </a:xfrm>
              <a:custGeom>
                <a:avLst/>
                <a:gdLst/>
                <a:ahLst/>
                <a:cxnLst/>
                <a:rect l="l" t="t" r="r" b="b"/>
                <a:pathLst>
                  <a:path w="418" h="418" extrusionOk="0">
                    <a:moveTo>
                      <a:pt x="203" y="1"/>
                    </a:moveTo>
                    <a:cubicBezTo>
                      <a:pt x="84" y="1"/>
                      <a:pt x="1" y="96"/>
                      <a:pt x="1" y="215"/>
                    </a:cubicBezTo>
                    <a:cubicBezTo>
                      <a:pt x="1" y="322"/>
                      <a:pt x="84" y="417"/>
                      <a:pt x="203" y="417"/>
                    </a:cubicBezTo>
                    <a:cubicBezTo>
                      <a:pt x="322" y="417"/>
                      <a:pt x="417" y="322"/>
                      <a:pt x="417" y="215"/>
                    </a:cubicBezTo>
                    <a:cubicBezTo>
                      <a:pt x="417" y="96"/>
                      <a:pt x="322"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2"/>
              <p:cNvSpPr/>
              <p:nvPr/>
            </p:nvSpPr>
            <p:spPr>
              <a:xfrm>
                <a:off x="5053132" y="2624159"/>
                <a:ext cx="12444" cy="10969"/>
              </a:xfrm>
              <a:custGeom>
                <a:avLst/>
                <a:gdLst/>
                <a:ahLst/>
                <a:cxnLst/>
                <a:rect l="l" t="t" r="r" b="b"/>
                <a:pathLst>
                  <a:path w="346" h="305" extrusionOk="0">
                    <a:moveTo>
                      <a:pt x="159" y="0"/>
                    </a:moveTo>
                    <a:cubicBezTo>
                      <a:pt x="146" y="0"/>
                      <a:pt x="132" y="2"/>
                      <a:pt x="120" y="6"/>
                    </a:cubicBezTo>
                    <a:cubicBezTo>
                      <a:pt x="48" y="42"/>
                      <a:pt x="1" y="125"/>
                      <a:pt x="25" y="209"/>
                    </a:cubicBezTo>
                    <a:cubicBezTo>
                      <a:pt x="52" y="263"/>
                      <a:pt x="100" y="304"/>
                      <a:pt x="164" y="304"/>
                    </a:cubicBezTo>
                    <a:cubicBezTo>
                      <a:pt x="184" y="304"/>
                      <a:pt x="205" y="300"/>
                      <a:pt x="227" y="292"/>
                    </a:cubicBezTo>
                    <a:cubicBezTo>
                      <a:pt x="298" y="268"/>
                      <a:pt x="346" y="173"/>
                      <a:pt x="310" y="102"/>
                    </a:cubicBezTo>
                    <a:cubicBezTo>
                      <a:pt x="291" y="43"/>
                      <a:pt x="223"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2"/>
              <p:cNvSpPr/>
              <p:nvPr/>
            </p:nvSpPr>
            <p:spPr>
              <a:xfrm>
                <a:off x="5041156" y="2608406"/>
                <a:ext cx="9459" cy="8524"/>
              </a:xfrm>
              <a:custGeom>
                <a:avLst/>
                <a:gdLst/>
                <a:ahLst/>
                <a:cxnLst/>
                <a:rect l="l" t="t" r="r" b="b"/>
                <a:pathLst>
                  <a:path w="263" h="237" extrusionOk="0">
                    <a:moveTo>
                      <a:pt x="125" y="1"/>
                    </a:moveTo>
                    <a:cubicBezTo>
                      <a:pt x="115" y="1"/>
                      <a:pt x="106" y="2"/>
                      <a:pt x="96" y="4"/>
                    </a:cubicBezTo>
                    <a:cubicBezTo>
                      <a:pt x="36" y="28"/>
                      <a:pt x="0" y="87"/>
                      <a:pt x="24" y="147"/>
                    </a:cubicBezTo>
                    <a:cubicBezTo>
                      <a:pt x="34" y="195"/>
                      <a:pt x="84" y="236"/>
                      <a:pt x="134" y="236"/>
                    </a:cubicBezTo>
                    <a:cubicBezTo>
                      <a:pt x="145" y="236"/>
                      <a:pt x="156" y="234"/>
                      <a:pt x="167" y="230"/>
                    </a:cubicBezTo>
                    <a:cubicBezTo>
                      <a:pt x="227" y="194"/>
                      <a:pt x="262" y="135"/>
                      <a:pt x="238" y="75"/>
                    </a:cubicBezTo>
                    <a:cubicBezTo>
                      <a:pt x="219" y="26"/>
                      <a:pt x="174" y="1"/>
                      <a:pt x="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2"/>
              <p:cNvSpPr/>
              <p:nvPr/>
            </p:nvSpPr>
            <p:spPr>
              <a:xfrm>
                <a:off x="5038171" y="2584454"/>
                <a:ext cx="21004" cy="18630"/>
              </a:xfrm>
              <a:custGeom>
                <a:avLst/>
                <a:gdLst/>
                <a:ahLst/>
                <a:cxnLst/>
                <a:rect l="l" t="t" r="r" b="b"/>
                <a:pathLst>
                  <a:path w="584" h="518" extrusionOk="0">
                    <a:moveTo>
                      <a:pt x="291" y="0"/>
                    </a:moveTo>
                    <a:cubicBezTo>
                      <a:pt x="262" y="0"/>
                      <a:pt x="232" y="5"/>
                      <a:pt x="202" y="15"/>
                    </a:cubicBezTo>
                    <a:cubicBezTo>
                      <a:pt x="71" y="63"/>
                      <a:pt x="0" y="205"/>
                      <a:pt x="48" y="336"/>
                    </a:cubicBezTo>
                    <a:cubicBezTo>
                      <a:pt x="76" y="449"/>
                      <a:pt x="179" y="518"/>
                      <a:pt x="285" y="518"/>
                    </a:cubicBezTo>
                    <a:cubicBezTo>
                      <a:pt x="313" y="518"/>
                      <a:pt x="342" y="513"/>
                      <a:pt x="369" y="503"/>
                    </a:cubicBezTo>
                    <a:cubicBezTo>
                      <a:pt x="500" y="455"/>
                      <a:pt x="583" y="313"/>
                      <a:pt x="536" y="182"/>
                    </a:cubicBezTo>
                    <a:cubicBezTo>
                      <a:pt x="498" y="69"/>
                      <a:pt x="401" y="0"/>
                      <a:pt x="2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2"/>
              <p:cNvSpPr/>
              <p:nvPr/>
            </p:nvSpPr>
            <p:spPr>
              <a:xfrm>
                <a:off x="5030438" y="2620526"/>
                <a:ext cx="16328" cy="16292"/>
              </a:xfrm>
              <a:custGeom>
                <a:avLst/>
                <a:gdLst/>
                <a:ahLst/>
                <a:cxnLst/>
                <a:rect l="l" t="t" r="r" b="b"/>
                <a:pathLst>
                  <a:path w="454" h="453" extrusionOk="0">
                    <a:moveTo>
                      <a:pt x="227" y="0"/>
                    </a:moveTo>
                    <a:cubicBezTo>
                      <a:pt x="108" y="0"/>
                      <a:pt x="1" y="107"/>
                      <a:pt x="1" y="226"/>
                    </a:cubicBezTo>
                    <a:cubicBezTo>
                      <a:pt x="1" y="357"/>
                      <a:pt x="108" y="453"/>
                      <a:pt x="227" y="453"/>
                    </a:cubicBezTo>
                    <a:cubicBezTo>
                      <a:pt x="346" y="453"/>
                      <a:pt x="453" y="357"/>
                      <a:pt x="453" y="226"/>
                    </a:cubicBezTo>
                    <a:cubicBezTo>
                      <a:pt x="453" y="107"/>
                      <a:pt x="346"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2"/>
              <p:cNvSpPr/>
              <p:nvPr/>
            </p:nvSpPr>
            <p:spPr>
              <a:xfrm>
                <a:off x="5033459" y="2642357"/>
                <a:ext cx="13739" cy="12444"/>
              </a:xfrm>
              <a:custGeom>
                <a:avLst/>
                <a:gdLst/>
                <a:ahLst/>
                <a:cxnLst/>
                <a:rect l="l" t="t" r="r" b="b"/>
                <a:pathLst>
                  <a:path w="382" h="346" extrusionOk="0">
                    <a:moveTo>
                      <a:pt x="190" y="0"/>
                    </a:moveTo>
                    <a:cubicBezTo>
                      <a:pt x="170" y="0"/>
                      <a:pt x="150" y="4"/>
                      <a:pt x="131" y="12"/>
                    </a:cubicBezTo>
                    <a:cubicBezTo>
                      <a:pt x="36" y="36"/>
                      <a:pt x="0" y="143"/>
                      <a:pt x="24" y="238"/>
                    </a:cubicBezTo>
                    <a:cubicBezTo>
                      <a:pt x="51" y="303"/>
                      <a:pt x="114" y="346"/>
                      <a:pt x="185" y="346"/>
                    </a:cubicBezTo>
                    <a:cubicBezTo>
                      <a:pt x="206" y="346"/>
                      <a:pt x="228" y="342"/>
                      <a:pt x="250" y="334"/>
                    </a:cubicBezTo>
                    <a:cubicBezTo>
                      <a:pt x="333" y="310"/>
                      <a:pt x="381" y="203"/>
                      <a:pt x="357" y="119"/>
                    </a:cubicBezTo>
                    <a:cubicBezTo>
                      <a:pt x="330" y="46"/>
                      <a:pt x="259" y="0"/>
                      <a:pt x="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2"/>
              <p:cNvSpPr/>
              <p:nvPr/>
            </p:nvSpPr>
            <p:spPr>
              <a:xfrm>
                <a:off x="5121646" y="2136222"/>
                <a:ext cx="729694" cy="1047840"/>
              </a:xfrm>
              <a:custGeom>
                <a:avLst/>
                <a:gdLst/>
                <a:ahLst/>
                <a:cxnLst/>
                <a:rect l="l" t="t" r="r" b="b"/>
                <a:pathLst>
                  <a:path w="20289" h="29135" extrusionOk="0">
                    <a:moveTo>
                      <a:pt x="10240" y="0"/>
                    </a:moveTo>
                    <a:lnTo>
                      <a:pt x="9907" y="36"/>
                    </a:lnTo>
                    <a:cubicBezTo>
                      <a:pt x="9931" y="167"/>
                      <a:pt x="11324" y="13216"/>
                      <a:pt x="11264" y="16490"/>
                    </a:cubicBezTo>
                    <a:cubicBezTo>
                      <a:pt x="8085" y="12740"/>
                      <a:pt x="5620" y="10359"/>
                      <a:pt x="5585" y="10311"/>
                    </a:cubicBezTo>
                    <a:lnTo>
                      <a:pt x="5359" y="10549"/>
                    </a:lnTo>
                    <a:cubicBezTo>
                      <a:pt x="5382" y="10585"/>
                      <a:pt x="6752" y="11918"/>
                      <a:pt x="8764" y="14145"/>
                    </a:cubicBezTo>
                    <a:cubicBezTo>
                      <a:pt x="7347" y="13752"/>
                      <a:pt x="3465" y="12799"/>
                      <a:pt x="13" y="12787"/>
                    </a:cubicBezTo>
                    <a:lnTo>
                      <a:pt x="1" y="13097"/>
                    </a:lnTo>
                    <a:cubicBezTo>
                      <a:pt x="4001" y="13121"/>
                      <a:pt x="8609" y="14419"/>
                      <a:pt x="9157" y="14585"/>
                    </a:cubicBezTo>
                    <a:cubicBezTo>
                      <a:pt x="12217" y="18014"/>
                      <a:pt x="16562" y="23301"/>
                      <a:pt x="20003" y="29135"/>
                    </a:cubicBezTo>
                    <a:lnTo>
                      <a:pt x="20289" y="28968"/>
                    </a:lnTo>
                    <a:cubicBezTo>
                      <a:pt x="17586" y="24384"/>
                      <a:pt x="14336" y="20146"/>
                      <a:pt x="11574" y="16871"/>
                    </a:cubicBezTo>
                    <a:cubicBezTo>
                      <a:pt x="11776" y="14276"/>
                      <a:pt x="10300" y="596"/>
                      <a:pt x="102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2"/>
              <p:cNvSpPr/>
              <p:nvPr/>
            </p:nvSpPr>
            <p:spPr>
              <a:xfrm>
                <a:off x="5301938" y="1918094"/>
                <a:ext cx="352601" cy="347602"/>
              </a:xfrm>
              <a:custGeom>
                <a:avLst/>
                <a:gdLst/>
                <a:ahLst/>
                <a:cxnLst/>
                <a:rect l="l" t="t" r="r" b="b"/>
                <a:pathLst>
                  <a:path w="9804" h="9665" extrusionOk="0">
                    <a:moveTo>
                      <a:pt x="4748" y="0"/>
                    </a:moveTo>
                    <a:cubicBezTo>
                      <a:pt x="4208" y="0"/>
                      <a:pt x="3663" y="269"/>
                      <a:pt x="3370" y="874"/>
                    </a:cubicBezTo>
                    <a:cubicBezTo>
                      <a:pt x="2798" y="2017"/>
                      <a:pt x="3584" y="3470"/>
                      <a:pt x="3584" y="3470"/>
                    </a:cubicBezTo>
                    <a:cubicBezTo>
                      <a:pt x="2832" y="3048"/>
                      <a:pt x="2000" y="2779"/>
                      <a:pt x="1333" y="2779"/>
                    </a:cubicBezTo>
                    <a:cubicBezTo>
                      <a:pt x="606" y="2779"/>
                      <a:pt x="73" y="3098"/>
                      <a:pt x="48" y="3886"/>
                    </a:cubicBezTo>
                    <a:cubicBezTo>
                      <a:pt x="0" y="5387"/>
                      <a:pt x="2417" y="5815"/>
                      <a:pt x="2417" y="5815"/>
                    </a:cubicBezTo>
                    <a:cubicBezTo>
                      <a:pt x="2417" y="5815"/>
                      <a:pt x="1000" y="6922"/>
                      <a:pt x="834" y="7780"/>
                    </a:cubicBezTo>
                    <a:cubicBezTo>
                      <a:pt x="683" y="8565"/>
                      <a:pt x="1350" y="9244"/>
                      <a:pt x="2394" y="9244"/>
                    </a:cubicBezTo>
                    <a:cubicBezTo>
                      <a:pt x="2505" y="9244"/>
                      <a:pt x="2620" y="9236"/>
                      <a:pt x="2739" y="9220"/>
                    </a:cubicBezTo>
                    <a:cubicBezTo>
                      <a:pt x="3977" y="9066"/>
                      <a:pt x="4715" y="7232"/>
                      <a:pt x="4715" y="7232"/>
                    </a:cubicBezTo>
                    <a:cubicBezTo>
                      <a:pt x="4715" y="7232"/>
                      <a:pt x="4882" y="7494"/>
                      <a:pt x="5418" y="8732"/>
                    </a:cubicBezTo>
                    <a:cubicBezTo>
                      <a:pt x="5682" y="9343"/>
                      <a:pt x="6218" y="9664"/>
                      <a:pt x="6739" y="9664"/>
                    </a:cubicBezTo>
                    <a:cubicBezTo>
                      <a:pt x="7273" y="9664"/>
                      <a:pt x="7790" y="9325"/>
                      <a:pt x="7977" y="8613"/>
                    </a:cubicBezTo>
                    <a:cubicBezTo>
                      <a:pt x="8347" y="7220"/>
                      <a:pt x="6894" y="6172"/>
                      <a:pt x="6894" y="6172"/>
                    </a:cubicBezTo>
                    <a:lnTo>
                      <a:pt x="6894" y="6172"/>
                    </a:lnTo>
                    <a:cubicBezTo>
                      <a:pt x="6963" y="6178"/>
                      <a:pt x="7031" y="6181"/>
                      <a:pt x="7099" y="6181"/>
                    </a:cubicBezTo>
                    <a:cubicBezTo>
                      <a:pt x="8612" y="6181"/>
                      <a:pt x="9803" y="4816"/>
                      <a:pt x="9097" y="3767"/>
                    </a:cubicBezTo>
                    <a:cubicBezTo>
                      <a:pt x="8827" y="3376"/>
                      <a:pt x="8346" y="3249"/>
                      <a:pt x="7837" y="3249"/>
                    </a:cubicBezTo>
                    <a:cubicBezTo>
                      <a:pt x="6907" y="3249"/>
                      <a:pt x="5882" y="3672"/>
                      <a:pt x="5882" y="3672"/>
                    </a:cubicBezTo>
                    <a:cubicBezTo>
                      <a:pt x="5882" y="3672"/>
                      <a:pt x="6620" y="1422"/>
                      <a:pt x="6013" y="612"/>
                    </a:cubicBezTo>
                    <a:cubicBezTo>
                      <a:pt x="5724" y="221"/>
                      <a:pt x="5238" y="0"/>
                      <a:pt x="4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2"/>
              <p:cNvSpPr/>
              <p:nvPr/>
            </p:nvSpPr>
            <p:spPr>
              <a:xfrm>
                <a:off x="5483489" y="2058789"/>
                <a:ext cx="19313" cy="17227"/>
              </a:xfrm>
              <a:custGeom>
                <a:avLst/>
                <a:gdLst/>
                <a:ahLst/>
                <a:cxnLst/>
                <a:rect l="l" t="t" r="r" b="b"/>
                <a:pathLst>
                  <a:path w="537" h="479" extrusionOk="0">
                    <a:moveTo>
                      <a:pt x="254" y="1"/>
                    </a:moveTo>
                    <a:cubicBezTo>
                      <a:pt x="233" y="1"/>
                      <a:pt x="212" y="4"/>
                      <a:pt x="191" y="10"/>
                    </a:cubicBezTo>
                    <a:cubicBezTo>
                      <a:pt x="72" y="58"/>
                      <a:pt x="1" y="189"/>
                      <a:pt x="48" y="308"/>
                    </a:cubicBezTo>
                    <a:cubicBezTo>
                      <a:pt x="76" y="418"/>
                      <a:pt x="167" y="479"/>
                      <a:pt x="262" y="479"/>
                    </a:cubicBezTo>
                    <a:cubicBezTo>
                      <a:pt x="290" y="479"/>
                      <a:pt x="319" y="473"/>
                      <a:pt x="346" y="463"/>
                    </a:cubicBezTo>
                    <a:cubicBezTo>
                      <a:pt x="465" y="415"/>
                      <a:pt x="536" y="284"/>
                      <a:pt x="489" y="165"/>
                    </a:cubicBezTo>
                    <a:cubicBezTo>
                      <a:pt x="449" y="67"/>
                      <a:pt x="353" y="1"/>
                      <a:pt x="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2"/>
              <p:cNvSpPr/>
              <p:nvPr/>
            </p:nvSpPr>
            <p:spPr>
              <a:xfrm>
                <a:off x="5475361" y="2076844"/>
                <a:ext cx="12012" cy="10861"/>
              </a:xfrm>
              <a:custGeom>
                <a:avLst/>
                <a:gdLst/>
                <a:ahLst/>
                <a:cxnLst/>
                <a:rect l="l" t="t" r="r" b="b"/>
                <a:pathLst>
                  <a:path w="334" h="302" extrusionOk="0">
                    <a:moveTo>
                      <a:pt x="164" y="1"/>
                    </a:moveTo>
                    <a:cubicBezTo>
                      <a:pt x="149" y="1"/>
                      <a:pt x="134" y="3"/>
                      <a:pt x="119" y="8"/>
                    </a:cubicBezTo>
                    <a:cubicBezTo>
                      <a:pt x="36" y="32"/>
                      <a:pt x="0" y="127"/>
                      <a:pt x="24" y="199"/>
                    </a:cubicBezTo>
                    <a:cubicBezTo>
                      <a:pt x="43" y="265"/>
                      <a:pt x="100" y="301"/>
                      <a:pt x="164" y="301"/>
                    </a:cubicBezTo>
                    <a:cubicBezTo>
                      <a:pt x="181" y="301"/>
                      <a:pt x="198" y="299"/>
                      <a:pt x="215" y="294"/>
                    </a:cubicBezTo>
                    <a:cubicBezTo>
                      <a:pt x="286" y="270"/>
                      <a:pt x="334" y="175"/>
                      <a:pt x="310" y="103"/>
                    </a:cubicBezTo>
                    <a:cubicBezTo>
                      <a:pt x="281" y="37"/>
                      <a:pt x="223" y="1"/>
                      <a:pt x="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2"/>
              <p:cNvSpPr/>
              <p:nvPr/>
            </p:nvSpPr>
            <p:spPr>
              <a:xfrm>
                <a:off x="5447956" y="2069471"/>
                <a:ext cx="18018" cy="16184"/>
              </a:xfrm>
              <a:custGeom>
                <a:avLst/>
                <a:gdLst/>
                <a:ahLst/>
                <a:cxnLst/>
                <a:rect l="l" t="t" r="r" b="b"/>
                <a:pathLst>
                  <a:path w="501" h="450" extrusionOk="0">
                    <a:moveTo>
                      <a:pt x="249" y="0"/>
                    </a:moveTo>
                    <a:cubicBezTo>
                      <a:pt x="226" y="0"/>
                      <a:pt x="202" y="4"/>
                      <a:pt x="179" y="11"/>
                    </a:cubicBezTo>
                    <a:cubicBezTo>
                      <a:pt x="72" y="46"/>
                      <a:pt x="0" y="177"/>
                      <a:pt x="36" y="296"/>
                    </a:cubicBezTo>
                    <a:cubicBezTo>
                      <a:pt x="74" y="392"/>
                      <a:pt x="159" y="450"/>
                      <a:pt x="253" y="450"/>
                    </a:cubicBezTo>
                    <a:cubicBezTo>
                      <a:pt x="275" y="450"/>
                      <a:pt x="299" y="446"/>
                      <a:pt x="322" y="439"/>
                    </a:cubicBezTo>
                    <a:cubicBezTo>
                      <a:pt x="441" y="404"/>
                      <a:pt x="500" y="273"/>
                      <a:pt x="465" y="154"/>
                    </a:cubicBezTo>
                    <a:cubicBezTo>
                      <a:pt x="436" y="58"/>
                      <a:pt x="345" y="0"/>
                      <a:pt x="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2"/>
              <p:cNvSpPr/>
              <p:nvPr/>
            </p:nvSpPr>
            <p:spPr>
              <a:xfrm>
                <a:off x="5453099" y="2090546"/>
                <a:ext cx="12875" cy="11113"/>
              </a:xfrm>
              <a:custGeom>
                <a:avLst/>
                <a:gdLst/>
                <a:ahLst/>
                <a:cxnLst/>
                <a:rect l="l" t="t" r="r" b="b"/>
                <a:pathLst>
                  <a:path w="358" h="309" extrusionOk="0">
                    <a:moveTo>
                      <a:pt x="182" y="1"/>
                    </a:moveTo>
                    <a:cubicBezTo>
                      <a:pt x="165" y="1"/>
                      <a:pt x="148" y="3"/>
                      <a:pt x="131" y="8"/>
                    </a:cubicBezTo>
                    <a:cubicBezTo>
                      <a:pt x="36" y="20"/>
                      <a:pt x="0" y="115"/>
                      <a:pt x="24" y="199"/>
                    </a:cubicBezTo>
                    <a:cubicBezTo>
                      <a:pt x="54" y="279"/>
                      <a:pt x="110" y="309"/>
                      <a:pt x="177" y="309"/>
                    </a:cubicBezTo>
                    <a:cubicBezTo>
                      <a:pt x="189" y="309"/>
                      <a:pt x="202" y="308"/>
                      <a:pt x="214" y="306"/>
                    </a:cubicBezTo>
                    <a:cubicBezTo>
                      <a:pt x="310" y="294"/>
                      <a:pt x="357" y="199"/>
                      <a:pt x="322" y="115"/>
                    </a:cubicBezTo>
                    <a:cubicBezTo>
                      <a:pt x="312" y="39"/>
                      <a:pt x="249" y="1"/>
                      <a:pt x="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2"/>
              <p:cNvSpPr/>
              <p:nvPr/>
            </p:nvSpPr>
            <p:spPr>
              <a:xfrm>
                <a:off x="5431232" y="2094574"/>
                <a:ext cx="21903" cy="19457"/>
              </a:xfrm>
              <a:custGeom>
                <a:avLst/>
                <a:gdLst/>
                <a:ahLst/>
                <a:cxnLst/>
                <a:rect l="l" t="t" r="r" b="b"/>
                <a:pathLst>
                  <a:path w="609" h="541" extrusionOk="0">
                    <a:moveTo>
                      <a:pt x="305" y="1"/>
                    </a:moveTo>
                    <a:cubicBezTo>
                      <a:pt x="275" y="1"/>
                      <a:pt x="245" y="5"/>
                      <a:pt x="215" y="15"/>
                    </a:cubicBezTo>
                    <a:cubicBezTo>
                      <a:pt x="84" y="63"/>
                      <a:pt x="1" y="218"/>
                      <a:pt x="49" y="360"/>
                    </a:cubicBezTo>
                    <a:cubicBezTo>
                      <a:pt x="87" y="466"/>
                      <a:pt x="195" y="541"/>
                      <a:pt x="310" y="541"/>
                    </a:cubicBezTo>
                    <a:cubicBezTo>
                      <a:pt x="338" y="541"/>
                      <a:pt x="366" y="536"/>
                      <a:pt x="394" y="527"/>
                    </a:cubicBezTo>
                    <a:cubicBezTo>
                      <a:pt x="537" y="480"/>
                      <a:pt x="608" y="325"/>
                      <a:pt x="561" y="182"/>
                    </a:cubicBezTo>
                    <a:cubicBezTo>
                      <a:pt x="523" y="69"/>
                      <a:pt x="418" y="1"/>
                      <a:pt x="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2"/>
              <p:cNvSpPr/>
              <p:nvPr/>
            </p:nvSpPr>
            <p:spPr>
              <a:xfrm>
                <a:off x="5434685" y="2119498"/>
                <a:ext cx="11581" cy="12048"/>
              </a:xfrm>
              <a:custGeom>
                <a:avLst/>
                <a:gdLst/>
                <a:ahLst/>
                <a:cxnLst/>
                <a:rect l="l" t="t" r="r" b="b"/>
                <a:pathLst>
                  <a:path w="322" h="335" extrusionOk="0">
                    <a:moveTo>
                      <a:pt x="167" y="1"/>
                    </a:moveTo>
                    <a:cubicBezTo>
                      <a:pt x="72" y="1"/>
                      <a:pt x="0" y="84"/>
                      <a:pt x="0" y="168"/>
                    </a:cubicBezTo>
                    <a:cubicBezTo>
                      <a:pt x="0" y="263"/>
                      <a:pt x="72" y="334"/>
                      <a:pt x="167" y="334"/>
                    </a:cubicBezTo>
                    <a:cubicBezTo>
                      <a:pt x="250" y="334"/>
                      <a:pt x="322" y="263"/>
                      <a:pt x="322" y="168"/>
                    </a:cubicBezTo>
                    <a:cubicBezTo>
                      <a:pt x="322" y="84"/>
                      <a:pt x="250"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2"/>
              <p:cNvSpPr/>
              <p:nvPr/>
            </p:nvSpPr>
            <p:spPr>
              <a:xfrm>
                <a:off x="5451804" y="2107989"/>
                <a:ext cx="18018" cy="16004"/>
              </a:xfrm>
              <a:custGeom>
                <a:avLst/>
                <a:gdLst/>
                <a:ahLst/>
                <a:cxnLst/>
                <a:rect l="l" t="t" r="r" b="b"/>
                <a:pathLst>
                  <a:path w="501" h="445" extrusionOk="0">
                    <a:moveTo>
                      <a:pt x="248" y="1"/>
                    </a:moveTo>
                    <a:cubicBezTo>
                      <a:pt x="225" y="1"/>
                      <a:pt x="202" y="4"/>
                      <a:pt x="179" y="11"/>
                    </a:cubicBezTo>
                    <a:cubicBezTo>
                      <a:pt x="60" y="59"/>
                      <a:pt x="0" y="178"/>
                      <a:pt x="48" y="297"/>
                    </a:cubicBezTo>
                    <a:cubicBezTo>
                      <a:pt x="66" y="388"/>
                      <a:pt x="154" y="444"/>
                      <a:pt x="243" y="444"/>
                    </a:cubicBezTo>
                    <a:cubicBezTo>
                      <a:pt x="270" y="444"/>
                      <a:pt x="297" y="439"/>
                      <a:pt x="322" y="428"/>
                    </a:cubicBezTo>
                    <a:cubicBezTo>
                      <a:pt x="441" y="392"/>
                      <a:pt x="501" y="273"/>
                      <a:pt x="465" y="154"/>
                    </a:cubicBezTo>
                    <a:cubicBezTo>
                      <a:pt x="426" y="58"/>
                      <a:pt x="342" y="1"/>
                      <a:pt x="2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2"/>
              <p:cNvSpPr/>
              <p:nvPr/>
            </p:nvSpPr>
            <p:spPr>
              <a:xfrm>
                <a:off x="5447956" y="2132517"/>
                <a:ext cx="24420" cy="21183"/>
              </a:xfrm>
              <a:custGeom>
                <a:avLst/>
                <a:gdLst/>
                <a:ahLst/>
                <a:cxnLst/>
                <a:rect l="l" t="t" r="r" b="b"/>
                <a:pathLst>
                  <a:path w="679" h="589" extrusionOk="0">
                    <a:moveTo>
                      <a:pt x="341" y="1"/>
                    </a:moveTo>
                    <a:cubicBezTo>
                      <a:pt x="307" y="1"/>
                      <a:pt x="273" y="7"/>
                      <a:pt x="238" y="20"/>
                    </a:cubicBezTo>
                    <a:cubicBezTo>
                      <a:pt x="96" y="79"/>
                      <a:pt x="0" y="246"/>
                      <a:pt x="60" y="389"/>
                    </a:cubicBezTo>
                    <a:cubicBezTo>
                      <a:pt x="105" y="516"/>
                      <a:pt x="214" y="588"/>
                      <a:pt x="331" y="588"/>
                    </a:cubicBezTo>
                    <a:cubicBezTo>
                      <a:pt x="367" y="588"/>
                      <a:pt x="404" y="582"/>
                      <a:pt x="441" y="568"/>
                    </a:cubicBezTo>
                    <a:cubicBezTo>
                      <a:pt x="584" y="508"/>
                      <a:pt x="679" y="341"/>
                      <a:pt x="619" y="198"/>
                    </a:cubicBezTo>
                    <a:cubicBezTo>
                      <a:pt x="573" y="78"/>
                      <a:pt x="461" y="1"/>
                      <a:pt x="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2"/>
              <p:cNvSpPr/>
              <p:nvPr/>
            </p:nvSpPr>
            <p:spPr>
              <a:xfrm>
                <a:off x="5468492" y="2119786"/>
                <a:ext cx="17191" cy="15105"/>
              </a:xfrm>
              <a:custGeom>
                <a:avLst/>
                <a:gdLst/>
                <a:ahLst/>
                <a:cxnLst/>
                <a:rect l="l" t="t" r="r" b="b"/>
                <a:pathLst>
                  <a:path w="478" h="420" extrusionOk="0">
                    <a:moveTo>
                      <a:pt x="245" y="0"/>
                    </a:moveTo>
                    <a:cubicBezTo>
                      <a:pt x="219" y="0"/>
                      <a:pt x="193" y="5"/>
                      <a:pt x="167" y="17"/>
                    </a:cubicBezTo>
                    <a:cubicBezTo>
                      <a:pt x="60" y="52"/>
                      <a:pt x="1" y="171"/>
                      <a:pt x="37" y="279"/>
                    </a:cubicBezTo>
                    <a:cubicBezTo>
                      <a:pt x="75" y="365"/>
                      <a:pt x="159" y="420"/>
                      <a:pt x="246" y="420"/>
                    </a:cubicBezTo>
                    <a:cubicBezTo>
                      <a:pt x="268" y="420"/>
                      <a:pt x="289" y="417"/>
                      <a:pt x="310" y="410"/>
                    </a:cubicBezTo>
                    <a:cubicBezTo>
                      <a:pt x="418" y="362"/>
                      <a:pt x="477" y="243"/>
                      <a:pt x="429" y="136"/>
                    </a:cubicBezTo>
                    <a:cubicBezTo>
                      <a:pt x="402" y="54"/>
                      <a:pt x="327" y="0"/>
                      <a:pt x="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2"/>
              <p:cNvSpPr/>
              <p:nvPr/>
            </p:nvSpPr>
            <p:spPr>
              <a:xfrm>
                <a:off x="5468492" y="2096408"/>
                <a:ext cx="15465" cy="14134"/>
              </a:xfrm>
              <a:custGeom>
                <a:avLst/>
                <a:gdLst/>
                <a:ahLst/>
                <a:cxnLst/>
                <a:rect l="l" t="t" r="r" b="b"/>
                <a:pathLst>
                  <a:path w="430" h="393" extrusionOk="0">
                    <a:moveTo>
                      <a:pt x="214" y="0"/>
                    </a:moveTo>
                    <a:cubicBezTo>
                      <a:pt x="191" y="0"/>
                      <a:pt x="167" y="4"/>
                      <a:pt x="144" y="12"/>
                    </a:cubicBezTo>
                    <a:cubicBezTo>
                      <a:pt x="48" y="59"/>
                      <a:pt x="1" y="155"/>
                      <a:pt x="25" y="262"/>
                    </a:cubicBezTo>
                    <a:cubicBezTo>
                      <a:pt x="52" y="345"/>
                      <a:pt x="131" y="393"/>
                      <a:pt x="209" y="393"/>
                    </a:cubicBezTo>
                    <a:cubicBezTo>
                      <a:pt x="231" y="393"/>
                      <a:pt x="254" y="389"/>
                      <a:pt x="275" y="381"/>
                    </a:cubicBezTo>
                    <a:cubicBezTo>
                      <a:pt x="382" y="333"/>
                      <a:pt x="429" y="238"/>
                      <a:pt x="406" y="131"/>
                    </a:cubicBezTo>
                    <a:cubicBezTo>
                      <a:pt x="369" y="47"/>
                      <a:pt x="295"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2"/>
              <p:cNvSpPr/>
              <p:nvPr/>
            </p:nvSpPr>
            <p:spPr>
              <a:xfrm>
                <a:off x="5489064" y="2091733"/>
                <a:ext cx="15429" cy="14098"/>
              </a:xfrm>
              <a:custGeom>
                <a:avLst/>
                <a:gdLst/>
                <a:ahLst/>
                <a:cxnLst/>
                <a:rect l="l" t="t" r="r" b="b"/>
                <a:pathLst>
                  <a:path w="429" h="392" extrusionOk="0">
                    <a:moveTo>
                      <a:pt x="214" y="0"/>
                    </a:moveTo>
                    <a:cubicBezTo>
                      <a:pt x="194" y="0"/>
                      <a:pt x="174" y="4"/>
                      <a:pt x="155" y="11"/>
                    </a:cubicBezTo>
                    <a:cubicBezTo>
                      <a:pt x="48" y="47"/>
                      <a:pt x="0" y="166"/>
                      <a:pt x="36" y="261"/>
                    </a:cubicBezTo>
                    <a:cubicBezTo>
                      <a:pt x="64" y="344"/>
                      <a:pt x="135" y="392"/>
                      <a:pt x="216" y="392"/>
                    </a:cubicBezTo>
                    <a:cubicBezTo>
                      <a:pt x="239" y="392"/>
                      <a:pt x="262" y="388"/>
                      <a:pt x="286" y="380"/>
                    </a:cubicBezTo>
                    <a:cubicBezTo>
                      <a:pt x="381" y="344"/>
                      <a:pt x="429" y="237"/>
                      <a:pt x="405" y="130"/>
                    </a:cubicBezTo>
                    <a:cubicBezTo>
                      <a:pt x="377" y="54"/>
                      <a:pt x="295"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2"/>
              <p:cNvSpPr/>
              <p:nvPr/>
            </p:nvSpPr>
            <p:spPr>
              <a:xfrm>
                <a:off x="5489496" y="2108816"/>
                <a:ext cx="13307" cy="11653"/>
              </a:xfrm>
              <a:custGeom>
                <a:avLst/>
                <a:gdLst/>
                <a:ahLst/>
                <a:cxnLst/>
                <a:rect l="l" t="t" r="r" b="b"/>
                <a:pathLst>
                  <a:path w="370" h="324" extrusionOk="0">
                    <a:moveTo>
                      <a:pt x="189" y="0"/>
                    </a:moveTo>
                    <a:cubicBezTo>
                      <a:pt x="170" y="0"/>
                      <a:pt x="150" y="4"/>
                      <a:pt x="131" y="12"/>
                    </a:cubicBezTo>
                    <a:cubicBezTo>
                      <a:pt x="36" y="36"/>
                      <a:pt x="0" y="131"/>
                      <a:pt x="24" y="215"/>
                    </a:cubicBezTo>
                    <a:cubicBezTo>
                      <a:pt x="56" y="279"/>
                      <a:pt x="126" y="323"/>
                      <a:pt x="209" y="323"/>
                    </a:cubicBezTo>
                    <a:cubicBezTo>
                      <a:pt x="219" y="323"/>
                      <a:pt x="228" y="323"/>
                      <a:pt x="238" y="322"/>
                    </a:cubicBezTo>
                    <a:cubicBezTo>
                      <a:pt x="322" y="286"/>
                      <a:pt x="369" y="203"/>
                      <a:pt x="334" y="107"/>
                    </a:cubicBezTo>
                    <a:cubicBezTo>
                      <a:pt x="315" y="43"/>
                      <a:pt x="254" y="0"/>
                      <a:pt x="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2"/>
              <p:cNvSpPr/>
              <p:nvPr/>
            </p:nvSpPr>
            <p:spPr>
              <a:xfrm>
                <a:off x="5490359" y="2130072"/>
                <a:ext cx="6006" cy="5467"/>
              </a:xfrm>
              <a:custGeom>
                <a:avLst/>
                <a:gdLst/>
                <a:ahLst/>
                <a:cxnLst/>
                <a:rect l="l" t="t" r="r" b="b"/>
                <a:pathLst>
                  <a:path w="167" h="152" extrusionOk="0">
                    <a:moveTo>
                      <a:pt x="90" y="0"/>
                    </a:moveTo>
                    <a:cubicBezTo>
                      <a:pt x="81" y="0"/>
                      <a:pt x="71" y="2"/>
                      <a:pt x="60" y="5"/>
                    </a:cubicBezTo>
                    <a:cubicBezTo>
                      <a:pt x="12" y="28"/>
                      <a:pt x="0" y="52"/>
                      <a:pt x="12" y="100"/>
                    </a:cubicBezTo>
                    <a:cubicBezTo>
                      <a:pt x="30" y="136"/>
                      <a:pt x="48" y="152"/>
                      <a:pt x="77" y="152"/>
                    </a:cubicBezTo>
                    <a:cubicBezTo>
                      <a:pt x="86" y="152"/>
                      <a:pt x="96" y="150"/>
                      <a:pt x="107" y="147"/>
                    </a:cubicBezTo>
                    <a:cubicBezTo>
                      <a:pt x="155" y="135"/>
                      <a:pt x="167" y="100"/>
                      <a:pt x="155" y="52"/>
                    </a:cubicBezTo>
                    <a:cubicBezTo>
                      <a:pt x="137" y="16"/>
                      <a:pt x="118"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2"/>
              <p:cNvSpPr/>
              <p:nvPr/>
            </p:nvSpPr>
            <p:spPr>
              <a:xfrm>
                <a:off x="5475361" y="2142911"/>
                <a:ext cx="18450" cy="15968"/>
              </a:xfrm>
              <a:custGeom>
                <a:avLst/>
                <a:gdLst/>
                <a:ahLst/>
                <a:cxnLst/>
                <a:rect l="l" t="t" r="r" b="b"/>
                <a:pathLst>
                  <a:path w="513" h="444" extrusionOk="0">
                    <a:moveTo>
                      <a:pt x="262" y="0"/>
                    </a:moveTo>
                    <a:cubicBezTo>
                      <a:pt x="235" y="0"/>
                      <a:pt x="207" y="5"/>
                      <a:pt x="179" y="17"/>
                    </a:cubicBezTo>
                    <a:cubicBezTo>
                      <a:pt x="60" y="52"/>
                      <a:pt x="0" y="171"/>
                      <a:pt x="48" y="290"/>
                    </a:cubicBezTo>
                    <a:cubicBezTo>
                      <a:pt x="77" y="386"/>
                      <a:pt x="167" y="444"/>
                      <a:pt x="264" y="444"/>
                    </a:cubicBezTo>
                    <a:cubicBezTo>
                      <a:pt x="287" y="444"/>
                      <a:pt x="310" y="440"/>
                      <a:pt x="334" y="433"/>
                    </a:cubicBezTo>
                    <a:cubicBezTo>
                      <a:pt x="441" y="386"/>
                      <a:pt x="512" y="267"/>
                      <a:pt x="465" y="148"/>
                    </a:cubicBezTo>
                    <a:cubicBezTo>
                      <a:pt x="428" y="56"/>
                      <a:pt x="350"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2"/>
              <p:cNvSpPr/>
              <p:nvPr/>
            </p:nvSpPr>
            <p:spPr>
              <a:xfrm>
                <a:off x="5524597" y="2119930"/>
                <a:ext cx="13307" cy="12048"/>
              </a:xfrm>
              <a:custGeom>
                <a:avLst/>
                <a:gdLst/>
                <a:ahLst/>
                <a:cxnLst/>
                <a:rect l="l" t="t" r="r" b="b"/>
                <a:pathLst>
                  <a:path w="370" h="335" extrusionOk="0">
                    <a:moveTo>
                      <a:pt x="194" y="1"/>
                    </a:moveTo>
                    <a:cubicBezTo>
                      <a:pt x="174" y="1"/>
                      <a:pt x="153" y="5"/>
                      <a:pt x="131" y="13"/>
                    </a:cubicBezTo>
                    <a:cubicBezTo>
                      <a:pt x="48" y="36"/>
                      <a:pt x="1" y="132"/>
                      <a:pt x="36" y="215"/>
                    </a:cubicBezTo>
                    <a:cubicBezTo>
                      <a:pt x="55" y="289"/>
                      <a:pt x="116" y="334"/>
                      <a:pt x="181" y="334"/>
                    </a:cubicBezTo>
                    <a:cubicBezTo>
                      <a:pt x="200" y="334"/>
                      <a:pt x="220" y="330"/>
                      <a:pt x="239" y="322"/>
                    </a:cubicBezTo>
                    <a:cubicBezTo>
                      <a:pt x="322" y="298"/>
                      <a:pt x="370" y="203"/>
                      <a:pt x="346" y="120"/>
                    </a:cubicBezTo>
                    <a:cubicBezTo>
                      <a:pt x="318" y="46"/>
                      <a:pt x="262" y="1"/>
                      <a:pt x="1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2"/>
              <p:cNvSpPr/>
              <p:nvPr/>
            </p:nvSpPr>
            <p:spPr>
              <a:xfrm>
                <a:off x="5512190" y="2103134"/>
                <a:ext cx="10286" cy="9027"/>
              </a:xfrm>
              <a:custGeom>
                <a:avLst/>
                <a:gdLst/>
                <a:ahLst/>
                <a:cxnLst/>
                <a:rect l="l" t="t" r="r" b="b"/>
                <a:pathLst>
                  <a:path w="286" h="251" extrusionOk="0">
                    <a:moveTo>
                      <a:pt x="126" y="0"/>
                    </a:moveTo>
                    <a:cubicBezTo>
                      <a:pt x="116" y="0"/>
                      <a:pt x="105" y="1"/>
                      <a:pt x="95" y="3"/>
                    </a:cubicBezTo>
                    <a:cubicBezTo>
                      <a:pt x="36" y="27"/>
                      <a:pt x="0" y="111"/>
                      <a:pt x="24" y="170"/>
                    </a:cubicBezTo>
                    <a:cubicBezTo>
                      <a:pt x="42" y="224"/>
                      <a:pt x="80" y="250"/>
                      <a:pt x="128" y="250"/>
                    </a:cubicBezTo>
                    <a:cubicBezTo>
                      <a:pt x="144" y="250"/>
                      <a:pt x="161" y="247"/>
                      <a:pt x="179" y="242"/>
                    </a:cubicBezTo>
                    <a:cubicBezTo>
                      <a:pt x="238" y="206"/>
                      <a:pt x="286" y="134"/>
                      <a:pt x="262" y="75"/>
                    </a:cubicBezTo>
                    <a:cubicBezTo>
                      <a:pt x="232" y="25"/>
                      <a:pt x="178" y="0"/>
                      <a:pt x="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2"/>
              <p:cNvSpPr/>
              <p:nvPr/>
            </p:nvSpPr>
            <p:spPr>
              <a:xfrm>
                <a:off x="5509168" y="2077922"/>
                <a:ext cx="21471" cy="19565"/>
              </a:xfrm>
              <a:custGeom>
                <a:avLst/>
                <a:gdLst/>
                <a:ahLst/>
                <a:cxnLst/>
                <a:rect l="l" t="t" r="r" b="b"/>
                <a:pathLst>
                  <a:path w="597" h="544" extrusionOk="0">
                    <a:moveTo>
                      <a:pt x="291" y="0"/>
                    </a:moveTo>
                    <a:cubicBezTo>
                      <a:pt x="263" y="0"/>
                      <a:pt x="233" y="5"/>
                      <a:pt x="203" y="14"/>
                    </a:cubicBezTo>
                    <a:cubicBezTo>
                      <a:pt x="72" y="61"/>
                      <a:pt x="1" y="216"/>
                      <a:pt x="37" y="359"/>
                    </a:cubicBezTo>
                    <a:cubicBezTo>
                      <a:pt x="74" y="463"/>
                      <a:pt x="186" y="544"/>
                      <a:pt x="296" y="544"/>
                    </a:cubicBezTo>
                    <a:cubicBezTo>
                      <a:pt x="326" y="544"/>
                      <a:pt x="354" y="538"/>
                      <a:pt x="382" y="526"/>
                    </a:cubicBezTo>
                    <a:cubicBezTo>
                      <a:pt x="525" y="478"/>
                      <a:pt x="596" y="335"/>
                      <a:pt x="549" y="181"/>
                    </a:cubicBezTo>
                    <a:cubicBezTo>
                      <a:pt x="510" y="75"/>
                      <a:pt x="410" y="0"/>
                      <a:pt x="2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2"/>
              <p:cNvSpPr/>
              <p:nvPr/>
            </p:nvSpPr>
            <p:spPr>
              <a:xfrm>
                <a:off x="5500609" y="2116513"/>
                <a:ext cx="17155" cy="17155"/>
              </a:xfrm>
              <a:custGeom>
                <a:avLst/>
                <a:gdLst/>
                <a:ahLst/>
                <a:cxnLst/>
                <a:rect l="l" t="t" r="r" b="b"/>
                <a:pathLst>
                  <a:path w="477" h="477" extrusionOk="0">
                    <a:moveTo>
                      <a:pt x="239" y="1"/>
                    </a:moveTo>
                    <a:cubicBezTo>
                      <a:pt x="108" y="1"/>
                      <a:pt x="1" y="108"/>
                      <a:pt x="1" y="239"/>
                    </a:cubicBezTo>
                    <a:cubicBezTo>
                      <a:pt x="1" y="370"/>
                      <a:pt x="108" y="477"/>
                      <a:pt x="239" y="477"/>
                    </a:cubicBezTo>
                    <a:cubicBezTo>
                      <a:pt x="370" y="477"/>
                      <a:pt x="477" y="370"/>
                      <a:pt x="477" y="239"/>
                    </a:cubicBezTo>
                    <a:cubicBezTo>
                      <a:pt x="477" y="108"/>
                      <a:pt x="370"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2"/>
              <p:cNvSpPr/>
              <p:nvPr/>
            </p:nvSpPr>
            <p:spPr>
              <a:xfrm>
                <a:off x="5503630" y="2139207"/>
                <a:ext cx="14997" cy="13559"/>
              </a:xfrm>
              <a:custGeom>
                <a:avLst/>
                <a:gdLst/>
                <a:ahLst/>
                <a:cxnLst/>
                <a:rect l="l" t="t" r="r" b="b"/>
                <a:pathLst>
                  <a:path w="417" h="377" extrusionOk="0">
                    <a:moveTo>
                      <a:pt x="224" y="1"/>
                    </a:moveTo>
                    <a:cubicBezTo>
                      <a:pt x="202" y="1"/>
                      <a:pt x="179" y="5"/>
                      <a:pt x="155" y="12"/>
                    </a:cubicBezTo>
                    <a:cubicBezTo>
                      <a:pt x="48" y="36"/>
                      <a:pt x="0" y="143"/>
                      <a:pt x="36" y="251"/>
                    </a:cubicBezTo>
                    <a:cubicBezTo>
                      <a:pt x="74" y="337"/>
                      <a:pt x="143" y="377"/>
                      <a:pt x="218" y="377"/>
                    </a:cubicBezTo>
                    <a:cubicBezTo>
                      <a:pt x="237" y="377"/>
                      <a:pt x="255" y="374"/>
                      <a:pt x="274" y="370"/>
                    </a:cubicBezTo>
                    <a:cubicBezTo>
                      <a:pt x="381" y="334"/>
                      <a:pt x="417" y="239"/>
                      <a:pt x="393" y="132"/>
                    </a:cubicBezTo>
                    <a:cubicBezTo>
                      <a:pt x="365" y="48"/>
                      <a:pt x="301" y="1"/>
                      <a:pt x="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2"/>
              <p:cNvSpPr/>
              <p:nvPr/>
            </p:nvSpPr>
            <p:spPr>
              <a:xfrm>
                <a:off x="5139197" y="2285548"/>
                <a:ext cx="302610" cy="299157"/>
              </a:xfrm>
              <a:custGeom>
                <a:avLst/>
                <a:gdLst/>
                <a:ahLst/>
                <a:cxnLst/>
                <a:rect l="l" t="t" r="r" b="b"/>
                <a:pathLst>
                  <a:path w="8414" h="8318" extrusionOk="0">
                    <a:moveTo>
                      <a:pt x="4064" y="1"/>
                    </a:moveTo>
                    <a:cubicBezTo>
                      <a:pt x="3598" y="1"/>
                      <a:pt x="3131" y="231"/>
                      <a:pt x="2882" y="754"/>
                    </a:cubicBezTo>
                    <a:cubicBezTo>
                      <a:pt x="2418" y="1742"/>
                      <a:pt x="3085" y="2980"/>
                      <a:pt x="3085" y="2980"/>
                    </a:cubicBezTo>
                    <a:cubicBezTo>
                      <a:pt x="2436" y="2616"/>
                      <a:pt x="1724" y="2385"/>
                      <a:pt x="1153" y="2385"/>
                    </a:cubicBezTo>
                    <a:cubicBezTo>
                      <a:pt x="530" y="2385"/>
                      <a:pt x="73" y="2660"/>
                      <a:pt x="49" y="3337"/>
                    </a:cubicBezTo>
                    <a:cubicBezTo>
                      <a:pt x="1" y="4635"/>
                      <a:pt x="2073" y="5004"/>
                      <a:pt x="2073" y="5004"/>
                    </a:cubicBezTo>
                    <a:cubicBezTo>
                      <a:pt x="2073" y="5004"/>
                      <a:pt x="846" y="5957"/>
                      <a:pt x="715" y="6707"/>
                    </a:cubicBezTo>
                    <a:cubicBezTo>
                      <a:pt x="598" y="7370"/>
                      <a:pt x="1162" y="7956"/>
                      <a:pt x="2047" y="7956"/>
                    </a:cubicBezTo>
                    <a:cubicBezTo>
                      <a:pt x="2147" y="7956"/>
                      <a:pt x="2251" y="7949"/>
                      <a:pt x="2358" y="7933"/>
                    </a:cubicBezTo>
                    <a:cubicBezTo>
                      <a:pt x="3406" y="7802"/>
                      <a:pt x="4049" y="6230"/>
                      <a:pt x="4049" y="6230"/>
                    </a:cubicBezTo>
                    <a:cubicBezTo>
                      <a:pt x="4049" y="6230"/>
                      <a:pt x="4180" y="6469"/>
                      <a:pt x="4644" y="7516"/>
                    </a:cubicBezTo>
                    <a:cubicBezTo>
                      <a:pt x="4874" y="8041"/>
                      <a:pt x="5340" y="8317"/>
                      <a:pt x="5789" y="8317"/>
                    </a:cubicBezTo>
                    <a:cubicBezTo>
                      <a:pt x="6248" y="8317"/>
                      <a:pt x="6691" y="8029"/>
                      <a:pt x="6847" y="7421"/>
                    </a:cubicBezTo>
                    <a:cubicBezTo>
                      <a:pt x="7157" y="6207"/>
                      <a:pt x="5906" y="5314"/>
                      <a:pt x="5906" y="5314"/>
                    </a:cubicBezTo>
                    <a:lnTo>
                      <a:pt x="5906" y="5314"/>
                    </a:lnTo>
                    <a:cubicBezTo>
                      <a:pt x="5970" y="5319"/>
                      <a:pt x="6033" y="5322"/>
                      <a:pt x="6095" y="5322"/>
                    </a:cubicBezTo>
                    <a:cubicBezTo>
                      <a:pt x="7400" y="5322"/>
                      <a:pt x="8413" y="4162"/>
                      <a:pt x="7799" y="3230"/>
                    </a:cubicBezTo>
                    <a:cubicBezTo>
                      <a:pt x="7569" y="2904"/>
                      <a:pt x="7161" y="2798"/>
                      <a:pt x="6729" y="2798"/>
                    </a:cubicBezTo>
                    <a:cubicBezTo>
                      <a:pt x="5931" y="2798"/>
                      <a:pt x="5049" y="3159"/>
                      <a:pt x="5049" y="3159"/>
                    </a:cubicBezTo>
                    <a:cubicBezTo>
                      <a:pt x="5049" y="3159"/>
                      <a:pt x="5692" y="1230"/>
                      <a:pt x="5168" y="527"/>
                    </a:cubicBezTo>
                    <a:cubicBezTo>
                      <a:pt x="4913" y="192"/>
                      <a:pt x="4489" y="1"/>
                      <a:pt x="4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2"/>
              <p:cNvSpPr/>
              <p:nvPr/>
            </p:nvSpPr>
            <p:spPr>
              <a:xfrm>
                <a:off x="5295069" y="2407434"/>
                <a:ext cx="15465" cy="14242"/>
              </a:xfrm>
              <a:custGeom>
                <a:avLst/>
                <a:gdLst/>
                <a:ahLst/>
                <a:cxnLst/>
                <a:rect l="l" t="t" r="r" b="b"/>
                <a:pathLst>
                  <a:path w="430" h="396" extrusionOk="0">
                    <a:moveTo>
                      <a:pt x="207" y="1"/>
                    </a:moveTo>
                    <a:cubicBezTo>
                      <a:pt x="186" y="1"/>
                      <a:pt x="165" y="3"/>
                      <a:pt x="144" y="8"/>
                    </a:cubicBezTo>
                    <a:cubicBezTo>
                      <a:pt x="48" y="43"/>
                      <a:pt x="1" y="163"/>
                      <a:pt x="25" y="258"/>
                    </a:cubicBezTo>
                    <a:cubicBezTo>
                      <a:pt x="60" y="346"/>
                      <a:pt x="135" y="395"/>
                      <a:pt x="210" y="395"/>
                    </a:cubicBezTo>
                    <a:cubicBezTo>
                      <a:pt x="236" y="395"/>
                      <a:pt x="262" y="389"/>
                      <a:pt x="287" y="377"/>
                    </a:cubicBezTo>
                    <a:cubicBezTo>
                      <a:pt x="382" y="353"/>
                      <a:pt x="429" y="234"/>
                      <a:pt x="406" y="127"/>
                    </a:cubicBezTo>
                    <a:cubicBezTo>
                      <a:pt x="377" y="41"/>
                      <a:pt x="294" y="1"/>
                      <a:pt x="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2"/>
              <p:cNvSpPr/>
              <p:nvPr/>
            </p:nvSpPr>
            <p:spPr>
              <a:xfrm>
                <a:off x="5287372" y="2422791"/>
                <a:ext cx="10754" cy="9423"/>
              </a:xfrm>
              <a:custGeom>
                <a:avLst/>
                <a:gdLst/>
                <a:ahLst/>
                <a:cxnLst/>
                <a:rect l="l" t="t" r="r" b="b"/>
                <a:pathLst>
                  <a:path w="299" h="262" extrusionOk="0">
                    <a:moveTo>
                      <a:pt x="158" y="0"/>
                    </a:moveTo>
                    <a:cubicBezTo>
                      <a:pt x="104" y="0"/>
                      <a:pt x="54" y="25"/>
                      <a:pt x="36" y="69"/>
                    </a:cubicBezTo>
                    <a:cubicBezTo>
                      <a:pt x="0" y="128"/>
                      <a:pt x="24" y="224"/>
                      <a:pt x="96" y="247"/>
                    </a:cubicBezTo>
                    <a:cubicBezTo>
                      <a:pt x="115" y="257"/>
                      <a:pt x="135" y="262"/>
                      <a:pt x="154" y="262"/>
                    </a:cubicBezTo>
                    <a:cubicBezTo>
                      <a:pt x="204" y="262"/>
                      <a:pt x="248" y="231"/>
                      <a:pt x="274" y="188"/>
                    </a:cubicBezTo>
                    <a:cubicBezTo>
                      <a:pt x="298" y="117"/>
                      <a:pt x="274" y="45"/>
                      <a:pt x="215" y="9"/>
                    </a:cubicBezTo>
                    <a:cubicBezTo>
                      <a:pt x="196" y="3"/>
                      <a:pt x="177" y="0"/>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2"/>
              <p:cNvSpPr/>
              <p:nvPr/>
            </p:nvSpPr>
            <p:spPr>
              <a:xfrm>
                <a:off x="5265542" y="2416245"/>
                <a:ext cx="13739" cy="13739"/>
              </a:xfrm>
              <a:custGeom>
                <a:avLst/>
                <a:gdLst/>
                <a:ahLst/>
                <a:cxnLst/>
                <a:rect l="l" t="t" r="r" b="b"/>
                <a:pathLst>
                  <a:path w="382" h="382" extrusionOk="0">
                    <a:moveTo>
                      <a:pt x="191" y="1"/>
                    </a:moveTo>
                    <a:cubicBezTo>
                      <a:pt x="84" y="1"/>
                      <a:pt x="0" y="84"/>
                      <a:pt x="0" y="191"/>
                    </a:cubicBezTo>
                    <a:cubicBezTo>
                      <a:pt x="0" y="299"/>
                      <a:pt x="84" y="382"/>
                      <a:pt x="191" y="382"/>
                    </a:cubicBezTo>
                    <a:cubicBezTo>
                      <a:pt x="298" y="382"/>
                      <a:pt x="381" y="299"/>
                      <a:pt x="381" y="191"/>
                    </a:cubicBezTo>
                    <a:cubicBezTo>
                      <a:pt x="381" y="84"/>
                      <a:pt x="298" y="1"/>
                      <a:pt x="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2"/>
              <p:cNvSpPr/>
              <p:nvPr/>
            </p:nvSpPr>
            <p:spPr>
              <a:xfrm>
                <a:off x="5268095" y="2434228"/>
                <a:ext cx="12048" cy="9998"/>
              </a:xfrm>
              <a:custGeom>
                <a:avLst/>
                <a:gdLst/>
                <a:ahLst/>
                <a:cxnLst/>
                <a:rect l="l" t="t" r="r" b="b"/>
                <a:pathLst>
                  <a:path w="335" h="278" extrusionOk="0">
                    <a:moveTo>
                      <a:pt x="176" y="1"/>
                    </a:moveTo>
                    <a:cubicBezTo>
                      <a:pt x="158" y="1"/>
                      <a:pt x="139" y="4"/>
                      <a:pt x="120" y="13"/>
                    </a:cubicBezTo>
                    <a:cubicBezTo>
                      <a:pt x="48" y="37"/>
                      <a:pt x="1" y="108"/>
                      <a:pt x="36" y="191"/>
                    </a:cubicBezTo>
                    <a:cubicBezTo>
                      <a:pt x="57" y="243"/>
                      <a:pt x="123" y="277"/>
                      <a:pt x="187" y="277"/>
                    </a:cubicBezTo>
                    <a:cubicBezTo>
                      <a:pt x="196" y="277"/>
                      <a:pt x="206" y="276"/>
                      <a:pt x="215" y="275"/>
                    </a:cubicBezTo>
                    <a:cubicBezTo>
                      <a:pt x="286" y="251"/>
                      <a:pt x="334" y="168"/>
                      <a:pt x="298" y="96"/>
                    </a:cubicBezTo>
                    <a:cubicBezTo>
                      <a:pt x="280" y="41"/>
                      <a:pt x="234" y="1"/>
                      <a:pt x="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2"/>
              <p:cNvSpPr/>
              <p:nvPr/>
            </p:nvSpPr>
            <p:spPr>
              <a:xfrm>
                <a:off x="5250113" y="2438364"/>
                <a:ext cx="18018" cy="15968"/>
              </a:xfrm>
              <a:custGeom>
                <a:avLst/>
                <a:gdLst/>
                <a:ahLst/>
                <a:cxnLst/>
                <a:rect l="l" t="t" r="r" b="b"/>
                <a:pathLst>
                  <a:path w="501" h="444" extrusionOk="0">
                    <a:moveTo>
                      <a:pt x="264" y="0"/>
                    </a:moveTo>
                    <a:cubicBezTo>
                      <a:pt x="236" y="0"/>
                      <a:pt x="207" y="6"/>
                      <a:pt x="179" y="17"/>
                    </a:cubicBezTo>
                    <a:cubicBezTo>
                      <a:pt x="60" y="41"/>
                      <a:pt x="1" y="172"/>
                      <a:pt x="48" y="291"/>
                    </a:cubicBezTo>
                    <a:cubicBezTo>
                      <a:pt x="77" y="387"/>
                      <a:pt x="175" y="444"/>
                      <a:pt x="262" y="444"/>
                    </a:cubicBezTo>
                    <a:cubicBezTo>
                      <a:pt x="283" y="444"/>
                      <a:pt x="304" y="441"/>
                      <a:pt x="322" y="434"/>
                    </a:cubicBezTo>
                    <a:cubicBezTo>
                      <a:pt x="441" y="398"/>
                      <a:pt x="501" y="267"/>
                      <a:pt x="465" y="148"/>
                    </a:cubicBezTo>
                    <a:cubicBezTo>
                      <a:pt x="438" y="57"/>
                      <a:pt x="354" y="0"/>
                      <a:pt x="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2"/>
              <p:cNvSpPr/>
              <p:nvPr/>
            </p:nvSpPr>
            <p:spPr>
              <a:xfrm>
                <a:off x="5253098" y="2459511"/>
                <a:ext cx="9890" cy="9890"/>
              </a:xfrm>
              <a:custGeom>
                <a:avLst/>
                <a:gdLst/>
                <a:ahLst/>
                <a:cxnLst/>
                <a:rect l="l" t="t" r="r" b="b"/>
                <a:pathLst>
                  <a:path w="275" h="275" extrusionOk="0">
                    <a:moveTo>
                      <a:pt x="132" y="0"/>
                    </a:moveTo>
                    <a:cubicBezTo>
                      <a:pt x="60" y="0"/>
                      <a:pt x="1" y="60"/>
                      <a:pt x="1" y="143"/>
                    </a:cubicBezTo>
                    <a:cubicBezTo>
                      <a:pt x="1" y="215"/>
                      <a:pt x="60" y="274"/>
                      <a:pt x="132" y="274"/>
                    </a:cubicBezTo>
                    <a:cubicBezTo>
                      <a:pt x="215" y="274"/>
                      <a:pt x="275" y="215"/>
                      <a:pt x="275" y="143"/>
                    </a:cubicBezTo>
                    <a:cubicBezTo>
                      <a:pt x="275" y="60"/>
                      <a:pt x="215" y="0"/>
                      <a:pt x="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2"/>
              <p:cNvSpPr/>
              <p:nvPr/>
            </p:nvSpPr>
            <p:spPr>
              <a:xfrm>
                <a:off x="5267664" y="2449657"/>
                <a:ext cx="15033" cy="13918"/>
              </a:xfrm>
              <a:custGeom>
                <a:avLst/>
                <a:gdLst/>
                <a:ahLst/>
                <a:cxnLst/>
                <a:rect l="l" t="t" r="r" b="b"/>
                <a:pathLst>
                  <a:path w="418" h="387" extrusionOk="0">
                    <a:moveTo>
                      <a:pt x="220" y="1"/>
                    </a:moveTo>
                    <a:cubicBezTo>
                      <a:pt x="198" y="1"/>
                      <a:pt x="177" y="5"/>
                      <a:pt x="156" y="12"/>
                    </a:cubicBezTo>
                    <a:cubicBezTo>
                      <a:pt x="48" y="36"/>
                      <a:pt x="1" y="143"/>
                      <a:pt x="36" y="251"/>
                    </a:cubicBezTo>
                    <a:cubicBezTo>
                      <a:pt x="64" y="332"/>
                      <a:pt x="132" y="386"/>
                      <a:pt x="206" y="386"/>
                    </a:cubicBezTo>
                    <a:cubicBezTo>
                      <a:pt x="229" y="386"/>
                      <a:pt x="252" y="381"/>
                      <a:pt x="275" y="370"/>
                    </a:cubicBezTo>
                    <a:cubicBezTo>
                      <a:pt x="370" y="334"/>
                      <a:pt x="417" y="239"/>
                      <a:pt x="394" y="132"/>
                    </a:cubicBezTo>
                    <a:cubicBezTo>
                      <a:pt x="366" y="48"/>
                      <a:pt x="295" y="1"/>
                      <a:pt x="2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2"/>
              <p:cNvSpPr/>
              <p:nvPr/>
            </p:nvSpPr>
            <p:spPr>
              <a:xfrm>
                <a:off x="5265110" y="2470948"/>
                <a:ext cx="19709" cy="17983"/>
              </a:xfrm>
              <a:custGeom>
                <a:avLst/>
                <a:gdLst/>
                <a:ahLst/>
                <a:cxnLst/>
                <a:rect l="l" t="t" r="r" b="b"/>
                <a:pathLst>
                  <a:path w="548" h="500" extrusionOk="0">
                    <a:moveTo>
                      <a:pt x="275" y="1"/>
                    </a:moveTo>
                    <a:cubicBezTo>
                      <a:pt x="247" y="1"/>
                      <a:pt x="219" y="6"/>
                      <a:pt x="191" y="16"/>
                    </a:cubicBezTo>
                    <a:cubicBezTo>
                      <a:pt x="72" y="63"/>
                      <a:pt x="0" y="194"/>
                      <a:pt x="48" y="325"/>
                    </a:cubicBezTo>
                    <a:cubicBezTo>
                      <a:pt x="76" y="427"/>
                      <a:pt x="168" y="500"/>
                      <a:pt x="269" y="500"/>
                    </a:cubicBezTo>
                    <a:cubicBezTo>
                      <a:pt x="298" y="500"/>
                      <a:pt x="328" y="494"/>
                      <a:pt x="358" y="480"/>
                    </a:cubicBezTo>
                    <a:cubicBezTo>
                      <a:pt x="477" y="432"/>
                      <a:pt x="548" y="302"/>
                      <a:pt x="500" y="159"/>
                    </a:cubicBezTo>
                    <a:cubicBezTo>
                      <a:pt x="472" y="65"/>
                      <a:pt x="378" y="1"/>
                      <a:pt x="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2"/>
              <p:cNvSpPr/>
              <p:nvPr/>
            </p:nvSpPr>
            <p:spPr>
              <a:xfrm>
                <a:off x="5282661" y="2459511"/>
                <a:ext cx="12875" cy="12875"/>
              </a:xfrm>
              <a:custGeom>
                <a:avLst/>
                <a:gdLst/>
                <a:ahLst/>
                <a:cxnLst/>
                <a:rect l="l" t="t" r="r" b="b"/>
                <a:pathLst>
                  <a:path w="358" h="358" extrusionOk="0">
                    <a:moveTo>
                      <a:pt x="179" y="0"/>
                    </a:moveTo>
                    <a:cubicBezTo>
                      <a:pt x="84" y="0"/>
                      <a:pt x="0" y="84"/>
                      <a:pt x="0" y="179"/>
                    </a:cubicBezTo>
                    <a:cubicBezTo>
                      <a:pt x="0" y="286"/>
                      <a:pt x="84" y="358"/>
                      <a:pt x="179" y="358"/>
                    </a:cubicBezTo>
                    <a:cubicBezTo>
                      <a:pt x="274" y="358"/>
                      <a:pt x="358" y="286"/>
                      <a:pt x="358" y="179"/>
                    </a:cubicBezTo>
                    <a:cubicBezTo>
                      <a:pt x="358" y="84"/>
                      <a:pt x="274"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2"/>
              <p:cNvSpPr/>
              <p:nvPr/>
            </p:nvSpPr>
            <p:spPr>
              <a:xfrm>
                <a:off x="5282229" y="2439551"/>
                <a:ext cx="13307" cy="11868"/>
              </a:xfrm>
              <a:custGeom>
                <a:avLst/>
                <a:gdLst/>
                <a:ahLst/>
                <a:cxnLst/>
                <a:rect l="l" t="t" r="r" b="b"/>
                <a:pathLst>
                  <a:path w="370" h="330" extrusionOk="0">
                    <a:moveTo>
                      <a:pt x="187" y="1"/>
                    </a:moveTo>
                    <a:cubicBezTo>
                      <a:pt x="169" y="1"/>
                      <a:pt x="151" y="3"/>
                      <a:pt x="132" y="8"/>
                    </a:cubicBezTo>
                    <a:cubicBezTo>
                      <a:pt x="48" y="43"/>
                      <a:pt x="1" y="127"/>
                      <a:pt x="24" y="222"/>
                    </a:cubicBezTo>
                    <a:cubicBezTo>
                      <a:pt x="52" y="286"/>
                      <a:pt x="108" y="329"/>
                      <a:pt x="175" y="329"/>
                    </a:cubicBezTo>
                    <a:cubicBezTo>
                      <a:pt x="196" y="329"/>
                      <a:pt x="217" y="325"/>
                      <a:pt x="239" y="317"/>
                    </a:cubicBezTo>
                    <a:cubicBezTo>
                      <a:pt x="322" y="293"/>
                      <a:pt x="370" y="198"/>
                      <a:pt x="346" y="115"/>
                    </a:cubicBezTo>
                    <a:cubicBezTo>
                      <a:pt x="317" y="39"/>
                      <a:pt x="258" y="1"/>
                      <a:pt x="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2"/>
              <p:cNvSpPr/>
              <p:nvPr/>
            </p:nvSpPr>
            <p:spPr>
              <a:xfrm>
                <a:off x="5299349" y="2435738"/>
                <a:ext cx="13307" cy="12048"/>
              </a:xfrm>
              <a:custGeom>
                <a:avLst/>
                <a:gdLst/>
                <a:ahLst/>
                <a:cxnLst/>
                <a:rect l="l" t="t" r="r" b="b"/>
                <a:pathLst>
                  <a:path w="370" h="335" extrusionOk="0">
                    <a:moveTo>
                      <a:pt x="176" y="0"/>
                    </a:moveTo>
                    <a:cubicBezTo>
                      <a:pt x="161" y="0"/>
                      <a:pt x="146" y="2"/>
                      <a:pt x="132" y="7"/>
                    </a:cubicBezTo>
                    <a:cubicBezTo>
                      <a:pt x="48" y="42"/>
                      <a:pt x="1" y="126"/>
                      <a:pt x="25" y="221"/>
                    </a:cubicBezTo>
                    <a:cubicBezTo>
                      <a:pt x="54" y="290"/>
                      <a:pt x="132" y="334"/>
                      <a:pt x="199" y="334"/>
                    </a:cubicBezTo>
                    <a:cubicBezTo>
                      <a:pt x="213" y="334"/>
                      <a:pt x="226" y="332"/>
                      <a:pt x="239" y="328"/>
                    </a:cubicBezTo>
                    <a:cubicBezTo>
                      <a:pt x="322" y="292"/>
                      <a:pt x="370" y="209"/>
                      <a:pt x="346" y="114"/>
                    </a:cubicBezTo>
                    <a:cubicBezTo>
                      <a:pt x="317" y="45"/>
                      <a:pt x="247" y="0"/>
                      <a:pt x="1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2"/>
              <p:cNvSpPr/>
              <p:nvPr/>
            </p:nvSpPr>
            <p:spPr>
              <a:xfrm>
                <a:off x="5299780" y="2449657"/>
                <a:ext cx="11617" cy="10322"/>
              </a:xfrm>
              <a:custGeom>
                <a:avLst/>
                <a:gdLst/>
                <a:ahLst/>
                <a:cxnLst/>
                <a:rect l="l" t="t" r="r" b="b"/>
                <a:pathLst>
                  <a:path w="323" h="287" extrusionOk="0">
                    <a:moveTo>
                      <a:pt x="171" y="0"/>
                    </a:moveTo>
                    <a:cubicBezTo>
                      <a:pt x="154" y="0"/>
                      <a:pt x="136" y="4"/>
                      <a:pt x="120" y="12"/>
                    </a:cubicBezTo>
                    <a:cubicBezTo>
                      <a:pt x="48" y="36"/>
                      <a:pt x="1" y="120"/>
                      <a:pt x="36" y="191"/>
                    </a:cubicBezTo>
                    <a:cubicBezTo>
                      <a:pt x="46" y="246"/>
                      <a:pt x="97" y="287"/>
                      <a:pt x="152" y="287"/>
                    </a:cubicBezTo>
                    <a:cubicBezTo>
                      <a:pt x="169" y="287"/>
                      <a:pt x="186" y="283"/>
                      <a:pt x="203" y="274"/>
                    </a:cubicBezTo>
                    <a:cubicBezTo>
                      <a:pt x="286" y="251"/>
                      <a:pt x="322" y="179"/>
                      <a:pt x="298" y="96"/>
                    </a:cubicBezTo>
                    <a:cubicBezTo>
                      <a:pt x="280" y="41"/>
                      <a:pt x="227" y="0"/>
                      <a:pt x="1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2"/>
              <p:cNvSpPr/>
              <p:nvPr/>
            </p:nvSpPr>
            <p:spPr>
              <a:xfrm>
                <a:off x="5300212" y="2469366"/>
                <a:ext cx="5611" cy="4316"/>
              </a:xfrm>
              <a:custGeom>
                <a:avLst/>
                <a:gdLst/>
                <a:ahLst/>
                <a:cxnLst/>
                <a:rect l="l" t="t" r="r" b="b"/>
                <a:pathLst>
                  <a:path w="156" h="120" extrusionOk="0">
                    <a:moveTo>
                      <a:pt x="60" y="0"/>
                    </a:moveTo>
                    <a:cubicBezTo>
                      <a:pt x="24" y="0"/>
                      <a:pt x="1" y="48"/>
                      <a:pt x="24" y="72"/>
                    </a:cubicBezTo>
                    <a:cubicBezTo>
                      <a:pt x="36" y="107"/>
                      <a:pt x="48" y="119"/>
                      <a:pt x="96" y="119"/>
                    </a:cubicBezTo>
                    <a:cubicBezTo>
                      <a:pt x="144" y="119"/>
                      <a:pt x="155" y="72"/>
                      <a:pt x="144" y="48"/>
                    </a:cubicBezTo>
                    <a:cubicBezTo>
                      <a:pt x="144" y="0"/>
                      <a:pt x="108" y="0"/>
                      <a:pt x="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2"/>
              <p:cNvSpPr/>
              <p:nvPr/>
            </p:nvSpPr>
            <p:spPr>
              <a:xfrm>
                <a:off x="5288667" y="2479220"/>
                <a:ext cx="13739" cy="14134"/>
              </a:xfrm>
              <a:custGeom>
                <a:avLst/>
                <a:gdLst/>
                <a:ahLst/>
                <a:cxnLst/>
                <a:rect l="l" t="t" r="r" b="b"/>
                <a:pathLst>
                  <a:path w="382" h="393" extrusionOk="0">
                    <a:moveTo>
                      <a:pt x="191" y="0"/>
                    </a:moveTo>
                    <a:cubicBezTo>
                      <a:pt x="84" y="0"/>
                      <a:pt x="0" y="95"/>
                      <a:pt x="0" y="202"/>
                    </a:cubicBezTo>
                    <a:cubicBezTo>
                      <a:pt x="0" y="310"/>
                      <a:pt x="84" y="393"/>
                      <a:pt x="191" y="393"/>
                    </a:cubicBezTo>
                    <a:cubicBezTo>
                      <a:pt x="298" y="393"/>
                      <a:pt x="381" y="310"/>
                      <a:pt x="381" y="202"/>
                    </a:cubicBezTo>
                    <a:cubicBezTo>
                      <a:pt x="381" y="95"/>
                      <a:pt x="298"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2"/>
              <p:cNvSpPr/>
              <p:nvPr/>
            </p:nvSpPr>
            <p:spPr>
              <a:xfrm>
                <a:off x="5330207" y="2459943"/>
                <a:ext cx="12012" cy="9998"/>
              </a:xfrm>
              <a:custGeom>
                <a:avLst/>
                <a:gdLst/>
                <a:ahLst/>
                <a:cxnLst/>
                <a:rect l="l" t="t" r="r" b="b"/>
                <a:pathLst>
                  <a:path w="334" h="278" extrusionOk="0">
                    <a:moveTo>
                      <a:pt x="175" y="0"/>
                    </a:moveTo>
                    <a:cubicBezTo>
                      <a:pt x="157" y="0"/>
                      <a:pt x="139" y="4"/>
                      <a:pt x="119" y="12"/>
                    </a:cubicBezTo>
                    <a:cubicBezTo>
                      <a:pt x="48" y="36"/>
                      <a:pt x="0" y="107"/>
                      <a:pt x="36" y="191"/>
                    </a:cubicBezTo>
                    <a:cubicBezTo>
                      <a:pt x="46" y="251"/>
                      <a:pt x="114" y="277"/>
                      <a:pt x="178" y="277"/>
                    </a:cubicBezTo>
                    <a:cubicBezTo>
                      <a:pt x="191" y="277"/>
                      <a:pt x="203" y="276"/>
                      <a:pt x="214" y="274"/>
                    </a:cubicBezTo>
                    <a:cubicBezTo>
                      <a:pt x="286" y="250"/>
                      <a:pt x="333" y="167"/>
                      <a:pt x="298" y="96"/>
                    </a:cubicBezTo>
                    <a:cubicBezTo>
                      <a:pt x="279" y="41"/>
                      <a:pt x="233" y="0"/>
                      <a:pt x="1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2"/>
              <p:cNvSpPr/>
              <p:nvPr/>
            </p:nvSpPr>
            <p:spPr>
              <a:xfrm>
                <a:off x="5319489" y="2445701"/>
                <a:ext cx="8164" cy="7517"/>
              </a:xfrm>
              <a:custGeom>
                <a:avLst/>
                <a:gdLst/>
                <a:ahLst/>
                <a:cxnLst/>
                <a:rect l="l" t="t" r="r" b="b"/>
                <a:pathLst>
                  <a:path w="227" h="209" extrusionOk="0">
                    <a:moveTo>
                      <a:pt x="114" y="0"/>
                    </a:moveTo>
                    <a:cubicBezTo>
                      <a:pt x="104" y="0"/>
                      <a:pt x="94" y="1"/>
                      <a:pt x="84" y="3"/>
                    </a:cubicBezTo>
                    <a:cubicBezTo>
                      <a:pt x="36" y="15"/>
                      <a:pt x="0" y="75"/>
                      <a:pt x="24" y="134"/>
                    </a:cubicBezTo>
                    <a:cubicBezTo>
                      <a:pt x="33" y="178"/>
                      <a:pt x="66" y="208"/>
                      <a:pt x="107" y="208"/>
                    </a:cubicBezTo>
                    <a:cubicBezTo>
                      <a:pt x="122" y="208"/>
                      <a:pt x="139" y="204"/>
                      <a:pt x="155" y="194"/>
                    </a:cubicBezTo>
                    <a:cubicBezTo>
                      <a:pt x="203" y="182"/>
                      <a:pt x="227" y="122"/>
                      <a:pt x="215" y="63"/>
                    </a:cubicBezTo>
                    <a:cubicBezTo>
                      <a:pt x="205" y="23"/>
                      <a:pt x="162"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2"/>
              <p:cNvSpPr/>
              <p:nvPr/>
            </p:nvSpPr>
            <p:spPr>
              <a:xfrm>
                <a:off x="5317331" y="2423115"/>
                <a:ext cx="17191" cy="17155"/>
              </a:xfrm>
              <a:custGeom>
                <a:avLst/>
                <a:gdLst/>
                <a:ahLst/>
                <a:cxnLst/>
                <a:rect l="l" t="t" r="r" b="b"/>
                <a:pathLst>
                  <a:path w="478" h="477" extrusionOk="0">
                    <a:moveTo>
                      <a:pt x="239" y="0"/>
                    </a:moveTo>
                    <a:cubicBezTo>
                      <a:pt x="108" y="0"/>
                      <a:pt x="1" y="108"/>
                      <a:pt x="1" y="238"/>
                    </a:cubicBezTo>
                    <a:cubicBezTo>
                      <a:pt x="1" y="369"/>
                      <a:pt x="108" y="477"/>
                      <a:pt x="239" y="477"/>
                    </a:cubicBezTo>
                    <a:cubicBezTo>
                      <a:pt x="370" y="477"/>
                      <a:pt x="477" y="369"/>
                      <a:pt x="477" y="238"/>
                    </a:cubicBezTo>
                    <a:cubicBezTo>
                      <a:pt x="477" y="108"/>
                      <a:pt x="370" y="0"/>
                      <a:pt x="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2"/>
              <p:cNvSpPr/>
              <p:nvPr/>
            </p:nvSpPr>
            <p:spPr>
              <a:xfrm>
                <a:off x="5308340" y="2456346"/>
                <a:ext cx="17587" cy="15393"/>
              </a:xfrm>
              <a:custGeom>
                <a:avLst/>
                <a:gdLst/>
                <a:ahLst/>
                <a:cxnLst/>
                <a:rect l="l" t="t" r="r" b="b"/>
                <a:pathLst>
                  <a:path w="489" h="428" extrusionOk="0">
                    <a:moveTo>
                      <a:pt x="256" y="1"/>
                    </a:moveTo>
                    <a:cubicBezTo>
                      <a:pt x="230" y="1"/>
                      <a:pt x="205" y="6"/>
                      <a:pt x="179" y="17"/>
                    </a:cubicBezTo>
                    <a:cubicBezTo>
                      <a:pt x="60" y="65"/>
                      <a:pt x="1" y="184"/>
                      <a:pt x="48" y="291"/>
                    </a:cubicBezTo>
                    <a:cubicBezTo>
                      <a:pt x="69" y="372"/>
                      <a:pt x="158" y="427"/>
                      <a:pt x="257" y="427"/>
                    </a:cubicBezTo>
                    <a:cubicBezTo>
                      <a:pt x="275" y="427"/>
                      <a:pt x="293" y="425"/>
                      <a:pt x="310" y="422"/>
                    </a:cubicBezTo>
                    <a:cubicBezTo>
                      <a:pt x="429" y="374"/>
                      <a:pt x="489" y="255"/>
                      <a:pt x="453" y="148"/>
                    </a:cubicBezTo>
                    <a:cubicBezTo>
                      <a:pt x="417" y="57"/>
                      <a:pt x="338"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2"/>
              <p:cNvSpPr/>
              <p:nvPr/>
            </p:nvSpPr>
            <p:spPr>
              <a:xfrm>
                <a:off x="5312224" y="2476415"/>
                <a:ext cx="13307" cy="11868"/>
              </a:xfrm>
              <a:custGeom>
                <a:avLst/>
                <a:gdLst/>
                <a:ahLst/>
                <a:cxnLst/>
                <a:rect l="l" t="t" r="r" b="b"/>
                <a:pathLst>
                  <a:path w="370" h="330" extrusionOk="0">
                    <a:moveTo>
                      <a:pt x="179" y="1"/>
                    </a:moveTo>
                    <a:cubicBezTo>
                      <a:pt x="164" y="1"/>
                      <a:pt x="148" y="2"/>
                      <a:pt x="131" y="7"/>
                    </a:cubicBezTo>
                    <a:cubicBezTo>
                      <a:pt x="48" y="42"/>
                      <a:pt x="0" y="126"/>
                      <a:pt x="24" y="221"/>
                    </a:cubicBezTo>
                    <a:cubicBezTo>
                      <a:pt x="56" y="285"/>
                      <a:pt x="126" y="330"/>
                      <a:pt x="209" y="330"/>
                    </a:cubicBezTo>
                    <a:cubicBezTo>
                      <a:pt x="219" y="330"/>
                      <a:pt x="228" y="329"/>
                      <a:pt x="238" y="328"/>
                    </a:cubicBezTo>
                    <a:cubicBezTo>
                      <a:pt x="321" y="292"/>
                      <a:pt x="369" y="209"/>
                      <a:pt x="345" y="114"/>
                    </a:cubicBezTo>
                    <a:cubicBezTo>
                      <a:pt x="316" y="45"/>
                      <a:pt x="254"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2"/>
              <p:cNvSpPr/>
              <p:nvPr/>
            </p:nvSpPr>
            <p:spPr>
              <a:xfrm>
                <a:off x="5307117" y="2804092"/>
                <a:ext cx="336560" cy="322210"/>
              </a:xfrm>
              <a:custGeom>
                <a:avLst/>
                <a:gdLst/>
                <a:ahLst/>
                <a:cxnLst/>
                <a:rect l="l" t="t" r="r" b="b"/>
                <a:pathLst>
                  <a:path w="9358" h="8959" extrusionOk="0">
                    <a:moveTo>
                      <a:pt x="5655" y="1"/>
                    </a:moveTo>
                    <a:cubicBezTo>
                      <a:pt x="5476" y="1"/>
                      <a:pt x="5284" y="39"/>
                      <a:pt x="5083" y="123"/>
                    </a:cubicBezTo>
                    <a:cubicBezTo>
                      <a:pt x="3833" y="647"/>
                      <a:pt x="3869" y="2326"/>
                      <a:pt x="3869" y="2326"/>
                    </a:cubicBezTo>
                    <a:cubicBezTo>
                      <a:pt x="3434" y="1638"/>
                      <a:pt x="2688" y="1272"/>
                      <a:pt x="2040" y="1272"/>
                    </a:cubicBezTo>
                    <a:cubicBezTo>
                      <a:pt x="1498" y="1272"/>
                      <a:pt x="1024" y="1527"/>
                      <a:pt x="856" y="2064"/>
                    </a:cubicBezTo>
                    <a:cubicBezTo>
                      <a:pt x="463" y="3254"/>
                      <a:pt x="2607" y="4504"/>
                      <a:pt x="2607" y="4504"/>
                    </a:cubicBezTo>
                    <a:cubicBezTo>
                      <a:pt x="2607" y="4504"/>
                      <a:pt x="499" y="5231"/>
                      <a:pt x="249" y="6159"/>
                    </a:cubicBezTo>
                    <a:cubicBezTo>
                      <a:pt x="0" y="6982"/>
                      <a:pt x="627" y="8001"/>
                      <a:pt x="1628" y="8001"/>
                    </a:cubicBezTo>
                    <a:cubicBezTo>
                      <a:pt x="1728" y="8001"/>
                      <a:pt x="1833" y="7991"/>
                      <a:pt x="1940" y="7969"/>
                    </a:cubicBezTo>
                    <a:cubicBezTo>
                      <a:pt x="3119" y="7731"/>
                      <a:pt x="3738" y="6338"/>
                      <a:pt x="3738" y="6338"/>
                    </a:cubicBezTo>
                    <a:cubicBezTo>
                      <a:pt x="3930" y="7687"/>
                      <a:pt x="4583" y="8958"/>
                      <a:pt x="5431" y="8958"/>
                    </a:cubicBezTo>
                    <a:cubicBezTo>
                      <a:pt x="5631" y="8958"/>
                      <a:pt x="5842" y="8888"/>
                      <a:pt x="6059" y="8731"/>
                    </a:cubicBezTo>
                    <a:cubicBezTo>
                      <a:pt x="7214" y="7910"/>
                      <a:pt x="6167" y="5874"/>
                      <a:pt x="6167" y="5874"/>
                    </a:cubicBezTo>
                    <a:lnTo>
                      <a:pt x="6167" y="5874"/>
                    </a:lnTo>
                    <a:cubicBezTo>
                      <a:pt x="6167" y="5874"/>
                      <a:pt x="6956" y="6074"/>
                      <a:pt x="7682" y="6074"/>
                    </a:cubicBezTo>
                    <a:cubicBezTo>
                      <a:pt x="8004" y="6074"/>
                      <a:pt x="8313" y="6035"/>
                      <a:pt x="8536" y="5921"/>
                    </a:cubicBezTo>
                    <a:cubicBezTo>
                      <a:pt x="9262" y="5540"/>
                      <a:pt x="9357" y="4504"/>
                      <a:pt x="8524" y="3683"/>
                    </a:cubicBezTo>
                    <a:cubicBezTo>
                      <a:pt x="8143" y="3308"/>
                      <a:pt x="7563" y="3206"/>
                      <a:pt x="7046" y="3206"/>
                    </a:cubicBezTo>
                    <a:cubicBezTo>
                      <a:pt x="6431" y="3206"/>
                      <a:pt x="5905" y="3350"/>
                      <a:pt x="5905" y="3350"/>
                    </a:cubicBezTo>
                    <a:cubicBezTo>
                      <a:pt x="5905" y="3350"/>
                      <a:pt x="6012" y="3076"/>
                      <a:pt x="6631" y="1968"/>
                    </a:cubicBezTo>
                    <a:cubicBezTo>
                      <a:pt x="7151" y="1039"/>
                      <a:pt x="6588" y="1"/>
                      <a:pt x="56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2"/>
              <p:cNvSpPr/>
              <p:nvPr/>
            </p:nvSpPr>
            <p:spPr>
              <a:xfrm>
                <a:off x="5415408" y="2963309"/>
                <a:ext cx="18450" cy="16436"/>
              </a:xfrm>
              <a:custGeom>
                <a:avLst/>
                <a:gdLst/>
                <a:ahLst/>
                <a:cxnLst/>
                <a:rect l="l" t="t" r="r" b="b"/>
                <a:pathLst>
                  <a:path w="513" h="457" extrusionOk="0">
                    <a:moveTo>
                      <a:pt x="263" y="1"/>
                    </a:moveTo>
                    <a:cubicBezTo>
                      <a:pt x="193" y="1"/>
                      <a:pt x="123" y="35"/>
                      <a:pt x="72" y="101"/>
                    </a:cubicBezTo>
                    <a:cubicBezTo>
                      <a:pt x="0" y="208"/>
                      <a:pt x="36" y="339"/>
                      <a:pt x="131" y="411"/>
                    </a:cubicBezTo>
                    <a:cubicBezTo>
                      <a:pt x="172" y="442"/>
                      <a:pt x="216" y="457"/>
                      <a:pt x="259" y="457"/>
                    </a:cubicBezTo>
                    <a:cubicBezTo>
                      <a:pt x="331" y="457"/>
                      <a:pt x="401" y="418"/>
                      <a:pt x="453" y="351"/>
                    </a:cubicBezTo>
                    <a:cubicBezTo>
                      <a:pt x="512" y="256"/>
                      <a:pt x="489" y="101"/>
                      <a:pt x="393" y="42"/>
                    </a:cubicBezTo>
                    <a:cubicBezTo>
                      <a:pt x="352" y="14"/>
                      <a:pt x="307" y="1"/>
                      <a:pt x="263" y="1"/>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2"/>
              <p:cNvSpPr/>
              <p:nvPr/>
            </p:nvSpPr>
            <p:spPr>
              <a:xfrm>
                <a:off x="5437238" y="2966869"/>
                <a:ext cx="10754" cy="9998"/>
              </a:xfrm>
              <a:custGeom>
                <a:avLst/>
                <a:gdLst/>
                <a:ahLst/>
                <a:cxnLst/>
                <a:rect l="l" t="t" r="r" b="b"/>
                <a:pathLst>
                  <a:path w="299" h="278" extrusionOk="0">
                    <a:moveTo>
                      <a:pt x="142" y="0"/>
                    </a:moveTo>
                    <a:cubicBezTo>
                      <a:pt x="135" y="0"/>
                      <a:pt x="127" y="1"/>
                      <a:pt x="120" y="2"/>
                    </a:cubicBezTo>
                    <a:cubicBezTo>
                      <a:pt x="48" y="14"/>
                      <a:pt x="1" y="98"/>
                      <a:pt x="13" y="169"/>
                    </a:cubicBezTo>
                    <a:cubicBezTo>
                      <a:pt x="34" y="233"/>
                      <a:pt x="94" y="278"/>
                      <a:pt x="157" y="278"/>
                    </a:cubicBezTo>
                    <a:cubicBezTo>
                      <a:pt x="164" y="278"/>
                      <a:pt x="172" y="277"/>
                      <a:pt x="179" y="276"/>
                    </a:cubicBezTo>
                    <a:cubicBezTo>
                      <a:pt x="251" y="252"/>
                      <a:pt x="298" y="181"/>
                      <a:pt x="286" y="109"/>
                    </a:cubicBezTo>
                    <a:cubicBezTo>
                      <a:pt x="276" y="45"/>
                      <a:pt x="208" y="0"/>
                      <a:pt x="142" y="0"/>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2"/>
              <p:cNvSpPr/>
              <p:nvPr/>
            </p:nvSpPr>
            <p:spPr>
              <a:xfrm>
                <a:off x="5444935" y="2985140"/>
                <a:ext cx="16760" cy="14674"/>
              </a:xfrm>
              <a:custGeom>
                <a:avLst/>
                <a:gdLst/>
                <a:ahLst/>
                <a:cxnLst/>
                <a:rect l="l" t="t" r="r" b="b"/>
                <a:pathLst>
                  <a:path w="466" h="408" extrusionOk="0">
                    <a:moveTo>
                      <a:pt x="240" y="0"/>
                    </a:moveTo>
                    <a:cubicBezTo>
                      <a:pt x="170" y="0"/>
                      <a:pt x="100" y="35"/>
                      <a:pt x="60" y="90"/>
                    </a:cubicBezTo>
                    <a:cubicBezTo>
                      <a:pt x="1" y="185"/>
                      <a:pt x="25" y="316"/>
                      <a:pt x="120" y="375"/>
                    </a:cubicBezTo>
                    <a:cubicBezTo>
                      <a:pt x="151" y="397"/>
                      <a:pt x="189" y="408"/>
                      <a:pt x="229" y="408"/>
                    </a:cubicBezTo>
                    <a:cubicBezTo>
                      <a:pt x="297" y="408"/>
                      <a:pt x="368" y="376"/>
                      <a:pt x="406" y="316"/>
                    </a:cubicBezTo>
                    <a:cubicBezTo>
                      <a:pt x="465" y="232"/>
                      <a:pt x="430" y="90"/>
                      <a:pt x="346" y="30"/>
                    </a:cubicBezTo>
                    <a:cubicBezTo>
                      <a:pt x="314" y="10"/>
                      <a:pt x="277" y="0"/>
                      <a:pt x="240" y="0"/>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2"/>
              <p:cNvSpPr/>
              <p:nvPr/>
            </p:nvSpPr>
            <p:spPr>
              <a:xfrm>
                <a:off x="5459501" y="2975321"/>
                <a:ext cx="12048" cy="10969"/>
              </a:xfrm>
              <a:custGeom>
                <a:avLst/>
                <a:gdLst/>
                <a:ahLst/>
                <a:cxnLst/>
                <a:rect l="l" t="t" r="r" b="b"/>
                <a:pathLst>
                  <a:path w="335" h="305" extrusionOk="0">
                    <a:moveTo>
                      <a:pt x="158" y="1"/>
                    </a:moveTo>
                    <a:cubicBezTo>
                      <a:pt x="111" y="1"/>
                      <a:pt x="65" y="22"/>
                      <a:pt x="36" y="65"/>
                    </a:cubicBezTo>
                    <a:cubicBezTo>
                      <a:pt x="1" y="148"/>
                      <a:pt x="13" y="232"/>
                      <a:pt x="84" y="279"/>
                    </a:cubicBezTo>
                    <a:cubicBezTo>
                      <a:pt x="109" y="296"/>
                      <a:pt x="138" y="304"/>
                      <a:pt x="166" y="304"/>
                    </a:cubicBezTo>
                    <a:cubicBezTo>
                      <a:pt x="217" y="304"/>
                      <a:pt x="268" y="278"/>
                      <a:pt x="298" y="232"/>
                    </a:cubicBezTo>
                    <a:cubicBezTo>
                      <a:pt x="334" y="160"/>
                      <a:pt x="310" y="65"/>
                      <a:pt x="251" y="29"/>
                    </a:cubicBezTo>
                    <a:cubicBezTo>
                      <a:pt x="222" y="10"/>
                      <a:pt x="190" y="1"/>
                      <a:pt x="158" y="1"/>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2"/>
              <p:cNvSpPr/>
              <p:nvPr/>
            </p:nvSpPr>
            <p:spPr>
              <a:xfrm>
                <a:off x="5471082" y="2979601"/>
                <a:ext cx="20572" cy="17839"/>
              </a:xfrm>
              <a:custGeom>
                <a:avLst/>
                <a:gdLst/>
                <a:ahLst/>
                <a:cxnLst/>
                <a:rect l="l" t="t" r="r" b="b"/>
                <a:pathLst>
                  <a:path w="572" h="496" extrusionOk="0">
                    <a:moveTo>
                      <a:pt x="277" y="1"/>
                    </a:moveTo>
                    <a:cubicBezTo>
                      <a:pt x="199" y="1"/>
                      <a:pt x="124" y="38"/>
                      <a:pt x="72" y="113"/>
                    </a:cubicBezTo>
                    <a:cubicBezTo>
                      <a:pt x="0" y="232"/>
                      <a:pt x="36" y="386"/>
                      <a:pt x="155" y="458"/>
                    </a:cubicBezTo>
                    <a:cubicBezTo>
                      <a:pt x="197" y="483"/>
                      <a:pt x="242" y="495"/>
                      <a:pt x="286" y="495"/>
                    </a:cubicBezTo>
                    <a:cubicBezTo>
                      <a:pt x="366" y="495"/>
                      <a:pt x="442" y="456"/>
                      <a:pt x="488" y="386"/>
                    </a:cubicBezTo>
                    <a:cubicBezTo>
                      <a:pt x="572" y="267"/>
                      <a:pt x="536" y="113"/>
                      <a:pt x="417" y="41"/>
                    </a:cubicBezTo>
                    <a:cubicBezTo>
                      <a:pt x="372" y="14"/>
                      <a:pt x="324" y="1"/>
                      <a:pt x="277" y="1"/>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2"/>
              <p:cNvSpPr/>
              <p:nvPr/>
            </p:nvSpPr>
            <p:spPr>
              <a:xfrm>
                <a:off x="5492049" y="2972048"/>
                <a:ext cx="12444" cy="10933"/>
              </a:xfrm>
              <a:custGeom>
                <a:avLst/>
                <a:gdLst/>
                <a:ahLst/>
                <a:cxnLst/>
                <a:rect l="l" t="t" r="r" b="b"/>
                <a:pathLst>
                  <a:path w="346" h="304" extrusionOk="0">
                    <a:moveTo>
                      <a:pt x="169" y="0"/>
                    </a:moveTo>
                    <a:cubicBezTo>
                      <a:pt x="119" y="0"/>
                      <a:pt x="71" y="26"/>
                      <a:pt x="48" y="73"/>
                    </a:cubicBezTo>
                    <a:cubicBezTo>
                      <a:pt x="1" y="144"/>
                      <a:pt x="13" y="239"/>
                      <a:pt x="84" y="275"/>
                    </a:cubicBezTo>
                    <a:cubicBezTo>
                      <a:pt x="117" y="294"/>
                      <a:pt x="151" y="304"/>
                      <a:pt x="182" y="304"/>
                    </a:cubicBezTo>
                    <a:cubicBezTo>
                      <a:pt x="228" y="304"/>
                      <a:pt x="270" y="282"/>
                      <a:pt x="298" y="239"/>
                    </a:cubicBezTo>
                    <a:cubicBezTo>
                      <a:pt x="346" y="156"/>
                      <a:pt x="310" y="73"/>
                      <a:pt x="251" y="25"/>
                    </a:cubicBezTo>
                    <a:cubicBezTo>
                      <a:pt x="225" y="8"/>
                      <a:pt x="197" y="0"/>
                      <a:pt x="169" y="0"/>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2"/>
              <p:cNvSpPr/>
              <p:nvPr/>
            </p:nvSpPr>
            <p:spPr>
              <a:xfrm>
                <a:off x="5471513" y="2960611"/>
                <a:ext cx="16724" cy="14494"/>
              </a:xfrm>
              <a:custGeom>
                <a:avLst/>
                <a:gdLst/>
                <a:ahLst/>
                <a:cxnLst/>
                <a:rect l="l" t="t" r="r" b="b"/>
                <a:pathLst>
                  <a:path w="465" h="403" extrusionOk="0">
                    <a:moveTo>
                      <a:pt x="237" y="1"/>
                    </a:moveTo>
                    <a:cubicBezTo>
                      <a:pt x="168" y="1"/>
                      <a:pt x="97" y="33"/>
                      <a:pt x="60" y="93"/>
                    </a:cubicBezTo>
                    <a:cubicBezTo>
                      <a:pt x="0" y="176"/>
                      <a:pt x="36" y="319"/>
                      <a:pt x="119" y="379"/>
                    </a:cubicBezTo>
                    <a:cubicBezTo>
                      <a:pt x="152" y="395"/>
                      <a:pt x="189" y="403"/>
                      <a:pt x="226" y="403"/>
                    </a:cubicBezTo>
                    <a:cubicBezTo>
                      <a:pt x="296" y="403"/>
                      <a:pt x="366" y="374"/>
                      <a:pt x="405" y="319"/>
                    </a:cubicBezTo>
                    <a:cubicBezTo>
                      <a:pt x="464" y="224"/>
                      <a:pt x="441" y="93"/>
                      <a:pt x="345" y="33"/>
                    </a:cubicBezTo>
                    <a:cubicBezTo>
                      <a:pt x="315" y="12"/>
                      <a:pt x="276" y="1"/>
                      <a:pt x="237" y="1"/>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2"/>
              <p:cNvSpPr/>
              <p:nvPr/>
            </p:nvSpPr>
            <p:spPr>
              <a:xfrm>
                <a:off x="5488201" y="2942305"/>
                <a:ext cx="23161" cy="20068"/>
              </a:xfrm>
              <a:custGeom>
                <a:avLst/>
                <a:gdLst/>
                <a:ahLst/>
                <a:cxnLst/>
                <a:rect l="l" t="t" r="r" b="b"/>
                <a:pathLst>
                  <a:path w="644" h="558" extrusionOk="0">
                    <a:moveTo>
                      <a:pt x="333" y="0"/>
                    </a:moveTo>
                    <a:cubicBezTo>
                      <a:pt x="239" y="0"/>
                      <a:pt x="146" y="48"/>
                      <a:pt x="84" y="126"/>
                    </a:cubicBezTo>
                    <a:cubicBezTo>
                      <a:pt x="0" y="257"/>
                      <a:pt x="48" y="423"/>
                      <a:pt x="167" y="507"/>
                    </a:cubicBezTo>
                    <a:cubicBezTo>
                      <a:pt x="215" y="542"/>
                      <a:pt x="268" y="557"/>
                      <a:pt x="320" y="557"/>
                    </a:cubicBezTo>
                    <a:cubicBezTo>
                      <a:pt x="409" y="557"/>
                      <a:pt x="495" y="511"/>
                      <a:pt x="548" y="435"/>
                    </a:cubicBezTo>
                    <a:cubicBezTo>
                      <a:pt x="643" y="316"/>
                      <a:pt x="608" y="149"/>
                      <a:pt x="477" y="42"/>
                    </a:cubicBezTo>
                    <a:cubicBezTo>
                      <a:pt x="432" y="14"/>
                      <a:pt x="382" y="0"/>
                      <a:pt x="333" y="0"/>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2"/>
              <p:cNvSpPr/>
              <p:nvPr/>
            </p:nvSpPr>
            <p:spPr>
              <a:xfrm>
                <a:off x="5470218" y="2942305"/>
                <a:ext cx="16292" cy="14710"/>
              </a:xfrm>
              <a:custGeom>
                <a:avLst/>
                <a:gdLst/>
                <a:ahLst/>
                <a:cxnLst/>
                <a:rect l="l" t="t" r="r" b="b"/>
                <a:pathLst>
                  <a:path w="453" h="409" extrusionOk="0">
                    <a:moveTo>
                      <a:pt x="231" y="1"/>
                    </a:moveTo>
                    <a:cubicBezTo>
                      <a:pt x="164" y="1"/>
                      <a:pt x="99" y="35"/>
                      <a:pt x="60" y="90"/>
                    </a:cubicBezTo>
                    <a:cubicBezTo>
                      <a:pt x="0" y="197"/>
                      <a:pt x="24" y="316"/>
                      <a:pt x="119" y="376"/>
                    </a:cubicBezTo>
                    <a:cubicBezTo>
                      <a:pt x="154" y="398"/>
                      <a:pt x="193" y="408"/>
                      <a:pt x="230" y="408"/>
                    </a:cubicBezTo>
                    <a:cubicBezTo>
                      <a:pt x="294" y="408"/>
                      <a:pt x="356" y="376"/>
                      <a:pt x="393" y="316"/>
                    </a:cubicBezTo>
                    <a:cubicBezTo>
                      <a:pt x="453" y="209"/>
                      <a:pt x="429" y="90"/>
                      <a:pt x="334" y="30"/>
                    </a:cubicBezTo>
                    <a:cubicBezTo>
                      <a:pt x="301" y="10"/>
                      <a:pt x="266" y="1"/>
                      <a:pt x="231" y="1"/>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2"/>
              <p:cNvSpPr/>
              <p:nvPr/>
            </p:nvSpPr>
            <p:spPr>
              <a:xfrm>
                <a:off x="5453926" y="2956619"/>
                <a:ext cx="15033" cy="13379"/>
              </a:xfrm>
              <a:custGeom>
                <a:avLst/>
                <a:gdLst/>
                <a:ahLst/>
                <a:cxnLst/>
                <a:rect l="l" t="t" r="r" b="b"/>
                <a:pathLst>
                  <a:path w="418" h="372" extrusionOk="0">
                    <a:moveTo>
                      <a:pt x="203" y="1"/>
                    </a:moveTo>
                    <a:cubicBezTo>
                      <a:pt x="149" y="1"/>
                      <a:pt x="96" y="28"/>
                      <a:pt x="61" y="85"/>
                    </a:cubicBezTo>
                    <a:cubicBezTo>
                      <a:pt x="1" y="168"/>
                      <a:pt x="13" y="275"/>
                      <a:pt x="108" y="335"/>
                    </a:cubicBezTo>
                    <a:cubicBezTo>
                      <a:pt x="142" y="359"/>
                      <a:pt x="179" y="371"/>
                      <a:pt x="216" y="371"/>
                    </a:cubicBezTo>
                    <a:cubicBezTo>
                      <a:pt x="270" y="371"/>
                      <a:pt x="323" y="344"/>
                      <a:pt x="358" y="287"/>
                    </a:cubicBezTo>
                    <a:cubicBezTo>
                      <a:pt x="418" y="216"/>
                      <a:pt x="382" y="97"/>
                      <a:pt x="311" y="37"/>
                    </a:cubicBezTo>
                    <a:cubicBezTo>
                      <a:pt x="277" y="13"/>
                      <a:pt x="239" y="1"/>
                      <a:pt x="203" y="1"/>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2"/>
              <p:cNvSpPr/>
              <p:nvPr/>
            </p:nvSpPr>
            <p:spPr>
              <a:xfrm>
                <a:off x="5438533" y="2944211"/>
                <a:ext cx="15033" cy="13343"/>
              </a:xfrm>
              <a:custGeom>
                <a:avLst/>
                <a:gdLst/>
                <a:ahLst/>
                <a:cxnLst/>
                <a:rect l="l" t="t" r="r" b="b"/>
                <a:pathLst>
                  <a:path w="418" h="371" extrusionOk="0">
                    <a:moveTo>
                      <a:pt x="202" y="1"/>
                    </a:moveTo>
                    <a:cubicBezTo>
                      <a:pt x="148" y="1"/>
                      <a:pt x="95" y="28"/>
                      <a:pt x="60" y="85"/>
                    </a:cubicBezTo>
                    <a:cubicBezTo>
                      <a:pt x="0" y="168"/>
                      <a:pt x="12" y="275"/>
                      <a:pt x="108" y="335"/>
                    </a:cubicBezTo>
                    <a:cubicBezTo>
                      <a:pt x="141" y="359"/>
                      <a:pt x="179" y="371"/>
                      <a:pt x="215" y="371"/>
                    </a:cubicBezTo>
                    <a:cubicBezTo>
                      <a:pt x="270" y="371"/>
                      <a:pt x="322" y="344"/>
                      <a:pt x="358" y="287"/>
                    </a:cubicBezTo>
                    <a:cubicBezTo>
                      <a:pt x="417" y="204"/>
                      <a:pt x="405" y="96"/>
                      <a:pt x="310" y="37"/>
                    </a:cubicBezTo>
                    <a:cubicBezTo>
                      <a:pt x="276" y="13"/>
                      <a:pt x="239" y="1"/>
                      <a:pt x="202" y="1"/>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2"/>
              <p:cNvSpPr/>
              <p:nvPr/>
            </p:nvSpPr>
            <p:spPr>
              <a:xfrm>
                <a:off x="5451804" y="2937234"/>
                <a:ext cx="12875" cy="11041"/>
              </a:xfrm>
              <a:custGeom>
                <a:avLst/>
                <a:gdLst/>
                <a:ahLst/>
                <a:cxnLst/>
                <a:rect l="l" t="t" r="r" b="b"/>
                <a:pathLst>
                  <a:path w="358" h="307" extrusionOk="0">
                    <a:moveTo>
                      <a:pt x="165" y="1"/>
                    </a:moveTo>
                    <a:cubicBezTo>
                      <a:pt x="120" y="1"/>
                      <a:pt x="77" y="25"/>
                      <a:pt x="48" y="76"/>
                    </a:cubicBezTo>
                    <a:cubicBezTo>
                      <a:pt x="0" y="148"/>
                      <a:pt x="12" y="231"/>
                      <a:pt x="96" y="279"/>
                    </a:cubicBezTo>
                    <a:cubicBezTo>
                      <a:pt x="123" y="297"/>
                      <a:pt x="152" y="306"/>
                      <a:pt x="181" y="306"/>
                    </a:cubicBezTo>
                    <a:cubicBezTo>
                      <a:pt x="226" y="306"/>
                      <a:pt x="269" y="282"/>
                      <a:pt x="298" y="231"/>
                    </a:cubicBezTo>
                    <a:cubicBezTo>
                      <a:pt x="358" y="160"/>
                      <a:pt x="334" y="76"/>
                      <a:pt x="250" y="29"/>
                    </a:cubicBezTo>
                    <a:cubicBezTo>
                      <a:pt x="223" y="10"/>
                      <a:pt x="194" y="1"/>
                      <a:pt x="165" y="1"/>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2"/>
              <p:cNvSpPr/>
              <p:nvPr/>
            </p:nvSpPr>
            <p:spPr>
              <a:xfrm>
                <a:off x="5470650" y="2931768"/>
                <a:ext cx="6006" cy="4819"/>
              </a:xfrm>
              <a:custGeom>
                <a:avLst/>
                <a:gdLst/>
                <a:ahLst/>
                <a:cxnLst/>
                <a:rect l="l" t="t" r="r" b="b"/>
                <a:pathLst>
                  <a:path w="167" h="134" extrusionOk="0">
                    <a:moveTo>
                      <a:pt x="79" y="1"/>
                    </a:moveTo>
                    <a:cubicBezTo>
                      <a:pt x="58" y="1"/>
                      <a:pt x="39" y="11"/>
                      <a:pt x="24" y="26"/>
                    </a:cubicBezTo>
                    <a:cubicBezTo>
                      <a:pt x="0" y="61"/>
                      <a:pt x="12" y="109"/>
                      <a:pt x="48" y="121"/>
                    </a:cubicBezTo>
                    <a:cubicBezTo>
                      <a:pt x="57" y="130"/>
                      <a:pt x="70" y="134"/>
                      <a:pt x="82" y="134"/>
                    </a:cubicBezTo>
                    <a:cubicBezTo>
                      <a:pt x="103" y="134"/>
                      <a:pt x="124" y="124"/>
                      <a:pt x="131" y="109"/>
                    </a:cubicBezTo>
                    <a:cubicBezTo>
                      <a:pt x="167" y="73"/>
                      <a:pt x="143" y="26"/>
                      <a:pt x="119" y="14"/>
                    </a:cubicBezTo>
                    <a:cubicBezTo>
                      <a:pt x="106" y="5"/>
                      <a:pt x="92" y="1"/>
                      <a:pt x="79" y="1"/>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2"/>
              <p:cNvSpPr/>
              <p:nvPr/>
            </p:nvSpPr>
            <p:spPr>
              <a:xfrm>
                <a:off x="5483921" y="2923064"/>
                <a:ext cx="16724" cy="14674"/>
              </a:xfrm>
              <a:custGeom>
                <a:avLst/>
                <a:gdLst/>
                <a:ahLst/>
                <a:cxnLst/>
                <a:rect l="l" t="t" r="r" b="b"/>
                <a:pathLst>
                  <a:path w="465" h="408" extrusionOk="0">
                    <a:moveTo>
                      <a:pt x="240" y="0"/>
                    </a:moveTo>
                    <a:cubicBezTo>
                      <a:pt x="169" y="0"/>
                      <a:pt x="99" y="34"/>
                      <a:pt x="60" y="89"/>
                    </a:cubicBezTo>
                    <a:cubicBezTo>
                      <a:pt x="0" y="184"/>
                      <a:pt x="36" y="315"/>
                      <a:pt x="119" y="375"/>
                    </a:cubicBezTo>
                    <a:cubicBezTo>
                      <a:pt x="154" y="397"/>
                      <a:pt x="194" y="407"/>
                      <a:pt x="233" y="407"/>
                    </a:cubicBezTo>
                    <a:cubicBezTo>
                      <a:pt x="301" y="407"/>
                      <a:pt x="368" y="376"/>
                      <a:pt x="405" y="315"/>
                    </a:cubicBezTo>
                    <a:cubicBezTo>
                      <a:pt x="465" y="232"/>
                      <a:pt x="429" y="89"/>
                      <a:pt x="346" y="30"/>
                    </a:cubicBezTo>
                    <a:cubicBezTo>
                      <a:pt x="313" y="9"/>
                      <a:pt x="276" y="0"/>
                      <a:pt x="240" y="0"/>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2"/>
              <p:cNvSpPr/>
              <p:nvPr/>
            </p:nvSpPr>
            <p:spPr>
              <a:xfrm>
                <a:off x="5440655" y="2903967"/>
                <a:ext cx="12480" cy="10933"/>
              </a:xfrm>
              <a:custGeom>
                <a:avLst/>
                <a:gdLst/>
                <a:ahLst/>
                <a:cxnLst/>
                <a:rect l="l" t="t" r="r" b="b"/>
                <a:pathLst>
                  <a:path w="347" h="304" extrusionOk="0">
                    <a:moveTo>
                      <a:pt x="170" y="0"/>
                    </a:moveTo>
                    <a:cubicBezTo>
                      <a:pt x="119" y="0"/>
                      <a:pt x="72" y="26"/>
                      <a:pt x="49" y="72"/>
                    </a:cubicBezTo>
                    <a:cubicBezTo>
                      <a:pt x="1" y="144"/>
                      <a:pt x="13" y="239"/>
                      <a:pt x="84" y="275"/>
                    </a:cubicBezTo>
                    <a:cubicBezTo>
                      <a:pt x="118" y="294"/>
                      <a:pt x="151" y="303"/>
                      <a:pt x="182" y="303"/>
                    </a:cubicBezTo>
                    <a:cubicBezTo>
                      <a:pt x="229" y="303"/>
                      <a:pt x="270" y="282"/>
                      <a:pt x="299" y="239"/>
                    </a:cubicBezTo>
                    <a:cubicBezTo>
                      <a:pt x="346" y="180"/>
                      <a:pt x="310" y="72"/>
                      <a:pt x="251" y="25"/>
                    </a:cubicBezTo>
                    <a:cubicBezTo>
                      <a:pt x="226" y="8"/>
                      <a:pt x="197" y="0"/>
                      <a:pt x="170" y="0"/>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2"/>
              <p:cNvSpPr/>
              <p:nvPr/>
            </p:nvSpPr>
            <p:spPr>
              <a:xfrm>
                <a:off x="5436375" y="2926049"/>
                <a:ext cx="9459" cy="8847"/>
              </a:xfrm>
              <a:custGeom>
                <a:avLst/>
                <a:gdLst/>
                <a:ahLst/>
                <a:cxnLst/>
                <a:rect l="l" t="t" r="r" b="b"/>
                <a:pathLst>
                  <a:path w="263" h="246" extrusionOk="0">
                    <a:moveTo>
                      <a:pt x="127" y="1"/>
                    </a:moveTo>
                    <a:cubicBezTo>
                      <a:pt x="92" y="1"/>
                      <a:pt x="62" y="19"/>
                      <a:pt x="48" y="54"/>
                    </a:cubicBezTo>
                    <a:cubicBezTo>
                      <a:pt x="1" y="113"/>
                      <a:pt x="13" y="185"/>
                      <a:pt x="72" y="220"/>
                    </a:cubicBezTo>
                    <a:cubicBezTo>
                      <a:pt x="94" y="238"/>
                      <a:pt x="118" y="246"/>
                      <a:pt x="140" y="246"/>
                    </a:cubicBezTo>
                    <a:cubicBezTo>
                      <a:pt x="179" y="246"/>
                      <a:pt x="216" y="222"/>
                      <a:pt x="239" y="185"/>
                    </a:cubicBezTo>
                    <a:cubicBezTo>
                      <a:pt x="263" y="149"/>
                      <a:pt x="251" y="66"/>
                      <a:pt x="203" y="30"/>
                    </a:cubicBezTo>
                    <a:cubicBezTo>
                      <a:pt x="178" y="10"/>
                      <a:pt x="151" y="1"/>
                      <a:pt x="127" y="1"/>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2"/>
              <p:cNvSpPr/>
              <p:nvPr/>
            </p:nvSpPr>
            <p:spPr>
              <a:xfrm>
                <a:off x="5413681" y="2930796"/>
                <a:ext cx="21040" cy="18522"/>
              </a:xfrm>
              <a:custGeom>
                <a:avLst/>
                <a:gdLst/>
                <a:ahLst/>
                <a:cxnLst/>
                <a:rect l="l" t="t" r="r" b="b"/>
                <a:pathLst>
                  <a:path w="585" h="515" extrusionOk="0">
                    <a:moveTo>
                      <a:pt x="295" y="1"/>
                    </a:moveTo>
                    <a:cubicBezTo>
                      <a:pt x="211" y="1"/>
                      <a:pt x="129" y="38"/>
                      <a:pt x="84" y="112"/>
                    </a:cubicBezTo>
                    <a:cubicBezTo>
                      <a:pt x="1" y="231"/>
                      <a:pt x="37" y="398"/>
                      <a:pt x="156" y="469"/>
                    </a:cubicBezTo>
                    <a:cubicBezTo>
                      <a:pt x="200" y="500"/>
                      <a:pt x="250" y="515"/>
                      <a:pt x="300" y="515"/>
                    </a:cubicBezTo>
                    <a:cubicBezTo>
                      <a:pt x="385" y="515"/>
                      <a:pt x="468" y="473"/>
                      <a:pt x="513" y="398"/>
                    </a:cubicBezTo>
                    <a:cubicBezTo>
                      <a:pt x="584" y="279"/>
                      <a:pt x="560" y="112"/>
                      <a:pt x="441" y="41"/>
                    </a:cubicBezTo>
                    <a:cubicBezTo>
                      <a:pt x="397" y="14"/>
                      <a:pt x="345" y="1"/>
                      <a:pt x="295" y="1"/>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2"/>
              <p:cNvSpPr/>
              <p:nvPr/>
            </p:nvSpPr>
            <p:spPr>
              <a:xfrm>
                <a:off x="5449251" y="2918353"/>
                <a:ext cx="18414" cy="16472"/>
              </a:xfrm>
              <a:custGeom>
                <a:avLst/>
                <a:gdLst/>
                <a:ahLst/>
                <a:cxnLst/>
                <a:rect l="l" t="t" r="r" b="b"/>
                <a:pathLst>
                  <a:path w="512" h="458" extrusionOk="0">
                    <a:moveTo>
                      <a:pt x="252" y="1"/>
                    </a:moveTo>
                    <a:cubicBezTo>
                      <a:pt x="182" y="1"/>
                      <a:pt x="115" y="35"/>
                      <a:pt x="71" y="101"/>
                    </a:cubicBezTo>
                    <a:cubicBezTo>
                      <a:pt x="0" y="208"/>
                      <a:pt x="24" y="339"/>
                      <a:pt x="131" y="411"/>
                    </a:cubicBezTo>
                    <a:cubicBezTo>
                      <a:pt x="172" y="443"/>
                      <a:pt x="218" y="457"/>
                      <a:pt x="261" y="457"/>
                    </a:cubicBezTo>
                    <a:cubicBezTo>
                      <a:pt x="331" y="457"/>
                      <a:pt x="397" y="421"/>
                      <a:pt x="441" y="363"/>
                    </a:cubicBezTo>
                    <a:cubicBezTo>
                      <a:pt x="512" y="256"/>
                      <a:pt x="488" y="113"/>
                      <a:pt x="381" y="42"/>
                    </a:cubicBezTo>
                    <a:cubicBezTo>
                      <a:pt x="340" y="14"/>
                      <a:pt x="295" y="1"/>
                      <a:pt x="252" y="1"/>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2"/>
              <p:cNvSpPr/>
              <p:nvPr/>
            </p:nvSpPr>
            <p:spPr>
              <a:xfrm>
                <a:off x="5465939" y="2907096"/>
                <a:ext cx="14170" cy="12552"/>
              </a:xfrm>
              <a:custGeom>
                <a:avLst/>
                <a:gdLst/>
                <a:ahLst/>
                <a:cxnLst/>
                <a:rect l="l" t="t" r="r" b="b"/>
                <a:pathLst>
                  <a:path w="394" h="349" extrusionOk="0">
                    <a:moveTo>
                      <a:pt x="197" y="0"/>
                    </a:moveTo>
                    <a:cubicBezTo>
                      <a:pt x="141" y="0"/>
                      <a:pt x="85" y="29"/>
                      <a:pt x="48" y="81"/>
                    </a:cubicBezTo>
                    <a:cubicBezTo>
                      <a:pt x="0" y="152"/>
                      <a:pt x="24" y="259"/>
                      <a:pt x="96" y="319"/>
                    </a:cubicBezTo>
                    <a:cubicBezTo>
                      <a:pt x="125" y="340"/>
                      <a:pt x="156" y="349"/>
                      <a:pt x="186" y="349"/>
                    </a:cubicBezTo>
                    <a:cubicBezTo>
                      <a:pt x="241" y="349"/>
                      <a:pt x="295" y="318"/>
                      <a:pt x="334" y="271"/>
                    </a:cubicBezTo>
                    <a:cubicBezTo>
                      <a:pt x="393" y="176"/>
                      <a:pt x="369" y="81"/>
                      <a:pt x="298" y="33"/>
                    </a:cubicBezTo>
                    <a:cubicBezTo>
                      <a:pt x="267" y="11"/>
                      <a:pt x="232" y="0"/>
                      <a:pt x="197" y="0"/>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42"/>
            <p:cNvGrpSpPr/>
            <p:nvPr/>
          </p:nvGrpSpPr>
          <p:grpSpPr>
            <a:xfrm>
              <a:off x="7575286" y="1528439"/>
              <a:ext cx="653052" cy="460927"/>
              <a:chOff x="7575286" y="1528439"/>
              <a:chExt cx="653052" cy="460927"/>
            </a:xfrm>
          </p:grpSpPr>
          <p:sp>
            <p:nvSpPr>
              <p:cNvPr id="1359" name="Google Shape;1359;p42"/>
              <p:cNvSpPr/>
              <p:nvPr/>
            </p:nvSpPr>
            <p:spPr>
              <a:xfrm>
                <a:off x="7575286" y="1528439"/>
                <a:ext cx="653052" cy="460856"/>
              </a:xfrm>
              <a:custGeom>
                <a:avLst/>
                <a:gdLst/>
                <a:ahLst/>
                <a:cxnLst/>
                <a:rect l="l" t="t" r="r" b="b"/>
                <a:pathLst>
                  <a:path w="18158" h="12814" extrusionOk="0">
                    <a:moveTo>
                      <a:pt x="5226" y="0"/>
                    </a:moveTo>
                    <a:cubicBezTo>
                      <a:pt x="3535" y="0"/>
                      <a:pt x="2017" y="616"/>
                      <a:pt x="1382" y="2433"/>
                    </a:cubicBezTo>
                    <a:cubicBezTo>
                      <a:pt x="1" y="6326"/>
                      <a:pt x="3572" y="10065"/>
                      <a:pt x="7156" y="11636"/>
                    </a:cubicBezTo>
                    <a:cubicBezTo>
                      <a:pt x="9372" y="12626"/>
                      <a:pt x="11725" y="12814"/>
                      <a:pt x="13193" y="12814"/>
                    </a:cubicBezTo>
                    <a:cubicBezTo>
                      <a:pt x="14091" y="12814"/>
                      <a:pt x="14657" y="12744"/>
                      <a:pt x="14657" y="12744"/>
                    </a:cubicBezTo>
                    <a:cubicBezTo>
                      <a:pt x="16788" y="12291"/>
                      <a:pt x="18158" y="8695"/>
                      <a:pt x="17146" y="7100"/>
                    </a:cubicBezTo>
                    <a:cubicBezTo>
                      <a:pt x="16122" y="5528"/>
                      <a:pt x="13157" y="2945"/>
                      <a:pt x="10680" y="1564"/>
                    </a:cubicBezTo>
                    <a:cubicBezTo>
                      <a:pt x="9365" y="823"/>
                      <a:pt x="7181" y="0"/>
                      <a:pt x="5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2"/>
              <p:cNvSpPr/>
              <p:nvPr/>
            </p:nvSpPr>
            <p:spPr>
              <a:xfrm>
                <a:off x="7618947" y="1529842"/>
                <a:ext cx="570441" cy="459525"/>
              </a:xfrm>
              <a:custGeom>
                <a:avLst/>
                <a:gdLst/>
                <a:ahLst/>
                <a:cxnLst/>
                <a:rect l="l" t="t" r="r" b="b"/>
                <a:pathLst>
                  <a:path w="15861" h="12777" extrusionOk="0">
                    <a:moveTo>
                      <a:pt x="3299" y="1"/>
                    </a:moveTo>
                    <a:cubicBezTo>
                      <a:pt x="3216" y="24"/>
                      <a:pt x="3156" y="24"/>
                      <a:pt x="3085" y="36"/>
                    </a:cubicBezTo>
                    <a:lnTo>
                      <a:pt x="3918" y="4085"/>
                    </a:lnTo>
                    <a:lnTo>
                      <a:pt x="3918" y="4085"/>
                    </a:lnTo>
                    <a:lnTo>
                      <a:pt x="263" y="2168"/>
                    </a:lnTo>
                    <a:cubicBezTo>
                      <a:pt x="227" y="2227"/>
                      <a:pt x="203" y="2287"/>
                      <a:pt x="180" y="2358"/>
                    </a:cubicBezTo>
                    <a:lnTo>
                      <a:pt x="3787" y="4251"/>
                    </a:lnTo>
                    <a:lnTo>
                      <a:pt x="1" y="5335"/>
                    </a:lnTo>
                    <a:cubicBezTo>
                      <a:pt x="25" y="5406"/>
                      <a:pt x="37" y="5466"/>
                      <a:pt x="49" y="5525"/>
                    </a:cubicBezTo>
                    <a:lnTo>
                      <a:pt x="4037" y="4382"/>
                    </a:lnTo>
                    <a:lnTo>
                      <a:pt x="6371" y="5609"/>
                    </a:lnTo>
                    <a:lnTo>
                      <a:pt x="751" y="7180"/>
                    </a:lnTo>
                    <a:cubicBezTo>
                      <a:pt x="775" y="7240"/>
                      <a:pt x="823" y="7299"/>
                      <a:pt x="858" y="7359"/>
                    </a:cubicBezTo>
                    <a:lnTo>
                      <a:pt x="6645" y="5751"/>
                    </a:lnTo>
                    <a:lnTo>
                      <a:pt x="9395" y="7192"/>
                    </a:lnTo>
                    <a:lnTo>
                      <a:pt x="3537" y="10204"/>
                    </a:lnTo>
                    <a:cubicBezTo>
                      <a:pt x="3597" y="10252"/>
                      <a:pt x="3656" y="10288"/>
                      <a:pt x="3728" y="10335"/>
                    </a:cubicBezTo>
                    <a:lnTo>
                      <a:pt x="9621" y="7323"/>
                    </a:lnTo>
                    <a:lnTo>
                      <a:pt x="13074" y="9145"/>
                    </a:lnTo>
                    <a:lnTo>
                      <a:pt x="7657" y="12216"/>
                    </a:lnTo>
                    <a:cubicBezTo>
                      <a:pt x="7740" y="12240"/>
                      <a:pt x="7847" y="12252"/>
                      <a:pt x="7942" y="12288"/>
                    </a:cubicBezTo>
                    <a:lnTo>
                      <a:pt x="13300" y="9252"/>
                    </a:lnTo>
                    <a:lnTo>
                      <a:pt x="15265" y="10288"/>
                    </a:lnTo>
                    <a:lnTo>
                      <a:pt x="12229" y="12776"/>
                    </a:lnTo>
                    <a:cubicBezTo>
                      <a:pt x="12348" y="12776"/>
                      <a:pt x="12467" y="12776"/>
                      <a:pt x="12562" y="12764"/>
                    </a:cubicBezTo>
                    <a:lnTo>
                      <a:pt x="15467" y="10395"/>
                    </a:lnTo>
                    <a:lnTo>
                      <a:pt x="15765" y="10561"/>
                    </a:lnTo>
                    <a:cubicBezTo>
                      <a:pt x="15801" y="10502"/>
                      <a:pt x="15824" y="10442"/>
                      <a:pt x="15860" y="10371"/>
                    </a:cubicBezTo>
                    <a:lnTo>
                      <a:pt x="15562" y="10216"/>
                    </a:lnTo>
                    <a:lnTo>
                      <a:pt x="15562" y="6549"/>
                    </a:lnTo>
                    <a:cubicBezTo>
                      <a:pt x="15503" y="6466"/>
                      <a:pt x="15420" y="6394"/>
                      <a:pt x="15348" y="6299"/>
                    </a:cubicBezTo>
                    <a:lnTo>
                      <a:pt x="15348" y="10097"/>
                    </a:lnTo>
                    <a:lnTo>
                      <a:pt x="13396" y="9073"/>
                    </a:lnTo>
                    <a:lnTo>
                      <a:pt x="13265" y="4251"/>
                    </a:lnTo>
                    <a:cubicBezTo>
                      <a:pt x="13193" y="4192"/>
                      <a:pt x="13134" y="4132"/>
                      <a:pt x="13062" y="4073"/>
                    </a:cubicBezTo>
                    <a:lnTo>
                      <a:pt x="13062" y="4073"/>
                    </a:lnTo>
                    <a:lnTo>
                      <a:pt x="13193" y="8966"/>
                    </a:lnTo>
                    <a:lnTo>
                      <a:pt x="13193" y="8966"/>
                    </a:lnTo>
                    <a:lnTo>
                      <a:pt x="9728" y="7133"/>
                    </a:lnTo>
                    <a:lnTo>
                      <a:pt x="8931" y="1239"/>
                    </a:lnTo>
                    <a:cubicBezTo>
                      <a:pt x="8859" y="1215"/>
                      <a:pt x="8788" y="1167"/>
                      <a:pt x="8716" y="1132"/>
                    </a:cubicBezTo>
                    <a:lnTo>
                      <a:pt x="8716" y="1132"/>
                    </a:lnTo>
                    <a:lnTo>
                      <a:pt x="9502" y="7013"/>
                    </a:lnTo>
                    <a:lnTo>
                      <a:pt x="6764" y="5573"/>
                    </a:lnTo>
                    <a:lnTo>
                      <a:pt x="5859" y="167"/>
                    </a:lnTo>
                    <a:lnTo>
                      <a:pt x="5633" y="120"/>
                    </a:lnTo>
                    <a:lnTo>
                      <a:pt x="6526" y="5454"/>
                    </a:lnTo>
                    <a:lnTo>
                      <a:pt x="4156" y="4204"/>
                    </a:lnTo>
                    <a:lnTo>
                      <a:pt x="32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1" name="Google Shape;1361;p42"/>
            <p:cNvGrpSpPr/>
            <p:nvPr/>
          </p:nvGrpSpPr>
          <p:grpSpPr>
            <a:xfrm>
              <a:off x="7866890" y="1409935"/>
              <a:ext cx="498727" cy="430645"/>
              <a:chOff x="7866890" y="1409935"/>
              <a:chExt cx="498727" cy="430645"/>
            </a:xfrm>
          </p:grpSpPr>
          <p:sp>
            <p:nvSpPr>
              <p:cNvPr id="1362" name="Google Shape;1362;p42"/>
              <p:cNvSpPr/>
              <p:nvPr/>
            </p:nvSpPr>
            <p:spPr>
              <a:xfrm>
                <a:off x="7866890" y="1409935"/>
                <a:ext cx="498727" cy="430645"/>
              </a:xfrm>
              <a:custGeom>
                <a:avLst/>
                <a:gdLst/>
                <a:ahLst/>
                <a:cxnLst/>
                <a:rect l="l" t="t" r="r" b="b"/>
                <a:pathLst>
                  <a:path w="13867" h="11974" extrusionOk="0">
                    <a:moveTo>
                      <a:pt x="3926" y="0"/>
                    </a:moveTo>
                    <a:cubicBezTo>
                      <a:pt x="3067" y="0"/>
                      <a:pt x="2291" y="323"/>
                      <a:pt x="1739" y="1156"/>
                    </a:cubicBezTo>
                    <a:cubicBezTo>
                      <a:pt x="1" y="3787"/>
                      <a:pt x="2191" y="7407"/>
                      <a:pt x="4739" y="9431"/>
                    </a:cubicBezTo>
                    <a:cubicBezTo>
                      <a:pt x="7275" y="11455"/>
                      <a:pt x="10454" y="11967"/>
                      <a:pt x="10454" y="11967"/>
                    </a:cubicBezTo>
                    <a:cubicBezTo>
                      <a:pt x="10508" y="11971"/>
                      <a:pt x="10562" y="11974"/>
                      <a:pt x="10615" y="11974"/>
                    </a:cubicBezTo>
                    <a:cubicBezTo>
                      <a:pt x="12295" y="11974"/>
                      <a:pt x="13867" y="9672"/>
                      <a:pt x="13348" y="8276"/>
                    </a:cubicBezTo>
                    <a:cubicBezTo>
                      <a:pt x="12812" y="6847"/>
                      <a:pt x="10931" y="4228"/>
                      <a:pt x="9216" y="2620"/>
                    </a:cubicBezTo>
                    <a:cubicBezTo>
                      <a:pt x="8042" y="1520"/>
                      <a:pt x="5791" y="0"/>
                      <a:pt x="39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2"/>
              <p:cNvSpPr/>
              <p:nvPr/>
            </p:nvSpPr>
            <p:spPr>
              <a:xfrm>
                <a:off x="7907566" y="1411229"/>
                <a:ext cx="431256" cy="423524"/>
              </a:xfrm>
              <a:custGeom>
                <a:avLst/>
                <a:gdLst/>
                <a:ahLst/>
                <a:cxnLst/>
                <a:rect l="l" t="t" r="r" b="b"/>
                <a:pathLst>
                  <a:path w="11991" h="11776" extrusionOk="0">
                    <a:moveTo>
                      <a:pt x="3311" y="1"/>
                    </a:moveTo>
                    <a:lnTo>
                      <a:pt x="3275" y="3251"/>
                    </a:lnTo>
                    <a:lnTo>
                      <a:pt x="727" y="953"/>
                    </a:lnTo>
                    <a:lnTo>
                      <a:pt x="644" y="1084"/>
                    </a:lnTo>
                    <a:lnTo>
                      <a:pt x="3156" y="3334"/>
                    </a:lnTo>
                    <a:lnTo>
                      <a:pt x="1" y="3311"/>
                    </a:lnTo>
                    <a:lnTo>
                      <a:pt x="1" y="3465"/>
                    </a:lnTo>
                    <a:lnTo>
                      <a:pt x="3335" y="3513"/>
                    </a:lnTo>
                    <a:lnTo>
                      <a:pt x="4954" y="4977"/>
                    </a:lnTo>
                    <a:lnTo>
                      <a:pt x="263" y="4882"/>
                    </a:lnTo>
                    <a:lnTo>
                      <a:pt x="263" y="4882"/>
                    </a:lnTo>
                    <a:cubicBezTo>
                      <a:pt x="287" y="4942"/>
                      <a:pt x="298" y="4989"/>
                      <a:pt x="322" y="5049"/>
                    </a:cubicBezTo>
                    <a:lnTo>
                      <a:pt x="5144" y="5156"/>
                    </a:lnTo>
                    <a:lnTo>
                      <a:pt x="7073" y="6859"/>
                    </a:lnTo>
                    <a:lnTo>
                      <a:pt x="1953" y="7787"/>
                    </a:lnTo>
                    <a:cubicBezTo>
                      <a:pt x="1989" y="7835"/>
                      <a:pt x="2037" y="7894"/>
                      <a:pt x="2072" y="7930"/>
                    </a:cubicBezTo>
                    <a:lnTo>
                      <a:pt x="7216" y="7002"/>
                    </a:lnTo>
                    <a:lnTo>
                      <a:pt x="9633" y="9157"/>
                    </a:lnTo>
                    <a:lnTo>
                      <a:pt x="4835" y="10240"/>
                    </a:lnTo>
                    <a:cubicBezTo>
                      <a:pt x="4906" y="10288"/>
                      <a:pt x="4990" y="10335"/>
                      <a:pt x="5049" y="10359"/>
                    </a:cubicBezTo>
                    <a:lnTo>
                      <a:pt x="9764" y="9288"/>
                    </a:lnTo>
                    <a:lnTo>
                      <a:pt x="11133" y="10526"/>
                    </a:lnTo>
                    <a:lnTo>
                      <a:pt x="8323" y="11704"/>
                    </a:lnTo>
                    <a:cubicBezTo>
                      <a:pt x="8407" y="11728"/>
                      <a:pt x="8502" y="11740"/>
                      <a:pt x="8585" y="11776"/>
                    </a:cubicBezTo>
                    <a:lnTo>
                      <a:pt x="11264" y="10645"/>
                    </a:lnTo>
                    <a:lnTo>
                      <a:pt x="11478" y="10835"/>
                    </a:lnTo>
                    <a:cubicBezTo>
                      <a:pt x="11502" y="10788"/>
                      <a:pt x="11538" y="10764"/>
                      <a:pt x="11574" y="10716"/>
                    </a:cubicBezTo>
                    <a:lnTo>
                      <a:pt x="11371" y="10538"/>
                    </a:lnTo>
                    <a:lnTo>
                      <a:pt x="11990" y="7764"/>
                    </a:lnTo>
                    <a:cubicBezTo>
                      <a:pt x="11955" y="7692"/>
                      <a:pt x="11919" y="7621"/>
                      <a:pt x="11871" y="7525"/>
                    </a:cubicBezTo>
                    <a:lnTo>
                      <a:pt x="11216" y="10407"/>
                    </a:lnTo>
                    <a:lnTo>
                      <a:pt x="9847" y="9180"/>
                    </a:lnTo>
                    <a:lnTo>
                      <a:pt x="10609" y="5513"/>
                    </a:lnTo>
                    <a:lnTo>
                      <a:pt x="10478" y="5335"/>
                    </a:lnTo>
                    <a:lnTo>
                      <a:pt x="9752" y="9061"/>
                    </a:lnTo>
                    <a:lnTo>
                      <a:pt x="7323" y="6894"/>
                    </a:lnTo>
                    <a:lnTo>
                      <a:pt x="7692" y="2263"/>
                    </a:lnTo>
                    <a:cubicBezTo>
                      <a:pt x="7657" y="2215"/>
                      <a:pt x="7597" y="2179"/>
                      <a:pt x="7537" y="2132"/>
                    </a:cubicBezTo>
                    <a:lnTo>
                      <a:pt x="7156" y="6763"/>
                    </a:lnTo>
                    <a:lnTo>
                      <a:pt x="5251" y="5037"/>
                    </a:lnTo>
                    <a:lnTo>
                      <a:pt x="5466" y="751"/>
                    </a:lnTo>
                    <a:cubicBezTo>
                      <a:pt x="5406" y="715"/>
                      <a:pt x="5359" y="691"/>
                      <a:pt x="5299" y="667"/>
                    </a:cubicBezTo>
                    <a:lnTo>
                      <a:pt x="5097" y="4894"/>
                    </a:lnTo>
                    <a:lnTo>
                      <a:pt x="3442" y="3406"/>
                    </a:lnTo>
                    <a:lnTo>
                      <a:pt x="3466" y="24"/>
                    </a:lnTo>
                    <a:cubicBezTo>
                      <a:pt x="3406" y="13"/>
                      <a:pt x="3370" y="13"/>
                      <a:pt x="3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4" name="Google Shape;1364;p42"/>
            <p:cNvGrpSpPr/>
            <p:nvPr/>
          </p:nvGrpSpPr>
          <p:grpSpPr>
            <a:xfrm>
              <a:off x="5922838" y="2434012"/>
              <a:ext cx="668050" cy="1008531"/>
              <a:chOff x="5922838" y="2434012"/>
              <a:chExt cx="668050" cy="1008531"/>
            </a:xfrm>
          </p:grpSpPr>
          <p:sp>
            <p:nvSpPr>
              <p:cNvPr id="1365" name="Google Shape;1365;p42"/>
              <p:cNvSpPr/>
              <p:nvPr/>
            </p:nvSpPr>
            <p:spPr>
              <a:xfrm>
                <a:off x="5922838" y="2435127"/>
                <a:ext cx="668050" cy="1007416"/>
              </a:xfrm>
              <a:custGeom>
                <a:avLst/>
                <a:gdLst/>
                <a:ahLst/>
                <a:cxnLst/>
                <a:rect l="l" t="t" r="r" b="b"/>
                <a:pathLst>
                  <a:path w="18575" h="28011" extrusionOk="0">
                    <a:moveTo>
                      <a:pt x="17604" y="0"/>
                    </a:moveTo>
                    <a:cubicBezTo>
                      <a:pt x="16598" y="0"/>
                      <a:pt x="13520" y="2228"/>
                      <a:pt x="9871" y="5786"/>
                    </a:cubicBezTo>
                    <a:cubicBezTo>
                      <a:pt x="6073" y="9489"/>
                      <a:pt x="3882" y="14573"/>
                      <a:pt x="3882" y="14573"/>
                    </a:cubicBezTo>
                    <a:cubicBezTo>
                      <a:pt x="822" y="20598"/>
                      <a:pt x="0" y="25920"/>
                      <a:pt x="1798" y="27253"/>
                    </a:cubicBezTo>
                    <a:cubicBezTo>
                      <a:pt x="2452" y="27731"/>
                      <a:pt x="3427" y="28011"/>
                      <a:pt x="4528" y="28011"/>
                    </a:cubicBezTo>
                    <a:cubicBezTo>
                      <a:pt x="6473" y="28011"/>
                      <a:pt x="8813" y="27136"/>
                      <a:pt x="10478" y="24931"/>
                    </a:cubicBezTo>
                    <a:cubicBezTo>
                      <a:pt x="13085" y="21479"/>
                      <a:pt x="15371" y="16002"/>
                      <a:pt x="16348" y="12275"/>
                    </a:cubicBezTo>
                    <a:cubicBezTo>
                      <a:pt x="17312" y="8560"/>
                      <a:pt x="18574" y="202"/>
                      <a:pt x="17717" y="12"/>
                    </a:cubicBezTo>
                    <a:cubicBezTo>
                      <a:pt x="17683" y="4"/>
                      <a:pt x="17645" y="0"/>
                      <a:pt x="176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2"/>
              <p:cNvSpPr/>
              <p:nvPr/>
            </p:nvSpPr>
            <p:spPr>
              <a:xfrm>
                <a:off x="5966068" y="2434012"/>
                <a:ext cx="603385" cy="991123"/>
              </a:xfrm>
              <a:custGeom>
                <a:avLst/>
                <a:gdLst/>
                <a:ahLst/>
                <a:cxnLst/>
                <a:rect l="l" t="t" r="r" b="b"/>
                <a:pathLst>
                  <a:path w="16777" h="27558" extrusionOk="0">
                    <a:moveTo>
                      <a:pt x="16385" y="1"/>
                    </a:moveTo>
                    <a:cubicBezTo>
                      <a:pt x="16345" y="1"/>
                      <a:pt x="16301" y="7"/>
                      <a:pt x="16253" y="19"/>
                    </a:cubicBezTo>
                    <a:cubicBezTo>
                      <a:pt x="15943" y="555"/>
                      <a:pt x="15527" y="1281"/>
                      <a:pt x="15015" y="2138"/>
                    </a:cubicBezTo>
                    <a:lnTo>
                      <a:pt x="14896" y="614"/>
                    </a:lnTo>
                    <a:cubicBezTo>
                      <a:pt x="14836" y="650"/>
                      <a:pt x="14765" y="686"/>
                      <a:pt x="14705" y="733"/>
                    </a:cubicBezTo>
                    <a:lnTo>
                      <a:pt x="14836" y="2460"/>
                    </a:lnTo>
                    <a:cubicBezTo>
                      <a:pt x="14419" y="3174"/>
                      <a:pt x="13943" y="3984"/>
                      <a:pt x="13443" y="4865"/>
                    </a:cubicBezTo>
                    <a:lnTo>
                      <a:pt x="12693" y="2186"/>
                    </a:lnTo>
                    <a:lnTo>
                      <a:pt x="12514" y="2317"/>
                    </a:lnTo>
                    <a:lnTo>
                      <a:pt x="13288" y="5115"/>
                    </a:lnTo>
                    <a:cubicBezTo>
                      <a:pt x="12860" y="5865"/>
                      <a:pt x="12419" y="6651"/>
                      <a:pt x="11943" y="7472"/>
                    </a:cubicBezTo>
                    <a:lnTo>
                      <a:pt x="10764" y="3829"/>
                    </a:lnTo>
                    <a:cubicBezTo>
                      <a:pt x="10705" y="3865"/>
                      <a:pt x="10645" y="3924"/>
                      <a:pt x="10597" y="3972"/>
                    </a:cubicBezTo>
                    <a:lnTo>
                      <a:pt x="11800" y="7722"/>
                    </a:lnTo>
                    <a:cubicBezTo>
                      <a:pt x="11348" y="8532"/>
                      <a:pt x="10847" y="9377"/>
                      <a:pt x="10359" y="10234"/>
                    </a:cubicBezTo>
                    <a:lnTo>
                      <a:pt x="8192" y="6282"/>
                    </a:lnTo>
                    <a:cubicBezTo>
                      <a:pt x="8145" y="6341"/>
                      <a:pt x="8085" y="6389"/>
                      <a:pt x="8038" y="6448"/>
                    </a:cubicBezTo>
                    <a:lnTo>
                      <a:pt x="10240" y="10461"/>
                    </a:lnTo>
                    <a:cubicBezTo>
                      <a:pt x="9871" y="11104"/>
                      <a:pt x="9502" y="11758"/>
                      <a:pt x="9121" y="12413"/>
                    </a:cubicBezTo>
                    <a:lnTo>
                      <a:pt x="6740" y="7936"/>
                    </a:lnTo>
                    <a:lnTo>
                      <a:pt x="6609" y="8115"/>
                    </a:lnTo>
                    <a:lnTo>
                      <a:pt x="9002" y="12639"/>
                    </a:lnTo>
                    <a:cubicBezTo>
                      <a:pt x="8633" y="13294"/>
                      <a:pt x="8264" y="13961"/>
                      <a:pt x="7871" y="14616"/>
                    </a:cubicBezTo>
                    <a:lnTo>
                      <a:pt x="5192" y="10044"/>
                    </a:lnTo>
                    <a:cubicBezTo>
                      <a:pt x="5156" y="10103"/>
                      <a:pt x="5109" y="10175"/>
                      <a:pt x="5061" y="10234"/>
                    </a:cubicBezTo>
                    <a:lnTo>
                      <a:pt x="7740" y="14818"/>
                    </a:lnTo>
                    <a:cubicBezTo>
                      <a:pt x="7335" y="15533"/>
                      <a:pt x="6942" y="16247"/>
                      <a:pt x="6537" y="16949"/>
                    </a:cubicBezTo>
                    <a:lnTo>
                      <a:pt x="3668" y="12544"/>
                    </a:lnTo>
                    <a:cubicBezTo>
                      <a:pt x="3620" y="12616"/>
                      <a:pt x="3585" y="12675"/>
                      <a:pt x="3549" y="12758"/>
                    </a:cubicBezTo>
                    <a:lnTo>
                      <a:pt x="6418" y="17164"/>
                    </a:lnTo>
                    <a:cubicBezTo>
                      <a:pt x="5954" y="17973"/>
                      <a:pt x="5490" y="18795"/>
                      <a:pt x="5061" y="19581"/>
                    </a:cubicBezTo>
                    <a:lnTo>
                      <a:pt x="2204" y="15461"/>
                    </a:lnTo>
                    <a:cubicBezTo>
                      <a:pt x="2180" y="15533"/>
                      <a:pt x="2132" y="15616"/>
                      <a:pt x="2096" y="15676"/>
                    </a:cubicBezTo>
                    <a:lnTo>
                      <a:pt x="4942" y="19783"/>
                    </a:lnTo>
                    <a:cubicBezTo>
                      <a:pt x="4632" y="20343"/>
                      <a:pt x="4323" y="20890"/>
                      <a:pt x="4025" y="21450"/>
                    </a:cubicBezTo>
                    <a:lnTo>
                      <a:pt x="1287" y="17545"/>
                    </a:lnTo>
                    <a:lnTo>
                      <a:pt x="1191" y="17771"/>
                    </a:lnTo>
                    <a:lnTo>
                      <a:pt x="3918" y="21652"/>
                    </a:lnTo>
                    <a:cubicBezTo>
                      <a:pt x="3382" y="22617"/>
                      <a:pt x="2870" y="23557"/>
                      <a:pt x="2394" y="24438"/>
                    </a:cubicBezTo>
                    <a:lnTo>
                      <a:pt x="60" y="21271"/>
                    </a:lnTo>
                    <a:cubicBezTo>
                      <a:pt x="48" y="21355"/>
                      <a:pt x="13" y="21450"/>
                      <a:pt x="1" y="21533"/>
                    </a:cubicBezTo>
                    <a:lnTo>
                      <a:pt x="2299" y="24641"/>
                    </a:lnTo>
                    <a:cubicBezTo>
                      <a:pt x="1727" y="25689"/>
                      <a:pt x="1239" y="26629"/>
                      <a:pt x="810" y="27463"/>
                    </a:cubicBezTo>
                    <a:cubicBezTo>
                      <a:pt x="870" y="27486"/>
                      <a:pt x="930" y="27534"/>
                      <a:pt x="989" y="27558"/>
                    </a:cubicBezTo>
                    <a:cubicBezTo>
                      <a:pt x="1263" y="27022"/>
                      <a:pt x="1561" y="26427"/>
                      <a:pt x="1906" y="25808"/>
                    </a:cubicBezTo>
                    <a:lnTo>
                      <a:pt x="7061" y="26986"/>
                    </a:lnTo>
                    <a:cubicBezTo>
                      <a:pt x="7145" y="26939"/>
                      <a:pt x="7216" y="26879"/>
                      <a:pt x="7299" y="26820"/>
                    </a:cubicBezTo>
                    <a:lnTo>
                      <a:pt x="2001" y="25617"/>
                    </a:lnTo>
                    <a:cubicBezTo>
                      <a:pt x="2382" y="24879"/>
                      <a:pt x="2811" y="24081"/>
                      <a:pt x="3263" y="23260"/>
                    </a:cubicBezTo>
                    <a:lnTo>
                      <a:pt x="9752" y="24260"/>
                    </a:lnTo>
                    <a:cubicBezTo>
                      <a:pt x="9800" y="24200"/>
                      <a:pt x="9847" y="24141"/>
                      <a:pt x="9883" y="24069"/>
                    </a:cubicBezTo>
                    <a:lnTo>
                      <a:pt x="3382" y="23069"/>
                    </a:lnTo>
                    <a:cubicBezTo>
                      <a:pt x="3763" y="22367"/>
                      <a:pt x="4168" y="21629"/>
                      <a:pt x="4585" y="20879"/>
                    </a:cubicBezTo>
                    <a:lnTo>
                      <a:pt x="11586" y="21307"/>
                    </a:lnTo>
                    <a:cubicBezTo>
                      <a:pt x="11609" y="21248"/>
                      <a:pt x="11657" y="21176"/>
                      <a:pt x="11693" y="21117"/>
                    </a:cubicBezTo>
                    <a:lnTo>
                      <a:pt x="4751" y="20676"/>
                    </a:lnTo>
                    <a:cubicBezTo>
                      <a:pt x="5144" y="19986"/>
                      <a:pt x="5525" y="19283"/>
                      <a:pt x="5930" y="18569"/>
                    </a:cubicBezTo>
                    <a:lnTo>
                      <a:pt x="12836" y="18747"/>
                    </a:lnTo>
                    <a:cubicBezTo>
                      <a:pt x="12860" y="18676"/>
                      <a:pt x="12895" y="18616"/>
                      <a:pt x="12919" y="18545"/>
                    </a:cubicBezTo>
                    <a:lnTo>
                      <a:pt x="6025" y="18366"/>
                    </a:lnTo>
                    <a:cubicBezTo>
                      <a:pt x="6466" y="17592"/>
                      <a:pt x="6906" y="16807"/>
                      <a:pt x="7359" y="15997"/>
                    </a:cubicBezTo>
                    <a:lnTo>
                      <a:pt x="13860" y="16235"/>
                    </a:lnTo>
                    <a:cubicBezTo>
                      <a:pt x="13884" y="16164"/>
                      <a:pt x="13907" y="16104"/>
                      <a:pt x="13931" y="16033"/>
                    </a:cubicBezTo>
                    <a:lnTo>
                      <a:pt x="7454" y="15795"/>
                    </a:lnTo>
                    <a:cubicBezTo>
                      <a:pt x="7811" y="15152"/>
                      <a:pt x="8192" y="14497"/>
                      <a:pt x="8550" y="13854"/>
                    </a:cubicBezTo>
                    <a:lnTo>
                      <a:pt x="14705" y="13735"/>
                    </a:lnTo>
                    <a:cubicBezTo>
                      <a:pt x="14717" y="13663"/>
                      <a:pt x="14753" y="13604"/>
                      <a:pt x="14765" y="13532"/>
                    </a:cubicBezTo>
                    <a:lnTo>
                      <a:pt x="14765" y="13532"/>
                    </a:lnTo>
                    <a:lnTo>
                      <a:pt x="8645" y="13651"/>
                    </a:lnTo>
                    <a:lnTo>
                      <a:pt x="8645" y="13651"/>
                    </a:lnTo>
                    <a:lnTo>
                      <a:pt x="9943" y="11365"/>
                    </a:lnTo>
                    <a:lnTo>
                      <a:pt x="15288" y="11592"/>
                    </a:lnTo>
                    <a:cubicBezTo>
                      <a:pt x="15300" y="11520"/>
                      <a:pt x="15312" y="11461"/>
                      <a:pt x="15336" y="11389"/>
                    </a:cubicBezTo>
                    <a:lnTo>
                      <a:pt x="10062" y="11175"/>
                    </a:lnTo>
                    <a:cubicBezTo>
                      <a:pt x="10419" y="10556"/>
                      <a:pt x="10776" y="9925"/>
                      <a:pt x="11121" y="9318"/>
                    </a:cubicBezTo>
                    <a:lnTo>
                      <a:pt x="15789" y="9139"/>
                    </a:lnTo>
                    <a:cubicBezTo>
                      <a:pt x="15812" y="9068"/>
                      <a:pt x="15824" y="9008"/>
                      <a:pt x="15836" y="8925"/>
                    </a:cubicBezTo>
                    <a:lnTo>
                      <a:pt x="15836" y="8925"/>
                    </a:lnTo>
                    <a:lnTo>
                      <a:pt x="11252" y="9091"/>
                    </a:lnTo>
                    <a:cubicBezTo>
                      <a:pt x="11740" y="8234"/>
                      <a:pt x="12240" y="7401"/>
                      <a:pt x="12693" y="6591"/>
                    </a:cubicBezTo>
                    <a:lnTo>
                      <a:pt x="16265" y="6389"/>
                    </a:lnTo>
                    <a:cubicBezTo>
                      <a:pt x="16289" y="6305"/>
                      <a:pt x="16289" y="6246"/>
                      <a:pt x="16301" y="6174"/>
                    </a:cubicBezTo>
                    <a:lnTo>
                      <a:pt x="16301" y="6174"/>
                    </a:lnTo>
                    <a:lnTo>
                      <a:pt x="12812" y="6365"/>
                    </a:lnTo>
                    <a:cubicBezTo>
                      <a:pt x="13229" y="5650"/>
                      <a:pt x="13622" y="4984"/>
                      <a:pt x="13979" y="4341"/>
                    </a:cubicBezTo>
                    <a:lnTo>
                      <a:pt x="16562" y="4138"/>
                    </a:lnTo>
                    <a:cubicBezTo>
                      <a:pt x="16586" y="4067"/>
                      <a:pt x="16586" y="4007"/>
                      <a:pt x="16598" y="3924"/>
                    </a:cubicBezTo>
                    <a:lnTo>
                      <a:pt x="16598" y="3924"/>
                    </a:lnTo>
                    <a:lnTo>
                      <a:pt x="14110" y="4126"/>
                    </a:lnTo>
                    <a:cubicBezTo>
                      <a:pt x="14705" y="3079"/>
                      <a:pt x="15241" y="2174"/>
                      <a:pt x="15693" y="1412"/>
                    </a:cubicBezTo>
                    <a:lnTo>
                      <a:pt x="16777" y="1245"/>
                    </a:lnTo>
                    <a:lnTo>
                      <a:pt x="16777" y="1043"/>
                    </a:lnTo>
                    <a:lnTo>
                      <a:pt x="15824" y="1174"/>
                    </a:lnTo>
                    <a:cubicBezTo>
                      <a:pt x="16086" y="733"/>
                      <a:pt x="16312" y="328"/>
                      <a:pt x="16491" y="19"/>
                    </a:cubicBezTo>
                    <a:cubicBezTo>
                      <a:pt x="16461" y="7"/>
                      <a:pt x="16426" y="1"/>
                      <a:pt x="16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7" name="Google Shape;1367;p42"/>
            <p:cNvSpPr/>
            <p:nvPr/>
          </p:nvSpPr>
          <p:spPr>
            <a:xfrm>
              <a:off x="5853461" y="2263286"/>
              <a:ext cx="314766" cy="1065571"/>
            </a:xfrm>
            <a:custGeom>
              <a:avLst/>
              <a:gdLst/>
              <a:ahLst/>
              <a:cxnLst/>
              <a:rect l="l" t="t" r="r" b="b"/>
              <a:pathLst>
                <a:path w="8752" h="29628" extrusionOk="0">
                  <a:moveTo>
                    <a:pt x="5880" y="1"/>
                  </a:moveTo>
                  <a:cubicBezTo>
                    <a:pt x="4991" y="1"/>
                    <a:pt x="3909" y="1464"/>
                    <a:pt x="2715" y="4587"/>
                  </a:cubicBezTo>
                  <a:cubicBezTo>
                    <a:pt x="1" y="11707"/>
                    <a:pt x="596" y="27185"/>
                    <a:pt x="596" y="27185"/>
                  </a:cubicBezTo>
                  <a:cubicBezTo>
                    <a:pt x="643" y="28780"/>
                    <a:pt x="1667" y="29628"/>
                    <a:pt x="2831" y="29628"/>
                  </a:cubicBezTo>
                  <a:cubicBezTo>
                    <a:pt x="4005" y="29628"/>
                    <a:pt x="5320" y="28765"/>
                    <a:pt x="5918" y="26935"/>
                  </a:cubicBezTo>
                  <a:cubicBezTo>
                    <a:pt x="7144" y="23292"/>
                    <a:pt x="8752" y="14648"/>
                    <a:pt x="8168" y="6814"/>
                  </a:cubicBezTo>
                  <a:cubicBezTo>
                    <a:pt x="7840" y="2410"/>
                    <a:pt x="7020" y="1"/>
                    <a:pt x="58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8" name="Google Shape;1368;p42"/>
            <p:cNvGrpSpPr/>
            <p:nvPr/>
          </p:nvGrpSpPr>
          <p:grpSpPr>
            <a:xfrm>
              <a:off x="6448682" y="2500979"/>
              <a:ext cx="771665" cy="1120705"/>
              <a:chOff x="6448682" y="2500979"/>
              <a:chExt cx="771665" cy="1120705"/>
            </a:xfrm>
          </p:grpSpPr>
          <p:sp>
            <p:nvSpPr>
              <p:cNvPr id="1369" name="Google Shape;1369;p42"/>
              <p:cNvSpPr/>
              <p:nvPr/>
            </p:nvSpPr>
            <p:spPr>
              <a:xfrm>
                <a:off x="6448682" y="2871131"/>
                <a:ext cx="537425" cy="494339"/>
              </a:xfrm>
              <a:custGeom>
                <a:avLst/>
                <a:gdLst/>
                <a:ahLst/>
                <a:cxnLst/>
                <a:rect l="l" t="t" r="r" b="b"/>
                <a:pathLst>
                  <a:path w="14943" h="13745" extrusionOk="0">
                    <a:moveTo>
                      <a:pt x="3727" y="0"/>
                    </a:moveTo>
                    <a:cubicBezTo>
                      <a:pt x="3082" y="0"/>
                      <a:pt x="2543" y="205"/>
                      <a:pt x="2155" y="640"/>
                    </a:cubicBezTo>
                    <a:cubicBezTo>
                      <a:pt x="0" y="3057"/>
                      <a:pt x="3001" y="7832"/>
                      <a:pt x="4263" y="9141"/>
                    </a:cubicBezTo>
                    <a:cubicBezTo>
                      <a:pt x="5288" y="10205"/>
                      <a:pt x="8743" y="13744"/>
                      <a:pt x="11604" y="13744"/>
                    </a:cubicBezTo>
                    <a:cubicBezTo>
                      <a:pt x="12298" y="13744"/>
                      <a:pt x="12957" y="13536"/>
                      <a:pt x="13538" y="13035"/>
                    </a:cubicBezTo>
                    <a:cubicBezTo>
                      <a:pt x="13538" y="13035"/>
                      <a:pt x="14943" y="8891"/>
                      <a:pt x="11323" y="4891"/>
                    </a:cubicBezTo>
                    <a:cubicBezTo>
                      <a:pt x="8604" y="1868"/>
                      <a:pt x="5677" y="0"/>
                      <a:pt x="3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2"/>
              <p:cNvSpPr/>
              <p:nvPr/>
            </p:nvSpPr>
            <p:spPr>
              <a:xfrm>
                <a:off x="6526187" y="2882999"/>
                <a:ext cx="608923" cy="733974"/>
              </a:xfrm>
              <a:custGeom>
                <a:avLst/>
                <a:gdLst/>
                <a:ahLst/>
                <a:cxnLst/>
                <a:rect l="l" t="t" r="r" b="b"/>
                <a:pathLst>
                  <a:path w="16931" h="20408" extrusionOk="0">
                    <a:moveTo>
                      <a:pt x="346" y="1"/>
                    </a:moveTo>
                    <a:cubicBezTo>
                      <a:pt x="226" y="96"/>
                      <a:pt x="95" y="179"/>
                      <a:pt x="0" y="298"/>
                    </a:cubicBezTo>
                    <a:cubicBezTo>
                      <a:pt x="1512" y="1977"/>
                      <a:pt x="4584" y="5370"/>
                      <a:pt x="7704" y="9026"/>
                    </a:cubicBezTo>
                    <a:cubicBezTo>
                      <a:pt x="7799" y="9157"/>
                      <a:pt x="7906" y="9264"/>
                      <a:pt x="7989" y="9383"/>
                    </a:cubicBezTo>
                    <a:cubicBezTo>
                      <a:pt x="8156" y="9561"/>
                      <a:pt x="8299" y="9752"/>
                      <a:pt x="8466" y="9942"/>
                    </a:cubicBezTo>
                    <a:cubicBezTo>
                      <a:pt x="8561" y="10050"/>
                      <a:pt x="8656" y="10169"/>
                      <a:pt x="8751" y="10276"/>
                    </a:cubicBezTo>
                    <a:cubicBezTo>
                      <a:pt x="8930" y="10478"/>
                      <a:pt x="9085" y="10669"/>
                      <a:pt x="9275" y="10883"/>
                    </a:cubicBezTo>
                    <a:cubicBezTo>
                      <a:pt x="9347" y="10966"/>
                      <a:pt x="9418" y="11062"/>
                      <a:pt x="9513" y="11145"/>
                    </a:cubicBezTo>
                    <a:cubicBezTo>
                      <a:pt x="9751" y="11443"/>
                      <a:pt x="10001" y="11728"/>
                      <a:pt x="10240" y="12014"/>
                    </a:cubicBezTo>
                    <a:cubicBezTo>
                      <a:pt x="10311" y="12097"/>
                      <a:pt x="10371" y="12169"/>
                      <a:pt x="10442" y="12264"/>
                    </a:cubicBezTo>
                    <a:cubicBezTo>
                      <a:pt x="10609" y="12466"/>
                      <a:pt x="10787" y="12681"/>
                      <a:pt x="10954" y="12871"/>
                    </a:cubicBezTo>
                    <a:cubicBezTo>
                      <a:pt x="13359" y="15812"/>
                      <a:pt x="15502" y="18562"/>
                      <a:pt x="16621" y="20408"/>
                    </a:cubicBezTo>
                    <a:lnTo>
                      <a:pt x="16931" y="20063"/>
                    </a:lnTo>
                    <a:cubicBezTo>
                      <a:pt x="15788" y="18205"/>
                      <a:pt x="13716" y="15526"/>
                      <a:pt x="11395" y="12693"/>
                    </a:cubicBezTo>
                    <a:cubicBezTo>
                      <a:pt x="11359" y="12657"/>
                      <a:pt x="11323" y="12597"/>
                      <a:pt x="11275" y="12550"/>
                    </a:cubicBezTo>
                    <a:lnTo>
                      <a:pt x="10835" y="12014"/>
                    </a:lnTo>
                    <a:cubicBezTo>
                      <a:pt x="10740" y="11895"/>
                      <a:pt x="10644" y="11788"/>
                      <a:pt x="10549" y="11669"/>
                    </a:cubicBezTo>
                    <a:cubicBezTo>
                      <a:pt x="10359" y="11443"/>
                      <a:pt x="10168" y="11204"/>
                      <a:pt x="9966" y="10990"/>
                    </a:cubicBezTo>
                    <a:cubicBezTo>
                      <a:pt x="9906" y="10907"/>
                      <a:pt x="9847" y="10847"/>
                      <a:pt x="9787" y="10776"/>
                    </a:cubicBezTo>
                    <a:cubicBezTo>
                      <a:pt x="9549" y="10490"/>
                      <a:pt x="9311" y="10216"/>
                      <a:pt x="9073" y="9942"/>
                    </a:cubicBezTo>
                    <a:cubicBezTo>
                      <a:pt x="8978" y="9823"/>
                      <a:pt x="8870" y="9704"/>
                      <a:pt x="8775" y="9585"/>
                    </a:cubicBezTo>
                    <a:cubicBezTo>
                      <a:pt x="8632" y="9407"/>
                      <a:pt x="8477" y="9240"/>
                      <a:pt x="8335" y="9061"/>
                    </a:cubicBezTo>
                    <a:cubicBezTo>
                      <a:pt x="8227" y="8930"/>
                      <a:pt x="8108" y="8811"/>
                      <a:pt x="8001" y="8680"/>
                    </a:cubicBezTo>
                    <a:cubicBezTo>
                      <a:pt x="7930" y="8585"/>
                      <a:pt x="7835" y="8490"/>
                      <a:pt x="7763" y="8395"/>
                    </a:cubicBezTo>
                    <a:cubicBezTo>
                      <a:pt x="4727" y="4870"/>
                      <a:pt x="1834" y="1620"/>
                      <a:pt x="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2"/>
              <p:cNvSpPr/>
              <p:nvPr/>
            </p:nvSpPr>
            <p:spPr>
              <a:xfrm>
                <a:off x="6876881" y="2500979"/>
                <a:ext cx="343466" cy="722105"/>
              </a:xfrm>
              <a:custGeom>
                <a:avLst/>
                <a:gdLst/>
                <a:ahLst/>
                <a:cxnLst/>
                <a:rect l="l" t="t" r="r" b="b"/>
                <a:pathLst>
                  <a:path w="9550" h="20078" extrusionOk="0">
                    <a:moveTo>
                      <a:pt x="3727" y="0"/>
                    </a:moveTo>
                    <a:cubicBezTo>
                      <a:pt x="2149" y="0"/>
                      <a:pt x="1482" y="1884"/>
                      <a:pt x="798" y="4312"/>
                    </a:cubicBezTo>
                    <a:cubicBezTo>
                      <a:pt x="0" y="7229"/>
                      <a:pt x="191" y="12885"/>
                      <a:pt x="1572" y="15921"/>
                    </a:cubicBezTo>
                    <a:cubicBezTo>
                      <a:pt x="2796" y="18612"/>
                      <a:pt x="4105" y="20078"/>
                      <a:pt x="5555" y="20078"/>
                    </a:cubicBezTo>
                    <a:cubicBezTo>
                      <a:pt x="5741" y="20078"/>
                      <a:pt x="5929" y="20053"/>
                      <a:pt x="6120" y="20005"/>
                    </a:cubicBezTo>
                    <a:cubicBezTo>
                      <a:pt x="6120" y="20005"/>
                      <a:pt x="9549" y="18659"/>
                      <a:pt x="9013" y="10861"/>
                    </a:cubicBezTo>
                    <a:cubicBezTo>
                      <a:pt x="8597" y="4789"/>
                      <a:pt x="7180" y="1205"/>
                      <a:pt x="4799" y="240"/>
                    </a:cubicBezTo>
                    <a:cubicBezTo>
                      <a:pt x="4400" y="77"/>
                      <a:pt x="4045" y="0"/>
                      <a:pt x="3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2"/>
              <p:cNvSpPr/>
              <p:nvPr/>
            </p:nvSpPr>
            <p:spPr>
              <a:xfrm>
                <a:off x="6992509" y="2501482"/>
                <a:ext cx="125913" cy="1120202"/>
              </a:xfrm>
              <a:custGeom>
                <a:avLst/>
                <a:gdLst/>
                <a:ahLst/>
                <a:cxnLst/>
                <a:rect l="l" t="t" r="r" b="b"/>
                <a:pathLst>
                  <a:path w="3501" h="31147" extrusionOk="0">
                    <a:moveTo>
                      <a:pt x="441" y="0"/>
                    </a:moveTo>
                    <a:cubicBezTo>
                      <a:pt x="274" y="0"/>
                      <a:pt x="131" y="24"/>
                      <a:pt x="0" y="72"/>
                    </a:cubicBezTo>
                    <a:lnTo>
                      <a:pt x="1512" y="15490"/>
                    </a:lnTo>
                    <a:lnTo>
                      <a:pt x="3060" y="31147"/>
                    </a:lnTo>
                    <a:lnTo>
                      <a:pt x="3501" y="31099"/>
                    </a:lnTo>
                    <a:lnTo>
                      <a:pt x="1905" y="14847"/>
                    </a:lnTo>
                    <a:lnTo>
                      <a:pt x="4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3" name="Google Shape;1373;p42"/>
            <p:cNvGrpSpPr/>
            <p:nvPr/>
          </p:nvGrpSpPr>
          <p:grpSpPr>
            <a:xfrm>
              <a:off x="5607677" y="2618836"/>
              <a:ext cx="504049" cy="1066542"/>
              <a:chOff x="5607677" y="2618836"/>
              <a:chExt cx="504049" cy="1066542"/>
            </a:xfrm>
          </p:grpSpPr>
          <p:sp>
            <p:nvSpPr>
              <p:cNvPr id="1374" name="Google Shape;1374;p42"/>
              <p:cNvSpPr/>
              <p:nvPr/>
            </p:nvSpPr>
            <p:spPr>
              <a:xfrm>
                <a:off x="5607677" y="2618836"/>
                <a:ext cx="504049" cy="1066542"/>
              </a:xfrm>
              <a:custGeom>
                <a:avLst/>
                <a:gdLst/>
                <a:ahLst/>
                <a:cxnLst/>
                <a:rect l="l" t="t" r="r" b="b"/>
                <a:pathLst>
                  <a:path w="14015" h="29655" extrusionOk="0">
                    <a:moveTo>
                      <a:pt x="1860" y="1"/>
                    </a:moveTo>
                    <a:cubicBezTo>
                      <a:pt x="1590" y="1"/>
                      <a:pt x="1361" y="103"/>
                      <a:pt x="1179" y="309"/>
                    </a:cubicBezTo>
                    <a:cubicBezTo>
                      <a:pt x="0" y="1631"/>
                      <a:pt x="1620" y="7393"/>
                      <a:pt x="2989" y="11549"/>
                    </a:cubicBezTo>
                    <a:cubicBezTo>
                      <a:pt x="4358" y="15692"/>
                      <a:pt x="10764" y="27384"/>
                      <a:pt x="10764" y="27384"/>
                    </a:cubicBezTo>
                    <a:cubicBezTo>
                      <a:pt x="11652" y="29055"/>
                      <a:pt x="12313" y="29654"/>
                      <a:pt x="12792" y="29654"/>
                    </a:cubicBezTo>
                    <a:cubicBezTo>
                      <a:pt x="13821" y="29654"/>
                      <a:pt x="14014" y="26891"/>
                      <a:pt x="13835" y="26062"/>
                    </a:cubicBezTo>
                    <a:cubicBezTo>
                      <a:pt x="13597" y="24860"/>
                      <a:pt x="11442" y="15882"/>
                      <a:pt x="8466" y="8905"/>
                    </a:cubicBezTo>
                    <a:cubicBezTo>
                      <a:pt x="5952" y="3014"/>
                      <a:pt x="3320" y="1"/>
                      <a:pt x="1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2"/>
              <p:cNvSpPr/>
              <p:nvPr/>
            </p:nvSpPr>
            <p:spPr>
              <a:xfrm>
                <a:off x="5657344" y="2620095"/>
                <a:ext cx="437227" cy="1049135"/>
              </a:xfrm>
              <a:custGeom>
                <a:avLst/>
                <a:gdLst/>
                <a:ahLst/>
                <a:cxnLst/>
                <a:rect l="l" t="t" r="r" b="b"/>
                <a:pathLst>
                  <a:path w="12157" h="29171" extrusionOk="0">
                    <a:moveTo>
                      <a:pt x="191" y="0"/>
                    </a:moveTo>
                    <a:cubicBezTo>
                      <a:pt x="120" y="36"/>
                      <a:pt x="60" y="60"/>
                      <a:pt x="0" y="95"/>
                    </a:cubicBezTo>
                    <a:cubicBezTo>
                      <a:pt x="1763" y="3310"/>
                      <a:pt x="7597" y="14514"/>
                      <a:pt x="12026" y="29170"/>
                    </a:cubicBezTo>
                    <a:cubicBezTo>
                      <a:pt x="12073" y="29099"/>
                      <a:pt x="12121" y="29016"/>
                      <a:pt x="12157" y="28909"/>
                    </a:cubicBezTo>
                    <a:cubicBezTo>
                      <a:pt x="7740" y="14347"/>
                      <a:pt x="1953" y="3239"/>
                      <a:pt x="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6" name="Google Shape;1376;p42"/>
            <p:cNvSpPr/>
            <p:nvPr/>
          </p:nvSpPr>
          <p:spPr>
            <a:xfrm>
              <a:off x="5717118" y="3124180"/>
              <a:ext cx="280311" cy="709697"/>
            </a:xfrm>
            <a:custGeom>
              <a:avLst/>
              <a:gdLst/>
              <a:ahLst/>
              <a:cxnLst/>
              <a:rect l="l" t="t" r="r" b="b"/>
              <a:pathLst>
                <a:path w="7794" h="19733" extrusionOk="0">
                  <a:moveTo>
                    <a:pt x="1091" y="0"/>
                  </a:moveTo>
                  <a:cubicBezTo>
                    <a:pt x="400" y="0"/>
                    <a:pt x="0" y="1201"/>
                    <a:pt x="41" y="3748"/>
                  </a:cubicBezTo>
                  <a:cubicBezTo>
                    <a:pt x="112" y="8951"/>
                    <a:pt x="4387" y="18631"/>
                    <a:pt x="4387" y="18631"/>
                  </a:cubicBezTo>
                  <a:cubicBezTo>
                    <a:pt x="4707" y="19387"/>
                    <a:pt x="5271" y="19733"/>
                    <a:pt x="5845" y="19733"/>
                  </a:cubicBezTo>
                  <a:cubicBezTo>
                    <a:pt x="6806" y="19733"/>
                    <a:pt x="7794" y="18760"/>
                    <a:pt x="7697" y="17119"/>
                  </a:cubicBezTo>
                  <a:cubicBezTo>
                    <a:pt x="7554" y="14500"/>
                    <a:pt x="6387" y="8606"/>
                    <a:pt x="4053" y="3784"/>
                  </a:cubicBezTo>
                  <a:cubicBezTo>
                    <a:pt x="2860" y="1317"/>
                    <a:pt x="1815" y="0"/>
                    <a:pt x="1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7" name="Google Shape;1377;p42"/>
            <p:cNvGrpSpPr/>
            <p:nvPr/>
          </p:nvGrpSpPr>
          <p:grpSpPr>
            <a:xfrm>
              <a:off x="5358861" y="2735291"/>
              <a:ext cx="663087" cy="1104377"/>
              <a:chOff x="5358861" y="2735291"/>
              <a:chExt cx="663087" cy="1104377"/>
            </a:xfrm>
          </p:grpSpPr>
          <p:sp>
            <p:nvSpPr>
              <p:cNvPr id="1378" name="Google Shape;1378;p42"/>
              <p:cNvSpPr/>
              <p:nvPr/>
            </p:nvSpPr>
            <p:spPr>
              <a:xfrm>
                <a:off x="5358861" y="2735507"/>
                <a:ext cx="663087" cy="1103370"/>
              </a:xfrm>
              <a:custGeom>
                <a:avLst/>
                <a:gdLst/>
                <a:ahLst/>
                <a:cxnLst/>
                <a:rect l="l" t="t" r="r" b="b"/>
                <a:pathLst>
                  <a:path w="18437" h="30679" extrusionOk="0">
                    <a:moveTo>
                      <a:pt x="2709" y="0"/>
                    </a:moveTo>
                    <a:cubicBezTo>
                      <a:pt x="1869" y="0"/>
                      <a:pt x="1178" y="1064"/>
                      <a:pt x="870" y="3864"/>
                    </a:cubicBezTo>
                    <a:cubicBezTo>
                      <a:pt x="0" y="11662"/>
                      <a:pt x="4894" y="19461"/>
                      <a:pt x="4894" y="19461"/>
                    </a:cubicBezTo>
                    <a:cubicBezTo>
                      <a:pt x="7774" y="24401"/>
                      <a:pt x="15980" y="30679"/>
                      <a:pt x="17743" y="30679"/>
                    </a:cubicBezTo>
                    <a:cubicBezTo>
                      <a:pt x="18436" y="30679"/>
                      <a:pt x="18134" y="29709"/>
                      <a:pt x="16122" y="27307"/>
                    </a:cubicBezTo>
                    <a:cubicBezTo>
                      <a:pt x="8990" y="18794"/>
                      <a:pt x="8978" y="10936"/>
                      <a:pt x="7263" y="6316"/>
                    </a:cubicBezTo>
                    <a:cubicBezTo>
                      <a:pt x="6165" y="3373"/>
                      <a:pt x="4203" y="0"/>
                      <a:pt x="27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2"/>
              <p:cNvSpPr/>
              <p:nvPr/>
            </p:nvSpPr>
            <p:spPr>
              <a:xfrm>
                <a:off x="5465066" y="2736550"/>
                <a:ext cx="510451" cy="1026873"/>
              </a:xfrm>
              <a:custGeom>
                <a:avLst/>
                <a:gdLst/>
                <a:ahLst/>
                <a:cxnLst/>
                <a:rect l="l" t="t" r="r" b="b"/>
                <a:pathLst>
                  <a:path w="14193" h="28552" extrusionOk="0">
                    <a:moveTo>
                      <a:pt x="0" y="1"/>
                    </a:moveTo>
                    <a:lnTo>
                      <a:pt x="0" y="1"/>
                    </a:lnTo>
                    <a:cubicBezTo>
                      <a:pt x="381" y="1930"/>
                      <a:pt x="1786" y="6728"/>
                      <a:pt x="3929" y="13360"/>
                    </a:cubicBezTo>
                    <a:cubicBezTo>
                      <a:pt x="6037" y="19920"/>
                      <a:pt x="11204" y="25659"/>
                      <a:pt x="14192" y="28552"/>
                    </a:cubicBezTo>
                    <a:cubicBezTo>
                      <a:pt x="13931" y="28183"/>
                      <a:pt x="13585" y="27754"/>
                      <a:pt x="13180" y="27278"/>
                    </a:cubicBezTo>
                    <a:cubicBezTo>
                      <a:pt x="13133" y="27218"/>
                      <a:pt x="13073" y="27159"/>
                      <a:pt x="13038" y="27099"/>
                    </a:cubicBezTo>
                    <a:cubicBezTo>
                      <a:pt x="10037" y="23968"/>
                      <a:pt x="5941" y="18944"/>
                      <a:pt x="4120" y="13300"/>
                    </a:cubicBezTo>
                    <a:cubicBezTo>
                      <a:pt x="1393" y="4870"/>
                      <a:pt x="500" y="1453"/>
                      <a:pt x="215" y="72"/>
                    </a:cubicBezTo>
                    <a:cubicBezTo>
                      <a:pt x="143" y="36"/>
                      <a:pt x="72" y="1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2"/>
              <p:cNvSpPr/>
              <p:nvPr/>
            </p:nvSpPr>
            <p:spPr>
              <a:xfrm>
                <a:off x="5411514" y="2742556"/>
                <a:ext cx="594394" cy="1097112"/>
              </a:xfrm>
              <a:custGeom>
                <a:avLst/>
                <a:gdLst/>
                <a:ahLst/>
                <a:cxnLst/>
                <a:rect l="l" t="t" r="r" b="b"/>
                <a:pathLst>
                  <a:path w="16527" h="30505" extrusionOk="0">
                    <a:moveTo>
                      <a:pt x="692" y="0"/>
                    </a:moveTo>
                    <a:lnTo>
                      <a:pt x="692" y="0"/>
                    </a:lnTo>
                    <a:cubicBezTo>
                      <a:pt x="620" y="60"/>
                      <a:pt x="537" y="119"/>
                      <a:pt x="453" y="215"/>
                    </a:cubicBezTo>
                    <a:cubicBezTo>
                      <a:pt x="1" y="4799"/>
                      <a:pt x="715" y="13431"/>
                      <a:pt x="3335" y="18134"/>
                    </a:cubicBezTo>
                    <a:cubicBezTo>
                      <a:pt x="5752" y="22491"/>
                      <a:pt x="14027" y="28837"/>
                      <a:pt x="16277" y="30504"/>
                    </a:cubicBezTo>
                    <a:cubicBezTo>
                      <a:pt x="16384" y="30504"/>
                      <a:pt x="16467" y="30480"/>
                      <a:pt x="16527" y="30421"/>
                    </a:cubicBezTo>
                    <a:cubicBezTo>
                      <a:pt x="14503" y="28921"/>
                      <a:pt x="5954" y="22456"/>
                      <a:pt x="3513" y="18026"/>
                    </a:cubicBezTo>
                    <a:cubicBezTo>
                      <a:pt x="870" y="13288"/>
                      <a:pt x="180" y="4489"/>
                      <a:pt x="6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2"/>
              <p:cNvSpPr/>
              <p:nvPr/>
            </p:nvSpPr>
            <p:spPr>
              <a:xfrm>
                <a:off x="5448773" y="2735291"/>
                <a:ext cx="560155" cy="1091933"/>
              </a:xfrm>
              <a:custGeom>
                <a:avLst/>
                <a:gdLst/>
                <a:ahLst/>
                <a:cxnLst/>
                <a:rect l="l" t="t" r="r" b="b"/>
                <a:pathLst>
                  <a:path w="15575" h="30361" extrusionOk="0">
                    <a:moveTo>
                      <a:pt x="215" y="0"/>
                    </a:moveTo>
                    <a:cubicBezTo>
                      <a:pt x="132" y="0"/>
                      <a:pt x="72" y="12"/>
                      <a:pt x="1" y="36"/>
                    </a:cubicBezTo>
                    <a:cubicBezTo>
                      <a:pt x="298" y="2393"/>
                      <a:pt x="2180" y="16431"/>
                      <a:pt x="6085" y="21193"/>
                    </a:cubicBezTo>
                    <a:cubicBezTo>
                      <a:pt x="9169" y="24932"/>
                      <a:pt x="12205" y="27503"/>
                      <a:pt x="14443" y="29396"/>
                    </a:cubicBezTo>
                    <a:cubicBezTo>
                      <a:pt x="14860" y="29742"/>
                      <a:pt x="15229" y="30063"/>
                      <a:pt x="15574" y="30361"/>
                    </a:cubicBezTo>
                    <a:cubicBezTo>
                      <a:pt x="15574" y="30278"/>
                      <a:pt x="15538" y="30170"/>
                      <a:pt x="15491" y="30016"/>
                    </a:cubicBezTo>
                    <a:cubicBezTo>
                      <a:pt x="15217" y="29766"/>
                      <a:pt x="14896" y="29516"/>
                      <a:pt x="14574" y="29230"/>
                    </a:cubicBezTo>
                    <a:cubicBezTo>
                      <a:pt x="12359" y="27361"/>
                      <a:pt x="9323" y="24765"/>
                      <a:pt x="6252" y="21050"/>
                    </a:cubicBezTo>
                    <a:cubicBezTo>
                      <a:pt x="2382" y="16347"/>
                      <a:pt x="513" y="2369"/>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2" name="Google Shape;1382;p42"/>
            <p:cNvSpPr/>
            <p:nvPr/>
          </p:nvSpPr>
          <p:spPr>
            <a:xfrm>
              <a:off x="7499910" y="1770474"/>
              <a:ext cx="945124" cy="1276146"/>
            </a:xfrm>
            <a:custGeom>
              <a:avLst/>
              <a:gdLst/>
              <a:ahLst/>
              <a:cxnLst/>
              <a:rect l="l" t="t" r="r" b="b"/>
              <a:pathLst>
                <a:path w="26279" h="35483" extrusionOk="0">
                  <a:moveTo>
                    <a:pt x="4004" y="0"/>
                  </a:moveTo>
                  <a:cubicBezTo>
                    <a:pt x="1" y="0"/>
                    <a:pt x="3479" y="7987"/>
                    <a:pt x="5895" y="14472"/>
                  </a:cubicBezTo>
                  <a:cubicBezTo>
                    <a:pt x="8348" y="21068"/>
                    <a:pt x="13706" y="30283"/>
                    <a:pt x="13706" y="30283"/>
                  </a:cubicBezTo>
                  <a:cubicBezTo>
                    <a:pt x="15570" y="33650"/>
                    <a:pt x="18969" y="35483"/>
                    <a:pt x="21038" y="35483"/>
                  </a:cubicBezTo>
                  <a:cubicBezTo>
                    <a:pt x="21559" y="35483"/>
                    <a:pt x="21995" y="35366"/>
                    <a:pt x="22302" y="35129"/>
                  </a:cubicBezTo>
                  <a:cubicBezTo>
                    <a:pt x="23838" y="33962"/>
                    <a:pt x="26279" y="31426"/>
                    <a:pt x="22921" y="24104"/>
                  </a:cubicBezTo>
                  <a:cubicBezTo>
                    <a:pt x="19552" y="16794"/>
                    <a:pt x="8479" y="280"/>
                    <a:pt x="4192" y="6"/>
                  </a:cubicBezTo>
                  <a:cubicBezTo>
                    <a:pt x="4128" y="2"/>
                    <a:pt x="4065" y="0"/>
                    <a:pt x="4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2"/>
            <p:cNvSpPr/>
            <p:nvPr/>
          </p:nvSpPr>
          <p:spPr>
            <a:xfrm rot="-5580981">
              <a:off x="7630537" y="2550014"/>
              <a:ext cx="657905" cy="905343"/>
            </a:xfrm>
            <a:custGeom>
              <a:avLst/>
              <a:gdLst/>
              <a:ahLst/>
              <a:cxnLst/>
              <a:rect l="l" t="t" r="r" b="b"/>
              <a:pathLst>
                <a:path w="18293" h="25173" extrusionOk="0">
                  <a:moveTo>
                    <a:pt x="1906" y="0"/>
                  </a:moveTo>
                  <a:cubicBezTo>
                    <a:pt x="1019" y="0"/>
                    <a:pt x="513" y="947"/>
                    <a:pt x="358" y="3116"/>
                  </a:cubicBezTo>
                  <a:cubicBezTo>
                    <a:pt x="0" y="8093"/>
                    <a:pt x="3346" y="20821"/>
                    <a:pt x="4918" y="23047"/>
                  </a:cubicBezTo>
                  <a:cubicBezTo>
                    <a:pt x="5705" y="24144"/>
                    <a:pt x="9313" y="25172"/>
                    <a:pt x="12464" y="25172"/>
                  </a:cubicBezTo>
                  <a:cubicBezTo>
                    <a:pt x="15605" y="25172"/>
                    <a:pt x="18293" y="24150"/>
                    <a:pt x="17276" y="21154"/>
                  </a:cubicBezTo>
                  <a:cubicBezTo>
                    <a:pt x="17276" y="21154"/>
                    <a:pt x="11800" y="8795"/>
                    <a:pt x="7359" y="4200"/>
                  </a:cubicBezTo>
                  <a:cubicBezTo>
                    <a:pt x="4855" y="1602"/>
                    <a:pt x="3059" y="0"/>
                    <a:pt x="1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4" name="Google Shape;1384;p42"/>
            <p:cNvGrpSpPr/>
            <p:nvPr/>
          </p:nvGrpSpPr>
          <p:grpSpPr>
            <a:xfrm>
              <a:off x="7043871" y="2010044"/>
              <a:ext cx="1336883" cy="1732782"/>
              <a:chOff x="7180846" y="1995194"/>
              <a:chExt cx="1336883" cy="1732782"/>
            </a:xfrm>
          </p:grpSpPr>
          <p:sp>
            <p:nvSpPr>
              <p:cNvPr id="1385" name="Google Shape;1385;p42"/>
              <p:cNvSpPr/>
              <p:nvPr/>
            </p:nvSpPr>
            <p:spPr>
              <a:xfrm rot="1059773">
                <a:off x="7352039" y="2472451"/>
                <a:ext cx="1024297" cy="1091157"/>
              </a:xfrm>
              <a:custGeom>
                <a:avLst/>
                <a:gdLst/>
                <a:ahLst/>
                <a:cxnLst/>
                <a:rect l="l" t="t" r="r" b="b"/>
                <a:pathLst>
                  <a:path w="28480" h="30339" extrusionOk="0">
                    <a:moveTo>
                      <a:pt x="357" y="1"/>
                    </a:moveTo>
                    <a:lnTo>
                      <a:pt x="0" y="215"/>
                    </a:lnTo>
                    <a:cubicBezTo>
                      <a:pt x="9168" y="15503"/>
                      <a:pt x="28027" y="30183"/>
                      <a:pt x="28218" y="30338"/>
                    </a:cubicBezTo>
                    <a:lnTo>
                      <a:pt x="28480" y="30005"/>
                    </a:lnTo>
                    <a:cubicBezTo>
                      <a:pt x="28301" y="29874"/>
                      <a:pt x="9489" y="15229"/>
                      <a:pt x="3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2"/>
              <p:cNvSpPr/>
              <p:nvPr/>
            </p:nvSpPr>
            <p:spPr>
              <a:xfrm rot="1059773">
                <a:off x="7357773" y="2031178"/>
                <a:ext cx="292507" cy="356022"/>
              </a:xfrm>
              <a:custGeom>
                <a:avLst/>
                <a:gdLst/>
                <a:ahLst/>
                <a:cxnLst/>
                <a:rect l="l" t="t" r="r" b="b"/>
                <a:pathLst>
                  <a:path w="8133" h="9899" extrusionOk="0">
                    <a:moveTo>
                      <a:pt x="1338" y="1"/>
                    </a:moveTo>
                    <a:cubicBezTo>
                      <a:pt x="1235" y="1"/>
                      <a:pt x="1138" y="25"/>
                      <a:pt x="1049" y="76"/>
                    </a:cubicBezTo>
                    <a:cubicBezTo>
                      <a:pt x="1" y="671"/>
                      <a:pt x="203" y="2755"/>
                      <a:pt x="2835" y="6255"/>
                    </a:cubicBezTo>
                    <a:cubicBezTo>
                      <a:pt x="5466" y="9755"/>
                      <a:pt x="7383" y="9898"/>
                      <a:pt x="7383" y="9898"/>
                    </a:cubicBezTo>
                    <a:cubicBezTo>
                      <a:pt x="8133" y="9482"/>
                      <a:pt x="6073" y="5672"/>
                      <a:pt x="5585" y="4886"/>
                    </a:cubicBezTo>
                    <a:cubicBezTo>
                      <a:pt x="5142" y="4177"/>
                      <a:pt x="2703" y="1"/>
                      <a:pt x="1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2"/>
              <p:cNvSpPr/>
              <p:nvPr/>
            </p:nvSpPr>
            <p:spPr>
              <a:xfrm rot="1059773">
                <a:off x="7193866" y="2463308"/>
                <a:ext cx="392707" cy="136237"/>
              </a:xfrm>
              <a:custGeom>
                <a:avLst/>
                <a:gdLst/>
                <a:ahLst/>
                <a:cxnLst/>
                <a:rect l="l" t="t" r="r" b="b"/>
                <a:pathLst>
                  <a:path w="10919" h="3788" extrusionOk="0">
                    <a:moveTo>
                      <a:pt x="8809" y="0"/>
                    </a:moveTo>
                    <a:cubicBezTo>
                      <a:pt x="7379" y="0"/>
                      <a:pt x="5402" y="337"/>
                      <a:pt x="3512" y="631"/>
                    </a:cubicBezTo>
                    <a:cubicBezTo>
                      <a:pt x="179" y="1167"/>
                      <a:pt x="0" y="1929"/>
                      <a:pt x="167" y="2417"/>
                    </a:cubicBezTo>
                    <a:cubicBezTo>
                      <a:pt x="322" y="2917"/>
                      <a:pt x="1619" y="3751"/>
                      <a:pt x="3036" y="3787"/>
                    </a:cubicBezTo>
                    <a:cubicBezTo>
                      <a:pt x="3064" y="3787"/>
                      <a:pt x="3092" y="3788"/>
                      <a:pt x="3121" y="3788"/>
                    </a:cubicBezTo>
                    <a:cubicBezTo>
                      <a:pt x="4589" y="3788"/>
                      <a:pt x="8006" y="2915"/>
                      <a:pt x="9454" y="2167"/>
                    </a:cubicBezTo>
                    <a:cubicBezTo>
                      <a:pt x="10918" y="1417"/>
                      <a:pt x="10859" y="786"/>
                      <a:pt x="10859" y="786"/>
                    </a:cubicBezTo>
                    <a:cubicBezTo>
                      <a:pt x="10702" y="203"/>
                      <a:pt x="9920" y="0"/>
                      <a:pt x="88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2"/>
              <p:cNvSpPr/>
              <p:nvPr/>
            </p:nvSpPr>
            <p:spPr>
              <a:xfrm rot="1059773">
                <a:off x="7650141" y="2249643"/>
                <a:ext cx="218778" cy="332717"/>
              </a:xfrm>
              <a:custGeom>
                <a:avLst/>
                <a:gdLst/>
                <a:ahLst/>
                <a:cxnLst/>
                <a:rect l="l" t="t" r="r" b="b"/>
                <a:pathLst>
                  <a:path w="6083" h="9251" extrusionOk="0">
                    <a:moveTo>
                      <a:pt x="4550" y="0"/>
                    </a:moveTo>
                    <a:cubicBezTo>
                      <a:pt x="4072" y="0"/>
                      <a:pt x="3447" y="333"/>
                      <a:pt x="2940" y="1107"/>
                    </a:cubicBezTo>
                    <a:cubicBezTo>
                      <a:pt x="2237" y="2178"/>
                      <a:pt x="546" y="6524"/>
                      <a:pt x="368" y="7310"/>
                    </a:cubicBezTo>
                    <a:cubicBezTo>
                      <a:pt x="201" y="7959"/>
                      <a:pt x="1" y="9250"/>
                      <a:pt x="500" y="9250"/>
                    </a:cubicBezTo>
                    <a:cubicBezTo>
                      <a:pt x="605" y="9250"/>
                      <a:pt x="742" y="9193"/>
                      <a:pt x="916" y="9060"/>
                    </a:cubicBezTo>
                    <a:cubicBezTo>
                      <a:pt x="916" y="9060"/>
                      <a:pt x="4261" y="5405"/>
                      <a:pt x="5166" y="3369"/>
                    </a:cubicBezTo>
                    <a:cubicBezTo>
                      <a:pt x="6083" y="1309"/>
                      <a:pt x="5452" y="464"/>
                      <a:pt x="5023" y="142"/>
                    </a:cubicBezTo>
                    <a:cubicBezTo>
                      <a:pt x="4897" y="50"/>
                      <a:pt x="4735" y="0"/>
                      <a:pt x="45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2"/>
              <p:cNvSpPr/>
              <p:nvPr/>
            </p:nvSpPr>
            <p:spPr>
              <a:xfrm rot="1059773">
                <a:off x="7700255" y="2417814"/>
                <a:ext cx="177705" cy="312972"/>
              </a:xfrm>
              <a:custGeom>
                <a:avLst/>
                <a:gdLst/>
                <a:ahLst/>
                <a:cxnLst/>
                <a:rect l="l" t="t" r="r" b="b"/>
                <a:pathLst>
                  <a:path w="4941" h="8702" extrusionOk="0">
                    <a:moveTo>
                      <a:pt x="3681" y="0"/>
                    </a:moveTo>
                    <a:cubicBezTo>
                      <a:pt x="3483" y="0"/>
                      <a:pt x="3292" y="61"/>
                      <a:pt x="3167" y="126"/>
                    </a:cubicBezTo>
                    <a:cubicBezTo>
                      <a:pt x="2655" y="400"/>
                      <a:pt x="1190" y="2853"/>
                      <a:pt x="666" y="4615"/>
                    </a:cubicBezTo>
                    <a:cubicBezTo>
                      <a:pt x="200" y="6199"/>
                      <a:pt x="0" y="8702"/>
                      <a:pt x="635" y="8702"/>
                    </a:cubicBezTo>
                    <a:cubicBezTo>
                      <a:pt x="697" y="8702"/>
                      <a:pt x="767" y="8678"/>
                      <a:pt x="845" y="8627"/>
                    </a:cubicBezTo>
                    <a:cubicBezTo>
                      <a:pt x="845" y="8627"/>
                      <a:pt x="3036" y="6532"/>
                      <a:pt x="4119" y="3103"/>
                    </a:cubicBezTo>
                    <a:cubicBezTo>
                      <a:pt x="4940" y="541"/>
                      <a:pt x="4276" y="0"/>
                      <a:pt x="36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2"/>
              <p:cNvSpPr/>
              <p:nvPr/>
            </p:nvSpPr>
            <p:spPr>
              <a:xfrm rot="1059773">
                <a:off x="7201189" y="2650800"/>
                <a:ext cx="425831" cy="200256"/>
              </a:xfrm>
              <a:custGeom>
                <a:avLst/>
                <a:gdLst/>
                <a:ahLst/>
                <a:cxnLst/>
                <a:rect l="l" t="t" r="r" b="b"/>
                <a:pathLst>
                  <a:path w="11840" h="5568" extrusionOk="0">
                    <a:moveTo>
                      <a:pt x="11264" y="0"/>
                    </a:moveTo>
                    <a:cubicBezTo>
                      <a:pt x="11168" y="0"/>
                      <a:pt x="11054" y="12"/>
                      <a:pt x="10918" y="39"/>
                    </a:cubicBezTo>
                    <a:cubicBezTo>
                      <a:pt x="9990" y="229"/>
                      <a:pt x="6311" y="1503"/>
                      <a:pt x="3941" y="2230"/>
                    </a:cubicBezTo>
                    <a:cubicBezTo>
                      <a:pt x="1572" y="2920"/>
                      <a:pt x="0" y="3135"/>
                      <a:pt x="310" y="4444"/>
                    </a:cubicBezTo>
                    <a:cubicBezTo>
                      <a:pt x="484" y="5181"/>
                      <a:pt x="1099" y="5567"/>
                      <a:pt x="2201" y="5567"/>
                    </a:cubicBezTo>
                    <a:cubicBezTo>
                      <a:pt x="3058" y="5567"/>
                      <a:pt x="4210" y="5334"/>
                      <a:pt x="5679" y="4849"/>
                    </a:cubicBezTo>
                    <a:cubicBezTo>
                      <a:pt x="9061" y="3730"/>
                      <a:pt x="11609" y="1587"/>
                      <a:pt x="11752" y="420"/>
                    </a:cubicBezTo>
                    <a:cubicBezTo>
                      <a:pt x="11752" y="420"/>
                      <a:pt x="11839" y="0"/>
                      <a:pt x="11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2"/>
              <p:cNvSpPr/>
              <p:nvPr/>
            </p:nvSpPr>
            <p:spPr>
              <a:xfrm rot="1059773">
                <a:off x="7292070" y="2811655"/>
                <a:ext cx="410690" cy="310094"/>
              </a:xfrm>
              <a:custGeom>
                <a:avLst/>
                <a:gdLst/>
                <a:ahLst/>
                <a:cxnLst/>
                <a:rect l="l" t="t" r="r" b="b"/>
                <a:pathLst>
                  <a:path w="11419" h="8622" extrusionOk="0">
                    <a:moveTo>
                      <a:pt x="10300" y="1"/>
                    </a:moveTo>
                    <a:cubicBezTo>
                      <a:pt x="10103" y="1"/>
                      <a:pt x="9687" y="133"/>
                      <a:pt x="8788" y="767"/>
                    </a:cubicBezTo>
                    <a:cubicBezTo>
                      <a:pt x="7323" y="1767"/>
                      <a:pt x="3382" y="4410"/>
                      <a:pt x="2144" y="5422"/>
                    </a:cubicBezTo>
                    <a:cubicBezTo>
                      <a:pt x="930" y="6434"/>
                      <a:pt x="1" y="7232"/>
                      <a:pt x="477" y="8137"/>
                    </a:cubicBezTo>
                    <a:cubicBezTo>
                      <a:pt x="637" y="8444"/>
                      <a:pt x="1070" y="8621"/>
                      <a:pt x="1686" y="8621"/>
                    </a:cubicBezTo>
                    <a:cubicBezTo>
                      <a:pt x="2908" y="8621"/>
                      <a:pt x="4848" y="7922"/>
                      <a:pt x="6787" y="6148"/>
                    </a:cubicBezTo>
                    <a:cubicBezTo>
                      <a:pt x="9704" y="3505"/>
                      <a:pt x="11419" y="969"/>
                      <a:pt x="10478" y="64"/>
                    </a:cubicBezTo>
                    <a:cubicBezTo>
                      <a:pt x="10460" y="51"/>
                      <a:pt x="10421" y="1"/>
                      <a:pt x="103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2"/>
              <p:cNvSpPr/>
              <p:nvPr/>
            </p:nvSpPr>
            <p:spPr>
              <a:xfrm rot="1059773">
                <a:off x="7755282" y="2505957"/>
                <a:ext cx="222878" cy="361129"/>
              </a:xfrm>
              <a:custGeom>
                <a:avLst/>
                <a:gdLst/>
                <a:ahLst/>
                <a:cxnLst/>
                <a:rect l="l" t="t" r="r" b="b"/>
                <a:pathLst>
                  <a:path w="6197" h="10041" extrusionOk="0">
                    <a:moveTo>
                      <a:pt x="4392" y="1"/>
                    </a:moveTo>
                    <a:cubicBezTo>
                      <a:pt x="4378" y="1"/>
                      <a:pt x="4365" y="1"/>
                      <a:pt x="4352" y="1"/>
                    </a:cubicBezTo>
                    <a:cubicBezTo>
                      <a:pt x="3732" y="13"/>
                      <a:pt x="2982" y="1502"/>
                      <a:pt x="2101" y="4014"/>
                    </a:cubicBezTo>
                    <a:cubicBezTo>
                      <a:pt x="1280" y="6399"/>
                      <a:pt x="1" y="10040"/>
                      <a:pt x="999" y="10040"/>
                    </a:cubicBezTo>
                    <a:cubicBezTo>
                      <a:pt x="1057" y="10040"/>
                      <a:pt x="1123" y="10028"/>
                      <a:pt x="1196" y="10003"/>
                    </a:cubicBezTo>
                    <a:cubicBezTo>
                      <a:pt x="1196" y="10003"/>
                      <a:pt x="3994" y="7729"/>
                      <a:pt x="5102" y="4109"/>
                    </a:cubicBezTo>
                    <a:cubicBezTo>
                      <a:pt x="6197" y="556"/>
                      <a:pt x="5012" y="1"/>
                      <a:pt x="43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2"/>
              <p:cNvSpPr/>
              <p:nvPr/>
            </p:nvSpPr>
            <p:spPr>
              <a:xfrm rot="1059773">
                <a:off x="7822466" y="2744078"/>
                <a:ext cx="225647" cy="297614"/>
              </a:xfrm>
              <a:custGeom>
                <a:avLst/>
                <a:gdLst/>
                <a:ahLst/>
                <a:cxnLst/>
                <a:rect l="l" t="t" r="r" b="b"/>
                <a:pathLst>
                  <a:path w="6274" h="8275" extrusionOk="0">
                    <a:moveTo>
                      <a:pt x="5477" y="0"/>
                    </a:moveTo>
                    <a:cubicBezTo>
                      <a:pt x="5181" y="0"/>
                      <a:pt x="4813" y="170"/>
                      <a:pt x="4488" y="302"/>
                    </a:cubicBezTo>
                    <a:cubicBezTo>
                      <a:pt x="3607" y="659"/>
                      <a:pt x="2321" y="3159"/>
                      <a:pt x="1618" y="4362"/>
                    </a:cubicBezTo>
                    <a:cubicBezTo>
                      <a:pt x="968" y="5475"/>
                      <a:pt x="0" y="8275"/>
                      <a:pt x="902" y="8275"/>
                    </a:cubicBezTo>
                    <a:cubicBezTo>
                      <a:pt x="974" y="8275"/>
                      <a:pt x="1057" y="8257"/>
                      <a:pt x="1154" y="8219"/>
                    </a:cubicBezTo>
                    <a:cubicBezTo>
                      <a:pt x="1154" y="8219"/>
                      <a:pt x="5012" y="5683"/>
                      <a:pt x="5786" y="2504"/>
                    </a:cubicBezTo>
                    <a:cubicBezTo>
                      <a:pt x="6273" y="493"/>
                      <a:pt x="5981" y="0"/>
                      <a:pt x="5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2"/>
              <p:cNvSpPr/>
              <p:nvPr/>
            </p:nvSpPr>
            <p:spPr>
              <a:xfrm rot="1059773">
                <a:off x="7345794" y="2977713"/>
                <a:ext cx="390441" cy="312828"/>
              </a:xfrm>
              <a:custGeom>
                <a:avLst/>
                <a:gdLst/>
                <a:ahLst/>
                <a:cxnLst/>
                <a:rect l="l" t="t" r="r" b="b"/>
                <a:pathLst>
                  <a:path w="10856" h="8698" extrusionOk="0">
                    <a:moveTo>
                      <a:pt x="10034" y="1"/>
                    </a:moveTo>
                    <a:cubicBezTo>
                      <a:pt x="9776" y="1"/>
                      <a:pt x="9373" y="71"/>
                      <a:pt x="8760" y="321"/>
                    </a:cubicBezTo>
                    <a:cubicBezTo>
                      <a:pt x="7367" y="880"/>
                      <a:pt x="2843" y="4131"/>
                      <a:pt x="1629" y="5595"/>
                    </a:cubicBezTo>
                    <a:cubicBezTo>
                      <a:pt x="511" y="6967"/>
                      <a:pt x="0" y="8698"/>
                      <a:pt x="1509" y="8698"/>
                    </a:cubicBezTo>
                    <a:cubicBezTo>
                      <a:pt x="1624" y="8698"/>
                      <a:pt x="1751" y="8688"/>
                      <a:pt x="1891" y="8667"/>
                    </a:cubicBezTo>
                    <a:cubicBezTo>
                      <a:pt x="3855" y="8381"/>
                      <a:pt x="6796" y="6166"/>
                      <a:pt x="8284" y="4535"/>
                    </a:cubicBezTo>
                    <a:cubicBezTo>
                      <a:pt x="9761" y="2892"/>
                      <a:pt x="10856" y="713"/>
                      <a:pt x="10463" y="118"/>
                    </a:cubicBezTo>
                    <a:cubicBezTo>
                      <a:pt x="10463" y="118"/>
                      <a:pt x="10368" y="1"/>
                      <a:pt x="10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2"/>
              <p:cNvSpPr/>
              <p:nvPr/>
            </p:nvSpPr>
            <p:spPr>
              <a:xfrm rot="1059773">
                <a:off x="7477564" y="3159313"/>
                <a:ext cx="358036" cy="344046"/>
              </a:xfrm>
              <a:custGeom>
                <a:avLst/>
                <a:gdLst/>
                <a:ahLst/>
                <a:cxnLst/>
                <a:rect l="l" t="t" r="r" b="b"/>
                <a:pathLst>
                  <a:path w="9955" h="9566" extrusionOk="0">
                    <a:moveTo>
                      <a:pt x="9232" y="0"/>
                    </a:moveTo>
                    <a:cubicBezTo>
                      <a:pt x="9032" y="0"/>
                      <a:pt x="8743" y="79"/>
                      <a:pt x="8323" y="315"/>
                    </a:cubicBezTo>
                    <a:cubicBezTo>
                      <a:pt x="7049" y="1029"/>
                      <a:pt x="3513" y="3708"/>
                      <a:pt x="1929" y="5458"/>
                    </a:cubicBezTo>
                    <a:cubicBezTo>
                      <a:pt x="358" y="7220"/>
                      <a:pt x="1" y="9137"/>
                      <a:pt x="644" y="9482"/>
                    </a:cubicBezTo>
                    <a:cubicBezTo>
                      <a:pt x="749" y="9536"/>
                      <a:pt x="904" y="9566"/>
                      <a:pt x="1100" y="9566"/>
                    </a:cubicBezTo>
                    <a:cubicBezTo>
                      <a:pt x="2080" y="9566"/>
                      <a:pt x="4083" y="8825"/>
                      <a:pt x="6037" y="6613"/>
                    </a:cubicBezTo>
                    <a:cubicBezTo>
                      <a:pt x="8406" y="3946"/>
                      <a:pt x="9954" y="755"/>
                      <a:pt x="9669" y="326"/>
                    </a:cubicBezTo>
                    <a:cubicBezTo>
                      <a:pt x="9669" y="326"/>
                      <a:pt x="9636" y="0"/>
                      <a:pt x="9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2"/>
              <p:cNvSpPr/>
              <p:nvPr/>
            </p:nvSpPr>
            <p:spPr>
              <a:xfrm rot="1059773">
                <a:off x="7885583" y="2900666"/>
                <a:ext cx="319050" cy="316352"/>
              </a:xfrm>
              <a:custGeom>
                <a:avLst/>
                <a:gdLst/>
                <a:ahLst/>
                <a:cxnLst/>
                <a:rect l="l" t="t" r="r" b="b"/>
                <a:pathLst>
                  <a:path w="8871" h="8796" extrusionOk="0">
                    <a:moveTo>
                      <a:pt x="7480" y="0"/>
                    </a:moveTo>
                    <a:cubicBezTo>
                      <a:pt x="6448" y="0"/>
                      <a:pt x="4801" y="1695"/>
                      <a:pt x="4096" y="2687"/>
                    </a:cubicBezTo>
                    <a:cubicBezTo>
                      <a:pt x="3251" y="3878"/>
                      <a:pt x="0" y="8748"/>
                      <a:pt x="1846" y="8795"/>
                    </a:cubicBezTo>
                    <a:cubicBezTo>
                      <a:pt x="1846" y="8795"/>
                      <a:pt x="4191" y="7593"/>
                      <a:pt x="6418" y="4628"/>
                    </a:cubicBezTo>
                    <a:cubicBezTo>
                      <a:pt x="8656" y="1652"/>
                      <a:pt x="8871" y="1163"/>
                      <a:pt x="8013" y="223"/>
                    </a:cubicBezTo>
                    <a:cubicBezTo>
                      <a:pt x="7868" y="68"/>
                      <a:pt x="7687" y="0"/>
                      <a:pt x="74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2"/>
              <p:cNvSpPr/>
              <p:nvPr/>
            </p:nvSpPr>
            <p:spPr>
              <a:xfrm rot="1059773">
                <a:off x="7973830" y="3120154"/>
                <a:ext cx="363143" cy="267116"/>
              </a:xfrm>
              <a:custGeom>
                <a:avLst/>
                <a:gdLst/>
                <a:ahLst/>
                <a:cxnLst/>
                <a:rect l="l" t="t" r="r" b="b"/>
                <a:pathLst>
                  <a:path w="10097" h="7427" extrusionOk="0">
                    <a:moveTo>
                      <a:pt x="8716" y="0"/>
                    </a:moveTo>
                    <a:cubicBezTo>
                      <a:pt x="7649" y="0"/>
                      <a:pt x="5728" y="1282"/>
                      <a:pt x="4918" y="1938"/>
                    </a:cubicBezTo>
                    <a:cubicBezTo>
                      <a:pt x="3906" y="2735"/>
                      <a:pt x="0" y="7403"/>
                      <a:pt x="1500" y="7426"/>
                    </a:cubicBezTo>
                    <a:cubicBezTo>
                      <a:pt x="1500" y="7426"/>
                      <a:pt x="4322" y="7010"/>
                      <a:pt x="7215" y="4378"/>
                    </a:cubicBezTo>
                    <a:cubicBezTo>
                      <a:pt x="10097" y="1747"/>
                      <a:pt x="9966" y="1116"/>
                      <a:pt x="9299" y="235"/>
                    </a:cubicBezTo>
                    <a:cubicBezTo>
                      <a:pt x="9168" y="70"/>
                      <a:pt x="8965" y="0"/>
                      <a:pt x="8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2"/>
              <p:cNvSpPr/>
              <p:nvPr/>
            </p:nvSpPr>
            <p:spPr>
              <a:xfrm rot="1059773">
                <a:off x="7607288" y="3296589"/>
                <a:ext cx="335882" cy="269489"/>
              </a:xfrm>
              <a:custGeom>
                <a:avLst/>
                <a:gdLst/>
                <a:ahLst/>
                <a:cxnLst/>
                <a:rect l="l" t="t" r="r" b="b"/>
                <a:pathLst>
                  <a:path w="9339" h="7493" extrusionOk="0">
                    <a:moveTo>
                      <a:pt x="8624" y="1"/>
                    </a:moveTo>
                    <a:cubicBezTo>
                      <a:pt x="8554" y="1"/>
                      <a:pt x="8475" y="8"/>
                      <a:pt x="8386" y="23"/>
                    </a:cubicBezTo>
                    <a:cubicBezTo>
                      <a:pt x="7540" y="177"/>
                      <a:pt x="2421" y="3702"/>
                      <a:pt x="1052" y="5345"/>
                    </a:cubicBezTo>
                    <a:cubicBezTo>
                      <a:pt x="1" y="6615"/>
                      <a:pt x="395" y="7493"/>
                      <a:pt x="1695" y="7493"/>
                    </a:cubicBezTo>
                    <a:cubicBezTo>
                      <a:pt x="2089" y="7493"/>
                      <a:pt x="2566" y="7412"/>
                      <a:pt x="3111" y="7238"/>
                    </a:cubicBezTo>
                    <a:cubicBezTo>
                      <a:pt x="5457" y="6488"/>
                      <a:pt x="9338" y="2535"/>
                      <a:pt x="9184" y="487"/>
                    </a:cubicBezTo>
                    <a:cubicBezTo>
                      <a:pt x="9184" y="487"/>
                      <a:pt x="9222" y="1"/>
                      <a:pt x="86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2"/>
              <p:cNvSpPr/>
              <p:nvPr/>
            </p:nvSpPr>
            <p:spPr>
              <a:xfrm rot="1059773">
                <a:off x="8066430" y="3314179"/>
                <a:ext cx="322395" cy="220217"/>
              </a:xfrm>
              <a:custGeom>
                <a:avLst/>
                <a:gdLst/>
                <a:ahLst/>
                <a:cxnLst/>
                <a:rect l="l" t="t" r="r" b="b"/>
                <a:pathLst>
                  <a:path w="8964" h="6123" extrusionOk="0">
                    <a:moveTo>
                      <a:pt x="7910" y="1"/>
                    </a:moveTo>
                    <a:cubicBezTo>
                      <a:pt x="7001" y="1"/>
                      <a:pt x="5325" y="940"/>
                      <a:pt x="4058" y="1864"/>
                    </a:cubicBezTo>
                    <a:cubicBezTo>
                      <a:pt x="2474" y="3021"/>
                      <a:pt x="0" y="6123"/>
                      <a:pt x="1052" y="6123"/>
                    </a:cubicBezTo>
                    <a:cubicBezTo>
                      <a:pt x="1083" y="6123"/>
                      <a:pt x="1117" y="6120"/>
                      <a:pt x="1153" y="6115"/>
                    </a:cubicBezTo>
                    <a:cubicBezTo>
                      <a:pt x="1153" y="6115"/>
                      <a:pt x="3463" y="5258"/>
                      <a:pt x="5856" y="3472"/>
                    </a:cubicBezTo>
                    <a:cubicBezTo>
                      <a:pt x="8249" y="1710"/>
                      <a:pt x="8964" y="1067"/>
                      <a:pt x="8476" y="257"/>
                    </a:cubicBezTo>
                    <a:cubicBezTo>
                      <a:pt x="8369" y="79"/>
                      <a:pt x="8171" y="1"/>
                      <a:pt x="79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2"/>
              <p:cNvSpPr/>
              <p:nvPr/>
            </p:nvSpPr>
            <p:spPr>
              <a:xfrm rot="1059773">
                <a:off x="7690581" y="3433524"/>
                <a:ext cx="326782" cy="250787"/>
              </a:xfrm>
              <a:custGeom>
                <a:avLst/>
                <a:gdLst/>
                <a:ahLst/>
                <a:cxnLst/>
                <a:rect l="l" t="t" r="r" b="b"/>
                <a:pathLst>
                  <a:path w="9086" h="6973" extrusionOk="0">
                    <a:moveTo>
                      <a:pt x="8730" y="0"/>
                    </a:moveTo>
                    <a:cubicBezTo>
                      <a:pt x="7985" y="0"/>
                      <a:pt x="6156" y="1225"/>
                      <a:pt x="3894" y="2654"/>
                    </a:cubicBezTo>
                    <a:cubicBezTo>
                      <a:pt x="1001" y="4488"/>
                      <a:pt x="1" y="6286"/>
                      <a:pt x="561" y="6691"/>
                    </a:cubicBezTo>
                    <a:cubicBezTo>
                      <a:pt x="762" y="6840"/>
                      <a:pt x="1021" y="6973"/>
                      <a:pt x="1412" y="6973"/>
                    </a:cubicBezTo>
                    <a:cubicBezTo>
                      <a:pt x="2083" y="6973"/>
                      <a:pt x="3143" y="6583"/>
                      <a:pt x="4978" y="5214"/>
                    </a:cubicBezTo>
                    <a:cubicBezTo>
                      <a:pt x="7895" y="3059"/>
                      <a:pt x="9085" y="297"/>
                      <a:pt x="9085" y="297"/>
                    </a:cubicBezTo>
                    <a:cubicBezTo>
                      <a:pt x="9057" y="92"/>
                      <a:pt x="8934" y="0"/>
                      <a:pt x="87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2"/>
              <p:cNvSpPr/>
              <p:nvPr/>
            </p:nvSpPr>
            <p:spPr>
              <a:xfrm rot="1059773">
                <a:off x="7381468" y="2043319"/>
                <a:ext cx="243235" cy="344765"/>
              </a:xfrm>
              <a:custGeom>
                <a:avLst/>
                <a:gdLst/>
                <a:ahLst/>
                <a:cxnLst/>
                <a:rect l="l" t="t" r="r" b="b"/>
                <a:pathLst>
                  <a:path w="6763" h="9586" extrusionOk="0">
                    <a:moveTo>
                      <a:pt x="84" y="1"/>
                    </a:moveTo>
                    <a:cubicBezTo>
                      <a:pt x="48" y="13"/>
                      <a:pt x="24" y="36"/>
                      <a:pt x="0" y="72"/>
                    </a:cubicBezTo>
                    <a:cubicBezTo>
                      <a:pt x="1608" y="2465"/>
                      <a:pt x="5822" y="8454"/>
                      <a:pt x="6668" y="9585"/>
                    </a:cubicBezTo>
                    <a:lnTo>
                      <a:pt x="6680" y="9585"/>
                    </a:lnTo>
                    <a:cubicBezTo>
                      <a:pt x="6715" y="9561"/>
                      <a:pt x="6727" y="9538"/>
                      <a:pt x="6763" y="9526"/>
                    </a:cubicBezTo>
                    <a:cubicBezTo>
                      <a:pt x="5953" y="8430"/>
                      <a:pt x="1679" y="2418"/>
                      <a:pt x="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2"/>
              <p:cNvSpPr/>
              <p:nvPr/>
            </p:nvSpPr>
            <p:spPr>
              <a:xfrm rot="1059773">
                <a:off x="7664639" y="2249621"/>
                <a:ext cx="167887" cy="329336"/>
              </a:xfrm>
              <a:custGeom>
                <a:avLst/>
                <a:gdLst/>
                <a:ahLst/>
                <a:cxnLst/>
                <a:rect l="l" t="t" r="r" b="b"/>
                <a:pathLst>
                  <a:path w="4668" h="9157" extrusionOk="0">
                    <a:moveTo>
                      <a:pt x="4584" y="1"/>
                    </a:moveTo>
                    <a:cubicBezTo>
                      <a:pt x="2894" y="3096"/>
                      <a:pt x="536" y="7990"/>
                      <a:pt x="1" y="9133"/>
                    </a:cubicBezTo>
                    <a:cubicBezTo>
                      <a:pt x="36" y="9157"/>
                      <a:pt x="60" y="9157"/>
                      <a:pt x="108" y="9157"/>
                    </a:cubicBezTo>
                    <a:cubicBezTo>
                      <a:pt x="679" y="7966"/>
                      <a:pt x="2977" y="3120"/>
                      <a:pt x="4668" y="72"/>
                    </a:cubicBezTo>
                    <a:lnTo>
                      <a:pt x="4620" y="25"/>
                    </a:lnTo>
                    <a:cubicBezTo>
                      <a:pt x="4608" y="13"/>
                      <a:pt x="4584" y="13"/>
                      <a:pt x="4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2"/>
              <p:cNvSpPr/>
              <p:nvPr/>
            </p:nvSpPr>
            <p:spPr>
              <a:xfrm rot="1059773">
                <a:off x="7723381" y="2414906"/>
                <a:ext cx="114370" cy="313044"/>
              </a:xfrm>
              <a:custGeom>
                <a:avLst/>
                <a:gdLst/>
                <a:ahLst/>
                <a:cxnLst/>
                <a:rect l="l" t="t" r="r" b="b"/>
                <a:pathLst>
                  <a:path w="3180" h="8704" extrusionOk="0">
                    <a:moveTo>
                      <a:pt x="3072" y="0"/>
                    </a:moveTo>
                    <a:cubicBezTo>
                      <a:pt x="1715" y="3263"/>
                      <a:pt x="227" y="8013"/>
                      <a:pt x="1" y="8704"/>
                    </a:cubicBezTo>
                    <a:cubicBezTo>
                      <a:pt x="36" y="8704"/>
                      <a:pt x="84" y="8692"/>
                      <a:pt x="120" y="8680"/>
                    </a:cubicBezTo>
                    <a:cubicBezTo>
                      <a:pt x="393" y="7811"/>
                      <a:pt x="1846" y="3191"/>
                      <a:pt x="3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2"/>
              <p:cNvSpPr/>
              <p:nvPr/>
            </p:nvSpPr>
            <p:spPr>
              <a:xfrm rot="1059773">
                <a:off x="7217380" y="2656578"/>
                <a:ext cx="409827" cy="160622"/>
              </a:xfrm>
              <a:custGeom>
                <a:avLst/>
                <a:gdLst/>
                <a:ahLst/>
                <a:cxnLst/>
                <a:rect l="l" t="t" r="r" b="b"/>
                <a:pathLst>
                  <a:path w="11395" h="4466" extrusionOk="0">
                    <a:moveTo>
                      <a:pt x="11335" y="0"/>
                    </a:moveTo>
                    <a:cubicBezTo>
                      <a:pt x="10538" y="524"/>
                      <a:pt x="5347" y="3870"/>
                      <a:pt x="1" y="4358"/>
                    </a:cubicBezTo>
                    <a:cubicBezTo>
                      <a:pt x="24" y="4406"/>
                      <a:pt x="36" y="4441"/>
                      <a:pt x="36" y="4465"/>
                    </a:cubicBezTo>
                    <a:cubicBezTo>
                      <a:pt x="5394" y="3965"/>
                      <a:pt x="10621" y="596"/>
                      <a:pt x="11395" y="96"/>
                    </a:cubicBezTo>
                    <a:cubicBezTo>
                      <a:pt x="11371" y="60"/>
                      <a:pt x="11359" y="36"/>
                      <a:pt x="11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2"/>
              <p:cNvSpPr/>
              <p:nvPr/>
            </p:nvSpPr>
            <p:spPr>
              <a:xfrm rot="1059773">
                <a:off x="7315696" y="2815593"/>
                <a:ext cx="358036" cy="298082"/>
              </a:xfrm>
              <a:custGeom>
                <a:avLst/>
                <a:gdLst/>
                <a:ahLst/>
                <a:cxnLst/>
                <a:rect l="l" t="t" r="r" b="b"/>
                <a:pathLst>
                  <a:path w="9955" h="8288" extrusionOk="0">
                    <a:moveTo>
                      <a:pt x="9895" y="1"/>
                    </a:moveTo>
                    <a:cubicBezTo>
                      <a:pt x="9038" y="989"/>
                      <a:pt x="4537" y="5990"/>
                      <a:pt x="1" y="8216"/>
                    </a:cubicBezTo>
                    <a:cubicBezTo>
                      <a:pt x="25" y="8252"/>
                      <a:pt x="60" y="8264"/>
                      <a:pt x="84" y="8287"/>
                    </a:cubicBezTo>
                    <a:cubicBezTo>
                      <a:pt x="4597" y="6061"/>
                      <a:pt x="9061" y="1120"/>
                      <a:pt x="9954" y="96"/>
                    </a:cubicBezTo>
                    <a:cubicBezTo>
                      <a:pt x="9942" y="60"/>
                      <a:pt x="9907" y="36"/>
                      <a:pt x="9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2"/>
              <p:cNvSpPr/>
              <p:nvPr/>
            </p:nvSpPr>
            <p:spPr>
              <a:xfrm rot="1059773">
                <a:off x="7788535" y="2503080"/>
                <a:ext cx="135374" cy="360158"/>
              </a:xfrm>
              <a:custGeom>
                <a:avLst/>
                <a:gdLst/>
                <a:ahLst/>
                <a:cxnLst/>
                <a:rect l="l" t="t" r="r" b="b"/>
                <a:pathLst>
                  <a:path w="3764" h="10014" extrusionOk="0">
                    <a:moveTo>
                      <a:pt x="3680" y="0"/>
                    </a:moveTo>
                    <a:cubicBezTo>
                      <a:pt x="2739" y="4322"/>
                      <a:pt x="536" y="8894"/>
                      <a:pt x="1" y="10002"/>
                    </a:cubicBezTo>
                    <a:cubicBezTo>
                      <a:pt x="24" y="10013"/>
                      <a:pt x="72" y="10013"/>
                      <a:pt x="108" y="10013"/>
                    </a:cubicBezTo>
                    <a:cubicBezTo>
                      <a:pt x="679" y="8859"/>
                      <a:pt x="2846" y="4298"/>
                      <a:pt x="3763" y="36"/>
                    </a:cubicBezTo>
                    <a:cubicBezTo>
                      <a:pt x="3751" y="12"/>
                      <a:pt x="3704" y="0"/>
                      <a:pt x="36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2"/>
              <p:cNvSpPr/>
              <p:nvPr/>
            </p:nvSpPr>
            <p:spPr>
              <a:xfrm rot="1059773">
                <a:off x="7846964" y="2744666"/>
                <a:ext cx="179899" cy="295960"/>
              </a:xfrm>
              <a:custGeom>
                <a:avLst/>
                <a:gdLst/>
                <a:ahLst/>
                <a:cxnLst/>
                <a:rect l="l" t="t" r="r" b="b"/>
                <a:pathLst>
                  <a:path w="5002" h="8229" extrusionOk="0">
                    <a:moveTo>
                      <a:pt x="4894" y="1"/>
                    </a:moveTo>
                    <a:cubicBezTo>
                      <a:pt x="3025" y="3394"/>
                      <a:pt x="489" y="7395"/>
                      <a:pt x="1" y="8169"/>
                    </a:cubicBezTo>
                    <a:cubicBezTo>
                      <a:pt x="37" y="8192"/>
                      <a:pt x="48" y="8216"/>
                      <a:pt x="96" y="8228"/>
                    </a:cubicBezTo>
                    <a:cubicBezTo>
                      <a:pt x="584" y="7466"/>
                      <a:pt x="3108" y="3442"/>
                      <a:pt x="5001" y="25"/>
                    </a:cubicBezTo>
                    <a:cubicBezTo>
                      <a:pt x="4978" y="13"/>
                      <a:pt x="4930" y="13"/>
                      <a:pt x="48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2"/>
              <p:cNvSpPr/>
              <p:nvPr/>
            </p:nvSpPr>
            <p:spPr>
              <a:xfrm rot="1059773">
                <a:off x="7371528" y="2981837"/>
                <a:ext cx="349908" cy="302362"/>
              </a:xfrm>
              <a:custGeom>
                <a:avLst/>
                <a:gdLst/>
                <a:ahLst/>
                <a:cxnLst/>
                <a:rect l="l" t="t" r="r" b="b"/>
                <a:pathLst>
                  <a:path w="9729" h="8407" extrusionOk="0">
                    <a:moveTo>
                      <a:pt x="9645" y="0"/>
                    </a:moveTo>
                    <a:cubicBezTo>
                      <a:pt x="8359" y="1286"/>
                      <a:pt x="3073" y="6525"/>
                      <a:pt x="1" y="8335"/>
                    </a:cubicBezTo>
                    <a:cubicBezTo>
                      <a:pt x="13" y="8359"/>
                      <a:pt x="37" y="8394"/>
                      <a:pt x="72" y="8406"/>
                    </a:cubicBezTo>
                    <a:cubicBezTo>
                      <a:pt x="3180" y="6573"/>
                      <a:pt x="8490" y="1286"/>
                      <a:pt x="9728" y="36"/>
                    </a:cubicBezTo>
                    <a:cubicBezTo>
                      <a:pt x="9716" y="24"/>
                      <a:pt x="9681" y="12"/>
                      <a:pt x="9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2"/>
              <p:cNvSpPr/>
              <p:nvPr/>
            </p:nvSpPr>
            <p:spPr>
              <a:xfrm rot="1059773">
                <a:off x="7494129" y="3160995"/>
                <a:ext cx="327610" cy="333616"/>
              </a:xfrm>
              <a:custGeom>
                <a:avLst/>
                <a:gdLst/>
                <a:ahLst/>
                <a:cxnLst/>
                <a:rect l="l" t="t" r="r" b="b"/>
                <a:pathLst>
                  <a:path w="9109" h="9276" extrusionOk="0">
                    <a:moveTo>
                      <a:pt x="9025" y="1"/>
                    </a:moveTo>
                    <a:cubicBezTo>
                      <a:pt x="6287" y="3573"/>
                      <a:pt x="1786" y="7621"/>
                      <a:pt x="0" y="9192"/>
                    </a:cubicBezTo>
                    <a:lnTo>
                      <a:pt x="48" y="9276"/>
                    </a:lnTo>
                    <a:cubicBezTo>
                      <a:pt x="1822" y="7728"/>
                      <a:pt x="6358" y="3656"/>
                      <a:pt x="9109" y="48"/>
                    </a:cubicBezTo>
                    <a:lnTo>
                      <a:pt x="90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2"/>
              <p:cNvSpPr/>
              <p:nvPr/>
            </p:nvSpPr>
            <p:spPr>
              <a:xfrm rot="1059773">
                <a:off x="7936672" y="2911368"/>
                <a:ext cx="238559" cy="305778"/>
              </a:xfrm>
              <a:custGeom>
                <a:avLst/>
                <a:gdLst/>
                <a:ahLst/>
                <a:cxnLst/>
                <a:rect l="l" t="t" r="r" b="b"/>
                <a:pathLst>
                  <a:path w="6633" h="8502" extrusionOk="0">
                    <a:moveTo>
                      <a:pt x="6561" y="0"/>
                    </a:moveTo>
                    <a:cubicBezTo>
                      <a:pt x="4823" y="2417"/>
                      <a:pt x="1406" y="6668"/>
                      <a:pt x="1" y="8442"/>
                    </a:cubicBezTo>
                    <a:cubicBezTo>
                      <a:pt x="25" y="8465"/>
                      <a:pt x="37" y="8489"/>
                      <a:pt x="72" y="8501"/>
                    </a:cubicBezTo>
                    <a:cubicBezTo>
                      <a:pt x="1489" y="6739"/>
                      <a:pt x="4871" y="2488"/>
                      <a:pt x="6633" y="95"/>
                    </a:cubicBezTo>
                    <a:cubicBezTo>
                      <a:pt x="6621" y="60"/>
                      <a:pt x="6585" y="48"/>
                      <a:pt x="6573" y="12"/>
                    </a:cubicBezTo>
                    <a:lnTo>
                      <a:pt x="65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2"/>
              <p:cNvSpPr/>
              <p:nvPr/>
            </p:nvSpPr>
            <p:spPr>
              <a:xfrm rot="1059773">
                <a:off x="8014444" y="3132117"/>
                <a:ext cx="295492" cy="251399"/>
              </a:xfrm>
              <a:custGeom>
                <a:avLst/>
                <a:gdLst/>
                <a:ahLst/>
                <a:cxnLst/>
                <a:rect l="l" t="t" r="r" b="b"/>
                <a:pathLst>
                  <a:path w="8216" h="6990" extrusionOk="0">
                    <a:moveTo>
                      <a:pt x="8156" y="1"/>
                    </a:moveTo>
                    <a:cubicBezTo>
                      <a:pt x="5549" y="2442"/>
                      <a:pt x="1179" y="5954"/>
                      <a:pt x="0" y="6871"/>
                    </a:cubicBezTo>
                    <a:cubicBezTo>
                      <a:pt x="12" y="6930"/>
                      <a:pt x="12" y="6966"/>
                      <a:pt x="36" y="6990"/>
                    </a:cubicBezTo>
                    <a:cubicBezTo>
                      <a:pt x="1143" y="6097"/>
                      <a:pt x="5584" y="2561"/>
                      <a:pt x="8216" y="84"/>
                    </a:cubicBezTo>
                    <a:cubicBezTo>
                      <a:pt x="8204" y="60"/>
                      <a:pt x="8168" y="25"/>
                      <a:pt x="81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2"/>
              <p:cNvSpPr/>
              <p:nvPr/>
            </p:nvSpPr>
            <p:spPr>
              <a:xfrm rot="1059773">
                <a:off x="7629328" y="3303821"/>
                <a:ext cx="306210" cy="253988"/>
              </a:xfrm>
              <a:custGeom>
                <a:avLst/>
                <a:gdLst/>
                <a:ahLst/>
                <a:cxnLst/>
                <a:rect l="l" t="t" r="r" b="b"/>
                <a:pathLst>
                  <a:path w="8514" h="7062" extrusionOk="0">
                    <a:moveTo>
                      <a:pt x="8454" y="1"/>
                    </a:moveTo>
                    <a:cubicBezTo>
                      <a:pt x="7858" y="703"/>
                      <a:pt x="4120" y="4930"/>
                      <a:pt x="0" y="6978"/>
                    </a:cubicBezTo>
                    <a:cubicBezTo>
                      <a:pt x="36" y="7013"/>
                      <a:pt x="48" y="7037"/>
                      <a:pt x="72" y="7061"/>
                    </a:cubicBezTo>
                    <a:cubicBezTo>
                      <a:pt x="4167" y="5013"/>
                      <a:pt x="7870" y="834"/>
                      <a:pt x="8513" y="96"/>
                    </a:cubicBezTo>
                    <a:cubicBezTo>
                      <a:pt x="8501" y="60"/>
                      <a:pt x="8465" y="36"/>
                      <a:pt x="84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2"/>
              <p:cNvSpPr/>
              <p:nvPr/>
            </p:nvSpPr>
            <p:spPr>
              <a:xfrm rot="1059773">
                <a:off x="8094434" y="3322523"/>
                <a:ext cx="276215" cy="212016"/>
              </a:xfrm>
              <a:custGeom>
                <a:avLst/>
                <a:gdLst/>
                <a:ahLst/>
                <a:cxnLst/>
                <a:rect l="l" t="t" r="r" b="b"/>
                <a:pathLst>
                  <a:path w="7680" h="5895" extrusionOk="0">
                    <a:moveTo>
                      <a:pt x="7608" y="1"/>
                    </a:moveTo>
                    <a:cubicBezTo>
                      <a:pt x="4620" y="2013"/>
                      <a:pt x="726" y="5192"/>
                      <a:pt x="0" y="5811"/>
                    </a:cubicBezTo>
                    <a:cubicBezTo>
                      <a:pt x="12" y="5835"/>
                      <a:pt x="36" y="5870"/>
                      <a:pt x="60" y="5894"/>
                    </a:cubicBezTo>
                    <a:cubicBezTo>
                      <a:pt x="774" y="5299"/>
                      <a:pt x="4691" y="2084"/>
                      <a:pt x="7680" y="72"/>
                    </a:cubicBezTo>
                    <a:cubicBezTo>
                      <a:pt x="7668" y="48"/>
                      <a:pt x="7632" y="12"/>
                      <a:pt x="76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2"/>
              <p:cNvSpPr/>
              <p:nvPr/>
            </p:nvSpPr>
            <p:spPr>
              <a:xfrm rot="1059773">
                <a:off x="7708304" y="3438095"/>
                <a:ext cx="308332" cy="237696"/>
              </a:xfrm>
              <a:custGeom>
                <a:avLst/>
                <a:gdLst/>
                <a:ahLst/>
                <a:cxnLst/>
                <a:rect l="l" t="t" r="r" b="b"/>
                <a:pathLst>
                  <a:path w="8573" h="6609" extrusionOk="0">
                    <a:moveTo>
                      <a:pt x="8501" y="1"/>
                    </a:moveTo>
                    <a:cubicBezTo>
                      <a:pt x="5513" y="2870"/>
                      <a:pt x="1739" y="5418"/>
                      <a:pt x="0" y="6526"/>
                    </a:cubicBezTo>
                    <a:cubicBezTo>
                      <a:pt x="12" y="6561"/>
                      <a:pt x="48" y="6585"/>
                      <a:pt x="72" y="6609"/>
                    </a:cubicBezTo>
                    <a:cubicBezTo>
                      <a:pt x="1834" y="5478"/>
                      <a:pt x="5584" y="2930"/>
                      <a:pt x="8573" y="72"/>
                    </a:cubicBezTo>
                    <a:cubicBezTo>
                      <a:pt x="8561" y="37"/>
                      <a:pt x="8525" y="13"/>
                      <a:pt x="8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2"/>
              <p:cNvSpPr/>
              <p:nvPr/>
            </p:nvSpPr>
            <p:spPr>
              <a:xfrm rot="1059773">
                <a:off x="7202843" y="2486428"/>
                <a:ext cx="384543" cy="63407"/>
              </a:xfrm>
              <a:custGeom>
                <a:avLst/>
                <a:gdLst/>
                <a:ahLst/>
                <a:cxnLst/>
                <a:rect l="l" t="t" r="r" b="b"/>
                <a:pathLst>
                  <a:path w="10692" h="1763" extrusionOk="0">
                    <a:moveTo>
                      <a:pt x="10656" y="1"/>
                    </a:moveTo>
                    <a:cubicBezTo>
                      <a:pt x="10049" y="155"/>
                      <a:pt x="4227" y="1584"/>
                      <a:pt x="0" y="1656"/>
                    </a:cubicBezTo>
                    <a:cubicBezTo>
                      <a:pt x="0" y="1691"/>
                      <a:pt x="12" y="1727"/>
                      <a:pt x="12" y="1763"/>
                    </a:cubicBezTo>
                    <a:cubicBezTo>
                      <a:pt x="4286" y="1691"/>
                      <a:pt x="10180" y="227"/>
                      <a:pt x="10692" y="108"/>
                    </a:cubicBezTo>
                    <a:cubicBezTo>
                      <a:pt x="10692" y="60"/>
                      <a:pt x="10668" y="36"/>
                      <a:pt x="10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6" name="Google Shape;1416;p42"/>
            <p:cNvSpPr/>
            <p:nvPr/>
          </p:nvSpPr>
          <p:spPr>
            <a:xfrm>
              <a:off x="7043867" y="3462899"/>
              <a:ext cx="152492" cy="748180"/>
            </a:xfrm>
            <a:custGeom>
              <a:avLst/>
              <a:gdLst/>
              <a:ahLst/>
              <a:cxnLst/>
              <a:rect l="l" t="t" r="r" b="b"/>
              <a:pathLst>
                <a:path w="4240" h="20803" extrusionOk="0">
                  <a:moveTo>
                    <a:pt x="2445" y="1"/>
                  </a:moveTo>
                  <a:cubicBezTo>
                    <a:pt x="1845" y="1"/>
                    <a:pt x="1147" y="1438"/>
                    <a:pt x="1049" y="1950"/>
                  </a:cubicBezTo>
                  <a:cubicBezTo>
                    <a:pt x="918" y="2736"/>
                    <a:pt x="1" y="8713"/>
                    <a:pt x="72" y="13702"/>
                  </a:cubicBezTo>
                  <a:cubicBezTo>
                    <a:pt x="138" y="18271"/>
                    <a:pt x="1132" y="20803"/>
                    <a:pt x="2095" y="20803"/>
                  </a:cubicBezTo>
                  <a:cubicBezTo>
                    <a:pt x="2183" y="20803"/>
                    <a:pt x="2271" y="20781"/>
                    <a:pt x="2358" y="20738"/>
                  </a:cubicBezTo>
                  <a:cubicBezTo>
                    <a:pt x="3406" y="20226"/>
                    <a:pt x="3847" y="16321"/>
                    <a:pt x="4049" y="13464"/>
                  </a:cubicBezTo>
                  <a:cubicBezTo>
                    <a:pt x="4240" y="10594"/>
                    <a:pt x="3251" y="1915"/>
                    <a:pt x="3251" y="1915"/>
                  </a:cubicBezTo>
                  <a:cubicBezTo>
                    <a:pt x="3107" y="485"/>
                    <a:pt x="2793" y="1"/>
                    <a:pt x="24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7" name="Google Shape;1417;p42"/>
            <p:cNvGrpSpPr/>
            <p:nvPr/>
          </p:nvGrpSpPr>
          <p:grpSpPr>
            <a:xfrm>
              <a:off x="7556872" y="1875008"/>
              <a:ext cx="775477" cy="756380"/>
              <a:chOff x="7556872" y="1875008"/>
              <a:chExt cx="775477" cy="756380"/>
            </a:xfrm>
          </p:grpSpPr>
          <p:sp>
            <p:nvSpPr>
              <p:cNvPr id="1418" name="Google Shape;1418;p42"/>
              <p:cNvSpPr/>
              <p:nvPr/>
            </p:nvSpPr>
            <p:spPr>
              <a:xfrm>
                <a:off x="7556872" y="1875008"/>
                <a:ext cx="775477" cy="756344"/>
              </a:xfrm>
              <a:custGeom>
                <a:avLst/>
                <a:gdLst/>
                <a:ahLst/>
                <a:cxnLst/>
                <a:rect l="l" t="t" r="r" b="b"/>
                <a:pathLst>
                  <a:path w="21562" h="21030" extrusionOk="0">
                    <a:moveTo>
                      <a:pt x="4028" y="1"/>
                    </a:moveTo>
                    <a:cubicBezTo>
                      <a:pt x="3887" y="1"/>
                      <a:pt x="3747" y="9"/>
                      <a:pt x="3608" y="24"/>
                    </a:cubicBezTo>
                    <a:cubicBezTo>
                      <a:pt x="1" y="417"/>
                      <a:pt x="1620" y="3751"/>
                      <a:pt x="2382" y="5477"/>
                    </a:cubicBezTo>
                    <a:cubicBezTo>
                      <a:pt x="3144" y="7204"/>
                      <a:pt x="11145" y="13597"/>
                      <a:pt x="14657" y="15895"/>
                    </a:cubicBezTo>
                    <a:cubicBezTo>
                      <a:pt x="17570" y="17807"/>
                      <a:pt x="20779" y="21030"/>
                      <a:pt x="21411" y="21030"/>
                    </a:cubicBezTo>
                    <a:cubicBezTo>
                      <a:pt x="21539" y="21030"/>
                      <a:pt x="21562" y="20898"/>
                      <a:pt x="21456" y="20598"/>
                    </a:cubicBezTo>
                    <a:cubicBezTo>
                      <a:pt x="21456" y="20598"/>
                      <a:pt x="17288" y="11407"/>
                      <a:pt x="14348" y="8001"/>
                    </a:cubicBezTo>
                    <a:cubicBezTo>
                      <a:pt x="11543" y="4716"/>
                      <a:pt x="7529" y="1"/>
                      <a:pt x="40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2"/>
              <p:cNvSpPr/>
              <p:nvPr/>
            </p:nvSpPr>
            <p:spPr>
              <a:xfrm>
                <a:off x="7607834" y="1877130"/>
                <a:ext cx="721997" cy="754258"/>
              </a:xfrm>
              <a:custGeom>
                <a:avLst/>
                <a:gdLst/>
                <a:ahLst/>
                <a:cxnLst/>
                <a:rect l="l" t="t" r="r" b="b"/>
                <a:pathLst>
                  <a:path w="20075" h="20972" extrusionOk="0">
                    <a:moveTo>
                      <a:pt x="3227" y="1"/>
                    </a:moveTo>
                    <a:lnTo>
                      <a:pt x="2989" y="2966"/>
                    </a:lnTo>
                    <a:lnTo>
                      <a:pt x="643" y="489"/>
                    </a:lnTo>
                    <a:cubicBezTo>
                      <a:pt x="584" y="537"/>
                      <a:pt x="536" y="584"/>
                      <a:pt x="477" y="632"/>
                    </a:cubicBezTo>
                    <a:lnTo>
                      <a:pt x="2798" y="3073"/>
                    </a:lnTo>
                    <a:lnTo>
                      <a:pt x="0" y="2751"/>
                    </a:lnTo>
                    <a:lnTo>
                      <a:pt x="0" y="2751"/>
                    </a:lnTo>
                    <a:cubicBezTo>
                      <a:pt x="12" y="2835"/>
                      <a:pt x="36" y="2906"/>
                      <a:pt x="48" y="2966"/>
                    </a:cubicBezTo>
                    <a:lnTo>
                      <a:pt x="3025" y="3287"/>
                    </a:lnTo>
                    <a:lnTo>
                      <a:pt x="4275" y="4597"/>
                    </a:lnTo>
                    <a:lnTo>
                      <a:pt x="4275" y="4597"/>
                    </a:lnTo>
                    <a:lnTo>
                      <a:pt x="536" y="4442"/>
                    </a:lnTo>
                    <a:lnTo>
                      <a:pt x="536" y="4442"/>
                    </a:lnTo>
                    <a:cubicBezTo>
                      <a:pt x="572" y="4513"/>
                      <a:pt x="596" y="4585"/>
                      <a:pt x="631" y="4644"/>
                    </a:cubicBezTo>
                    <a:lnTo>
                      <a:pt x="4477" y="4811"/>
                    </a:lnTo>
                    <a:lnTo>
                      <a:pt x="5811" y="6192"/>
                    </a:lnTo>
                    <a:lnTo>
                      <a:pt x="1965" y="6680"/>
                    </a:lnTo>
                    <a:lnTo>
                      <a:pt x="2144" y="6859"/>
                    </a:lnTo>
                    <a:lnTo>
                      <a:pt x="5989" y="6371"/>
                    </a:lnTo>
                    <a:lnTo>
                      <a:pt x="7275" y="7728"/>
                    </a:lnTo>
                    <a:lnTo>
                      <a:pt x="3548" y="8204"/>
                    </a:lnTo>
                    <a:cubicBezTo>
                      <a:pt x="3608" y="8264"/>
                      <a:pt x="3679" y="8323"/>
                      <a:pt x="3751" y="8383"/>
                    </a:cubicBezTo>
                    <a:lnTo>
                      <a:pt x="7454" y="7907"/>
                    </a:lnTo>
                    <a:lnTo>
                      <a:pt x="8371" y="8859"/>
                    </a:lnTo>
                    <a:lnTo>
                      <a:pt x="5239" y="9693"/>
                    </a:lnTo>
                    <a:cubicBezTo>
                      <a:pt x="5299" y="9752"/>
                      <a:pt x="5370" y="9800"/>
                      <a:pt x="5430" y="9859"/>
                    </a:cubicBezTo>
                    <a:lnTo>
                      <a:pt x="8525" y="9038"/>
                    </a:lnTo>
                    <a:lnTo>
                      <a:pt x="9644" y="10193"/>
                    </a:lnTo>
                    <a:lnTo>
                      <a:pt x="6763" y="10943"/>
                    </a:lnTo>
                    <a:cubicBezTo>
                      <a:pt x="6823" y="11002"/>
                      <a:pt x="6894" y="11050"/>
                      <a:pt x="6954" y="11109"/>
                    </a:cubicBezTo>
                    <a:lnTo>
                      <a:pt x="9811" y="10371"/>
                    </a:lnTo>
                    <a:lnTo>
                      <a:pt x="10847" y="11467"/>
                    </a:lnTo>
                    <a:lnTo>
                      <a:pt x="8406" y="12264"/>
                    </a:lnTo>
                    <a:cubicBezTo>
                      <a:pt x="8466" y="12312"/>
                      <a:pt x="8549" y="12371"/>
                      <a:pt x="8609" y="12419"/>
                    </a:cubicBezTo>
                    <a:lnTo>
                      <a:pt x="11002" y="11621"/>
                    </a:lnTo>
                    <a:lnTo>
                      <a:pt x="12038" y="12717"/>
                    </a:lnTo>
                    <a:lnTo>
                      <a:pt x="9930" y="13431"/>
                    </a:lnTo>
                    <a:cubicBezTo>
                      <a:pt x="10002" y="13467"/>
                      <a:pt x="10061" y="13526"/>
                      <a:pt x="10121" y="13574"/>
                    </a:cubicBezTo>
                    <a:lnTo>
                      <a:pt x="12192" y="12872"/>
                    </a:lnTo>
                    <a:lnTo>
                      <a:pt x="13788" y="14538"/>
                    </a:lnTo>
                    <a:lnTo>
                      <a:pt x="12252" y="15122"/>
                    </a:lnTo>
                    <a:cubicBezTo>
                      <a:pt x="12323" y="15169"/>
                      <a:pt x="12383" y="15217"/>
                      <a:pt x="12454" y="15277"/>
                    </a:cubicBezTo>
                    <a:lnTo>
                      <a:pt x="13931" y="14705"/>
                    </a:lnTo>
                    <a:lnTo>
                      <a:pt x="15240" y="16074"/>
                    </a:lnTo>
                    <a:lnTo>
                      <a:pt x="14169" y="16432"/>
                    </a:lnTo>
                    <a:cubicBezTo>
                      <a:pt x="14240" y="16479"/>
                      <a:pt x="14300" y="16539"/>
                      <a:pt x="14371" y="16586"/>
                    </a:cubicBezTo>
                    <a:lnTo>
                      <a:pt x="15407" y="16241"/>
                    </a:lnTo>
                    <a:lnTo>
                      <a:pt x="16514" y="17420"/>
                    </a:lnTo>
                    <a:lnTo>
                      <a:pt x="15848" y="17729"/>
                    </a:lnTo>
                    <a:cubicBezTo>
                      <a:pt x="15907" y="17777"/>
                      <a:pt x="15967" y="17836"/>
                      <a:pt x="16026" y="17872"/>
                    </a:cubicBezTo>
                    <a:lnTo>
                      <a:pt x="16669" y="17575"/>
                    </a:lnTo>
                    <a:lnTo>
                      <a:pt x="17931" y="18908"/>
                    </a:lnTo>
                    <a:lnTo>
                      <a:pt x="17491" y="19099"/>
                    </a:lnTo>
                    <a:cubicBezTo>
                      <a:pt x="17550" y="19146"/>
                      <a:pt x="17610" y="19206"/>
                      <a:pt x="17669" y="19241"/>
                    </a:cubicBezTo>
                    <a:lnTo>
                      <a:pt x="18086" y="19063"/>
                    </a:lnTo>
                    <a:lnTo>
                      <a:pt x="19824" y="20896"/>
                    </a:lnTo>
                    <a:cubicBezTo>
                      <a:pt x="19895" y="20947"/>
                      <a:pt x="19954" y="20971"/>
                      <a:pt x="19999" y="20971"/>
                    </a:cubicBezTo>
                    <a:cubicBezTo>
                      <a:pt x="20037" y="20971"/>
                      <a:pt x="20063" y="20953"/>
                      <a:pt x="20074" y="20920"/>
                    </a:cubicBezTo>
                    <a:lnTo>
                      <a:pt x="18217" y="18968"/>
                    </a:lnTo>
                    <a:lnTo>
                      <a:pt x="18788" y="17956"/>
                    </a:lnTo>
                    <a:cubicBezTo>
                      <a:pt x="18753" y="17884"/>
                      <a:pt x="18705" y="17801"/>
                      <a:pt x="18681" y="17729"/>
                    </a:cubicBezTo>
                    <a:lnTo>
                      <a:pt x="18062" y="18813"/>
                    </a:lnTo>
                    <a:lnTo>
                      <a:pt x="16800" y="17491"/>
                    </a:lnTo>
                    <a:lnTo>
                      <a:pt x="17681" y="15765"/>
                    </a:lnTo>
                    <a:cubicBezTo>
                      <a:pt x="17634" y="15693"/>
                      <a:pt x="17610" y="15622"/>
                      <a:pt x="17562" y="15539"/>
                    </a:cubicBezTo>
                    <a:lnTo>
                      <a:pt x="16657" y="17348"/>
                    </a:lnTo>
                    <a:lnTo>
                      <a:pt x="15538" y="16170"/>
                    </a:lnTo>
                    <a:lnTo>
                      <a:pt x="16610" y="13729"/>
                    </a:lnTo>
                    <a:cubicBezTo>
                      <a:pt x="16562" y="13657"/>
                      <a:pt x="16526" y="13574"/>
                      <a:pt x="16491" y="13503"/>
                    </a:cubicBezTo>
                    <a:lnTo>
                      <a:pt x="15395" y="16015"/>
                    </a:lnTo>
                    <a:lnTo>
                      <a:pt x="14086" y="14634"/>
                    </a:lnTo>
                    <a:lnTo>
                      <a:pt x="15431" y="11657"/>
                    </a:lnTo>
                    <a:lnTo>
                      <a:pt x="15300" y="11431"/>
                    </a:lnTo>
                    <a:lnTo>
                      <a:pt x="13919" y="14467"/>
                    </a:lnTo>
                    <a:lnTo>
                      <a:pt x="12323" y="12800"/>
                    </a:lnTo>
                    <a:lnTo>
                      <a:pt x="13966" y="9335"/>
                    </a:lnTo>
                    <a:cubicBezTo>
                      <a:pt x="13919" y="9276"/>
                      <a:pt x="13871" y="9204"/>
                      <a:pt x="13824" y="9145"/>
                    </a:cubicBezTo>
                    <a:lnTo>
                      <a:pt x="12181" y="12645"/>
                    </a:lnTo>
                    <a:lnTo>
                      <a:pt x="11133" y="11538"/>
                    </a:lnTo>
                    <a:lnTo>
                      <a:pt x="12728" y="7740"/>
                    </a:lnTo>
                    <a:cubicBezTo>
                      <a:pt x="12681" y="7680"/>
                      <a:pt x="12621" y="7621"/>
                      <a:pt x="12573" y="7561"/>
                    </a:cubicBezTo>
                    <a:lnTo>
                      <a:pt x="10990" y="11348"/>
                    </a:lnTo>
                    <a:lnTo>
                      <a:pt x="9942" y="10264"/>
                    </a:lnTo>
                    <a:lnTo>
                      <a:pt x="11490" y="6287"/>
                    </a:lnTo>
                    <a:cubicBezTo>
                      <a:pt x="11442" y="6228"/>
                      <a:pt x="11383" y="6168"/>
                      <a:pt x="11347" y="6109"/>
                    </a:cubicBezTo>
                    <a:lnTo>
                      <a:pt x="9799" y="10097"/>
                    </a:lnTo>
                    <a:lnTo>
                      <a:pt x="8680" y="8919"/>
                    </a:lnTo>
                    <a:lnTo>
                      <a:pt x="10061" y="4704"/>
                    </a:lnTo>
                    <a:cubicBezTo>
                      <a:pt x="10002" y="4644"/>
                      <a:pt x="9954" y="4585"/>
                      <a:pt x="9895" y="4549"/>
                    </a:cubicBezTo>
                    <a:lnTo>
                      <a:pt x="8513" y="8752"/>
                    </a:lnTo>
                    <a:lnTo>
                      <a:pt x="7609" y="7800"/>
                    </a:lnTo>
                    <a:lnTo>
                      <a:pt x="8882" y="3513"/>
                    </a:lnTo>
                    <a:cubicBezTo>
                      <a:pt x="8823" y="3454"/>
                      <a:pt x="8763" y="3418"/>
                      <a:pt x="8728" y="3358"/>
                    </a:cubicBezTo>
                    <a:lnTo>
                      <a:pt x="7442" y="7621"/>
                    </a:lnTo>
                    <a:lnTo>
                      <a:pt x="6132" y="6252"/>
                    </a:lnTo>
                    <a:lnTo>
                      <a:pt x="7382" y="2168"/>
                    </a:lnTo>
                    <a:lnTo>
                      <a:pt x="7204" y="2025"/>
                    </a:lnTo>
                    <a:lnTo>
                      <a:pt x="5965" y="6097"/>
                    </a:lnTo>
                    <a:lnTo>
                      <a:pt x="4644" y="4692"/>
                    </a:lnTo>
                    <a:lnTo>
                      <a:pt x="5537" y="882"/>
                    </a:lnTo>
                    <a:cubicBezTo>
                      <a:pt x="5477" y="858"/>
                      <a:pt x="5418" y="811"/>
                      <a:pt x="5346" y="775"/>
                    </a:cubicBezTo>
                    <a:lnTo>
                      <a:pt x="4465" y="4525"/>
                    </a:lnTo>
                    <a:lnTo>
                      <a:pt x="3191" y="3180"/>
                    </a:lnTo>
                    <a:lnTo>
                      <a:pt x="3441" y="49"/>
                    </a:lnTo>
                    <a:cubicBezTo>
                      <a:pt x="3370" y="37"/>
                      <a:pt x="3310" y="25"/>
                      <a:pt x="3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0" name="Google Shape;1420;p42"/>
            <p:cNvGrpSpPr/>
            <p:nvPr/>
          </p:nvGrpSpPr>
          <p:grpSpPr>
            <a:xfrm>
              <a:off x="7967520" y="1560098"/>
              <a:ext cx="534871" cy="1168107"/>
              <a:chOff x="7967520" y="1560098"/>
              <a:chExt cx="534871" cy="1168107"/>
            </a:xfrm>
          </p:grpSpPr>
          <p:sp>
            <p:nvSpPr>
              <p:cNvPr id="1421" name="Google Shape;1421;p42"/>
              <p:cNvSpPr/>
              <p:nvPr/>
            </p:nvSpPr>
            <p:spPr>
              <a:xfrm>
                <a:off x="7967520" y="1560098"/>
                <a:ext cx="534871" cy="1168107"/>
              </a:xfrm>
              <a:custGeom>
                <a:avLst/>
                <a:gdLst/>
                <a:ahLst/>
                <a:cxnLst/>
                <a:rect l="l" t="t" r="r" b="b"/>
                <a:pathLst>
                  <a:path w="14872" h="32479" extrusionOk="0">
                    <a:moveTo>
                      <a:pt x="3852" y="0"/>
                    </a:moveTo>
                    <a:cubicBezTo>
                      <a:pt x="3109" y="0"/>
                      <a:pt x="2456" y="221"/>
                      <a:pt x="1953" y="565"/>
                    </a:cubicBezTo>
                    <a:cubicBezTo>
                      <a:pt x="1" y="1887"/>
                      <a:pt x="3620" y="8399"/>
                      <a:pt x="5525" y="12709"/>
                    </a:cubicBezTo>
                    <a:cubicBezTo>
                      <a:pt x="7430" y="17007"/>
                      <a:pt x="10311" y="26413"/>
                      <a:pt x="10573" y="30628"/>
                    </a:cubicBezTo>
                    <a:cubicBezTo>
                      <a:pt x="10651" y="31999"/>
                      <a:pt x="10841" y="32478"/>
                      <a:pt x="11066" y="32478"/>
                    </a:cubicBezTo>
                    <a:cubicBezTo>
                      <a:pt x="11536" y="32478"/>
                      <a:pt x="12160" y="30400"/>
                      <a:pt x="12240" y="29973"/>
                    </a:cubicBezTo>
                    <a:cubicBezTo>
                      <a:pt x="12240" y="29973"/>
                      <a:pt x="14872" y="17948"/>
                      <a:pt x="11133" y="7863"/>
                    </a:cubicBezTo>
                    <a:cubicBezTo>
                      <a:pt x="8888" y="1835"/>
                      <a:pt x="5993" y="0"/>
                      <a:pt x="3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2"/>
              <p:cNvSpPr/>
              <p:nvPr/>
            </p:nvSpPr>
            <p:spPr>
              <a:xfrm>
                <a:off x="8016325" y="1562400"/>
                <a:ext cx="422697" cy="1163504"/>
              </a:xfrm>
              <a:custGeom>
                <a:avLst/>
                <a:gdLst/>
                <a:ahLst/>
                <a:cxnLst/>
                <a:rect l="l" t="t" r="r" b="b"/>
                <a:pathLst>
                  <a:path w="11753" h="32351" extrusionOk="0">
                    <a:moveTo>
                      <a:pt x="3466" y="1"/>
                    </a:moveTo>
                    <a:lnTo>
                      <a:pt x="3239" y="2715"/>
                    </a:lnTo>
                    <a:cubicBezTo>
                      <a:pt x="2335" y="1644"/>
                      <a:pt x="1454" y="858"/>
                      <a:pt x="751" y="299"/>
                    </a:cubicBezTo>
                    <a:cubicBezTo>
                      <a:pt x="703" y="334"/>
                      <a:pt x="620" y="382"/>
                      <a:pt x="561" y="418"/>
                    </a:cubicBezTo>
                    <a:cubicBezTo>
                      <a:pt x="1251" y="953"/>
                      <a:pt x="2108" y="1715"/>
                      <a:pt x="3025" y="2787"/>
                    </a:cubicBezTo>
                    <a:lnTo>
                      <a:pt x="1" y="2132"/>
                    </a:lnTo>
                    <a:lnTo>
                      <a:pt x="1" y="2132"/>
                    </a:lnTo>
                    <a:cubicBezTo>
                      <a:pt x="1" y="2204"/>
                      <a:pt x="13" y="2287"/>
                      <a:pt x="13" y="2358"/>
                    </a:cubicBezTo>
                    <a:lnTo>
                      <a:pt x="3228" y="3061"/>
                    </a:lnTo>
                    <a:cubicBezTo>
                      <a:pt x="3740" y="3680"/>
                      <a:pt x="4252" y="4382"/>
                      <a:pt x="4775" y="5204"/>
                    </a:cubicBezTo>
                    <a:lnTo>
                      <a:pt x="775" y="5097"/>
                    </a:lnTo>
                    <a:lnTo>
                      <a:pt x="775" y="5097"/>
                    </a:lnTo>
                    <a:cubicBezTo>
                      <a:pt x="799" y="5168"/>
                      <a:pt x="823" y="5228"/>
                      <a:pt x="846" y="5299"/>
                    </a:cubicBezTo>
                    <a:lnTo>
                      <a:pt x="4906" y="5406"/>
                    </a:lnTo>
                    <a:cubicBezTo>
                      <a:pt x="5430" y="6275"/>
                      <a:pt x="5942" y="7228"/>
                      <a:pt x="6395" y="8311"/>
                    </a:cubicBezTo>
                    <a:lnTo>
                      <a:pt x="2108" y="8264"/>
                    </a:lnTo>
                    <a:lnTo>
                      <a:pt x="2108" y="8264"/>
                    </a:lnTo>
                    <a:cubicBezTo>
                      <a:pt x="2144" y="8335"/>
                      <a:pt x="2168" y="8395"/>
                      <a:pt x="2204" y="8478"/>
                    </a:cubicBezTo>
                    <a:lnTo>
                      <a:pt x="6490" y="8514"/>
                    </a:lnTo>
                    <a:cubicBezTo>
                      <a:pt x="6954" y="9621"/>
                      <a:pt x="7371" y="10836"/>
                      <a:pt x="7704" y="12181"/>
                    </a:cubicBezTo>
                    <a:lnTo>
                      <a:pt x="3799" y="11871"/>
                    </a:lnTo>
                    <a:lnTo>
                      <a:pt x="3799" y="11871"/>
                    </a:lnTo>
                    <a:cubicBezTo>
                      <a:pt x="3823" y="11943"/>
                      <a:pt x="3859" y="12014"/>
                      <a:pt x="3894" y="12074"/>
                    </a:cubicBezTo>
                    <a:lnTo>
                      <a:pt x="7764" y="12383"/>
                    </a:lnTo>
                    <a:cubicBezTo>
                      <a:pt x="7859" y="12717"/>
                      <a:pt x="7931" y="13062"/>
                      <a:pt x="8002" y="13419"/>
                    </a:cubicBezTo>
                    <a:cubicBezTo>
                      <a:pt x="8121" y="13967"/>
                      <a:pt x="8228" y="14503"/>
                      <a:pt x="8335" y="15027"/>
                    </a:cubicBezTo>
                    <a:lnTo>
                      <a:pt x="5002" y="14753"/>
                    </a:lnTo>
                    <a:lnTo>
                      <a:pt x="5002" y="14753"/>
                    </a:lnTo>
                    <a:cubicBezTo>
                      <a:pt x="5025" y="14824"/>
                      <a:pt x="5061" y="14907"/>
                      <a:pt x="5073" y="14967"/>
                    </a:cubicBezTo>
                    <a:lnTo>
                      <a:pt x="8383" y="15229"/>
                    </a:lnTo>
                    <a:cubicBezTo>
                      <a:pt x="8597" y="16289"/>
                      <a:pt x="8800" y="17289"/>
                      <a:pt x="8954" y="18217"/>
                    </a:cubicBezTo>
                    <a:lnTo>
                      <a:pt x="6133" y="18003"/>
                    </a:lnTo>
                    <a:lnTo>
                      <a:pt x="6133" y="18003"/>
                    </a:lnTo>
                    <a:cubicBezTo>
                      <a:pt x="6157" y="18075"/>
                      <a:pt x="6180" y="18146"/>
                      <a:pt x="6204" y="18205"/>
                    </a:cubicBezTo>
                    <a:lnTo>
                      <a:pt x="8990" y="18432"/>
                    </a:lnTo>
                    <a:cubicBezTo>
                      <a:pt x="9193" y="19515"/>
                      <a:pt x="9359" y="20527"/>
                      <a:pt x="9514" y="21468"/>
                    </a:cubicBezTo>
                    <a:lnTo>
                      <a:pt x="7133" y="21194"/>
                    </a:lnTo>
                    <a:lnTo>
                      <a:pt x="7133" y="21194"/>
                    </a:lnTo>
                    <a:cubicBezTo>
                      <a:pt x="7145" y="21277"/>
                      <a:pt x="7169" y="21349"/>
                      <a:pt x="7192" y="21408"/>
                    </a:cubicBezTo>
                    <a:lnTo>
                      <a:pt x="9538" y="21670"/>
                    </a:lnTo>
                    <a:cubicBezTo>
                      <a:pt x="9728" y="22920"/>
                      <a:pt x="9871" y="24040"/>
                      <a:pt x="9955" y="25063"/>
                    </a:cubicBezTo>
                    <a:lnTo>
                      <a:pt x="8109" y="24766"/>
                    </a:lnTo>
                    <a:lnTo>
                      <a:pt x="8109" y="24766"/>
                    </a:lnTo>
                    <a:cubicBezTo>
                      <a:pt x="8121" y="24849"/>
                      <a:pt x="8145" y="24921"/>
                      <a:pt x="8169" y="24992"/>
                    </a:cubicBezTo>
                    <a:lnTo>
                      <a:pt x="9990" y="25278"/>
                    </a:lnTo>
                    <a:cubicBezTo>
                      <a:pt x="10062" y="26254"/>
                      <a:pt x="10109" y="27159"/>
                      <a:pt x="10086" y="27992"/>
                    </a:cubicBezTo>
                    <a:lnTo>
                      <a:pt x="8764" y="27623"/>
                    </a:lnTo>
                    <a:lnTo>
                      <a:pt x="8812" y="27850"/>
                    </a:lnTo>
                    <a:lnTo>
                      <a:pt x="10086" y="28207"/>
                    </a:lnTo>
                    <a:cubicBezTo>
                      <a:pt x="10074" y="28933"/>
                      <a:pt x="10014" y="29624"/>
                      <a:pt x="9943" y="30278"/>
                    </a:cubicBezTo>
                    <a:lnTo>
                      <a:pt x="9133" y="30076"/>
                    </a:lnTo>
                    <a:lnTo>
                      <a:pt x="9133" y="30076"/>
                    </a:lnTo>
                    <a:cubicBezTo>
                      <a:pt x="9133" y="30159"/>
                      <a:pt x="9157" y="30231"/>
                      <a:pt x="9157" y="30302"/>
                    </a:cubicBezTo>
                    <a:lnTo>
                      <a:pt x="9907" y="30481"/>
                    </a:lnTo>
                    <a:cubicBezTo>
                      <a:pt x="9824" y="31112"/>
                      <a:pt x="9705" y="31707"/>
                      <a:pt x="9538" y="32302"/>
                    </a:cubicBezTo>
                    <a:cubicBezTo>
                      <a:pt x="9571" y="32336"/>
                      <a:pt x="9609" y="32351"/>
                      <a:pt x="9650" y="32351"/>
                    </a:cubicBezTo>
                    <a:cubicBezTo>
                      <a:pt x="9682" y="32351"/>
                      <a:pt x="9716" y="32342"/>
                      <a:pt x="9752" y="32326"/>
                    </a:cubicBezTo>
                    <a:cubicBezTo>
                      <a:pt x="9895" y="31731"/>
                      <a:pt x="10026" y="31124"/>
                      <a:pt x="10121" y="30493"/>
                    </a:cubicBezTo>
                    <a:lnTo>
                      <a:pt x="10824" y="30159"/>
                    </a:lnTo>
                    <a:cubicBezTo>
                      <a:pt x="10848" y="30052"/>
                      <a:pt x="10859" y="29969"/>
                      <a:pt x="10883" y="29909"/>
                    </a:cubicBezTo>
                    <a:lnTo>
                      <a:pt x="10883" y="29874"/>
                    </a:lnTo>
                    <a:lnTo>
                      <a:pt x="10193" y="30278"/>
                    </a:lnTo>
                    <a:cubicBezTo>
                      <a:pt x="10264" y="29635"/>
                      <a:pt x="10324" y="28981"/>
                      <a:pt x="10348" y="28266"/>
                    </a:cubicBezTo>
                    <a:lnTo>
                      <a:pt x="11252" y="27778"/>
                    </a:lnTo>
                    <a:cubicBezTo>
                      <a:pt x="11264" y="27683"/>
                      <a:pt x="11276" y="27611"/>
                      <a:pt x="11276" y="27528"/>
                    </a:cubicBezTo>
                    <a:lnTo>
                      <a:pt x="11276" y="27528"/>
                    </a:lnTo>
                    <a:lnTo>
                      <a:pt x="10348" y="28028"/>
                    </a:lnTo>
                    <a:cubicBezTo>
                      <a:pt x="10359" y="27183"/>
                      <a:pt x="10324" y="26278"/>
                      <a:pt x="10240" y="25278"/>
                    </a:cubicBezTo>
                    <a:lnTo>
                      <a:pt x="11621" y="24230"/>
                    </a:lnTo>
                    <a:cubicBezTo>
                      <a:pt x="11621" y="24147"/>
                      <a:pt x="11633" y="24051"/>
                      <a:pt x="11633" y="23968"/>
                    </a:cubicBezTo>
                    <a:lnTo>
                      <a:pt x="11633" y="23968"/>
                    </a:lnTo>
                    <a:lnTo>
                      <a:pt x="10205" y="25040"/>
                    </a:lnTo>
                    <a:cubicBezTo>
                      <a:pt x="10121" y="24016"/>
                      <a:pt x="9990" y="22897"/>
                      <a:pt x="9788" y="21658"/>
                    </a:cubicBezTo>
                    <a:lnTo>
                      <a:pt x="11752" y="19515"/>
                    </a:lnTo>
                    <a:lnTo>
                      <a:pt x="11752" y="19218"/>
                    </a:lnTo>
                    <a:lnTo>
                      <a:pt x="9752" y="21396"/>
                    </a:lnTo>
                    <a:cubicBezTo>
                      <a:pt x="9597" y="20468"/>
                      <a:pt x="9431" y="19468"/>
                      <a:pt x="9228" y="18396"/>
                    </a:cubicBezTo>
                    <a:lnTo>
                      <a:pt x="11538" y="15836"/>
                    </a:lnTo>
                    <a:cubicBezTo>
                      <a:pt x="11514" y="15753"/>
                      <a:pt x="11514" y="15658"/>
                      <a:pt x="11502" y="15562"/>
                    </a:cubicBezTo>
                    <a:lnTo>
                      <a:pt x="9169" y="18134"/>
                    </a:lnTo>
                    <a:cubicBezTo>
                      <a:pt x="8990" y="17205"/>
                      <a:pt x="8800" y="16229"/>
                      <a:pt x="8585" y="15181"/>
                    </a:cubicBezTo>
                    <a:lnTo>
                      <a:pt x="11038" y="12502"/>
                    </a:lnTo>
                    <a:cubicBezTo>
                      <a:pt x="11026" y="12419"/>
                      <a:pt x="11014" y="12348"/>
                      <a:pt x="11002" y="12252"/>
                    </a:cubicBezTo>
                    <a:lnTo>
                      <a:pt x="8538" y="14943"/>
                    </a:lnTo>
                    <a:cubicBezTo>
                      <a:pt x="8443" y="14443"/>
                      <a:pt x="8335" y="13931"/>
                      <a:pt x="8216" y="13395"/>
                    </a:cubicBezTo>
                    <a:cubicBezTo>
                      <a:pt x="8145" y="13038"/>
                      <a:pt x="8050" y="12681"/>
                      <a:pt x="7966" y="12324"/>
                    </a:cubicBezTo>
                    <a:lnTo>
                      <a:pt x="9943" y="8323"/>
                    </a:lnTo>
                    <a:lnTo>
                      <a:pt x="9847" y="8061"/>
                    </a:lnTo>
                    <a:lnTo>
                      <a:pt x="7883" y="12014"/>
                    </a:lnTo>
                    <a:cubicBezTo>
                      <a:pt x="7550" y="10705"/>
                      <a:pt x="7121" y="9514"/>
                      <a:pt x="6680" y="8430"/>
                    </a:cubicBezTo>
                    <a:lnTo>
                      <a:pt x="8395" y="4740"/>
                    </a:lnTo>
                    <a:cubicBezTo>
                      <a:pt x="8347" y="4668"/>
                      <a:pt x="8312" y="4585"/>
                      <a:pt x="8276" y="4513"/>
                    </a:cubicBezTo>
                    <a:lnTo>
                      <a:pt x="6573" y="8157"/>
                    </a:lnTo>
                    <a:cubicBezTo>
                      <a:pt x="6109" y="7085"/>
                      <a:pt x="5609" y="6156"/>
                      <a:pt x="5109" y="5299"/>
                    </a:cubicBezTo>
                    <a:lnTo>
                      <a:pt x="6014" y="1489"/>
                    </a:lnTo>
                    <a:cubicBezTo>
                      <a:pt x="5954" y="1430"/>
                      <a:pt x="5895" y="1394"/>
                      <a:pt x="5835" y="1334"/>
                    </a:cubicBezTo>
                    <a:lnTo>
                      <a:pt x="4954" y="5049"/>
                    </a:lnTo>
                    <a:cubicBezTo>
                      <a:pt x="4454" y="4263"/>
                      <a:pt x="3942" y="3561"/>
                      <a:pt x="3430" y="2954"/>
                    </a:cubicBezTo>
                    <a:lnTo>
                      <a:pt x="3680" y="60"/>
                    </a:lnTo>
                    <a:cubicBezTo>
                      <a:pt x="3597" y="48"/>
                      <a:pt x="3537" y="25"/>
                      <a:pt x="34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3" name="Google Shape;1423;p42"/>
            <p:cNvSpPr/>
            <p:nvPr/>
          </p:nvSpPr>
          <p:spPr>
            <a:xfrm>
              <a:off x="6148021" y="3280262"/>
              <a:ext cx="1138184" cy="653988"/>
            </a:xfrm>
            <a:custGeom>
              <a:avLst/>
              <a:gdLst/>
              <a:ahLst/>
              <a:cxnLst/>
              <a:rect l="l" t="t" r="r" b="b"/>
              <a:pathLst>
                <a:path w="31647" h="18184" extrusionOk="0">
                  <a:moveTo>
                    <a:pt x="25600" y="0"/>
                  </a:moveTo>
                  <a:cubicBezTo>
                    <a:pt x="21679" y="0"/>
                    <a:pt x="16491" y="3348"/>
                    <a:pt x="12704" y="5756"/>
                  </a:cubicBezTo>
                  <a:cubicBezTo>
                    <a:pt x="8192" y="8626"/>
                    <a:pt x="274" y="17662"/>
                    <a:pt x="274" y="17662"/>
                  </a:cubicBezTo>
                  <a:cubicBezTo>
                    <a:pt x="0" y="18030"/>
                    <a:pt x="22" y="18184"/>
                    <a:pt x="272" y="18184"/>
                  </a:cubicBezTo>
                  <a:cubicBezTo>
                    <a:pt x="1258" y="18184"/>
                    <a:pt x="5802" y="15774"/>
                    <a:pt x="9632" y="14662"/>
                  </a:cubicBezTo>
                  <a:cubicBezTo>
                    <a:pt x="14419" y="13245"/>
                    <a:pt x="25741" y="8745"/>
                    <a:pt x="27194" y="7042"/>
                  </a:cubicBezTo>
                  <a:cubicBezTo>
                    <a:pt x="28658" y="5328"/>
                    <a:pt x="31647" y="2101"/>
                    <a:pt x="27694" y="398"/>
                  </a:cubicBezTo>
                  <a:cubicBezTo>
                    <a:pt x="27055" y="123"/>
                    <a:pt x="26351" y="0"/>
                    <a:pt x="25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4" name="Google Shape;1424;p42"/>
            <p:cNvGrpSpPr/>
            <p:nvPr/>
          </p:nvGrpSpPr>
          <p:grpSpPr>
            <a:xfrm>
              <a:off x="6057497" y="2783190"/>
              <a:ext cx="852335" cy="1247302"/>
              <a:chOff x="6057497" y="2783190"/>
              <a:chExt cx="852335" cy="1247302"/>
            </a:xfrm>
          </p:grpSpPr>
          <p:sp>
            <p:nvSpPr>
              <p:cNvPr id="1425" name="Google Shape;1425;p42"/>
              <p:cNvSpPr/>
              <p:nvPr/>
            </p:nvSpPr>
            <p:spPr>
              <a:xfrm>
                <a:off x="6057497" y="2783190"/>
                <a:ext cx="852335" cy="1247302"/>
              </a:xfrm>
              <a:custGeom>
                <a:avLst/>
                <a:gdLst/>
                <a:ahLst/>
                <a:cxnLst/>
                <a:rect l="l" t="t" r="r" b="b"/>
                <a:pathLst>
                  <a:path w="23699" h="34681" extrusionOk="0">
                    <a:moveTo>
                      <a:pt x="18552" y="0"/>
                    </a:moveTo>
                    <a:cubicBezTo>
                      <a:pt x="16124" y="0"/>
                      <a:pt x="12774" y="1621"/>
                      <a:pt x="8958" y="6647"/>
                    </a:cubicBezTo>
                    <a:cubicBezTo>
                      <a:pt x="1219" y="16827"/>
                      <a:pt x="64" y="31424"/>
                      <a:pt x="64" y="31424"/>
                    </a:cubicBezTo>
                    <a:cubicBezTo>
                      <a:pt x="6" y="31955"/>
                      <a:pt x="0" y="34681"/>
                      <a:pt x="585" y="34681"/>
                    </a:cubicBezTo>
                    <a:cubicBezTo>
                      <a:pt x="840" y="34681"/>
                      <a:pt x="1207" y="34163"/>
                      <a:pt x="1731" y="32722"/>
                    </a:cubicBezTo>
                    <a:cubicBezTo>
                      <a:pt x="3481" y="28007"/>
                      <a:pt x="10006" y="18315"/>
                      <a:pt x="13673" y="14077"/>
                    </a:cubicBezTo>
                    <a:cubicBezTo>
                      <a:pt x="17328" y="9850"/>
                      <a:pt x="23698" y="3682"/>
                      <a:pt x="21936" y="1492"/>
                    </a:cubicBezTo>
                    <a:cubicBezTo>
                      <a:pt x="21254" y="648"/>
                      <a:pt x="20087" y="0"/>
                      <a:pt x="185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2"/>
              <p:cNvSpPr/>
              <p:nvPr/>
            </p:nvSpPr>
            <p:spPr>
              <a:xfrm>
                <a:off x="6059368" y="2783298"/>
                <a:ext cx="788784" cy="1245432"/>
              </a:xfrm>
              <a:custGeom>
                <a:avLst/>
                <a:gdLst/>
                <a:ahLst/>
                <a:cxnLst/>
                <a:rect l="l" t="t" r="r" b="b"/>
                <a:pathLst>
                  <a:path w="21932" h="34629" extrusionOk="0">
                    <a:moveTo>
                      <a:pt x="18479" y="0"/>
                    </a:moveTo>
                    <a:lnTo>
                      <a:pt x="17753" y="3370"/>
                    </a:lnTo>
                    <a:cubicBezTo>
                      <a:pt x="16979" y="3882"/>
                      <a:pt x="16157" y="4513"/>
                      <a:pt x="15312" y="5239"/>
                    </a:cubicBezTo>
                    <a:lnTo>
                      <a:pt x="15598" y="703"/>
                    </a:lnTo>
                    <a:lnTo>
                      <a:pt x="15598" y="703"/>
                    </a:lnTo>
                    <a:cubicBezTo>
                      <a:pt x="15502" y="751"/>
                      <a:pt x="15431" y="774"/>
                      <a:pt x="15348" y="822"/>
                    </a:cubicBezTo>
                    <a:lnTo>
                      <a:pt x="15062" y="5465"/>
                    </a:lnTo>
                    <a:cubicBezTo>
                      <a:pt x="14169" y="6251"/>
                      <a:pt x="13276" y="7156"/>
                      <a:pt x="12383" y="8216"/>
                    </a:cubicBezTo>
                    <a:lnTo>
                      <a:pt x="11716" y="3465"/>
                    </a:lnTo>
                    <a:lnTo>
                      <a:pt x="11490" y="3691"/>
                    </a:lnTo>
                    <a:lnTo>
                      <a:pt x="12169" y="8490"/>
                    </a:lnTo>
                    <a:cubicBezTo>
                      <a:pt x="11300" y="9561"/>
                      <a:pt x="10418" y="10776"/>
                      <a:pt x="9573" y="12145"/>
                    </a:cubicBezTo>
                    <a:lnTo>
                      <a:pt x="8704" y="6954"/>
                    </a:lnTo>
                    <a:cubicBezTo>
                      <a:pt x="8633" y="7061"/>
                      <a:pt x="8573" y="7144"/>
                      <a:pt x="8502" y="7239"/>
                    </a:cubicBezTo>
                    <a:lnTo>
                      <a:pt x="9359" y="12478"/>
                    </a:lnTo>
                    <a:cubicBezTo>
                      <a:pt x="9144" y="12847"/>
                      <a:pt x="8918" y="13216"/>
                      <a:pt x="8704" y="13609"/>
                    </a:cubicBezTo>
                    <a:cubicBezTo>
                      <a:pt x="8394" y="14169"/>
                      <a:pt x="8109" y="14705"/>
                      <a:pt x="7811" y="15240"/>
                    </a:cubicBezTo>
                    <a:lnTo>
                      <a:pt x="5942" y="11335"/>
                    </a:lnTo>
                    <a:cubicBezTo>
                      <a:pt x="5882" y="11418"/>
                      <a:pt x="5835" y="11502"/>
                      <a:pt x="5787" y="11597"/>
                    </a:cubicBezTo>
                    <a:lnTo>
                      <a:pt x="7668" y="15502"/>
                    </a:lnTo>
                    <a:cubicBezTo>
                      <a:pt x="7061" y="16610"/>
                      <a:pt x="6501" y="17669"/>
                      <a:pt x="5989" y="18657"/>
                    </a:cubicBezTo>
                    <a:lnTo>
                      <a:pt x="4227" y="14919"/>
                    </a:lnTo>
                    <a:cubicBezTo>
                      <a:pt x="4180" y="15002"/>
                      <a:pt x="4144" y="15109"/>
                      <a:pt x="4096" y="15217"/>
                    </a:cubicBezTo>
                    <a:lnTo>
                      <a:pt x="5835" y="18919"/>
                    </a:lnTo>
                    <a:cubicBezTo>
                      <a:pt x="5239" y="20062"/>
                      <a:pt x="4692" y="21134"/>
                      <a:pt x="4215" y="22146"/>
                    </a:cubicBezTo>
                    <a:lnTo>
                      <a:pt x="2679" y="18979"/>
                    </a:lnTo>
                    <a:cubicBezTo>
                      <a:pt x="2656" y="19098"/>
                      <a:pt x="2608" y="19205"/>
                      <a:pt x="2572" y="19324"/>
                    </a:cubicBezTo>
                    <a:lnTo>
                      <a:pt x="4084" y="22432"/>
                    </a:lnTo>
                    <a:cubicBezTo>
                      <a:pt x="3441" y="23789"/>
                      <a:pt x="2906" y="25003"/>
                      <a:pt x="2441" y="26135"/>
                    </a:cubicBezTo>
                    <a:lnTo>
                      <a:pt x="1179" y="24432"/>
                    </a:lnTo>
                    <a:cubicBezTo>
                      <a:pt x="1143" y="24527"/>
                      <a:pt x="1132" y="24634"/>
                      <a:pt x="1108" y="24742"/>
                    </a:cubicBezTo>
                    <a:lnTo>
                      <a:pt x="2322" y="26408"/>
                    </a:lnTo>
                    <a:cubicBezTo>
                      <a:pt x="1882" y="27528"/>
                      <a:pt x="1536" y="28540"/>
                      <a:pt x="1251" y="29504"/>
                    </a:cubicBezTo>
                    <a:lnTo>
                      <a:pt x="358" y="28599"/>
                    </a:lnTo>
                    <a:cubicBezTo>
                      <a:pt x="346" y="28694"/>
                      <a:pt x="334" y="28790"/>
                      <a:pt x="310" y="28897"/>
                    </a:cubicBezTo>
                    <a:lnTo>
                      <a:pt x="1179" y="29754"/>
                    </a:lnTo>
                    <a:cubicBezTo>
                      <a:pt x="953" y="30576"/>
                      <a:pt x="786" y="31350"/>
                      <a:pt x="655" y="32088"/>
                    </a:cubicBezTo>
                    <a:lnTo>
                      <a:pt x="12" y="31397"/>
                    </a:lnTo>
                    <a:lnTo>
                      <a:pt x="12" y="31421"/>
                    </a:lnTo>
                    <a:cubicBezTo>
                      <a:pt x="12" y="31492"/>
                      <a:pt x="0" y="31600"/>
                      <a:pt x="0" y="31731"/>
                    </a:cubicBezTo>
                    <a:lnTo>
                      <a:pt x="620" y="32338"/>
                    </a:lnTo>
                    <a:cubicBezTo>
                      <a:pt x="501" y="33100"/>
                      <a:pt x="429" y="33826"/>
                      <a:pt x="405" y="34564"/>
                    </a:cubicBezTo>
                    <a:cubicBezTo>
                      <a:pt x="441" y="34607"/>
                      <a:pt x="485" y="34628"/>
                      <a:pt x="536" y="34628"/>
                    </a:cubicBezTo>
                    <a:cubicBezTo>
                      <a:pt x="569" y="34628"/>
                      <a:pt x="605" y="34619"/>
                      <a:pt x="643" y="34600"/>
                    </a:cubicBezTo>
                    <a:cubicBezTo>
                      <a:pt x="667" y="33886"/>
                      <a:pt x="727" y="33159"/>
                      <a:pt x="846" y="32421"/>
                    </a:cubicBezTo>
                    <a:lnTo>
                      <a:pt x="1775" y="32481"/>
                    </a:lnTo>
                    <a:cubicBezTo>
                      <a:pt x="1798" y="32397"/>
                      <a:pt x="1834" y="32326"/>
                      <a:pt x="1858" y="32242"/>
                    </a:cubicBezTo>
                    <a:lnTo>
                      <a:pt x="882" y="32183"/>
                    </a:lnTo>
                    <a:cubicBezTo>
                      <a:pt x="1013" y="31421"/>
                      <a:pt x="1179" y="30611"/>
                      <a:pt x="1417" y="29778"/>
                    </a:cubicBezTo>
                    <a:lnTo>
                      <a:pt x="3001" y="29814"/>
                    </a:lnTo>
                    <a:cubicBezTo>
                      <a:pt x="3037" y="29742"/>
                      <a:pt x="3084" y="29659"/>
                      <a:pt x="3120" y="29575"/>
                    </a:cubicBezTo>
                    <a:lnTo>
                      <a:pt x="1489" y="29540"/>
                    </a:lnTo>
                    <a:cubicBezTo>
                      <a:pt x="1775" y="28587"/>
                      <a:pt x="2120" y="27599"/>
                      <a:pt x="2548" y="26492"/>
                    </a:cubicBezTo>
                    <a:lnTo>
                      <a:pt x="4703" y="26789"/>
                    </a:lnTo>
                    <a:lnTo>
                      <a:pt x="4834" y="26563"/>
                    </a:lnTo>
                    <a:lnTo>
                      <a:pt x="2632" y="26254"/>
                    </a:lnTo>
                    <a:cubicBezTo>
                      <a:pt x="3084" y="25111"/>
                      <a:pt x="3632" y="23884"/>
                      <a:pt x="4275" y="22539"/>
                    </a:cubicBezTo>
                    <a:lnTo>
                      <a:pt x="7037" y="23039"/>
                    </a:lnTo>
                    <a:cubicBezTo>
                      <a:pt x="7085" y="22968"/>
                      <a:pt x="7144" y="22896"/>
                      <a:pt x="7192" y="22813"/>
                    </a:cubicBezTo>
                    <a:lnTo>
                      <a:pt x="4394" y="22313"/>
                    </a:lnTo>
                    <a:cubicBezTo>
                      <a:pt x="4882" y="21301"/>
                      <a:pt x="5418" y="20217"/>
                      <a:pt x="6025" y="19038"/>
                    </a:cubicBezTo>
                    <a:lnTo>
                      <a:pt x="9287" y="19753"/>
                    </a:lnTo>
                    <a:cubicBezTo>
                      <a:pt x="9335" y="19681"/>
                      <a:pt x="9395" y="19598"/>
                      <a:pt x="9430" y="19527"/>
                    </a:cubicBezTo>
                    <a:lnTo>
                      <a:pt x="6144" y="18812"/>
                    </a:lnTo>
                    <a:cubicBezTo>
                      <a:pt x="6668" y="17800"/>
                      <a:pt x="7228" y="16741"/>
                      <a:pt x="7847" y="15609"/>
                    </a:cubicBezTo>
                    <a:lnTo>
                      <a:pt x="11692" y="16443"/>
                    </a:lnTo>
                    <a:cubicBezTo>
                      <a:pt x="11752" y="16383"/>
                      <a:pt x="11800" y="16312"/>
                      <a:pt x="11859" y="16241"/>
                    </a:cubicBezTo>
                    <a:lnTo>
                      <a:pt x="7966" y="15395"/>
                    </a:lnTo>
                    <a:cubicBezTo>
                      <a:pt x="8263" y="14836"/>
                      <a:pt x="8573" y="14276"/>
                      <a:pt x="8894" y="13681"/>
                    </a:cubicBezTo>
                    <a:cubicBezTo>
                      <a:pt x="9109" y="13312"/>
                      <a:pt x="9311" y="12954"/>
                      <a:pt x="9525" y="12597"/>
                    </a:cubicBezTo>
                    <a:lnTo>
                      <a:pt x="14050" y="13574"/>
                    </a:lnTo>
                    <a:cubicBezTo>
                      <a:pt x="14121" y="13502"/>
                      <a:pt x="14181" y="13443"/>
                      <a:pt x="14240" y="13371"/>
                    </a:cubicBezTo>
                    <a:lnTo>
                      <a:pt x="9668" y="12371"/>
                    </a:lnTo>
                    <a:cubicBezTo>
                      <a:pt x="10538" y="10954"/>
                      <a:pt x="11430" y="9704"/>
                      <a:pt x="12335" y="8621"/>
                    </a:cubicBezTo>
                    <a:lnTo>
                      <a:pt x="17229" y="10037"/>
                    </a:lnTo>
                    <a:cubicBezTo>
                      <a:pt x="17288" y="9954"/>
                      <a:pt x="17348" y="9894"/>
                      <a:pt x="17407" y="9823"/>
                    </a:cubicBezTo>
                    <a:lnTo>
                      <a:pt x="12502" y="8394"/>
                    </a:lnTo>
                    <a:cubicBezTo>
                      <a:pt x="13407" y="7323"/>
                      <a:pt x="14312" y="6406"/>
                      <a:pt x="15205" y="5608"/>
                    </a:cubicBezTo>
                    <a:lnTo>
                      <a:pt x="19872" y="6894"/>
                    </a:lnTo>
                    <a:cubicBezTo>
                      <a:pt x="19932" y="6823"/>
                      <a:pt x="19967" y="6763"/>
                      <a:pt x="20027" y="6680"/>
                    </a:cubicBezTo>
                    <a:lnTo>
                      <a:pt x="15431" y="5418"/>
                    </a:lnTo>
                    <a:cubicBezTo>
                      <a:pt x="16300" y="4680"/>
                      <a:pt x="17145" y="4037"/>
                      <a:pt x="17931" y="3513"/>
                    </a:cubicBezTo>
                    <a:lnTo>
                      <a:pt x="21837" y="3846"/>
                    </a:lnTo>
                    <a:cubicBezTo>
                      <a:pt x="21872" y="3763"/>
                      <a:pt x="21908" y="3679"/>
                      <a:pt x="21932" y="3608"/>
                    </a:cubicBezTo>
                    <a:lnTo>
                      <a:pt x="18277" y="3310"/>
                    </a:lnTo>
                    <a:cubicBezTo>
                      <a:pt x="19670" y="2394"/>
                      <a:pt x="20920" y="1834"/>
                      <a:pt x="21872" y="1465"/>
                    </a:cubicBezTo>
                    <a:cubicBezTo>
                      <a:pt x="21813" y="1405"/>
                      <a:pt x="21753" y="1322"/>
                      <a:pt x="21694" y="1262"/>
                    </a:cubicBezTo>
                    <a:cubicBezTo>
                      <a:pt x="20729" y="1655"/>
                      <a:pt x="19467" y="2251"/>
                      <a:pt x="18050" y="3156"/>
                    </a:cubicBezTo>
                    <a:lnTo>
                      <a:pt x="187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7" name="Google Shape;1427;p42"/>
            <p:cNvGrpSpPr/>
            <p:nvPr/>
          </p:nvGrpSpPr>
          <p:grpSpPr>
            <a:xfrm>
              <a:off x="6465227" y="3516562"/>
              <a:ext cx="781088" cy="745087"/>
              <a:chOff x="6443539" y="3538137"/>
              <a:chExt cx="781088" cy="745087"/>
            </a:xfrm>
          </p:grpSpPr>
          <p:sp>
            <p:nvSpPr>
              <p:cNvPr id="1428" name="Google Shape;1428;p42"/>
              <p:cNvSpPr/>
              <p:nvPr/>
            </p:nvSpPr>
            <p:spPr>
              <a:xfrm>
                <a:off x="6443539" y="3538137"/>
                <a:ext cx="781088" cy="745087"/>
              </a:xfrm>
              <a:custGeom>
                <a:avLst/>
                <a:gdLst/>
                <a:ahLst/>
                <a:cxnLst/>
                <a:rect l="l" t="t" r="r" b="b"/>
                <a:pathLst>
                  <a:path w="21718" h="20717" extrusionOk="0">
                    <a:moveTo>
                      <a:pt x="15729" y="0"/>
                    </a:moveTo>
                    <a:cubicBezTo>
                      <a:pt x="13069" y="0"/>
                      <a:pt x="11701" y="3259"/>
                      <a:pt x="11490" y="4049"/>
                    </a:cubicBezTo>
                    <a:cubicBezTo>
                      <a:pt x="11442" y="4244"/>
                      <a:pt x="11385" y="4334"/>
                      <a:pt x="11306" y="4334"/>
                    </a:cubicBezTo>
                    <a:cubicBezTo>
                      <a:pt x="11032" y="4334"/>
                      <a:pt x="10495" y="3265"/>
                      <a:pt x="9156" y="1787"/>
                    </a:cubicBezTo>
                    <a:cubicBezTo>
                      <a:pt x="8582" y="1153"/>
                      <a:pt x="7921" y="876"/>
                      <a:pt x="7272" y="876"/>
                    </a:cubicBezTo>
                    <a:cubicBezTo>
                      <a:pt x="5969" y="876"/>
                      <a:pt x="4708" y="1988"/>
                      <a:pt x="4263" y="3561"/>
                    </a:cubicBezTo>
                    <a:cubicBezTo>
                      <a:pt x="3596" y="5907"/>
                      <a:pt x="6108" y="8157"/>
                      <a:pt x="6108" y="8157"/>
                    </a:cubicBezTo>
                    <a:cubicBezTo>
                      <a:pt x="1167" y="8288"/>
                      <a:pt x="0" y="11145"/>
                      <a:pt x="643" y="13253"/>
                    </a:cubicBezTo>
                    <a:cubicBezTo>
                      <a:pt x="1007" y="14416"/>
                      <a:pt x="2635" y="14768"/>
                      <a:pt x="4172" y="14768"/>
                    </a:cubicBezTo>
                    <a:cubicBezTo>
                      <a:pt x="5403" y="14768"/>
                      <a:pt x="6576" y="14542"/>
                      <a:pt x="6989" y="14324"/>
                    </a:cubicBezTo>
                    <a:cubicBezTo>
                      <a:pt x="7207" y="14204"/>
                      <a:pt x="7366" y="14130"/>
                      <a:pt x="7484" y="14130"/>
                    </a:cubicBezTo>
                    <a:cubicBezTo>
                      <a:pt x="7859" y="14130"/>
                      <a:pt x="7830" y="14871"/>
                      <a:pt x="7966" y="17241"/>
                    </a:cubicBezTo>
                    <a:cubicBezTo>
                      <a:pt x="8105" y="19661"/>
                      <a:pt x="9789" y="20717"/>
                      <a:pt x="11348" y="20717"/>
                    </a:cubicBezTo>
                    <a:cubicBezTo>
                      <a:pt x="11791" y="20717"/>
                      <a:pt x="12224" y="20631"/>
                      <a:pt x="12609" y="20468"/>
                    </a:cubicBezTo>
                    <a:cubicBezTo>
                      <a:pt x="14347" y="19718"/>
                      <a:pt x="14347" y="16896"/>
                      <a:pt x="14145" y="15348"/>
                    </a:cubicBezTo>
                    <a:cubicBezTo>
                      <a:pt x="14062" y="14678"/>
                      <a:pt x="14123" y="14421"/>
                      <a:pt x="14404" y="14421"/>
                    </a:cubicBezTo>
                    <a:cubicBezTo>
                      <a:pt x="14773" y="14421"/>
                      <a:pt x="15521" y="14863"/>
                      <a:pt x="16824" y="15396"/>
                    </a:cubicBezTo>
                    <a:cubicBezTo>
                      <a:pt x="17371" y="15624"/>
                      <a:pt x="17926" y="15740"/>
                      <a:pt x="18455" y="15740"/>
                    </a:cubicBezTo>
                    <a:cubicBezTo>
                      <a:pt x="20138" y="15740"/>
                      <a:pt x="21562" y="14565"/>
                      <a:pt x="21634" y="12074"/>
                    </a:cubicBezTo>
                    <a:cubicBezTo>
                      <a:pt x="21717" y="8800"/>
                      <a:pt x="16693" y="8395"/>
                      <a:pt x="16157" y="8312"/>
                    </a:cubicBezTo>
                    <a:cubicBezTo>
                      <a:pt x="15598" y="8216"/>
                      <a:pt x="17050" y="7681"/>
                      <a:pt x="18503" y="5573"/>
                    </a:cubicBezTo>
                    <a:cubicBezTo>
                      <a:pt x="19967" y="3454"/>
                      <a:pt x="19336" y="573"/>
                      <a:pt x="16300" y="49"/>
                    </a:cubicBezTo>
                    <a:cubicBezTo>
                      <a:pt x="16103" y="16"/>
                      <a:pt x="15913" y="0"/>
                      <a:pt x="15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2"/>
              <p:cNvSpPr/>
              <p:nvPr/>
            </p:nvSpPr>
            <p:spPr>
              <a:xfrm>
                <a:off x="6607971" y="3705087"/>
                <a:ext cx="418489" cy="431112"/>
              </a:xfrm>
              <a:custGeom>
                <a:avLst/>
                <a:gdLst/>
                <a:ahLst/>
                <a:cxnLst/>
                <a:rect l="l" t="t" r="r" b="b"/>
                <a:pathLst>
                  <a:path w="11636" h="11987" extrusionOk="0">
                    <a:moveTo>
                      <a:pt x="8764" y="0"/>
                    </a:moveTo>
                    <a:cubicBezTo>
                      <a:pt x="8726" y="0"/>
                      <a:pt x="8690" y="18"/>
                      <a:pt x="8668" y="62"/>
                    </a:cubicBezTo>
                    <a:cubicBezTo>
                      <a:pt x="7978" y="1550"/>
                      <a:pt x="7299" y="3051"/>
                      <a:pt x="6608" y="4539"/>
                    </a:cubicBezTo>
                    <a:cubicBezTo>
                      <a:pt x="6596" y="4587"/>
                      <a:pt x="6584" y="4622"/>
                      <a:pt x="6549" y="4658"/>
                    </a:cubicBezTo>
                    <a:lnTo>
                      <a:pt x="6549" y="967"/>
                    </a:lnTo>
                    <a:cubicBezTo>
                      <a:pt x="6549" y="890"/>
                      <a:pt x="6486" y="851"/>
                      <a:pt x="6424" y="851"/>
                    </a:cubicBezTo>
                    <a:cubicBezTo>
                      <a:pt x="6361" y="851"/>
                      <a:pt x="6299" y="890"/>
                      <a:pt x="6299" y="967"/>
                    </a:cubicBezTo>
                    <a:lnTo>
                      <a:pt x="6299" y="4646"/>
                    </a:lnTo>
                    <a:cubicBezTo>
                      <a:pt x="5822" y="3563"/>
                      <a:pt x="5334" y="2491"/>
                      <a:pt x="4858" y="1408"/>
                    </a:cubicBezTo>
                    <a:cubicBezTo>
                      <a:pt x="4775" y="1229"/>
                      <a:pt x="4691" y="1050"/>
                      <a:pt x="4620" y="848"/>
                    </a:cubicBezTo>
                    <a:cubicBezTo>
                      <a:pt x="4595" y="805"/>
                      <a:pt x="4557" y="787"/>
                      <a:pt x="4520" y="787"/>
                    </a:cubicBezTo>
                    <a:cubicBezTo>
                      <a:pt x="4433" y="787"/>
                      <a:pt x="4344" y="883"/>
                      <a:pt x="4394" y="991"/>
                    </a:cubicBezTo>
                    <a:lnTo>
                      <a:pt x="5953" y="4515"/>
                    </a:lnTo>
                    <a:lnTo>
                      <a:pt x="3144" y="1253"/>
                    </a:lnTo>
                    <a:cubicBezTo>
                      <a:pt x="2977" y="1062"/>
                      <a:pt x="2810" y="884"/>
                      <a:pt x="2667" y="693"/>
                    </a:cubicBezTo>
                    <a:cubicBezTo>
                      <a:pt x="2642" y="665"/>
                      <a:pt x="2613" y="654"/>
                      <a:pt x="2584" y="654"/>
                    </a:cubicBezTo>
                    <a:cubicBezTo>
                      <a:pt x="2488" y="654"/>
                      <a:pt x="2397" y="780"/>
                      <a:pt x="2489" y="872"/>
                    </a:cubicBezTo>
                    <a:cubicBezTo>
                      <a:pt x="3620" y="2181"/>
                      <a:pt x="4739" y="3467"/>
                      <a:pt x="5870" y="4777"/>
                    </a:cubicBezTo>
                    <a:cubicBezTo>
                      <a:pt x="5942" y="4872"/>
                      <a:pt x="6025" y="4979"/>
                      <a:pt x="6108" y="5063"/>
                    </a:cubicBezTo>
                    <a:cubicBezTo>
                      <a:pt x="4941" y="4634"/>
                      <a:pt x="3787" y="4206"/>
                      <a:pt x="2620" y="3789"/>
                    </a:cubicBezTo>
                    <a:cubicBezTo>
                      <a:pt x="2602" y="3783"/>
                      <a:pt x="2586" y="3780"/>
                      <a:pt x="2571" y="3780"/>
                    </a:cubicBezTo>
                    <a:cubicBezTo>
                      <a:pt x="2443" y="3780"/>
                      <a:pt x="2410" y="3986"/>
                      <a:pt x="2548" y="4039"/>
                    </a:cubicBezTo>
                    <a:cubicBezTo>
                      <a:pt x="3667" y="4456"/>
                      <a:pt x="4775" y="4860"/>
                      <a:pt x="5894" y="5277"/>
                    </a:cubicBezTo>
                    <a:cubicBezTo>
                      <a:pt x="4239" y="5408"/>
                      <a:pt x="2608" y="5527"/>
                      <a:pt x="953" y="5658"/>
                    </a:cubicBezTo>
                    <a:cubicBezTo>
                      <a:pt x="691" y="5670"/>
                      <a:pt x="417" y="5706"/>
                      <a:pt x="167" y="5718"/>
                    </a:cubicBezTo>
                    <a:cubicBezTo>
                      <a:pt x="8" y="5729"/>
                      <a:pt x="1" y="5969"/>
                      <a:pt x="146" y="5969"/>
                    </a:cubicBezTo>
                    <a:cubicBezTo>
                      <a:pt x="153" y="5969"/>
                      <a:pt x="160" y="5969"/>
                      <a:pt x="167" y="5968"/>
                    </a:cubicBezTo>
                    <a:cubicBezTo>
                      <a:pt x="1953" y="5837"/>
                      <a:pt x="3751" y="5694"/>
                      <a:pt x="5537" y="5551"/>
                    </a:cubicBezTo>
                    <a:lnTo>
                      <a:pt x="5537" y="5551"/>
                    </a:lnTo>
                    <a:lnTo>
                      <a:pt x="2143" y="6765"/>
                    </a:lnTo>
                    <a:lnTo>
                      <a:pt x="1524" y="6980"/>
                    </a:lnTo>
                    <a:cubicBezTo>
                      <a:pt x="1380" y="7035"/>
                      <a:pt x="1422" y="7245"/>
                      <a:pt x="1563" y="7245"/>
                    </a:cubicBezTo>
                    <a:cubicBezTo>
                      <a:pt x="1573" y="7245"/>
                      <a:pt x="1584" y="7244"/>
                      <a:pt x="1596" y="7242"/>
                    </a:cubicBezTo>
                    <a:cubicBezTo>
                      <a:pt x="3036" y="6730"/>
                      <a:pt x="4465" y="6206"/>
                      <a:pt x="5906" y="5706"/>
                    </a:cubicBezTo>
                    <a:cubicBezTo>
                      <a:pt x="5930" y="5706"/>
                      <a:pt x="5942" y="5694"/>
                      <a:pt x="5953" y="5694"/>
                    </a:cubicBezTo>
                    <a:cubicBezTo>
                      <a:pt x="5108" y="6468"/>
                      <a:pt x="4275" y="7253"/>
                      <a:pt x="3429" y="8027"/>
                    </a:cubicBezTo>
                    <a:cubicBezTo>
                      <a:pt x="3338" y="8119"/>
                      <a:pt x="3422" y="8245"/>
                      <a:pt x="3520" y="8245"/>
                    </a:cubicBezTo>
                    <a:cubicBezTo>
                      <a:pt x="3549" y="8245"/>
                      <a:pt x="3580" y="8234"/>
                      <a:pt x="3608" y="8206"/>
                    </a:cubicBezTo>
                    <a:cubicBezTo>
                      <a:pt x="4525" y="7337"/>
                      <a:pt x="5465" y="6491"/>
                      <a:pt x="6382" y="5634"/>
                    </a:cubicBezTo>
                    <a:lnTo>
                      <a:pt x="6382" y="5634"/>
                    </a:lnTo>
                    <a:cubicBezTo>
                      <a:pt x="5953" y="6837"/>
                      <a:pt x="5525" y="8027"/>
                      <a:pt x="5108" y="9230"/>
                    </a:cubicBezTo>
                    <a:cubicBezTo>
                      <a:pt x="5037" y="9420"/>
                      <a:pt x="4977" y="9623"/>
                      <a:pt x="4894" y="9813"/>
                    </a:cubicBezTo>
                    <a:cubicBezTo>
                      <a:pt x="4858" y="9913"/>
                      <a:pt x="4938" y="9974"/>
                      <a:pt x="5020" y="9974"/>
                    </a:cubicBezTo>
                    <a:cubicBezTo>
                      <a:pt x="5075" y="9974"/>
                      <a:pt x="5132" y="9947"/>
                      <a:pt x="5156" y="9885"/>
                    </a:cubicBezTo>
                    <a:cubicBezTo>
                      <a:pt x="5632" y="8551"/>
                      <a:pt x="6108" y="7206"/>
                      <a:pt x="6584" y="5884"/>
                    </a:cubicBezTo>
                    <a:cubicBezTo>
                      <a:pt x="6584" y="5872"/>
                      <a:pt x="6584" y="5872"/>
                      <a:pt x="6596" y="5849"/>
                    </a:cubicBezTo>
                    <a:cubicBezTo>
                      <a:pt x="6763" y="7575"/>
                      <a:pt x="6918" y="9325"/>
                      <a:pt x="7085" y="11052"/>
                    </a:cubicBezTo>
                    <a:cubicBezTo>
                      <a:pt x="7120" y="11314"/>
                      <a:pt x="7132" y="11599"/>
                      <a:pt x="7156" y="11861"/>
                    </a:cubicBezTo>
                    <a:cubicBezTo>
                      <a:pt x="7168" y="11945"/>
                      <a:pt x="7236" y="11986"/>
                      <a:pt x="7300" y="11986"/>
                    </a:cubicBezTo>
                    <a:cubicBezTo>
                      <a:pt x="7364" y="11986"/>
                      <a:pt x="7424" y="11945"/>
                      <a:pt x="7418" y="11861"/>
                    </a:cubicBezTo>
                    <a:cubicBezTo>
                      <a:pt x="7239" y="9932"/>
                      <a:pt x="7037" y="8015"/>
                      <a:pt x="6858" y="6075"/>
                    </a:cubicBezTo>
                    <a:cubicBezTo>
                      <a:pt x="6858" y="6027"/>
                      <a:pt x="6846" y="5991"/>
                      <a:pt x="6846" y="5944"/>
                    </a:cubicBezTo>
                    <a:lnTo>
                      <a:pt x="6846" y="5944"/>
                    </a:lnTo>
                    <a:lnTo>
                      <a:pt x="8228" y="8754"/>
                    </a:lnTo>
                    <a:cubicBezTo>
                      <a:pt x="8253" y="8801"/>
                      <a:pt x="8291" y="8821"/>
                      <a:pt x="8329" y="8821"/>
                    </a:cubicBezTo>
                    <a:cubicBezTo>
                      <a:pt x="8416" y="8821"/>
                      <a:pt x="8503" y="8722"/>
                      <a:pt x="8454" y="8623"/>
                    </a:cubicBezTo>
                    <a:lnTo>
                      <a:pt x="7251" y="6170"/>
                    </a:lnTo>
                    <a:lnTo>
                      <a:pt x="7251" y="6170"/>
                    </a:lnTo>
                    <a:cubicBezTo>
                      <a:pt x="7966" y="6825"/>
                      <a:pt x="8680" y="7492"/>
                      <a:pt x="9394" y="8146"/>
                    </a:cubicBezTo>
                    <a:cubicBezTo>
                      <a:pt x="9537" y="8277"/>
                      <a:pt x="9680" y="8408"/>
                      <a:pt x="9823" y="8551"/>
                    </a:cubicBezTo>
                    <a:cubicBezTo>
                      <a:pt x="9849" y="8577"/>
                      <a:pt x="9877" y="8588"/>
                      <a:pt x="9905" y="8588"/>
                    </a:cubicBezTo>
                    <a:cubicBezTo>
                      <a:pt x="10005" y="8588"/>
                      <a:pt x="10095" y="8447"/>
                      <a:pt x="10002" y="8373"/>
                    </a:cubicBezTo>
                    <a:lnTo>
                      <a:pt x="6965" y="5551"/>
                    </a:lnTo>
                    <a:lnTo>
                      <a:pt x="6942" y="5527"/>
                    </a:lnTo>
                    <a:lnTo>
                      <a:pt x="6942" y="5515"/>
                    </a:lnTo>
                    <a:cubicBezTo>
                      <a:pt x="8228" y="6110"/>
                      <a:pt x="9513" y="6706"/>
                      <a:pt x="10811" y="7277"/>
                    </a:cubicBezTo>
                    <a:cubicBezTo>
                      <a:pt x="11002" y="7373"/>
                      <a:pt x="11204" y="7456"/>
                      <a:pt x="11407" y="7551"/>
                    </a:cubicBezTo>
                    <a:cubicBezTo>
                      <a:pt x="11421" y="7561"/>
                      <a:pt x="11436" y="7565"/>
                      <a:pt x="11451" y="7565"/>
                    </a:cubicBezTo>
                    <a:cubicBezTo>
                      <a:pt x="11547" y="7565"/>
                      <a:pt x="11636" y="7388"/>
                      <a:pt x="11502" y="7337"/>
                    </a:cubicBezTo>
                    <a:cubicBezTo>
                      <a:pt x="10168" y="6730"/>
                      <a:pt x="8823" y="6110"/>
                      <a:pt x="7477" y="5491"/>
                    </a:cubicBezTo>
                    <a:lnTo>
                      <a:pt x="7477" y="5491"/>
                    </a:lnTo>
                    <a:cubicBezTo>
                      <a:pt x="8430" y="5527"/>
                      <a:pt x="9382" y="5551"/>
                      <a:pt x="10335" y="5575"/>
                    </a:cubicBezTo>
                    <a:cubicBezTo>
                      <a:pt x="10514" y="5575"/>
                      <a:pt x="10692" y="5587"/>
                      <a:pt x="10871" y="5587"/>
                    </a:cubicBezTo>
                    <a:cubicBezTo>
                      <a:pt x="11026" y="5587"/>
                      <a:pt x="11026" y="5337"/>
                      <a:pt x="10871" y="5337"/>
                    </a:cubicBezTo>
                    <a:cubicBezTo>
                      <a:pt x="9632" y="5301"/>
                      <a:pt x="8406" y="5253"/>
                      <a:pt x="7180" y="5229"/>
                    </a:cubicBezTo>
                    <a:cubicBezTo>
                      <a:pt x="7775" y="5110"/>
                      <a:pt x="8382" y="4991"/>
                      <a:pt x="8978" y="4848"/>
                    </a:cubicBezTo>
                    <a:cubicBezTo>
                      <a:pt x="9097" y="4825"/>
                      <a:pt x="9216" y="4813"/>
                      <a:pt x="9335" y="4777"/>
                    </a:cubicBezTo>
                    <a:cubicBezTo>
                      <a:pt x="9494" y="4754"/>
                      <a:pt x="9425" y="4525"/>
                      <a:pt x="9284" y="4525"/>
                    </a:cubicBezTo>
                    <a:cubicBezTo>
                      <a:pt x="9277" y="4525"/>
                      <a:pt x="9270" y="4526"/>
                      <a:pt x="9263" y="4527"/>
                    </a:cubicBezTo>
                    <a:cubicBezTo>
                      <a:pt x="8680" y="4646"/>
                      <a:pt x="8108" y="4765"/>
                      <a:pt x="7537" y="4872"/>
                    </a:cubicBezTo>
                    <a:cubicBezTo>
                      <a:pt x="8323" y="4348"/>
                      <a:pt x="9097" y="3825"/>
                      <a:pt x="9883" y="3301"/>
                    </a:cubicBezTo>
                    <a:cubicBezTo>
                      <a:pt x="10037" y="3205"/>
                      <a:pt x="10180" y="3098"/>
                      <a:pt x="10347" y="3003"/>
                    </a:cubicBezTo>
                    <a:cubicBezTo>
                      <a:pt x="10456" y="2934"/>
                      <a:pt x="10392" y="2766"/>
                      <a:pt x="10285" y="2766"/>
                    </a:cubicBezTo>
                    <a:cubicBezTo>
                      <a:pt x="10263" y="2766"/>
                      <a:pt x="10240" y="2773"/>
                      <a:pt x="10216" y="2789"/>
                    </a:cubicBezTo>
                    <a:cubicBezTo>
                      <a:pt x="9144" y="3503"/>
                      <a:pt x="8085" y="4194"/>
                      <a:pt x="7013" y="4908"/>
                    </a:cubicBezTo>
                    <a:cubicBezTo>
                      <a:pt x="6965" y="4944"/>
                      <a:pt x="6906" y="4968"/>
                      <a:pt x="6858" y="5015"/>
                    </a:cubicBezTo>
                    <a:cubicBezTo>
                      <a:pt x="6835" y="5015"/>
                      <a:pt x="6799" y="5027"/>
                      <a:pt x="6775" y="5027"/>
                    </a:cubicBezTo>
                    <a:lnTo>
                      <a:pt x="8644" y="2979"/>
                    </a:lnTo>
                    <a:cubicBezTo>
                      <a:pt x="8751" y="2860"/>
                      <a:pt x="8859" y="2753"/>
                      <a:pt x="8966" y="2634"/>
                    </a:cubicBezTo>
                    <a:cubicBezTo>
                      <a:pt x="9056" y="2543"/>
                      <a:pt x="8961" y="2411"/>
                      <a:pt x="8868" y="2411"/>
                    </a:cubicBezTo>
                    <a:cubicBezTo>
                      <a:pt x="8839" y="2411"/>
                      <a:pt x="8810" y="2424"/>
                      <a:pt x="8787" y="2455"/>
                    </a:cubicBezTo>
                    <a:cubicBezTo>
                      <a:pt x="8156" y="3158"/>
                      <a:pt x="7513" y="3836"/>
                      <a:pt x="6894" y="4539"/>
                    </a:cubicBezTo>
                    <a:lnTo>
                      <a:pt x="8585" y="836"/>
                    </a:lnTo>
                    <a:cubicBezTo>
                      <a:pt x="8692" y="634"/>
                      <a:pt x="8787" y="407"/>
                      <a:pt x="8882" y="193"/>
                    </a:cubicBezTo>
                    <a:cubicBezTo>
                      <a:pt x="8940" y="94"/>
                      <a:pt x="8849" y="0"/>
                      <a:pt x="87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2"/>
              <p:cNvSpPr/>
              <p:nvPr/>
            </p:nvSpPr>
            <p:spPr>
              <a:xfrm>
                <a:off x="6739423" y="3821146"/>
                <a:ext cx="202591" cy="168172"/>
              </a:xfrm>
              <a:custGeom>
                <a:avLst/>
                <a:gdLst/>
                <a:ahLst/>
                <a:cxnLst/>
                <a:rect l="l" t="t" r="r" b="b"/>
                <a:pathLst>
                  <a:path w="5633" h="4676" extrusionOk="0">
                    <a:moveTo>
                      <a:pt x="4000" y="0"/>
                    </a:moveTo>
                    <a:cubicBezTo>
                      <a:pt x="3482" y="0"/>
                      <a:pt x="3057" y="421"/>
                      <a:pt x="2822" y="836"/>
                    </a:cubicBezTo>
                    <a:cubicBezTo>
                      <a:pt x="2764" y="938"/>
                      <a:pt x="2701" y="979"/>
                      <a:pt x="2634" y="979"/>
                    </a:cubicBezTo>
                    <a:cubicBezTo>
                      <a:pt x="2336" y="979"/>
                      <a:pt x="1964" y="134"/>
                      <a:pt x="1584" y="86"/>
                    </a:cubicBezTo>
                    <a:cubicBezTo>
                      <a:pt x="1565" y="83"/>
                      <a:pt x="1547" y="82"/>
                      <a:pt x="1530" y="82"/>
                    </a:cubicBezTo>
                    <a:cubicBezTo>
                      <a:pt x="1101" y="82"/>
                      <a:pt x="1029" y="762"/>
                      <a:pt x="1429" y="1288"/>
                    </a:cubicBezTo>
                    <a:cubicBezTo>
                      <a:pt x="1858" y="1836"/>
                      <a:pt x="1691" y="2014"/>
                      <a:pt x="1691" y="2014"/>
                    </a:cubicBezTo>
                    <a:cubicBezTo>
                      <a:pt x="1501" y="2193"/>
                      <a:pt x="1108" y="1991"/>
                      <a:pt x="560" y="2324"/>
                    </a:cubicBezTo>
                    <a:cubicBezTo>
                      <a:pt x="1" y="2681"/>
                      <a:pt x="465" y="3241"/>
                      <a:pt x="1239" y="3372"/>
                    </a:cubicBezTo>
                    <a:cubicBezTo>
                      <a:pt x="1368" y="3393"/>
                      <a:pt x="1477" y="3401"/>
                      <a:pt x="1569" y="3401"/>
                    </a:cubicBezTo>
                    <a:cubicBezTo>
                      <a:pt x="1815" y="3401"/>
                      <a:pt x="1942" y="3345"/>
                      <a:pt x="2018" y="3345"/>
                    </a:cubicBezTo>
                    <a:cubicBezTo>
                      <a:pt x="2084" y="3345"/>
                      <a:pt x="2111" y="3388"/>
                      <a:pt x="2144" y="3550"/>
                    </a:cubicBezTo>
                    <a:cubicBezTo>
                      <a:pt x="2219" y="3925"/>
                      <a:pt x="2448" y="4675"/>
                      <a:pt x="2909" y="4675"/>
                    </a:cubicBezTo>
                    <a:cubicBezTo>
                      <a:pt x="2960" y="4675"/>
                      <a:pt x="3015" y="4666"/>
                      <a:pt x="3072" y="4646"/>
                    </a:cubicBezTo>
                    <a:cubicBezTo>
                      <a:pt x="3656" y="4455"/>
                      <a:pt x="3370" y="3848"/>
                      <a:pt x="3382" y="3312"/>
                    </a:cubicBezTo>
                    <a:cubicBezTo>
                      <a:pt x="3382" y="3177"/>
                      <a:pt x="3443" y="3130"/>
                      <a:pt x="3546" y="3130"/>
                    </a:cubicBezTo>
                    <a:cubicBezTo>
                      <a:pt x="3770" y="3130"/>
                      <a:pt x="4190" y="3354"/>
                      <a:pt x="4589" y="3354"/>
                    </a:cubicBezTo>
                    <a:cubicBezTo>
                      <a:pt x="4728" y="3354"/>
                      <a:pt x="4865" y="3326"/>
                      <a:pt x="4989" y="3253"/>
                    </a:cubicBezTo>
                    <a:cubicBezTo>
                      <a:pt x="5632" y="2860"/>
                      <a:pt x="4680" y="2133"/>
                      <a:pt x="4323" y="1871"/>
                    </a:cubicBezTo>
                    <a:cubicBezTo>
                      <a:pt x="3965" y="1598"/>
                      <a:pt x="5287" y="562"/>
                      <a:pt x="4525" y="145"/>
                    </a:cubicBezTo>
                    <a:cubicBezTo>
                      <a:pt x="4342" y="44"/>
                      <a:pt x="4166" y="0"/>
                      <a:pt x="4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2"/>
              <p:cNvSpPr/>
              <p:nvPr/>
            </p:nvSpPr>
            <p:spPr>
              <a:xfrm>
                <a:off x="6810886" y="3872504"/>
                <a:ext cx="63874" cy="42079"/>
              </a:xfrm>
              <a:custGeom>
                <a:avLst/>
                <a:gdLst/>
                <a:ahLst/>
                <a:cxnLst/>
                <a:rect l="l" t="t" r="r" b="b"/>
                <a:pathLst>
                  <a:path w="1776" h="1170" extrusionOk="0">
                    <a:moveTo>
                      <a:pt x="872" y="1"/>
                    </a:moveTo>
                    <a:cubicBezTo>
                      <a:pt x="288" y="1"/>
                      <a:pt x="0" y="425"/>
                      <a:pt x="264" y="872"/>
                    </a:cubicBezTo>
                    <a:cubicBezTo>
                      <a:pt x="422" y="1115"/>
                      <a:pt x="648" y="1170"/>
                      <a:pt x="820" y="1170"/>
                    </a:cubicBezTo>
                    <a:cubicBezTo>
                      <a:pt x="959" y="1170"/>
                      <a:pt x="1062" y="1134"/>
                      <a:pt x="1062" y="1134"/>
                    </a:cubicBezTo>
                    <a:cubicBezTo>
                      <a:pt x="1776" y="860"/>
                      <a:pt x="1562" y="51"/>
                      <a:pt x="942" y="3"/>
                    </a:cubicBezTo>
                    <a:cubicBezTo>
                      <a:pt x="918" y="2"/>
                      <a:pt x="895" y="1"/>
                      <a:pt x="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34" name="Google Shape;1434;p42"/>
          <p:cNvSpPr txBox="1">
            <a:spLocks noGrp="1"/>
          </p:cNvSpPr>
          <p:nvPr>
            <p:ph type="subTitle" idx="1"/>
          </p:nvPr>
        </p:nvSpPr>
        <p:spPr>
          <a:xfrm>
            <a:off x="560211" y="485874"/>
            <a:ext cx="6126383" cy="70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r>
              <a:rPr lang="en-US" sz="2400" b="1" u="sng" dirty="0" err="1">
                <a:solidFill>
                  <a:schemeClr val="bg2">
                    <a:lumMod val="20000"/>
                    <a:lumOff val="80000"/>
                  </a:schemeClr>
                </a:solidFill>
                <a:latin typeface="Times New Roman" panose="02020603050405020304" pitchFamily="18" charset="0"/>
                <a:cs typeface="Times New Roman" panose="02020603050405020304" pitchFamily="18" charset="0"/>
              </a:rPr>
              <a:t>BÀI</a:t>
            </a:r>
            <a:r>
              <a:rPr lang="en-US" sz="2400" b="1" u="sng" dirty="0">
                <a:solidFill>
                  <a:schemeClr val="bg2">
                    <a:lumMod val="20000"/>
                    <a:lumOff val="80000"/>
                  </a:schemeClr>
                </a:solidFill>
                <a:latin typeface="Times New Roman" panose="02020603050405020304" pitchFamily="18" charset="0"/>
                <a:cs typeface="Times New Roman" panose="02020603050405020304" pitchFamily="18" charset="0"/>
              </a:rPr>
              <a:t> 8 – </a:t>
            </a:r>
            <a:r>
              <a:rPr lang="en-US" sz="2400" b="1" u="sng" dirty="0" err="1">
                <a:solidFill>
                  <a:schemeClr val="bg2">
                    <a:lumMod val="20000"/>
                    <a:lumOff val="80000"/>
                  </a:schemeClr>
                </a:solidFill>
                <a:latin typeface="Times New Roman" panose="02020603050405020304" pitchFamily="18" charset="0"/>
                <a:cs typeface="Times New Roman" panose="02020603050405020304" pitchFamily="18" charset="0"/>
              </a:rPr>
              <a:t>THỰC HÀNH TIẾNG VIỆT</a:t>
            </a:r>
          </a:p>
        </p:txBody>
      </p:sp>
      <p:grpSp>
        <p:nvGrpSpPr>
          <p:cNvPr id="1435" name="Google Shape;1435;p42"/>
          <p:cNvGrpSpPr/>
          <p:nvPr/>
        </p:nvGrpSpPr>
        <p:grpSpPr>
          <a:xfrm>
            <a:off x="408273" y="4485159"/>
            <a:ext cx="2684603" cy="2098286"/>
            <a:chOff x="1010710" y="4054575"/>
            <a:chExt cx="2134534" cy="1668351"/>
          </a:xfrm>
        </p:grpSpPr>
        <p:sp>
          <p:nvSpPr>
            <p:cNvPr id="1436" name="Google Shape;1436;p42"/>
            <p:cNvSpPr/>
            <p:nvPr/>
          </p:nvSpPr>
          <p:spPr>
            <a:xfrm rot="2700000">
              <a:off x="2784837" y="4999031"/>
              <a:ext cx="247704" cy="421371"/>
            </a:xfrm>
            <a:custGeom>
              <a:avLst/>
              <a:gdLst/>
              <a:ahLst/>
              <a:cxnLst/>
              <a:rect l="l" t="t" r="r" b="b"/>
              <a:pathLst>
                <a:path w="4704" h="8002" extrusionOk="0">
                  <a:moveTo>
                    <a:pt x="4239" y="0"/>
                  </a:moveTo>
                  <a:lnTo>
                    <a:pt x="4239" y="0"/>
                  </a:lnTo>
                  <a:cubicBezTo>
                    <a:pt x="2822" y="667"/>
                    <a:pt x="798" y="3060"/>
                    <a:pt x="405" y="4775"/>
                  </a:cubicBezTo>
                  <a:cubicBezTo>
                    <a:pt x="1" y="6489"/>
                    <a:pt x="882" y="8001"/>
                    <a:pt x="882" y="8001"/>
                  </a:cubicBezTo>
                  <a:cubicBezTo>
                    <a:pt x="882" y="8001"/>
                    <a:pt x="1917" y="7859"/>
                    <a:pt x="3299" y="5287"/>
                  </a:cubicBezTo>
                  <a:cubicBezTo>
                    <a:pt x="4703" y="2703"/>
                    <a:pt x="4239" y="1"/>
                    <a:pt x="4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2"/>
            <p:cNvSpPr/>
            <p:nvPr/>
          </p:nvSpPr>
          <p:spPr>
            <a:xfrm rot="2700000">
              <a:off x="2745906" y="4973678"/>
              <a:ext cx="185041" cy="633900"/>
            </a:xfrm>
            <a:custGeom>
              <a:avLst/>
              <a:gdLst/>
              <a:ahLst/>
              <a:cxnLst/>
              <a:rect l="l" t="t" r="r" b="b"/>
              <a:pathLst>
                <a:path w="3514" h="12038" extrusionOk="0">
                  <a:moveTo>
                    <a:pt x="3501" y="0"/>
                  </a:moveTo>
                  <a:lnTo>
                    <a:pt x="3239" y="131"/>
                  </a:lnTo>
                  <a:cubicBezTo>
                    <a:pt x="2346" y="1131"/>
                    <a:pt x="1310" y="2572"/>
                    <a:pt x="656" y="4453"/>
                  </a:cubicBezTo>
                  <a:cubicBezTo>
                    <a:pt x="656" y="4465"/>
                    <a:pt x="644" y="4477"/>
                    <a:pt x="644" y="4501"/>
                  </a:cubicBezTo>
                  <a:lnTo>
                    <a:pt x="513" y="4894"/>
                  </a:lnTo>
                  <a:cubicBezTo>
                    <a:pt x="501" y="4941"/>
                    <a:pt x="477" y="4989"/>
                    <a:pt x="477" y="5013"/>
                  </a:cubicBezTo>
                  <a:cubicBezTo>
                    <a:pt x="453" y="5108"/>
                    <a:pt x="417" y="5215"/>
                    <a:pt x="406" y="5299"/>
                  </a:cubicBezTo>
                  <a:cubicBezTo>
                    <a:pt x="394" y="5346"/>
                    <a:pt x="382" y="5394"/>
                    <a:pt x="382" y="5430"/>
                  </a:cubicBezTo>
                  <a:cubicBezTo>
                    <a:pt x="346" y="5525"/>
                    <a:pt x="334" y="5632"/>
                    <a:pt x="322" y="5715"/>
                  </a:cubicBezTo>
                  <a:cubicBezTo>
                    <a:pt x="298" y="5763"/>
                    <a:pt x="298" y="5787"/>
                    <a:pt x="286" y="5834"/>
                  </a:cubicBezTo>
                  <a:cubicBezTo>
                    <a:pt x="263" y="5942"/>
                    <a:pt x="239" y="6061"/>
                    <a:pt x="227" y="6156"/>
                  </a:cubicBezTo>
                  <a:cubicBezTo>
                    <a:pt x="227" y="6180"/>
                    <a:pt x="215" y="6204"/>
                    <a:pt x="215" y="6215"/>
                  </a:cubicBezTo>
                  <a:cubicBezTo>
                    <a:pt x="167" y="6489"/>
                    <a:pt x="144" y="6775"/>
                    <a:pt x="108" y="7025"/>
                  </a:cubicBezTo>
                  <a:lnTo>
                    <a:pt x="108" y="7037"/>
                  </a:lnTo>
                  <a:cubicBezTo>
                    <a:pt x="96" y="7168"/>
                    <a:pt x="96" y="7287"/>
                    <a:pt x="84" y="7430"/>
                  </a:cubicBezTo>
                  <a:lnTo>
                    <a:pt x="84" y="7454"/>
                  </a:lnTo>
                  <a:cubicBezTo>
                    <a:pt x="60" y="7585"/>
                    <a:pt x="60" y="7704"/>
                    <a:pt x="60" y="7823"/>
                  </a:cubicBezTo>
                  <a:cubicBezTo>
                    <a:pt x="1" y="10228"/>
                    <a:pt x="644" y="12014"/>
                    <a:pt x="656" y="12038"/>
                  </a:cubicBezTo>
                  <a:lnTo>
                    <a:pt x="858" y="11966"/>
                  </a:lnTo>
                  <a:cubicBezTo>
                    <a:pt x="834" y="11930"/>
                    <a:pt x="227" y="10240"/>
                    <a:pt x="275" y="7966"/>
                  </a:cubicBezTo>
                  <a:cubicBezTo>
                    <a:pt x="263" y="7847"/>
                    <a:pt x="263" y="7716"/>
                    <a:pt x="275" y="7597"/>
                  </a:cubicBezTo>
                  <a:lnTo>
                    <a:pt x="275" y="7501"/>
                  </a:lnTo>
                  <a:cubicBezTo>
                    <a:pt x="275" y="7406"/>
                    <a:pt x="286" y="7311"/>
                    <a:pt x="286" y="7216"/>
                  </a:cubicBezTo>
                  <a:cubicBezTo>
                    <a:pt x="286" y="7180"/>
                    <a:pt x="286" y="7144"/>
                    <a:pt x="298" y="7097"/>
                  </a:cubicBezTo>
                  <a:cubicBezTo>
                    <a:pt x="310" y="7013"/>
                    <a:pt x="310" y="6918"/>
                    <a:pt x="334" y="6823"/>
                  </a:cubicBezTo>
                  <a:cubicBezTo>
                    <a:pt x="334" y="6775"/>
                    <a:pt x="346" y="6739"/>
                    <a:pt x="346" y="6704"/>
                  </a:cubicBezTo>
                  <a:cubicBezTo>
                    <a:pt x="358" y="6561"/>
                    <a:pt x="370" y="6442"/>
                    <a:pt x="406" y="6311"/>
                  </a:cubicBezTo>
                  <a:lnTo>
                    <a:pt x="406" y="6299"/>
                  </a:lnTo>
                  <a:cubicBezTo>
                    <a:pt x="417" y="6156"/>
                    <a:pt x="453" y="6025"/>
                    <a:pt x="477" y="5894"/>
                  </a:cubicBezTo>
                  <a:cubicBezTo>
                    <a:pt x="489" y="5846"/>
                    <a:pt x="489" y="5823"/>
                    <a:pt x="513" y="5775"/>
                  </a:cubicBezTo>
                  <a:cubicBezTo>
                    <a:pt x="525" y="5680"/>
                    <a:pt x="548" y="5584"/>
                    <a:pt x="572" y="5489"/>
                  </a:cubicBezTo>
                  <a:cubicBezTo>
                    <a:pt x="584" y="5442"/>
                    <a:pt x="596" y="5406"/>
                    <a:pt x="596" y="5358"/>
                  </a:cubicBezTo>
                  <a:cubicBezTo>
                    <a:pt x="632" y="5263"/>
                    <a:pt x="644" y="5168"/>
                    <a:pt x="679" y="5072"/>
                  </a:cubicBezTo>
                  <a:cubicBezTo>
                    <a:pt x="691" y="5037"/>
                    <a:pt x="703" y="4989"/>
                    <a:pt x="703" y="4953"/>
                  </a:cubicBezTo>
                  <a:lnTo>
                    <a:pt x="834" y="4560"/>
                  </a:lnTo>
                  <a:cubicBezTo>
                    <a:pt x="1525" y="2608"/>
                    <a:pt x="2608" y="1120"/>
                    <a:pt x="3513" y="131"/>
                  </a:cubicBezTo>
                  <a:cubicBezTo>
                    <a:pt x="3501" y="48"/>
                    <a:pt x="3501" y="0"/>
                    <a:pt x="3501" y="0"/>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2"/>
            <p:cNvSpPr/>
            <p:nvPr/>
          </p:nvSpPr>
          <p:spPr>
            <a:xfrm rot="2700000">
              <a:off x="2768997" y="5192464"/>
              <a:ext cx="149918" cy="96575"/>
            </a:xfrm>
            <a:custGeom>
              <a:avLst/>
              <a:gdLst/>
              <a:ahLst/>
              <a:cxnLst/>
              <a:rect l="l" t="t" r="r" b="b"/>
              <a:pathLst>
                <a:path w="2847" h="1834" extrusionOk="0">
                  <a:moveTo>
                    <a:pt x="60" y="0"/>
                  </a:moveTo>
                  <a:cubicBezTo>
                    <a:pt x="48" y="60"/>
                    <a:pt x="13" y="107"/>
                    <a:pt x="1" y="167"/>
                  </a:cubicBezTo>
                  <a:lnTo>
                    <a:pt x="548" y="1834"/>
                  </a:lnTo>
                  <a:lnTo>
                    <a:pt x="2763" y="1036"/>
                  </a:lnTo>
                  <a:cubicBezTo>
                    <a:pt x="2787" y="1000"/>
                    <a:pt x="2811" y="953"/>
                    <a:pt x="2823" y="929"/>
                  </a:cubicBezTo>
                  <a:cubicBezTo>
                    <a:pt x="2823" y="917"/>
                    <a:pt x="2846" y="917"/>
                    <a:pt x="2846" y="893"/>
                  </a:cubicBezTo>
                  <a:lnTo>
                    <a:pt x="2846" y="893"/>
                  </a:lnTo>
                  <a:lnTo>
                    <a:pt x="620" y="1703"/>
                  </a:lnTo>
                  <a:lnTo>
                    <a:pt x="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2"/>
            <p:cNvSpPr/>
            <p:nvPr/>
          </p:nvSpPr>
          <p:spPr>
            <a:xfrm rot="2700000">
              <a:off x="2833017" y="5178300"/>
              <a:ext cx="156184" cy="72142"/>
            </a:xfrm>
            <a:custGeom>
              <a:avLst/>
              <a:gdLst/>
              <a:ahLst/>
              <a:cxnLst/>
              <a:rect l="l" t="t" r="r" b="b"/>
              <a:pathLst>
                <a:path w="2966" h="1370" extrusionOk="0">
                  <a:moveTo>
                    <a:pt x="60" y="0"/>
                  </a:moveTo>
                  <a:cubicBezTo>
                    <a:pt x="37" y="48"/>
                    <a:pt x="13" y="72"/>
                    <a:pt x="1" y="119"/>
                  </a:cubicBezTo>
                  <a:lnTo>
                    <a:pt x="465" y="1369"/>
                  </a:lnTo>
                  <a:lnTo>
                    <a:pt x="2918" y="631"/>
                  </a:lnTo>
                  <a:cubicBezTo>
                    <a:pt x="2930" y="584"/>
                    <a:pt x="2954" y="548"/>
                    <a:pt x="2966" y="512"/>
                  </a:cubicBezTo>
                  <a:lnTo>
                    <a:pt x="2966" y="512"/>
                  </a:lnTo>
                  <a:lnTo>
                    <a:pt x="525" y="1238"/>
                  </a:lnTo>
                  <a:lnTo>
                    <a:pt x="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2"/>
            <p:cNvSpPr/>
            <p:nvPr/>
          </p:nvSpPr>
          <p:spPr>
            <a:xfrm rot="2700000">
              <a:off x="2723357" y="5232626"/>
              <a:ext cx="124168" cy="72142"/>
            </a:xfrm>
            <a:custGeom>
              <a:avLst/>
              <a:gdLst/>
              <a:ahLst/>
              <a:cxnLst/>
              <a:rect l="l" t="t" r="r" b="b"/>
              <a:pathLst>
                <a:path w="2358" h="1370" extrusionOk="0">
                  <a:moveTo>
                    <a:pt x="0" y="0"/>
                  </a:moveTo>
                  <a:cubicBezTo>
                    <a:pt x="0" y="72"/>
                    <a:pt x="0" y="155"/>
                    <a:pt x="12" y="238"/>
                  </a:cubicBezTo>
                  <a:lnTo>
                    <a:pt x="607" y="1369"/>
                  </a:lnTo>
                  <a:lnTo>
                    <a:pt x="2250" y="774"/>
                  </a:lnTo>
                  <a:cubicBezTo>
                    <a:pt x="2274" y="726"/>
                    <a:pt x="2322" y="667"/>
                    <a:pt x="2358" y="619"/>
                  </a:cubicBezTo>
                  <a:lnTo>
                    <a:pt x="2358" y="619"/>
                  </a:lnTo>
                  <a:lnTo>
                    <a:pt x="667" y="125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2"/>
            <p:cNvSpPr/>
            <p:nvPr/>
          </p:nvSpPr>
          <p:spPr>
            <a:xfrm rot="2700000">
              <a:off x="2906985" y="5151784"/>
              <a:ext cx="127960" cy="79040"/>
            </a:xfrm>
            <a:custGeom>
              <a:avLst/>
              <a:gdLst/>
              <a:ahLst/>
              <a:cxnLst/>
              <a:rect l="l" t="t" r="r" b="b"/>
              <a:pathLst>
                <a:path w="2430" h="1501" extrusionOk="0">
                  <a:moveTo>
                    <a:pt x="84" y="0"/>
                  </a:moveTo>
                  <a:cubicBezTo>
                    <a:pt x="60" y="48"/>
                    <a:pt x="25" y="84"/>
                    <a:pt x="1" y="119"/>
                  </a:cubicBezTo>
                  <a:lnTo>
                    <a:pt x="72" y="1453"/>
                  </a:lnTo>
                  <a:lnTo>
                    <a:pt x="72" y="1501"/>
                  </a:lnTo>
                  <a:lnTo>
                    <a:pt x="2394" y="870"/>
                  </a:lnTo>
                  <a:cubicBezTo>
                    <a:pt x="2406" y="822"/>
                    <a:pt x="2406" y="786"/>
                    <a:pt x="2430" y="751"/>
                  </a:cubicBezTo>
                  <a:lnTo>
                    <a:pt x="2430" y="751"/>
                  </a:lnTo>
                  <a:lnTo>
                    <a:pt x="180" y="1370"/>
                  </a:lnTo>
                  <a:lnTo>
                    <a:pt x="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2"/>
            <p:cNvSpPr/>
            <p:nvPr/>
          </p:nvSpPr>
          <p:spPr>
            <a:xfrm rot="2700000">
              <a:off x="3040989" y="5126999"/>
              <a:ext cx="62137" cy="40810"/>
            </a:xfrm>
            <a:custGeom>
              <a:avLst/>
              <a:gdLst/>
              <a:ahLst/>
              <a:cxnLst/>
              <a:rect l="l" t="t" r="r" b="b"/>
              <a:pathLst>
                <a:path w="1180" h="775" extrusionOk="0">
                  <a:moveTo>
                    <a:pt x="239" y="1"/>
                  </a:moveTo>
                  <a:lnTo>
                    <a:pt x="239" y="1"/>
                  </a:lnTo>
                  <a:cubicBezTo>
                    <a:pt x="203" y="25"/>
                    <a:pt x="168" y="72"/>
                    <a:pt x="120" y="96"/>
                  </a:cubicBezTo>
                  <a:lnTo>
                    <a:pt x="1" y="775"/>
                  </a:lnTo>
                  <a:lnTo>
                    <a:pt x="1" y="775"/>
                  </a:lnTo>
                  <a:lnTo>
                    <a:pt x="1180" y="560"/>
                  </a:lnTo>
                  <a:lnTo>
                    <a:pt x="1180" y="453"/>
                  </a:lnTo>
                  <a:lnTo>
                    <a:pt x="120" y="632"/>
                  </a:ln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2"/>
            <p:cNvSpPr/>
            <p:nvPr/>
          </p:nvSpPr>
          <p:spPr>
            <a:xfrm rot="2700000">
              <a:off x="2987380" y="5136809"/>
              <a:ext cx="92205" cy="55818"/>
            </a:xfrm>
            <a:custGeom>
              <a:avLst/>
              <a:gdLst/>
              <a:ahLst/>
              <a:cxnLst/>
              <a:rect l="l" t="t" r="r" b="b"/>
              <a:pathLst>
                <a:path w="1751" h="1060" extrusionOk="0">
                  <a:moveTo>
                    <a:pt x="143" y="0"/>
                  </a:moveTo>
                  <a:lnTo>
                    <a:pt x="36" y="107"/>
                  </a:lnTo>
                  <a:lnTo>
                    <a:pt x="0" y="1060"/>
                  </a:lnTo>
                  <a:lnTo>
                    <a:pt x="1739" y="714"/>
                  </a:lnTo>
                  <a:cubicBezTo>
                    <a:pt x="1739" y="679"/>
                    <a:pt x="1739" y="643"/>
                    <a:pt x="1751" y="607"/>
                  </a:cubicBezTo>
                  <a:lnTo>
                    <a:pt x="1751" y="607"/>
                  </a:lnTo>
                  <a:lnTo>
                    <a:pt x="96" y="941"/>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2"/>
            <p:cNvSpPr/>
            <p:nvPr/>
          </p:nvSpPr>
          <p:spPr>
            <a:xfrm rot="2700000">
              <a:off x="2673262" y="4608552"/>
              <a:ext cx="292201" cy="504097"/>
            </a:xfrm>
            <a:custGeom>
              <a:avLst/>
              <a:gdLst/>
              <a:ahLst/>
              <a:cxnLst/>
              <a:rect l="l" t="t" r="r" b="b"/>
              <a:pathLst>
                <a:path w="5549" h="9573" extrusionOk="0">
                  <a:moveTo>
                    <a:pt x="167" y="0"/>
                  </a:moveTo>
                  <a:cubicBezTo>
                    <a:pt x="167" y="0"/>
                    <a:pt x="0" y="393"/>
                    <a:pt x="250" y="1786"/>
                  </a:cubicBezTo>
                  <a:cubicBezTo>
                    <a:pt x="488" y="3203"/>
                    <a:pt x="1417" y="5489"/>
                    <a:pt x="2155" y="6703"/>
                  </a:cubicBezTo>
                  <a:cubicBezTo>
                    <a:pt x="2905" y="7918"/>
                    <a:pt x="4667" y="9573"/>
                    <a:pt x="4667" y="9573"/>
                  </a:cubicBezTo>
                  <a:cubicBezTo>
                    <a:pt x="5549" y="7430"/>
                    <a:pt x="4656" y="4870"/>
                    <a:pt x="3620" y="3155"/>
                  </a:cubicBezTo>
                  <a:cubicBezTo>
                    <a:pt x="2584" y="1441"/>
                    <a:pt x="167"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2"/>
            <p:cNvSpPr/>
            <p:nvPr/>
          </p:nvSpPr>
          <p:spPr>
            <a:xfrm rot="2700000">
              <a:off x="2593920" y="4575426"/>
              <a:ext cx="285934" cy="742376"/>
            </a:xfrm>
            <a:custGeom>
              <a:avLst/>
              <a:gdLst/>
              <a:ahLst/>
              <a:cxnLst/>
              <a:rect l="l" t="t" r="r" b="b"/>
              <a:pathLst>
                <a:path w="5430" h="14098" extrusionOk="0">
                  <a:moveTo>
                    <a:pt x="24" y="0"/>
                  </a:moveTo>
                  <a:cubicBezTo>
                    <a:pt x="24" y="0"/>
                    <a:pt x="12" y="48"/>
                    <a:pt x="0" y="179"/>
                  </a:cubicBezTo>
                  <a:cubicBezTo>
                    <a:pt x="739" y="1238"/>
                    <a:pt x="2096" y="3262"/>
                    <a:pt x="3096" y="5406"/>
                  </a:cubicBezTo>
                  <a:cubicBezTo>
                    <a:pt x="3167" y="5548"/>
                    <a:pt x="3227" y="5715"/>
                    <a:pt x="3298" y="5858"/>
                  </a:cubicBezTo>
                  <a:cubicBezTo>
                    <a:pt x="3310" y="5906"/>
                    <a:pt x="3346" y="5953"/>
                    <a:pt x="3358" y="6001"/>
                  </a:cubicBezTo>
                  <a:lnTo>
                    <a:pt x="3537" y="6441"/>
                  </a:lnTo>
                  <a:cubicBezTo>
                    <a:pt x="3548" y="6489"/>
                    <a:pt x="3584" y="6549"/>
                    <a:pt x="3596" y="6596"/>
                  </a:cubicBezTo>
                  <a:cubicBezTo>
                    <a:pt x="3656" y="6739"/>
                    <a:pt x="3703" y="6894"/>
                    <a:pt x="3763" y="7025"/>
                  </a:cubicBezTo>
                  <a:cubicBezTo>
                    <a:pt x="3775" y="7072"/>
                    <a:pt x="3810" y="7132"/>
                    <a:pt x="3822" y="7168"/>
                  </a:cubicBezTo>
                  <a:cubicBezTo>
                    <a:pt x="3882" y="7370"/>
                    <a:pt x="3953" y="7561"/>
                    <a:pt x="4001" y="7751"/>
                  </a:cubicBezTo>
                  <a:cubicBezTo>
                    <a:pt x="4049" y="7882"/>
                    <a:pt x="4072" y="8025"/>
                    <a:pt x="4120" y="8156"/>
                  </a:cubicBezTo>
                  <a:cubicBezTo>
                    <a:pt x="4132" y="8204"/>
                    <a:pt x="4132" y="8227"/>
                    <a:pt x="4144" y="8275"/>
                  </a:cubicBezTo>
                  <a:cubicBezTo>
                    <a:pt x="4191" y="8406"/>
                    <a:pt x="4227" y="8513"/>
                    <a:pt x="4239" y="8608"/>
                  </a:cubicBezTo>
                  <a:cubicBezTo>
                    <a:pt x="4251" y="8644"/>
                    <a:pt x="4251" y="8692"/>
                    <a:pt x="4263" y="8727"/>
                  </a:cubicBezTo>
                  <a:cubicBezTo>
                    <a:pt x="4299" y="8811"/>
                    <a:pt x="4310" y="8918"/>
                    <a:pt x="4346" y="9001"/>
                  </a:cubicBezTo>
                  <a:cubicBezTo>
                    <a:pt x="4358" y="9037"/>
                    <a:pt x="4358" y="9085"/>
                    <a:pt x="4370" y="9108"/>
                  </a:cubicBezTo>
                  <a:lnTo>
                    <a:pt x="4465" y="9466"/>
                  </a:lnTo>
                  <a:cubicBezTo>
                    <a:pt x="5156" y="12347"/>
                    <a:pt x="5215" y="14073"/>
                    <a:pt x="5215" y="14097"/>
                  </a:cubicBezTo>
                  <a:lnTo>
                    <a:pt x="5430" y="14097"/>
                  </a:lnTo>
                  <a:cubicBezTo>
                    <a:pt x="5430" y="14073"/>
                    <a:pt x="5370" y="12145"/>
                    <a:pt x="4549" y="8977"/>
                  </a:cubicBezTo>
                  <a:cubicBezTo>
                    <a:pt x="4549" y="8954"/>
                    <a:pt x="4549" y="8942"/>
                    <a:pt x="4537" y="8930"/>
                  </a:cubicBezTo>
                  <a:cubicBezTo>
                    <a:pt x="4501" y="8823"/>
                    <a:pt x="4477" y="8704"/>
                    <a:pt x="4441" y="8608"/>
                  </a:cubicBezTo>
                  <a:cubicBezTo>
                    <a:pt x="4441" y="8573"/>
                    <a:pt x="4430" y="8561"/>
                    <a:pt x="4430" y="8525"/>
                  </a:cubicBezTo>
                  <a:lnTo>
                    <a:pt x="4346" y="8215"/>
                  </a:lnTo>
                  <a:cubicBezTo>
                    <a:pt x="4322" y="8192"/>
                    <a:pt x="4322" y="8156"/>
                    <a:pt x="4310" y="8120"/>
                  </a:cubicBezTo>
                  <a:cubicBezTo>
                    <a:pt x="4287" y="7989"/>
                    <a:pt x="4239" y="7858"/>
                    <a:pt x="4191" y="7727"/>
                  </a:cubicBezTo>
                  <a:lnTo>
                    <a:pt x="4013" y="7144"/>
                  </a:lnTo>
                  <a:cubicBezTo>
                    <a:pt x="4001" y="7084"/>
                    <a:pt x="3965" y="7037"/>
                    <a:pt x="3953" y="6977"/>
                  </a:cubicBezTo>
                  <a:cubicBezTo>
                    <a:pt x="3906" y="6834"/>
                    <a:pt x="3846" y="6680"/>
                    <a:pt x="3787" y="6549"/>
                  </a:cubicBezTo>
                  <a:cubicBezTo>
                    <a:pt x="3775" y="6489"/>
                    <a:pt x="3751" y="6441"/>
                    <a:pt x="3727" y="6382"/>
                  </a:cubicBezTo>
                  <a:lnTo>
                    <a:pt x="3548" y="5941"/>
                  </a:lnTo>
                  <a:cubicBezTo>
                    <a:pt x="3537" y="5894"/>
                    <a:pt x="3513" y="5846"/>
                    <a:pt x="3489" y="5787"/>
                  </a:cubicBezTo>
                  <a:cubicBezTo>
                    <a:pt x="3429" y="5644"/>
                    <a:pt x="3358" y="5489"/>
                    <a:pt x="3287" y="5322"/>
                  </a:cubicBezTo>
                  <a:cubicBezTo>
                    <a:pt x="3275" y="5310"/>
                    <a:pt x="3275" y="5298"/>
                    <a:pt x="3251" y="5287"/>
                  </a:cubicBezTo>
                  <a:cubicBezTo>
                    <a:pt x="2251" y="3155"/>
                    <a:pt x="941" y="1155"/>
                    <a:pt x="191" y="107"/>
                  </a:cubicBezTo>
                  <a:cubicBezTo>
                    <a:pt x="84" y="48"/>
                    <a:pt x="24" y="0"/>
                    <a:pt x="24" y="0"/>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2"/>
            <p:cNvSpPr/>
            <p:nvPr/>
          </p:nvSpPr>
          <p:spPr>
            <a:xfrm rot="2700000">
              <a:off x="2793940" y="4718131"/>
              <a:ext cx="116006" cy="84095"/>
            </a:xfrm>
            <a:custGeom>
              <a:avLst/>
              <a:gdLst/>
              <a:ahLst/>
              <a:cxnLst/>
              <a:rect l="l" t="t" r="r" b="b"/>
              <a:pathLst>
                <a:path w="2203" h="1597" extrusionOk="0">
                  <a:moveTo>
                    <a:pt x="2120" y="1"/>
                  </a:moveTo>
                  <a:lnTo>
                    <a:pt x="1679" y="1489"/>
                  </a:lnTo>
                  <a:lnTo>
                    <a:pt x="0" y="1430"/>
                  </a:lnTo>
                  <a:lnTo>
                    <a:pt x="0" y="1430"/>
                  </a:lnTo>
                  <a:cubicBezTo>
                    <a:pt x="12" y="1465"/>
                    <a:pt x="24" y="1501"/>
                    <a:pt x="36" y="1537"/>
                  </a:cubicBezTo>
                  <a:lnTo>
                    <a:pt x="1762" y="1596"/>
                  </a:lnTo>
                  <a:lnTo>
                    <a:pt x="2203" y="96"/>
                  </a:lnTo>
                  <a:cubicBezTo>
                    <a:pt x="2167" y="60"/>
                    <a:pt x="2143" y="37"/>
                    <a:pt x="2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2"/>
            <p:cNvSpPr/>
            <p:nvPr/>
          </p:nvSpPr>
          <p:spPr>
            <a:xfrm rot="2700000">
              <a:off x="2821060" y="4662993"/>
              <a:ext cx="89730" cy="67139"/>
            </a:xfrm>
            <a:custGeom>
              <a:avLst/>
              <a:gdLst/>
              <a:ahLst/>
              <a:cxnLst/>
              <a:rect l="l" t="t" r="r" b="b"/>
              <a:pathLst>
                <a:path w="1704" h="1275" extrusionOk="0">
                  <a:moveTo>
                    <a:pt x="1620" y="1"/>
                  </a:moveTo>
                  <a:lnTo>
                    <a:pt x="1501" y="1156"/>
                  </a:lnTo>
                  <a:lnTo>
                    <a:pt x="1" y="798"/>
                  </a:lnTo>
                  <a:lnTo>
                    <a:pt x="1" y="798"/>
                  </a:lnTo>
                  <a:cubicBezTo>
                    <a:pt x="12" y="822"/>
                    <a:pt x="12" y="870"/>
                    <a:pt x="24" y="918"/>
                  </a:cubicBezTo>
                  <a:lnTo>
                    <a:pt x="1572" y="1275"/>
                  </a:lnTo>
                  <a:lnTo>
                    <a:pt x="1703" y="84"/>
                  </a:lnTo>
                  <a:cubicBezTo>
                    <a:pt x="1679" y="48"/>
                    <a:pt x="1644" y="25"/>
                    <a:pt x="1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2"/>
            <p:cNvSpPr/>
            <p:nvPr/>
          </p:nvSpPr>
          <p:spPr>
            <a:xfrm rot="2700000">
              <a:off x="2850192" y="4620272"/>
              <a:ext cx="55818" cy="50183"/>
            </a:xfrm>
            <a:custGeom>
              <a:avLst/>
              <a:gdLst/>
              <a:ahLst/>
              <a:cxnLst/>
              <a:rect l="l" t="t" r="r" b="b"/>
              <a:pathLst>
                <a:path w="1060" h="953" extrusionOk="0">
                  <a:moveTo>
                    <a:pt x="953" y="0"/>
                  </a:moveTo>
                  <a:lnTo>
                    <a:pt x="953" y="798"/>
                  </a:lnTo>
                  <a:lnTo>
                    <a:pt x="0" y="453"/>
                  </a:lnTo>
                  <a:lnTo>
                    <a:pt x="0" y="453"/>
                  </a:lnTo>
                  <a:cubicBezTo>
                    <a:pt x="0" y="500"/>
                    <a:pt x="24" y="548"/>
                    <a:pt x="24" y="572"/>
                  </a:cubicBezTo>
                  <a:lnTo>
                    <a:pt x="1060" y="953"/>
                  </a:lnTo>
                  <a:lnTo>
                    <a:pt x="1060" y="72"/>
                  </a:lnTo>
                  <a:cubicBezTo>
                    <a:pt x="1036" y="36"/>
                    <a:pt x="988" y="24"/>
                    <a:pt x="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2"/>
            <p:cNvSpPr/>
            <p:nvPr/>
          </p:nvSpPr>
          <p:spPr>
            <a:xfrm rot="2700000">
              <a:off x="2768016" y="4780986"/>
              <a:ext cx="131066" cy="90941"/>
            </a:xfrm>
            <a:custGeom>
              <a:avLst/>
              <a:gdLst/>
              <a:ahLst/>
              <a:cxnLst/>
              <a:rect l="l" t="t" r="r" b="b"/>
              <a:pathLst>
                <a:path w="2489" h="1727" extrusionOk="0">
                  <a:moveTo>
                    <a:pt x="2429" y="0"/>
                  </a:moveTo>
                  <a:lnTo>
                    <a:pt x="1822" y="1608"/>
                  </a:lnTo>
                  <a:lnTo>
                    <a:pt x="0" y="1608"/>
                  </a:lnTo>
                  <a:cubicBezTo>
                    <a:pt x="12" y="1643"/>
                    <a:pt x="36" y="1679"/>
                    <a:pt x="48" y="1715"/>
                  </a:cubicBezTo>
                  <a:lnTo>
                    <a:pt x="1881" y="1715"/>
                  </a:lnTo>
                  <a:lnTo>
                    <a:pt x="1881" y="1727"/>
                  </a:lnTo>
                  <a:lnTo>
                    <a:pt x="2489" y="119"/>
                  </a:lnTo>
                  <a:cubicBezTo>
                    <a:pt x="2477" y="72"/>
                    <a:pt x="2441" y="48"/>
                    <a:pt x="2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2"/>
            <p:cNvSpPr/>
            <p:nvPr/>
          </p:nvSpPr>
          <p:spPr>
            <a:xfrm rot="2700000">
              <a:off x="2719094" y="4959996"/>
              <a:ext cx="107897" cy="65875"/>
            </a:xfrm>
            <a:custGeom>
              <a:avLst/>
              <a:gdLst/>
              <a:ahLst/>
              <a:cxnLst/>
              <a:rect l="l" t="t" r="r" b="b"/>
              <a:pathLst>
                <a:path w="2049" h="1251" extrusionOk="0">
                  <a:moveTo>
                    <a:pt x="2024" y="0"/>
                  </a:moveTo>
                  <a:lnTo>
                    <a:pt x="1286" y="1155"/>
                  </a:lnTo>
                  <a:lnTo>
                    <a:pt x="0" y="1155"/>
                  </a:lnTo>
                  <a:cubicBezTo>
                    <a:pt x="24" y="1179"/>
                    <a:pt x="60" y="1227"/>
                    <a:pt x="84" y="1251"/>
                  </a:cubicBezTo>
                  <a:lnTo>
                    <a:pt x="1346" y="1251"/>
                  </a:lnTo>
                  <a:lnTo>
                    <a:pt x="2048" y="155"/>
                  </a:lnTo>
                  <a:cubicBezTo>
                    <a:pt x="2036" y="108"/>
                    <a:pt x="2036" y="48"/>
                    <a:pt x="2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2"/>
            <p:cNvSpPr/>
            <p:nvPr/>
          </p:nvSpPr>
          <p:spPr>
            <a:xfrm rot="2700000">
              <a:off x="2738864" y="4861598"/>
              <a:ext cx="134858" cy="85359"/>
            </a:xfrm>
            <a:custGeom>
              <a:avLst/>
              <a:gdLst/>
              <a:ahLst/>
              <a:cxnLst/>
              <a:rect l="l" t="t" r="r" b="b"/>
              <a:pathLst>
                <a:path w="2561" h="1621" extrusionOk="0">
                  <a:moveTo>
                    <a:pt x="2512" y="1"/>
                  </a:moveTo>
                  <a:lnTo>
                    <a:pt x="1750" y="1441"/>
                  </a:lnTo>
                  <a:lnTo>
                    <a:pt x="0" y="1513"/>
                  </a:lnTo>
                  <a:cubicBezTo>
                    <a:pt x="12" y="1549"/>
                    <a:pt x="24" y="1584"/>
                    <a:pt x="60" y="1620"/>
                  </a:cubicBezTo>
                  <a:lnTo>
                    <a:pt x="1786" y="1561"/>
                  </a:lnTo>
                  <a:lnTo>
                    <a:pt x="1810" y="1549"/>
                  </a:lnTo>
                  <a:lnTo>
                    <a:pt x="2560" y="132"/>
                  </a:lnTo>
                  <a:lnTo>
                    <a:pt x="25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2"/>
            <p:cNvSpPr/>
            <p:nvPr/>
          </p:nvSpPr>
          <p:spPr>
            <a:xfrm rot="2700000">
              <a:off x="1304837" y="4857279"/>
              <a:ext cx="375611" cy="712097"/>
            </a:xfrm>
            <a:custGeom>
              <a:avLst/>
              <a:gdLst/>
              <a:ahLst/>
              <a:cxnLst/>
              <a:rect l="l" t="t" r="r" b="b"/>
              <a:pathLst>
                <a:path w="7133" h="13523" extrusionOk="0">
                  <a:moveTo>
                    <a:pt x="6572" y="0"/>
                  </a:moveTo>
                  <a:cubicBezTo>
                    <a:pt x="6253" y="0"/>
                    <a:pt x="5686" y="519"/>
                    <a:pt x="4632" y="1545"/>
                  </a:cubicBezTo>
                  <a:cubicBezTo>
                    <a:pt x="3358" y="2759"/>
                    <a:pt x="1310" y="5915"/>
                    <a:pt x="655" y="8629"/>
                  </a:cubicBezTo>
                  <a:cubicBezTo>
                    <a:pt x="0" y="11332"/>
                    <a:pt x="477" y="13451"/>
                    <a:pt x="477" y="13451"/>
                  </a:cubicBezTo>
                  <a:cubicBezTo>
                    <a:pt x="493" y="13500"/>
                    <a:pt x="533" y="13522"/>
                    <a:pt x="592" y="13522"/>
                  </a:cubicBezTo>
                  <a:cubicBezTo>
                    <a:pt x="1139" y="13522"/>
                    <a:pt x="3362" y="11578"/>
                    <a:pt x="4168" y="10439"/>
                  </a:cubicBezTo>
                  <a:cubicBezTo>
                    <a:pt x="5061" y="9177"/>
                    <a:pt x="6477" y="6343"/>
                    <a:pt x="6799" y="4343"/>
                  </a:cubicBezTo>
                  <a:cubicBezTo>
                    <a:pt x="7132" y="2343"/>
                    <a:pt x="7049" y="545"/>
                    <a:pt x="6799" y="140"/>
                  </a:cubicBezTo>
                  <a:cubicBezTo>
                    <a:pt x="6741" y="47"/>
                    <a:pt x="6668" y="0"/>
                    <a:pt x="65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2"/>
            <p:cNvSpPr/>
            <p:nvPr/>
          </p:nvSpPr>
          <p:spPr>
            <a:xfrm rot="2700000">
              <a:off x="1384293" y="4722970"/>
              <a:ext cx="384405" cy="892768"/>
            </a:xfrm>
            <a:custGeom>
              <a:avLst/>
              <a:gdLst/>
              <a:ahLst/>
              <a:cxnLst/>
              <a:rect l="l" t="t" r="r" b="b"/>
              <a:pathLst>
                <a:path w="7300" h="16954" extrusionOk="0">
                  <a:moveTo>
                    <a:pt x="7121" y="0"/>
                  </a:moveTo>
                  <a:cubicBezTo>
                    <a:pt x="6907" y="1048"/>
                    <a:pt x="6549" y="2250"/>
                    <a:pt x="6168" y="3441"/>
                  </a:cubicBezTo>
                  <a:cubicBezTo>
                    <a:pt x="6049" y="3786"/>
                    <a:pt x="5930" y="4143"/>
                    <a:pt x="5799" y="4477"/>
                  </a:cubicBezTo>
                  <a:lnTo>
                    <a:pt x="5799" y="4501"/>
                  </a:lnTo>
                  <a:cubicBezTo>
                    <a:pt x="5740" y="4655"/>
                    <a:pt x="5680" y="4834"/>
                    <a:pt x="5597" y="5001"/>
                  </a:cubicBezTo>
                  <a:cubicBezTo>
                    <a:pt x="5585" y="5036"/>
                    <a:pt x="5573" y="5072"/>
                    <a:pt x="5561" y="5108"/>
                  </a:cubicBezTo>
                  <a:cubicBezTo>
                    <a:pt x="5502" y="5239"/>
                    <a:pt x="5454" y="5394"/>
                    <a:pt x="5394" y="5525"/>
                  </a:cubicBezTo>
                  <a:cubicBezTo>
                    <a:pt x="5383" y="5584"/>
                    <a:pt x="5347" y="5632"/>
                    <a:pt x="5335" y="5691"/>
                  </a:cubicBezTo>
                  <a:cubicBezTo>
                    <a:pt x="5287" y="5810"/>
                    <a:pt x="5240" y="5929"/>
                    <a:pt x="5180" y="6048"/>
                  </a:cubicBezTo>
                  <a:cubicBezTo>
                    <a:pt x="5156" y="6120"/>
                    <a:pt x="5121" y="6179"/>
                    <a:pt x="5097" y="6251"/>
                  </a:cubicBezTo>
                  <a:lnTo>
                    <a:pt x="4966" y="6560"/>
                  </a:lnTo>
                  <a:lnTo>
                    <a:pt x="4871" y="6787"/>
                  </a:lnTo>
                  <a:cubicBezTo>
                    <a:pt x="4823" y="6894"/>
                    <a:pt x="4799" y="6977"/>
                    <a:pt x="4751" y="7084"/>
                  </a:cubicBezTo>
                  <a:cubicBezTo>
                    <a:pt x="4728" y="7156"/>
                    <a:pt x="4692" y="7251"/>
                    <a:pt x="4644" y="7322"/>
                  </a:cubicBezTo>
                  <a:cubicBezTo>
                    <a:pt x="4609" y="7418"/>
                    <a:pt x="4573" y="7513"/>
                    <a:pt x="4525" y="7608"/>
                  </a:cubicBezTo>
                  <a:cubicBezTo>
                    <a:pt x="4501" y="7692"/>
                    <a:pt x="4454" y="7775"/>
                    <a:pt x="4430" y="7858"/>
                  </a:cubicBezTo>
                  <a:cubicBezTo>
                    <a:pt x="2656" y="11978"/>
                    <a:pt x="620" y="15752"/>
                    <a:pt x="1" y="16883"/>
                  </a:cubicBezTo>
                  <a:cubicBezTo>
                    <a:pt x="26" y="16933"/>
                    <a:pt x="62" y="16954"/>
                    <a:pt x="122" y="16954"/>
                  </a:cubicBezTo>
                  <a:cubicBezTo>
                    <a:pt x="149" y="16954"/>
                    <a:pt x="179" y="16950"/>
                    <a:pt x="215" y="16943"/>
                  </a:cubicBezTo>
                  <a:cubicBezTo>
                    <a:pt x="858" y="15776"/>
                    <a:pt x="2823" y="12133"/>
                    <a:pt x="4549" y="8108"/>
                  </a:cubicBezTo>
                  <a:cubicBezTo>
                    <a:pt x="4585" y="8025"/>
                    <a:pt x="4632" y="7918"/>
                    <a:pt x="4668" y="7834"/>
                  </a:cubicBezTo>
                  <a:cubicBezTo>
                    <a:pt x="4680" y="7787"/>
                    <a:pt x="4692" y="7751"/>
                    <a:pt x="4704" y="7715"/>
                  </a:cubicBezTo>
                  <a:cubicBezTo>
                    <a:pt x="4799" y="7572"/>
                    <a:pt x="4847" y="7442"/>
                    <a:pt x="4906" y="7311"/>
                  </a:cubicBezTo>
                  <a:cubicBezTo>
                    <a:pt x="4918" y="7263"/>
                    <a:pt x="4930" y="7239"/>
                    <a:pt x="4954" y="7191"/>
                  </a:cubicBezTo>
                  <a:cubicBezTo>
                    <a:pt x="5013" y="7061"/>
                    <a:pt x="5073" y="6906"/>
                    <a:pt x="5132" y="6775"/>
                  </a:cubicBezTo>
                  <a:cubicBezTo>
                    <a:pt x="5144" y="6739"/>
                    <a:pt x="5156" y="6703"/>
                    <a:pt x="5168" y="6668"/>
                  </a:cubicBezTo>
                  <a:cubicBezTo>
                    <a:pt x="5228" y="6537"/>
                    <a:pt x="5287" y="6382"/>
                    <a:pt x="5335" y="6251"/>
                  </a:cubicBezTo>
                  <a:cubicBezTo>
                    <a:pt x="5347" y="6227"/>
                    <a:pt x="5371" y="6191"/>
                    <a:pt x="5383" y="6144"/>
                  </a:cubicBezTo>
                  <a:cubicBezTo>
                    <a:pt x="5442" y="6001"/>
                    <a:pt x="5502" y="5870"/>
                    <a:pt x="5537" y="5715"/>
                  </a:cubicBezTo>
                  <a:lnTo>
                    <a:pt x="5585" y="5632"/>
                  </a:lnTo>
                  <a:cubicBezTo>
                    <a:pt x="5644" y="5477"/>
                    <a:pt x="5692" y="5346"/>
                    <a:pt x="5752" y="5191"/>
                  </a:cubicBezTo>
                  <a:cubicBezTo>
                    <a:pt x="5764" y="5167"/>
                    <a:pt x="5775" y="5132"/>
                    <a:pt x="5775" y="5108"/>
                  </a:cubicBezTo>
                  <a:cubicBezTo>
                    <a:pt x="5835" y="4953"/>
                    <a:pt x="5883" y="4810"/>
                    <a:pt x="5942" y="4679"/>
                  </a:cubicBezTo>
                  <a:cubicBezTo>
                    <a:pt x="5954" y="4644"/>
                    <a:pt x="5954" y="4620"/>
                    <a:pt x="5978" y="4584"/>
                  </a:cubicBezTo>
                  <a:cubicBezTo>
                    <a:pt x="6037" y="4441"/>
                    <a:pt x="6073" y="4286"/>
                    <a:pt x="6133" y="4155"/>
                  </a:cubicBezTo>
                  <a:cubicBezTo>
                    <a:pt x="6156" y="4120"/>
                    <a:pt x="6156" y="4096"/>
                    <a:pt x="6168" y="4084"/>
                  </a:cubicBezTo>
                  <a:cubicBezTo>
                    <a:pt x="6216" y="3929"/>
                    <a:pt x="6275" y="3786"/>
                    <a:pt x="6311" y="3632"/>
                  </a:cubicBezTo>
                  <a:cubicBezTo>
                    <a:pt x="6311" y="3620"/>
                    <a:pt x="6335" y="3584"/>
                    <a:pt x="6335" y="3572"/>
                  </a:cubicBezTo>
                  <a:cubicBezTo>
                    <a:pt x="6752" y="2358"/>
                    <a:pt x="7073" y="1072"/>
                    <a:pt x="7299" y="0"/>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2"/>
            <p:cNvSpPr/>
            <p:nvPr/>
          </p:nvSpPr>
          <p:spPr>
            <a:xfrm rot="2700000">
              <a:off x="1203480" y="5251727"/>
              <a:ext cx="152393" cy="88413"/>
            </a:xfrm>
            <a:custGeom>
              <a:avLst/>
              <a:gdLst/>
              <a:ahLst/>
              <a:cxnLst/>
              <a:rect l="l" t="t" r="r" b="b"/>
              <a:pathLst>
                <a:path w="2894" h="1679" extrusionOk="0">
                  <a:moveTo>
                    <a:pt x="2096" y="0"/>
                  </a:moveTo>
                  <a:lnTo>
                    <a:pt x="12" y="310"/>
                  </a:lnTo>
                  <a:cubicBezTo>
                    <a:pt x="12" y="345"/>
                    <a:pt x="1" y="381"/>
                    <a:pt x="1" y="417"/>
                  </a:cubicBezTo>
                  <a:lnTo>
                    <a:pt x="2037" y="119"/>
                  </a:lnTo>
                  <a:lnTo>
                    <a:pt x="2810" y="1679"/>
                  </a:lnTo>
                  <a:lnTo>
                    <a:pt x="2894" y="1608"/>
                  </a:lnTo>
                  <a:lnTo>
                    <a:pt x="2120" y="24"/>
                  </a:lnTo>
                  <a:lnTo>
                    <a:pt x="20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2"/>
            <p:cNvSpPr/>
            <p:nvPr/>
          </p:nvSpPr>
          <p:spPr>
            <a:xfrm rot="2700000">
              <a:off x="1231581" y="5231295"/>
              <a:ext cx="176879" cy="99155"/>
            </a:xfrm>
            <a:custGeom>
              <a:avLst/>
              <a:gdLst/>
              <a:ahLst/>
              <a:cxnLst/>
              <a:rect l="l" t="t" r="r" b="b"/>
              <a:pathLst>
                <a:path w="3359" h="1883" extrusionOk="0">
                  <a:moveTo>
                    <a:pt x="2406" y="1"/>
                  </a:moveTo>
                  <a:lnTo>
                    <a:pt x="13" y="358"/>
                  </a:lnTo>
                  <a:cubicBezTo>
                    <a:pt x="13" y="382"/>
                    <a:pt x="1" y="429"/>
                    <a:pt x="1" y="453"/>
                  </a:cubicBezTo>
                  <a:lnTo>
                    <a:pt x="2346" y="120"/>
                  </a:lnTo>
                  <a:lnTo>
                    <a:pt x="3287" y="1882"/>
                  </a:lnTo>
                  <a:cubicBezTo>
                    <a:pt x="3323" y="1858"/>
                    <a:pt x="3334" y="1822"/>
                    <a:pt x="3358" y="1799"/>
                  </a:cubicBezTo>
                  <a:lnTo>
                    <a:pt x="2430" y="37"/>
                  </a:lnTo>
                  <a:lnTo>
                    <a:pt x="24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2"/>
            <p:cNvSpPr/>
            <p:nvPr/>
          </p:nvSpPr>
          <p:spPr>
            <a:xfrm rot="2700000">
              <a:off x="1264090" y="5214483"/>
              <a:ext cx="195678" cy="102210"/>
            </a:xfrm>
            <a:custGeom>
              <a:avLst/>
              <a:gdLst/>
              <a:ahLst/>
              <a:cxnLst/>
              <a:rect l="l" t="t" r="r" b="b"/>
              <a:pathLst>
                <a:path w="3716" h="1941" extrusionOk="0">
                  <a:moveTo>
                    <a:pt x="2620" y="0"/>
                  </a:moveTo>
                  <a:lnTo>
                    <a:pt x="24" y="262"/>
                  </a:lnTo>
                  <a:cubicBezTo>
                    <a:pt x="12" y="286"/>
                    <a:pt x="12" y="333"/>
                    <a:pt x="0" y="357"/>
                  </a:cubicBezTo>
                  <a:lnTo>
                    <a:pt x="2560" y="107"/>
                  </a:lnTo>
                  <a:lnTo>
                    <a:pt x="3656" y="1941"/>
                  </a:lnTo>
                  <a:cubicBezTo>
                    <a:pt x="3679" y="1905"/>
                    <a:pt x="3703" y="1881"/>
                    <a:pt x="3715" y="1846"/>
                  </a:cubicBezTo>
                  <a:lnTo>
                    <a:pt x="2632" y="36"/>
                  </a:lnTo>
                  <a:lnTo>
                    <a:pt x="26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2"/>
            <p:cNvSpPr/>
            <p:nvPr/>
          </p:nvSpPr>
          <p:spPr>
            <a:xfrm rot="2700000">
              <a:off x="1147684" y="5304971"/>
              <a:ext cx="64032" cy="53343"/>
            </a:xfrm>
            <a:custGeom>
              <a:avLst/>
              <a:gdLst/>
              <a:ahLst/>
              <a:cxnLst/>
              <a:rect l="l" t="t" r="r" b="b"/>
              <a:pathLst>
                <a:path w="1216" h="1013" extrusionOk="0">
                  <a:moveTo>
                    <a:pt x="1013" y="0"/>
                  </a:moveTo>
                  <a:lnTo>
                    <a:pt x="1" y="334"/>
                  </a:lnTo>
                  <a:cubicBezTo>
                    <a:pt x="1" y="357"/>
                    <a:pt x="1" y="405"/>
                    <a:pt x="13" y="429"/>
                  </a:cubicBezTo>
                  <a:lnTo>
                    <a:pt x="929" y="131"/>
                  </a:lnTo>
                  <a:lnTo>
                    <a:pt x="1132" y="1012"/>
                  </a:lnTo>
                  <a:cubicBezTo>
                    <a:pt x="1156" y="1000"/>
                    <a:pt x="1191" y="965"/>
                    <a:pt x="1215" y="941"/>
                  </a:cubicBezTo>
                  <a:lnTo>
                    <a:pt x="10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2"/>
            <p:cNvSpPr/>
            <p:nvPr/>
          </p:nvSpPr>
          <p:spPr>
            <a:xfrm rot="2700000">
              <a:off x="1183683" y="5265194"/>
              <a:ext cx="125485" cy="82779"/>
            </a:xfrm>
            <a:custGeom>
              <a:avLst/>
              <a:gdLst/>
              <a:ahLst/>
              <a:cxnLst/>
              <a:rect l="l" t="t" r="r" b="b"/>
              <a:pathLst>
                <a:path w="2383" h="1572" extrusionOk="0">
                  <a:moveTo>
                    <a:pt x="1834" y="0"/>
                  </a:moveTo>
                  <a:lnTo>
                    <a:pt x="1" y="333"/>
                  </a:lnTo>
                  <a:lnTo>
                    <a:pt x="1" y="441"/>
                  </a:lnTo>
                  <a:lnTo>
                    <a:pt x="1763" y="95"/>
                  </a:lnTo>
                  <a:lnTo>
                    <a:pt x="2299" y="1572"/>
                  </a:lnTo>
                  <a:cubicBezTo>
                    <a:pt x="2323" y="1548"/>
                    <a:pt x="2358" y="1524"/>
                    <a:pt x="2382" y="1500"/>
                  </a:cubicBezTo>
                  <a:lnTo>
                    <a:pt x="18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2"/>
            <p:cNvSpPr/>
            <p:nvPr/>
          </p:nvSpPr>
          <p:spPr>
            <a:xfrm rot="2700000">
              <a:off x="1301277" y="5195088"/>
              <a:ext cx="208211" cy="107265"/>
            </a:xfrm>
            <a:custGeom>
              <a:avLst/>
              <a:gdLst/>
              <a:ahLst/>
              <a:cxnLst/>
              <a:rect l="l" t="t" r="r" b="b"/>
              <a:pathLst>
                <a:path w="3954" h="2037" extrusionOk="0">
                  <a:moveTo>
                    <a:pt x="2786" y="1"/>
                  </a:moveTo>
                  <a:lnTo>
                    <a:pt x="24" y="287"/>
                  </a:lnTo>
                  <a:cubicBezTo>
                    <a:pt x="12" y="310"/>
                    <a:pt x="0" y="358"/>
                    <a:pt x="0" y="382"/>
                  </a:cubicBezTo>
                  <a:lnTo>
                    <a:pt x="2739" y="108"/>
                  </a:lnTo>
                  <a:lnTo>
                    <a:pt x="3894" y="2037"/>
                  </a:lnTo>
                  <a:cubicBezTo>
                    <a:pt x="3918" y="2013"/>
                    <a:pt x="3941" y="1965"/>
                    <a:pt x="3953" y="1930"/>
                  </a:cubicBezTo>
                  <a:lnTo>
                    <a:pt x="2810" y="13"/>
                  </a:lnTo>
                  <a:lnTo>
                    <a:pt x="27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2"/>
            <p:cNvSpPr/>
            <p:nvPr/>
          </p:nvSpPr>
          <p:spPr>
            <a:xfrm rot="2700000">
              <a:off x="1164105" y="5284101"/>
              <a:ext cx="95943" cy="70246"/>
            </a:xfrm>
            <a:custGeom>
              <a:avLst/>
              <a:gdLst/>
              <a:ahLst/>
              <a:cxnLst/>
              <a:rect l="l" t="t" r="r" b="b"/>
              <a:pathLst>
                <a:path w="1822" h="1334" extrusionOk="0">
                  <a:moveTo>
                    <a:pt x="1441" y="0"/>
                  </a:moveTo>
                  <a:lnTo>
                    <a:pt x="0" y="274"/>
                  </a:lnTo>
                  <a:lnTo>
                    <a:pt x="0" y="381"/>
                  </a:lnTo>
                  <a:lnTo>
                    <a:pt x="1369" y="119"/>
                  </a:lnTo>
                  <a:lnTo>
                    <a:pt x="1726" y="1334"/>
                  </a:lnTo>
                  <a:cubicBezTo>
                    <a:pt x="1762" y="1298"/>
                    <a:pt x="1786" y="1286"/>
                    <a:pt x="1822" y="1250"/>
                  </a:cubicBezTo>
                  <a:lnTo>
                    <a:pt x="14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2"/>
            <p:cNvSpPr/>
            <p:nvPr/>
          </p:nvSpPr>
          <p:spPr>
            <a:xfrm rot="2700000">
              <a:off x="1345508" y="5183819"/>
              <a:ext cx="216373" cy="97892"/>
            </a:xfrm>
            <a:custGeom>
              <a:avLst/>
              <a:gdLst/>
              <a:ahLst/>
              <a:cxnLst/>
              <a:rect l="l" t="t" r="r" b="b"/>
              <a:pathLst>
                <a:path w="4109" h="1859" extrusionOk="0">
                  <a:moveTo>
                    <a:pt x="2799" y="1"/>
                  </a:moveTo>
                  <a:lnTo>
                    <a:pt x="48" y="120"/>
                  </a:lnTo>
                  <a:cubicBezTo>
                    <a:pt x="24" y="144"/>
                    <a:pt x="13" y="191"/>
                    <a:pt x="1" y="215"/>
                  </a:cubicBezTo>
                  <a:lnTo>
                    <a:pt x="2751" y="108"/>
                  </a:lnTo>
                  <a:lnTo>
                    <a:pt x="4061" y="1858"/>
                  </a:lnTo>
                  <a:cubicBezTo>
                    <a:pt x="4073" y="1823"/>
                    <a:pt x="4096" y="1787"/>
                    <a:pt x="4108" y="1751"/>
                  </a:cubicBezTo>
                  <a:lnTo>
                    <a:pt x="27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2"/>
            <p:cNvSpPr/>
            <p:nvPr/>
          </p:nvSpPr>
          <p:spPr>
            <a:xfrm rot="2700000">
              <a:off x="1679379" y="5094767"/>
              <a:ext cx="134226" cy="47708"/>
            </a:xfrm>
            <a:custGeom>
              <a:avLst/>
              <a:gdLst/>
              <a:ahLst/>
              <a:cxnLst/>
              <a:rect l="l" t="t" r="r" b="b"/>
              <a:pathLst>
                <a:path w="2549" h="906" extrusionOk="0">
                  <a:moveTo>
                    <a:pt x="96" y="0"/>
                  </a:moveTo>
                  <a:lnTo>
                    <a:pt x="1" y="96"/>
                  </a:lnTo>
                  <a:lnTo>
                    <a:pt x="1596" y="310"/>
                  </a:lnTo>
                  <a:lnTo>
                    <a:pt x="2549" y="905"/>
                  </a:lnTo>
                  <a:lnTo>
                    <a:pt x="2549" y="786"/>
                  </a:lnTo>
                  <a:lnTo>
                    <a:pt x="1632" y="226"/>
                  </a:lnTo>
                  <a:lnTo>
                    <a:pt x="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2"/>
            <p:cNvSpPr/>
            <p:nvPr/>
          </p:nvSpPr>
          <p:spPr>
            <a:xfrm rot="2700000">
              <a:off x="1603248" y="5111553"/>
              <a:ext cx="171245" cy="64664"/>
            </a:xfrm>
            <a:custGeom>
              <a:avLst/>
              <a:gdLst/>
              <a:ahLst/>
              <a:cxnLst/>
              <a:rect l="l" t="t" r="r" b="b"/>
              <a:pathLst>
                <a:path w="3252" h="1228" extrusionOk="0">
                  <a:moveTo>
                    <a:pt x="72" y="1"/>
                  </a:moveTo>
                  <a:cubicBezTo>
                    <a:pt x="48" y="36"/>
                    <a:pt x="36" y="60"/>
                    <a:pt x="1" y="84"/>
                  </a:cubicBezTo>
                  <a:lnTo>
                    <a:pt x="2013" y="346"/>
                  </a:lnTo>
                  <a:lnTo>
                    <a:pt x="3227" y="1227"/>
                  </a:lnTo>
                  <a:cubicBezTo>
                    <a:pt x="3227" y="1179"/>
                    <a:pt x="3251" y="1144"/>
                    <a:pt x="3251" y="1108"/>
                  </a:cubicBezTo>
                  <a:lnTo>
                    <a:pt x="2061" y="251"/>
                  </a:lnTo>
                  <a:lnTo>
                    <a:pt x="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2"/>
            <p:cNvSpPr/>
            <p:nvPr/>
          </p:nvSpPr>
          <p:spPr>
            <a:xfrm rot="2700000">
              <a:off x="1785477" y="5077894"/>
              <a:ext cx="69667" cy="25118"/>
            </a:xfrm>
            <a:custGeom>
              <a:avLst/>
              <a:gdLst/>
              <a:ahLst/>
              <a:cxnLst/>
              <a:rect l="l" t="t" r="r" b="b"/>
              <a:pathLst>
                <a:path w="1323" h="477" extrusionOk="0">
                  <a:moveTo>
                    <a:pt x="108" y="0"/>
                  </a:moveTo>
                  <a:cubicBezTo>
                    <a:pt x="72" y="24"/>
                    <a:pt x="25" y="60"/>
                    <a:pt x="1" y="84"/>
                  </a:cubicBezTo>
                  <a:lnTo>
                    <a:pt x="858" y="155"/>
                  </a:lnTo>
                  <a:lnTo>
                    <a:pt x="1323" y="477"/>
                  </a:lnTo>
                  <a:cubicBezTo>
                    <a:pt x="1323" y="429"/>
                    <a:pt x="1311" y="381"/>
                    <a:pt x="1311" y="334"/>
                  </a:cubicBezTo>
                  <a:lnTo>
                    <a:pt x="906" y="72"/>
                  </a:lnTo>
                  <a:lnTo>
                    <a:pt x="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2"/>
            <p:cNvSpPr/>
            <p:nvPr/>
          </p:nvSpPr>
          <p:spPr>
            <a:xfrm rot="2700000">
              <a:off x="1393273" y="5173281"/>
              <a:ext cx="220111" cy="85306"/>
            </a:xfrm>
            <a:custGeom>
              <a:avLst/>
              <a:gdLst/>
              <a:ahLst/>
              <a:cxnLst/>
              <a:rect l="l" t="t" r="r" b="b"/>
              <a:pathLst>
                <a:path w="4180" h="1620" extrusionOk="0">
                  <a:moveTo>
                    <a:pt x="36" y="0"/>
                  </a:moveTo>
                  <a:cubicBezTo>
                    <a:pt x="24" y="24"/>
                    <a:pt x="12" y="72"/>
                    <a:pt x="0" y="95"/>
                  </a:cubicBezTo>
                  <a:lnTo>
                    <a:pt x="2656" y="202"/>
                  </a:lnTo>
                  <a:lnTo>
                    <a:pt x="4132" y="1619"/>
                  </a:lnTo>
                  <a:cubicBezTo>
                    <a:pt x="4144" y="1584"/>
                    <a:pt x="4168" y="1548"/>
                    <a:pt x="4180" y="1512"/>
                  </a:cubicBezTo>
                  <a:lnTo>
                    <a:pt x="2691" y="95"/>
                  </a:lnTo>
                  <a:lnTo>
                    <a:pt x="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2"/>
            <p:cNvSpPr/>
            <p:nvPr/>
          </p:nvSpPr>
          <p:spPr>
            <a:xfrm rot="2700000">
              <a:off x="1524979" y="5134631"/>
              <a:ext cx="201892" cy="69035"/>
            </a:xfrm>
            <a:custGeom>
              <a:avLst/>
              <a:gdLst/>
              <a:ahLst/>
              <a:cxnLst/>
              <a:rect l="l" t="t" r="r" b="b"/>
              <a:pathLst>
                <a:path w="3834" h="1311" extrusionOk="0">
                  <a:moveTo>
                    <a:pt x="60" y="1"/>
                  </a:moveTo>
                  <a:cubicBezTo>
                    <a:pt x="36" y="36"/>
                    <a:pt x="12" y="60"/>
                    <a:pt x="0" y="108"/>
                  </a:cubicBezTo>
                  <a:lnTo>
                    <a:pt x="2381" y="239"/>
                  </a:lnTo>
                  <a:lnTo>
                    <a:pt x="3810" y="1310"/>
                  </a:lnTo>
                  <a:cubicBezTo>
                    <a:pt x="3822" y="1287"/>
                    <a:pt x="3822" y="1239"/>
                    <a:pt x="3834" y="1215"/>
                  </a:cubicBezTo>
                  <a:lnTo>
                    <a:pt x="2405" y="132"/>
                  </a:lnTo>
                  <a:lnTo>
                    <a:pt x="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2"/>
            <p:cNvSpPr/>
            <p:nvPr/>
          </p:nvSpPr>
          <p:spPr>
            <a:xfrm rot="2700000">
              <a:off x="1462403" y="5147425"/>
              <a:ext cx="211318" cy="89098"/>
            </a:xfrm>
            <a:custGeom>
              <a:avLst/>
              <a:gdLst/>
              <a:ahLst/>
              <a:cxnLst/>
              <a:rect l="l" t="t" r="r" b="b"/>
              <a:pathLst>
                <a:path w="4013" h="1692" extrusionOk="0">
                  <a:moveTo>
                    <a:pt x="60" y="1"/>
                  </a:moveTo>
                  <a:cubicBezTo>
                    <a:pt x="48" y="36"/>
                    <a:pt x="24" y="60"/>
                    <a:pt x="0" y="108"/>
                  </a:cubicBezTo>
                  <a:lnTo>
                    <a:pt x="2489" y="382"/>
                  </a:lnTo>
                  <a:lnTo>
                    <a:pt x="3965" y="1691"/>
                  </a:lnTo>
                  <a:cubicBezTo>
                    <a:pt x="3977" y="1656"/>
                    <a:pt x="3989" y="1608"/>
                    <a:pt x="4013" y="1584"/>
                  </a:cubicBezTo>
                  <a:lnTo>
                    <a:pt x="2536" y="275"/>
                  </a:lnTo>
                  <a:lnTo>
                    <a:pt x="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2"/>
            <p:cNvSpPr/>
            <p:nvPr/>
          </p:nvSpPr>
          <p:spPr>
            <a:xfrm rot="2700000">
              <a:off x="1024175" y="4619539"/>
              <a:ext cx="687348" cy="322795"/>
            </a:xfrm>
            <a:custGeom>
              <a:avLst/>
              <a:gdLst/>
              <a:ahLst/>
              <a:cxnLst/>
              <a:rect l="l" t="t" r="r" b="b"/>
              <a:pathLst>
                <a:path w="13053" h="6130" extrusionOk="0">
                  <a:moveTo>
                    <a:pt x="11745" y="1"/>
                  </a:moveTo>
                  <a:cubicBezTo>
                    <a:pt x="11426" y="1"/>
                    <a:pt x="11042" y="11"/>
                    <a:pt x="10585" y="26"/>
                  </a:cubicBezTo>
                  <a:cubicBezTo>
                    <a:pt x="8942" y="86"/>
                    <a:pt x="5501" y="967"/>
                    <a:pt x="3311" y="2455"/>
                  </a:cubicBezTo>
                  <a:cubicBezTo>
                    <a:pt x="1144" y="3943"/>
                    <a:pt x="132" y="5706"/>
                    <a:pt x="132" y="5706"/>
                  </a:cubicBezTo>
                  <a:cubicBezTo>
                    <a:pt x="1" y="5982"/>
                    <a:pt x="1160" y="6129"/>
                    <a:pt x="2403" y="6129"/>
                  </a:cubicBezTo>
                  <a:cubicBezTo>
                    <a:pt x="3197" y="6129"/>
                    <a:pt x="4025" y="6069"/>
                    <a:pt x="4573" y="5944"/>
                  </a:cubicBezTo>
                  <a:cubicBezTo>
                    <a:pt x="6025" y="5634"/>
                    <a:pt x="8799" y="4551"/>
                    <a:pt x="10311" y="3360"/>
                  </a:cubicBezTo>
                  <a:cubicBezTo>
                    <a:pt x="11812" y="2169"/>
                    <a:pt x="12907" y="872"/>
                    <a:pt x="12990" y="431"/>
                  </a:cubicBezTo>
                  <a:cubicBezTo>
                    <a:pt x="13053" y="93"/>
                    <a:pt x="12689" y="1"/>
                    <a:pt x="11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2"/>
            <p:cNvSpPr/>
            <p:nvPr/>
          </p:nvSpPr>
          <p:spPr>
            <a:xfrm rot="2700000">
              <a:off x="1049980" y="4582084"/>
              <a:ext cx="916043" cy="453335"/>
            </a:xfrm>
            <a:custGeom>
              <a:avLst/>
              <a:gdLst/>
              <a:ahLst/>
              <a:cxnLst/>
              <a:rect l="l" t="t" r="r" b="b"/>
              <a:pathLst>
                <a:path w="17396" h="8609" extrusionOk="0">
                  <a:moveTo>
                    <a:pt x="17121" y="0"/>
                  </a:moveTo>
                  <a:cubicBezTo>
                    <a:pt x="16335" y="715"/>
                    <a:pt x="13895" y="2369"/>
                    <a:pt x="12871" y="2953"/>
                  </a:cubicBezTo>
                  <a:cubicBezTo>
                    <a:pt x="12573" y="3120"/>
                    <a:pt x="12263" y="3274"/>
                    <a:pt x="11942" y="3441"/>
                  </a:cubicBezTo>
                  <a:lnTo>
                    <a:pt x="11930" y="3441"/>
                  </a:lnTo>
                  <a:cubicBezTo>
                    <a:pt x="11787" y="3512"/>
                    <a:pt x="11632" y="3608"/>
                    <a:pt x="11466" y="3679"/>
                  </a:cubicBezTo>
                  <a:lnTo>
                    <a:pt x="11382" y="3727"/>
                  </a:lnTo>
                  <a:cubicBezTo>
                    <a:pt x="11263" y="3786"/>
                    <a:pt x="11132" y="3858"/>
                    <a:pt x="11013" y="3917"/>
                  </a:cubicBezTo>
                  <a:cubicBezTo>
                    <a:pt x="10966" y="3953"/>
                    <a:pt x="10906" y="3965"/>
                    <a:pt x="10859" y="3989"/>
                  </a:cubicBezTo>
                  <a:cubicBezTo>
                    <a:pt x="10751" y="4048"/>
                    <a:pt x="10632" y="4096"/>
                    <a:pt x="10537" y="4155"/>
                  </a:cubicBezTo>
                  <a:cubicBezTo>
                    <a:pt x="10478" y="4191"/>
                    <a:pt x="10394" y="4215"/>
                    <a:pt x="10335" y="4251"/>
                  </a:cubicBezTo>
                  <a:cubicBezTo>
                    <a:pt x="10251" y="4286"/>
                    <a:pt x="10144" y="4334"/>
                    <a:pt x="10061" y="4382"/>
                  </a:cubicBezTo>
                  <a:cubicBezTo>
                    <a:pt x="9977" y="4405"/>
                    <a:pt x="9918" y="4441"/>
                    <a:pt x="9846" y="4489"/>
                  </a:cubicBezTo>
                  <a:lnTo>
                    <a:pt x="9585" y="4620"/>
                  </a:lnTo>
                  <a:cubicBezTo>
                    <a:pt x="9501" y="4644"/>
                    <a:pt x="9430" y="4691"/>
                    <a:pt x="9358" y="4727"/>
                  </a:cubicBezTo>
                  <a:cubicBezTo>
                    <a:pt x="9263" y="4763"/>
                    <a:pt x="9180" y="4798"/>
                    <a:pt x="9084" y="4846"/>
                  </a:cubicBezTo>
                  <a:cubicBezTo>
                    <a:pt x="9013" y="4870"/>
                    <a:pt x="8930" y="4917"/>
                    <a:pt x="8846" y="4941"/>
                  </a:cubicBezTo>
                  <a:cubicBezTo>
                    <a:pt x="5001" y="6691"/>
                    <a:pt x="1167" y="8037"/>
                    <a:pt x="24" y="8430"/>
                  </a:cubicBezTo>
                  <a:cubicBezTo>
                    <a:pt x="0" y="8489"/>
                    <a:pt x="36" y="8549"/>
                    <a:pt x="131" y="8608"/>
                  </a:cubicBezTo>
                  <a:cubicBezTo>
                    <a:pt x="1322" y="8204"/>
                    <a:pt x="5013" y="6894"/>
                    <a:pt x="8775" y="5215"/>
                  </a:cubicBezTo>
                  <a:cubicBezTo>
                    <a:pt x="8870" y="5167"/>
                    <a:pt x="8954" y="5120"/>
                    <a:pt x="9049" y="5096"/>
                  </a:cubicBezTo>
                  <a:cubicBezTo>
                    <a:pt x="9084" y="5084"/>
                    <a:pt x="9120" y="5060"/>
                    <a:pt x="9168" y="5048"/>
                  </a:cubicBezTo>
                  <a:cubicBezTo>
                    <a:pt x="9287" y="4989"/>
                    <a:pt x="9418" y="4929"/>
                    <a:pt x="9537" y="4870"/>
                  </a:cubicBezTo>
                  <a:cubicBezTo>
                    <a:pt x="9573" y="4858"/>
                    <a:pt x="9608" y="4846"/>
                    <a:pt x="9644" y="4822"/>
                  </a:cubicBezTo>
                  <a:cubicBezTo>
                    <a:pt x="9775" y="4763"/>
                    <a:pt x="9894" y="4703"/>
                    <a:pt x="10025" y="4644"/>
                  </a:cubicBezTo>
                  <a:lnTo>
                    <a:pt x="10120" y="4608"/>
                  </a:lnTo>
                  <a:cubicBezTo>
                    <a:pt x="10251" y="4548"/>
                    <a:pt x="10370" y="4489"/>
                    <a:pt x="10501" y="4405"/>
                  </a:cubicBezTo>
                  <a:lnTo>
                    <a:pt x="10597" y="4370"/>
                  </a:lnTo>
                  <a:cubicBezTo>
                    <a:pt x="10728" y="4310"/>
                    <a:pt x="10847" y="4227"/>
                    <a:pt x="10978" y="4167"/>
                  </a:cubicBezTo>
                  <a:lnTo>
                    <a:pt x="11073" y="4132"/>
                  </a:lnTo>
                  <a:cubicBezTo>
                    <a:pt x="11204" y="4072"/>
                    <a:pt x="11335" y="3989"/>
                    <a:pt x="11454" y="3929"/>
                  </a:cubicBezTo>
                  <a:cubicBezTo>
                    <a:pt x="11490" y="3917"/>
                    <a:pt x="11513" y="3905"/>
                    <a:pt x="11525" y="3893"/>
                  </a:cubicBezTo>
                  <a:cubicBezTo>
                    <a:pt x="11668" y="3834"/>
                    <a:pt x="11799" y="3751"/>
                    <a:pt x="11918" y="3679"/>
                  </a:cubicBezTo>
                  <a:cubicBezTo>
                    <a:pt x="11942" y="3667"/>
                    <a:pt x="11966" y="3655"/>
                    <a:pt x="11990" y="3632"/>
                  </a:cubicBezTo>
                  <a:cubicBezTo>
                    <a:pt x="12121" y="3560"/>
                    <a:pt x="12240" y="3501"/>
                    <a:pt x="12383" y="3429"/>
                  </a:cubicBezTo>
                  <a:cubicBezTo>
                    <a:pt x="12406" y="3417"/>
                    <a:pt x="12418" y="3393"/>
                    <a:pt x="12454" y="3382"/>
                  </a:cubicBezTo>
                  <a:cubicBezTo>
                    <a:pt x="12585" y="3310"/>
                    <a:pt x="12704" y="3251"/>
                    <a:pt x="12835" y="3179"/>
                  </a:cubicBezTo>
                  <a:cubicBezTo>
                    <a:pt x="12859" y="3155"/>
                    <a:pt x="12871" y="3155"/>
                    <a:pt x="12894" y="3143"/>
                  </a:cubicBezTo>
                  <a:cubicBezTo>
                    <a:pt x="14204" y="2500"/>
                    <a:pt x="16562" y="822"/>
                    <a:pt x="17395" y="0"/>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2"/>
            <p:cNvSpPr/>
            <p:nvPr/>
          </p:nvSpPr>
          <p:spPr>
            <a:xfrm rot="2700000">
              <a:off x="1125592" y="4636689"/>
              <a:ext cx="90941" cy="143652"/>
            </a:xfrm>
            <a:custGeom>
              <a:avLst/>
              <a:gdLst/>
              <a:ahLst/>
              <a:cxnLst/>
              <a:rect l="l" t="t" r="r" b="b"/>
              <a:pathLst>
                <a:path w="1727" h="2728" extrusionOk="0">
                  <a:moveTo>
                    <a:pt x="72" y="1"/>
                  </a:moveTo>
                  <a:cubicBezTo>
                    <a:pt x="48" y="13"/>
                    <a:pt x="24" y="49"/>
                    <a:pt x="1" y="60"/>
                  </a:cubicBezTo>
                  <a:lnTo>
                    <a:pt x="1608" y="1144"/>
                  </a:lnTo>
                  <a:lnTo>
                    <a:pt x="1144" y="2727"/>
                  </a:lnTo>
                  <a:lnTo>
                    <a:pt x="1251" y="2727"/>
                  </a:lnTo>
                  <a:lnTo>
                    <a:pt x="1715" y="1144"/>
                  </a:lnTo>
                  <a:lnTo>
                    <a:pt x="1727" y="1120"/>
                  </a:lnTo>
                  <a:lnTo>
                    <a:pt x="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2"/>
            <p:cNvSpPr/>
            <p:nvPr/>
          </p:nvSpPr>
          <p:spPr>
            <a:xfrm rot="2700000">
              <a:off x="1156106" y="4641822"/>
              <a:ext cx="103526" cy="166189"/>
            </a:xfrm>
            <a:custGeom>
              <a:avLst/>
              <a:gdLst/>
              <a:ahLst/>
              <a:cxnLst/>
              <a:rect l="l" t="t" r="r" b="b"/>
              <a:pathLst>
                <a:path w="1966" h="3156" extrusionOk="0">
                  <a:moveTo>
                    <a:pt x="72" y="1"/>
                  </a:moveTo>
                  <a:cubicBezTo>
                    <a:pt x="48" y="13"/>
                    <a:pt x="13" y="37"/>
                    <a:pt x="1" y="60"/>
                  </a:cubicBezTo>
                  <a:lnTo>
                    <a:pt x="1858" y="1322"/>
                  </a:lnTo>
                  <a:lnTo>
                    <a:pt x="1394" y="3156"/>
                  </a:lnTo>
                  <a:cubicBezTo>
                    <a:pt x="1430" y="3156"/>
                    <a:pt x="1477" y="3132"/>
                    <a:pt x="1501" y="3132"/>
                  </a:cubicBezTo>
                  <a:lnTo>
                    <a:pt x="1965" y="1310"/>
                  </a:lnTo>
                  <a:lnTo>
                    <a:pt x="1965" y="1275"/>
                  </a:lnTo>
                  <a:lnTo>
                    <a:pt x="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2"/>
            <p:cNvSpPr/>
            <p:nvPr/>
          </p:nvSpPr>
          <p:spPr>
            <a:xfrm rot="2700000">
              <a:off x="1192161" y="4647680"/>
              <a:ext cx="108529" cy="183777"/>
            </a:xfrm>
            <a:custGeom>
              <a:avLst/>
              <a:gdLst/>
              <a:ahLst/>
              <a:cxnLst/>
              <a:rect l="l" t="t" r="r" b="b"/>
              <a:pathLst>
                <a:path w="2061" h="3490" extrusionOk="0">
                  <a:moveTo>
                    <a:pt x="96" y="1"/>
                  </a:moveTo>
                  <a:cubicBezTo>
                    <a:pt x="60" y="13"/>
                    <a:pt x="24" y="24"/>
                    <a:pt x="1" y="60"/>
                  </a:cubicBezTo>
                  <a:lnTo>
                    <a:pt x="1953" y="1513"/>
                  </a:lnTo>
                  <a:lnTo>
                    <a:pt x="1548" y="3489"/>
                  </a:lnTo>
                  <a:cubicBezTo>
                    <a:pt x="1584" y="3477"/>
                    <a:pt x="1620" y="3477"/>
                    <a:pt x="1656" y="3465"/>
                  </a:cubicBezTo>
                  <a:lnTo>
                    <a:pt x="2060" y="1501"/>
                  </a:lnTo>
                  <a:lnTo>
                    <a:pt x="2060" y="1465"/>
                  </a:lnTo>
                  <a:lnTo>
                    <a:pt x="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2"/>
            <p:cNvSpPr/>
            <p:nvPr/>
          </p:nvSpPr>
          <p:spPr>
            <a:xfrm rot="2700000">
              <a:off x="1052995" y="4638284"/>
              <a:ext cx="50815" cy="63348"/>
            </a:xfrm>
            <a:custGeom>
              <a:avLst/>
              <a:gdLst/>
              <a:ahLst/>
              <a:cxnLst/>
              <a:rect l="l" t="t" r="r" b="b"/>
              <a:pathLst>
                <a:path w="965" h="1203" extrusionOk="0">
                  <a:moveTo>
                    <a:pt x="60" y="0"/>
                  </a:moveTo>
                  <a:cubicBezTo>
                    <a:pt x="36" y="36"/>
                    <a:pt x="12" y="60"/>
                    <a:pt x="0" y="72"/>
                  </a:cubicBezTo>
                  <a:lnTo>
                    <a:pt x="834" y="465"/>
                  </a:lnTo>
                  <a:lnTo>
                    <a:pt x="393" y="1191"/>
                  </a:lnTo>
                  <a:cubicBezTo>
                    <a:pt x="429" y="1191"/>
                    <a:pt x="465" y="1191"/>
                    <a:pt x="500" y="1203"/>
                  </a:cubicBezTo>
                  <a:lnTo>
                    <a:pt x="965" y="417"/>
                  </a:lnTo>
                  <a:lnTo>
                    <a:pt x="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2"/>
            <p:cNvSpPr/>
            <p:nvPr/>
          </p:nvSpPr>
          <p:spPr>
            <a:xfrm rot="2700000">
              <a:off x="1101169" y="4635400"/>
              <a:ext cx="82147" cy="122325"/>
            </a:xfrm>
            <a:custGeom>
              <a:avLst/>
              <a:gdLst/>
              <a:ahLst/>
              <a:cxnLst/>
              <a:rect l="l" t="t" r="r" b="b"/>
              <a:pathLst>
                <a:path w="1560" h="2323" extrusionOk="0">
                  <a:moveTo>
                    <a:pt x="72" y="1"/>
                  </a:moveTo>
                  <a:lnTo>
                    <a:pt x="0" y="84"/>
                  </a:lnTo>
                  <a:lnTo>
                    <a:pt x="1441" y="953"/>
                  </a:lnTo>
                  <a:lnTo>
                    <a:pt x="893" y="2322"/>
                  </a:lnTo>
                  <a:lnTo>
                    <a:pt x="1000" y="2322"/>
                  </a:lnTo>
                  <a:lnTo>
                    <a:pt x="1560" y="917"/>
                  </a:lnTo>
                  <a:lnTo>
                    <a:pt x="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2"/>
            <p:cNvSpPr/>
            <p:nvPr/>
          </p:nvSpPr>
          <p:spPr>
            <a:xfrm rot="2700000">
              <a:off x="1230360" y="4658764"/>
              <a:ext cx="115427" cy="194414"/>
            </a:xfrm>
            <a:custGeom>
              <a:avLst/>
              <a:gdLst/>
              <a:ahLst/>
              <a:cxnLst/>
              <a:rect l="l" t="t" r="r" b="b"/>
              <a:pathLst>
                <a:path w="2192" h="3692" extrusionOk="0">
                  <a:moveTo>
                    <a:pt x="96" y="0"/>
                  </a:moveTo>
                  <a:cubicBezTo>
                    <a:pt x="61" y="24"/>
                    <a:pt x="37" y="36"/>
                    <a:pt x="1" y="60"/>
                  </a:cubicBezTo>
                  <a:lnTo>
                    <a:pt x="2085" y="1607"/>
                  </a:lnTo>
                  <a:lnTo>
                    <a:pt x="1656" y="3691"/>
                  </a:lnTo>
                  <a:cubicBezTo>
                    <a:pt x="1680" y="3679"/>
                    <a:pt x="1727" y="3667"/>
                    <a:pt x="1763" y="3667"/>
                  </a:cubicBezTo>
                  <a:lnTo>
                    <a:pt x="2180" y="1596"/>
                  </a:lnTo>
                  <a:lnTo>
                    <a:pt x="2192" y="1572"/>
                  </a:lnTo>
                  <a:lnTo>
                    <a:pt x="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2"/>
            <p:cNvSpPr/>
            <p:nvPr/>
          </p:nvSpPr>
          <p:spPr>
            <a:xfrm rot="2700000">
              <a:off x="1079032" y="4634937"/>
              <a:ext cx="65244" cy="96628"/>
            </a:xfrm>
            <a:custGeom>
              <a:avLst/>
              <a:gdLst/>
              <a:ahLst/>
              <a:cxnLst/>
              <a:rect l="l" t="t" r="r" b="b"/>
              <a:pathLst>
                <a:path w="1239" h="1835" extrusionOk="0">
                  <a:moveTo>
                    <a:pt x="60" y="1"/>
                  </a:moveTo>
                  <a:cubicBezTo>
                    <a:pt x="24" y="37"/>
                    <a:pt x="12" y="48"/>
                    <a:pt x="1" y="84"/>
                  </a:cubicBezTo>
                  <a:lnTo>
                    <a:pt x="1108" y="763"/>
                  </a:lnTo>
                  <a:lnTo>
                    <a:pt x="596" y="1834"/>
                  </a:lnTo>
                  <a:lnTo>
                    <a:pt x="691" y="1834"/>
                  </a:lnTo>
                  <a:lnTo>
                    <a:pt x="1239" y="739"/>
                  </a:lnTo>
                  <a:lnTo>
                    <a:pt x="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2"/>
            <p:cNvSpPr/>
            <p:nvPr/>
          </p:nvSpPr>
          <p:spPr>
            <a:xfrm rot="2700000">
              <a:off x="1276359" y="4671956"/>
              <a:ext cx="110372" cy="198153"/>
            </a:xfrm>
            <a:custGeom>
              <a:avLst/>
              <a:gdLst/>
              <a:ahLst/>
              <a:cxnLst/>
              <a:rect l="l" t="t" r="r" b="b"/>
              <a:pathLst>
                <a:path w="2096" h="3763" extrusionOk="0">
                  <a:moveTo>
                    <a:pt x="108" y="0"/>
                  </a:moveTo>
                  <a:cubicBezTo>
                    <a:pt x="72" y="24"/>
                    <a:pt x="48" y="36"/>
                    <a:pt x="0" y="48"/>
                  </a:cubicBezTo>
                  <a:lnTo>
                    <a:pt x="2001" y="1715"/>
                  </a:lnTo>
                  <a:lnTo>
                    <a:pt x="1786" y="3763"/>
                  </a:lnTo>
                  <a:cubicBezTo>
                    <a:pt x="1822" y="3751"/>
                    <a:pt x="1858" y="3739"/>
                    <a:pt x="1894" y="3727"/>
                  </a:cubicBezTo>
                  <a:lnTo>
                    <a:pt x="2096" y="1667"/>
                  </a:lnTo>
                  <a:lnTo>
                    <a:pt x="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2"/>
            <p:cNvSpPr/>
            <p:nvPr/>
          </p:nvSpPr>
          <p:spPr>
            <a:xfrm rot="2700000">
              <a:off x="1571868" y="4818106"/>
              <a:ext cx="70878" cy="116006"/>
            </a:xfrm>
            <a:custGeom>
              <a:avLst/>
              <a:gdLst/>
              <a:ahLst/>
              <a:cxnLst/>
              <a:rect l="l" t="t" r="r" b="b"/>
              <a:pathLst>
                <a:path w="1346" h="2203" extrusionOk="0">
                  <a:moveTo>
                    <a:pt x="0" y="0"/>
                  </a:moveTo>
                  <a:lnTo>
                    <a:pt x="977" y="1179"/>
                  </a:lnTo>
                  <a:lnTo>
                    <a:pt x="1274" y="2203"/>
                  </a:lnTo>
                  <a:lnTo>
                    <a:pt x="1346" y="2132"/>
                  </a:lnTo>
                  <a:lnTo>
                    <a:pt x="1060" y="1143"/>
                  </a:lnTo>
                  <a:lnTo>
                    <a:pt x="1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2"/>
            <p:cNvSpPr/>
            <p:nvPr/>
          </p:nvSpPr>
          <p:spPr>
            <a:xfrm rot="2700000">
              <a:off x="1509361" y="4780791"/>
              <a:ext cx="85938" cy="149865"/>
            </a:xfrm>
            <a:custGeom>
              <a:avLst/>
              <a:gdLst/>
              <a:ahLst/>
              <a:cxnLst/>
              <a:rect l="l" t="t" r="r" b="b"/>
              <a:pathLst>
                <a:path w="1632" h="2846" extrusionOk="0">
                  <a:moveTo>
                    <a:pt x="107" y="0"/>
                  </a:moveTo>
                  <a:cubicBezTo>
                    <a:pt x="72" y="0"/>
                    <a:pt x="24" y="12"/>
                    <a:pt x="0" y="12"/>
                  </a:cubicBezTo>
                  <a:lnTo>
                    <a:pt x="1250" y="1465"/>
                  </a:lnTo>
                  <a:lnTo>
                    <a:pt x="1548" y="2846"/>
                  </a:lnTo>
                  <a:cubicBezTo>
                    <a:pt x="1572" y="2810"/>
                    <a:pt x="1608" y="2798"/>
                    <a:pt x="1631" y="2774"/>
                  </a:cubicBezTo>
                  <a:lnTo>
                    <a:pt x="1334" y="1441"/>
                  </a:ln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2"/>
            <p:cNvSpPr/>
            <p:nvPr/>
          </p:nvSpPr>
          <p:spPr>
            <a:xfrm rot="2700000">
              <a:off x="1657442" y="4873207"/>
              <a:ext cx="38914" cy="58977"/>
            </a:xfrm>
            <a:custGeom>
              <a:avLst/>
              <a:gdLst/>
              <a:ahLst/>
              <a:cxnLst/>
              <a:rect l="l" t="t" r="r" b="b"/>
              <a:pathLst>
                <a:path w="739" h="1120" extrusionOk="0">
                  <a:moveTo>
                    <a:pt x="1" y="1"/>
                  </a:moveTo>
                  <a:lnTo>
                    <a:pt x="548" y="596"/>
                  </a:lnTo>
                  <a:lnTo>
                    <a:pt x="667" y="1120"/>
                  </a:lnTo>
                  <a:cubicBezTo>
                    <a:pt x="703" y="1096"/>
                    <a:pt x="715" y="1048"/>
                    <a:pt x="739" y="1013"/>
                  </a:cubicBezTo>
                  <a:lnTo>
                    <a:pt x="644" y="572"/>
                  </a:lnTo>
                  <a:lnTo>
                    <a:pt x="1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2"/>
            <p:cNvSpPr/>
            <p:nvPr/>
          </p:nvSpPr>
          <p:spPr>
            <a:xfrm rot="2700000">
              <a:off x="1322649" y="4688319"/>
              <a:ext cx="106001" cy="196889"/>
            </a:xfrm>
            <a:custGeom>
              <a:avLst/>
              <a:gdLst/>
              <a:ahLst/>
              <a:cxnLst/>
              <a:rect l="l" t="t" r="r" b="b"/>
              <a:pathLst>
                <a:path w="2013" h="3739" extrusionOk="0">
                  <a:moveTo>
                    <a:pt x="108" y="0"/>
                  </a:moveTo>
                  <a:cubicBezTo>
                    <a:pt x="84" y="12"/>
                    <a:pt x="48" y="36"/>
                    <a:pt x="1" y="48"/>
                  </a:cubicBezTo>
                  <a:lnTo>
                    <a:pt x="1787" y="1822"/>
                  </a:lnTo>
                  <a:lnTo>
                    <a:pt x="1930" y="3739"/>
                  </a:lnTo>
                  <a:lnTo>
                    <a:pt x="2013" y="3691"/>
                  </a:lnTo>
                  <a:lnTo>
                    <a:pt x="1882" y="1786"/>
                  </a:lnTo>
                  <a:lnTo>
                    <a:pt x="1894" y="1762"/>
                  </a:lnTo>
                  <a:lnTo>
                    <a:pt x="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2"/>
            <p:cNvSpPr/>
            <p:nvPr/>
          </p:nvSpPr>
          <p:spPr>
            <a:xfrm rot="2700000">
              <a:off x="1439528" y="4746086"/>
              <a:ext cx="104105" cy="173140"/>
            </a:xfrm>
            <a:custGeom>
              <a:avLst/>
              <a:gdLst/>
              <a:ahLst/>
              <a:cxnLst/>
              <a:rect l="l" t="t" r="r" b="b"/>
              <a:pathLst>
                <a:path w="1977" h="3288" extrusionOk="0">
                  <a:moveTo>
                    <a:pt x="108" y="1"/>
                  </a:moveTo>
                  <a:cubicBezTo>
                    <a:pt x="72" y="13"/>
                    <a:pt x="36" y="13"/>
                    <a:pt x="1" y="37"/>
                  </a:cubicBezTo>
                  <a:lnTo>
                    <a:pt x="1572" y="1644"/>
                  </a:lnTo>
                  <a:lnTo>
                    <a:pt x="1894" y="3287"/>
                  </a:lnTo>
                  <a:cubicBezTo>
                    <a:pt x="1917" y="3275"/>
                    <a:pt x="1953" y="3251"/>
                    <a:pt x="1977" y="3228"/>
                  </a:cubicBezTo>
                  <a:lnTo>
                    <a:pt x="1667" y="1596"/>
                  </a:lnTo>
                  <a:lnTo>
                    <a:pt x="1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2"/>
            <p:cNvSpPr/>
            <p:nvPr/>
          </p:nvSpPr>
          <p:spPr>
            <a:xfrm rot="2700000">
              <a:off x="1388216" y="4716531"/>
              <a:ext cx="97260" cy="191887"/>
            </a:xfrm>
            <a:custGeom>
              <a:avLst/>
              <a:gdLst/>
              <a:ahLst/>
              <a:cxnLst/>
              <a:rect l="l" t="t" r="r" b="b"/>
              <a:pathLst>
                <a:path w="1847" h="3644" extrusionOk="0">
                  <a:moveTo>
                    <a:pt x="108" y="1"/>
                  </a:moveTo>
                  <a:cubicBezTo>
                    <a:pt x="84" y="13"/>
                    <a:pt x="37" y="13"/>
                    <a:pt x="1" y="24"/>
                  </a:cubicBezTo>
                  <a:lnTo>
                    <a:pt x="1573" y="1799"/>
                  </a:lnTo>
                  <a:lnTo>
                    <a:pt x="1763" y="3644"/>
                  </a:lnTo>
                  <a:lnTo>
                    <a:pt x="1846" y="3596"/>
                  </a:lnTo>
                  <a:lnTo>
                    <a:pt x="1656" y="1751"/>
                  </a:lnTo>
                  <a:lnTo>
                    <a:pt x="1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2"/>
            <p:cNvSpPr/>
            <p:nvPr/>
          </p:nvSpPr>
          <p:spPr>
            <a:xfrm rot="2700000">
              <a:off x="2198706" y="4180284"/>
              <a:ext cx="545539" cy="458653"/>
            </a:xfrm>
            <a:custGeom>
              <a:avLst/>
              <a:gdLst/>
              <a:ahLst/>
              <a:cxnLst/>
              <a:rect l="l" t="t" r="r" b="b"/>
              <a:pathLst>
                <a:path w="10360" h="8710" extrusionOk="0">
                  <a:moveTo>
                    <a:pt x="465" y="1"/>
                  </a:moveTo>
                  <a:cubicBezTo>
                    <a:pt x="1" y="1"/>
                    <a:pt x="1191" y="2751"/>
                    <a:pt x="2025" y="3823"/>
                  </a:cubicBezTo>
                  <a:cubicBezTo>
                    <a:pt x="2858" y="4918"/>
                    <a:pt x="4858" y="6823"/>
                    <a:pt x="6454" y="7609"/>
                  </a:cubicBezTo>
                  <a:cubicBezTo>
                    <a:pt x="7869" y="8311"/>
                    <a:pt x="9237" y="8709"/>
                    <a:pt x="9801" y="8709"/>
                  </a:cubicBezTo>
                  <a:cubicBezTo>
                    <a:pt x="9868" y="8709"/>
                    <a:pt x="9923" y="8704"/>
                    <a:pt x="9966" y="8692"/>
                  </a:cubicBezTo>
                  <a:cubicBezTo>
                    <a:pt x="10359" y="8585"/>
                    <a:pt x="10109" y="8014"/>
                    <a:pt x="9347" y="6525"/>
                  </a:cubicBezTo>
                  <a:cubicBezTo>
                    <a:pt x="8656" y="5168"/>
                    <a:pt x="6549" y="2632"/>
                    <a:pt x="4454" y="1382"/>
                  </a:cubicBezTo>
                  <a:cubicBezTo>
                    <a:pt x="2358" y="155"/>
                    <a:pt x="465" y="1"/>
                    <a:pt x="4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2"/>
            <p:cNvSpPr/>
            <p:nvPr/>
          </p:nvSpPr>
          <p:spPr>
            <a:xfrm rot="2700000">
              <a:off x="2138626" y="4242645"/>
              <a:ext cx="735478" cy="591299"/>
            </a:xfrm>
            <a:custGeom>
              <a:avLst/>
              <a:gdLst/>
              <a:ahLst/>
              <a:cxnLst/>
              <a:rect l="l" t="t" r="r" b="b"/>
              <a:pathLst>
                <a:path w="13967" h="11229" extrusionOk="0">
                  <a:moveTo>
                    <a:pt x="96" y="1"/>
                  </a:moveTo>
                  <a:cubicBezTo>
                    <a:pt x="36" y="1"/>
                    <a:pt x="1" y="60"/>
                    <a:pt x="1" y="155"/>
                  </a:cubicBezTo>
                  <a:cubicBezTo>
                    <a:pt x="798" y="989"/>
                    <a:pt x="3346" y="3561"/>
                    <a:pt x="6251" y="6049"/>
                  </a:cubicBezTo>
                  <a:cubicBezTo>
                    <a:pt x="6323" y="6109"/>
                    <a:pt x="6382" y="6168"/>
                    <a:pt x="6454" y="6228"/>
                  </a:cubicBezTo>
                  <a:cubicBezTo>
                    <a:pt x="6489" y="6251"/>
                    <a:pt x="6513" y="6263"/>
                    <a:pt x="6549" y="6299"/>
                  </a:cubicBezTo>
                  <a:cubicBezTo>
                    <a:pt x="6609" y="6370"/>
                    <a:pt x="6716" y="6466"/>
                    <a:pt x="6811" y="6537"/>
                  </a:cubicBezTo>
                  <a:cubicBezTo>
                    <a:pt x="6847" y="6561"/>
                    <a:pt x="6870" y="6585"/>
                    <a:pt x="6906" y="6609"/>
                  </a:cubicBezTo>
                  <a:cubicBezTo>
                    <a:pt x="7013" y="6704"/>
                    <a:pt x="7109" y="6775"/>
                    <a:pt x="7204" y="6859"/>
                  </a:cubicBezTo>
                  <a:cubicBezTo>
                    <a:pt x="7228" y="6882"/>
                    <a:pt x="7240" y="6906"/>
                    <a:pt x="7275" y="6918"/>
                  </a:cubicBezTo>
                  <a:cubicBezTo>
                    <a:pt x="7382" y="7013"/>
                    <a:pt x="7490" y="7085"/>
                    <a:pt x="7585" y="7180"/>
                  </a:cubicBezTo>
                  <a:cubicBezTo>
                    <a:pt x="7621" y="7192"/>
                    <a:pt x="7632" y="7216"/>
                    <a:pt x="7656" y="7228"/>
                  </a:cubicBezTo>
                  <a:cubicBezTo>
                    <a:pt x="7763" y="7323"/>
                    <a:pt x="7871" y="7394"/>
                    <a:pt x="7978" y="7490"/>
                  </a:cubicBezTo>
                  <a:cubicBezTo>
                    <a:pt x="8002" y="7502"/>
                    <a:pt x="8013" y="7525"/>
                    <a:pt x="8049" y="7549"/>
                  </a:cubicBezTo>
                  <a:cubicBezTo>
                    <a:pt x="8156" y="7633"/>
                    <a:pt x="8252" y="7704"/>
                    <a:pt x="8359" y="7799"/>
                  </a:cubicBezTo>
                  <a:cubicBezTo>
                    <a:pt x="8371" y="7811"/>
                    <a:pt x="8406" y="7823"/>
                    <a:pt x="8418" y="7847"/>
                  </a:cubicBezTo>
                  <a:cubicBezTo>
                    <a:pt x="8525" y="7930"/>
                    <a:pt x="8633" y="8002"/>
                    <a:pt x="8752" y="8097"/>
                  </a:cubicBezTo>
                  <a:cubicBezTo>
                    <a:pt x="8764" y="8109"/>
                    <a:pt x="8787" y="8121"/>
                    <a:pt x="8811" y="8145"/>
                  </a:cubicBezTo>
                  <a:cubicBezTo>
                    <a:pt x="8906" y="8228"/>
                    <a:pt x="9025" y="8299"/>
                    <a:pt x="9133" y="8383"/>
                  </a:cubicBezTo>
                  <a:cubicBezTo>
                    <a:pt x="9145" y="8395"/>
                    <a:pt x="9180" y="8406"/>
                    <a:pt x="9192" y="8418"/>
                  </a:cubicBezTo>
                  <a:cubicBezTo>
                    <a:pt x="9299" y="8502"/>
                    <a:pt x="9418" y="8585"/>
                    <a:pt x="9526" y="8668"/>
                  </a:cubicBezTo>
                  <a:cubicBezTo>
                    <a:pt x="9537" y="8680"/>
                    <a:pt x="9549" y="8680"/>
                    <a:pt x="9573" y="8692"/>
                  </a:cubicBezTo>
                  <a:cubicBezTo>
                    <a:pt x="10621" y="9538"/>
                    <a:pt x="12966" y="10847"/>
                    <a:pt x="13967" y="11228"/>
                  </a:cubicBezTo>
                  <a:lnTo>
                    <a:pt x="13871" y="11002"/>
                  </a:lnTo>
                  <a:cubicBezTo>
                    <a:pt x="12966" y="10633"/>
                    <a:pt x="10609" y="9228"/>
                    <a:pt x="9728" y="8585"/>
                  </a:cubicBezTo>
                  <a:cubicBezTo>
                    <a:pt x="9478" y="8406"/>
                    <a:pt x="9204" y="8216"/>
                    <a:pt x="8954" y="8014"/>
                  </a:cubicBezTo>
                  <a:lnTo>
                    <a:pt x="8942" y="8014"/>
                  </a:lnTo>
                  <a:cubicBezTo>
                    <a:pt x="8823" y="7918"/>
                    <a:pt x="8692" y="7811"/>
                    <a:pt x="8573" y="7728"/>
                  </a:cubicBezTo>
                  <a:cubicBezTo>
                    <a:pt x="8537" y="7716"/>
                    <a:pt x="8525" y="7680"/>
                    <a:pt x="8502" y="7668"/>
                  </a:cubicBezTo>
                  <a:cubicBezTo>
                    <a:pt x="8394" y="7597"/>
                    <a:pt x="8287" y="7502"/>
                    <a:pt x="8180" y="7430"/>
                  </a:cubicBezTo>
                  <a:cubicBezTo>
                    <a:pt x="8144" y="7394"/>
                    <a:pt x="8109" y="7371"/>
                    <a:pt x="8061" y="7335"/>
                  </a:cubicBezTo>
                  <a:cubicBezTo>
                    <a:pt x="7978" y="7263"/>
                    <a:pt x="7882" y="7204"/>
                    <a:pt x="7799" y="7132"/>
                  </a:cubicBezTo>
                  <a:cubicBezTo>
                    <a:pt x="7752" y="7085"/>
                    <a:pt x="7692" y="7037"/>
                    <a:pt x="7644" y="7013"/>
                  </a:cubicBezTo>
                  <a:cubicBezTo>
                    <a:pt x="7573" y="6954"/>
                    <a:pt x="7501" y="6894"/>
                    <a:pt x="7430" y="6823"/>
                  </a:cubicBezTo>
                  <a:cubicBezTo>
                    <a:pt x="7371" y="6775"/>
                    <a:pt x="7323" y="6728"/>
                    <a:pt x="7263" y="6680"/>
                  </a:cubicBezTo>
                  <a:cubicBezTo>
                    <a:pt x="7192" y="6621"/>
                    <a:pt x="7109" y="6561"/>
                    <a:pt x="7049" y="6501"/>
                  </a:cubicBezTo>
                  <a:cubicBezTo>
                    <a:pt x="6990" y="6466"/>
                    <a:pt x="6930" y="6418"/>
                    <a:pt x="6870" y="6359"/>
                  </a:cubicBezTo>
                  <a:cubicBezTo>
                    <a:pt x="6799" y="6299"/>
                    <a:pt x="6739" y="6240"/>
                    <a:pt x="6668" y="6180"/>
                  </a:cubicBezTo>
                  <a:cubicBezTo>
                    <a:pt x="6609" y="6120"/>
                    <a:pt x="6549" y="6073"/>
                    <a:pt x="6489" y="6013"/>
                  </a:cubicBezTo>
                  <a:cubicBezTo>
                    <a:pt x="3513" y="3465"/>
                    <a:pt x="870" y="810"/>
                    <a:pt x="96" y="1"/>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2"/>
            <p:cNvSpPr/>
            <p:nvPr/>
          </p:nvSpPr>
          <p:spPr>
            <a:xfrm rot="2700000">
              <a:off x="2410250" y="4150053"/>
              <a:ext cx="97839" cy="111056"/>
            </a:xfrm>
            <a:custGeom>
              <a:avLst/>
              <a:gdLst/>
              <a:ahLst/>
              <a:cxnLst/>
              <a:rect l="l" t="t" r="r" b="b"/>
              <a:pathLst>
                <a:path w="1858" h="2109" extrusionOk="0">
                  <a:moveTo>
                    <a:pt x="1774" y="1"/>
                  </a:moveTo>
                  <a:lnTo>
                    <a:pt x="1500" y="1775"/>
                  </a:lnTo>
                  <a:lnTo>
                    <a:pt x="0" y="2013"/>
                  </a:lnTo>
                  <a:lnTo>
                    <a:pt x="48" y="2108"/>
                  </a:lnTo>
                  <a:lnTo>
                    <a:pt x="1548" y="1846"/>
                  </a:lnTo>
                  <a:lnTo>
                    <a:pt x="1572" y="1846"/>
                  </a:lnTo>
                  <a:lnTo>
                    <a:pt x="1857" y="37"/>
                  </a:lnTo>
                  <a:cubicBezTo>
                    <a:pt x="1834" y="25"/>
                    <a:pt x="1798" y="1"/>
                    <a:pt x="17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2"/>
            <p:cNvSpPr/>
            <p:nvPr/>
          </p:nvSpPr>
          <p:spPr>
            <a:xfrm rot="2700000">
              <a:off x="2404358" y="4176698"/>
              <a:ext cx="112267" cy="130487"/>
            </a:xfrm>
            <a:custGeom>
              <a:avLst/>
              <a:gdLst/>
              <a:ahLst/>
              <a:cxnLst/>
              <a:rect l="l" t="t" r="r" b="b"/>
              <a:pathLst>
                <a:path w="2132" h="2478" extrusionOk="0">
                  <a:moveTo>
                    <a:pt x="2036" y="1"/>
                  </a:moveTo>
                  <a:lnTo>
                    <a:pt x="1715" y="2060"/>
                  </a:lnTo>
                  <a:lnTo>
                    <a:pt x="0" y="2382"/>
                  </a:lnTo>
                  <a:lnTo>
                    <a:pt x="48" y="2477"/>
                  </a:lnTo>
                  <a:lnTo>
                    <a:pt x="1762" y="2144"/>
                  </a:lnTo>
                  <a:lnTo>
                    <a:pt x="1798" y="2132"/>
                  </a:lnTo>
                  <a:lnTo>
                    <a:pt x="2131" y="48"/>
                  </a:lnTo>
                  <a:lnTo>
                    <a:pt x="20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2"/>
            <p:cNvSpPr/>
            <p:nvPr/>
          </p:nvSpPr>
          <p:spPr>
            <a:xfrm rot="2700000">
              <a:off x="2402484" y="4210665"/>
              <a:ext cx="123536" cy="143652"/>
            </a:xfrm>
            <a:custGeom>
              <a:avLst/>
              <a:gdLst/>
              <a:ahLst/>
              <a:cxnLst/>
              <a:rect l="l" t="t" r="r" b="b"/>
              <a:pathLst>
                <a:path w="2346" h="2728" extrusionOk="0">
                  <a:moveTo>
                    <a:pt x="2262" y="1"/>
                  </a:moveTo>
                  <a:lnTo>
                    <a:pt x="1822" y="2203"/>
                  </a:lnTo>
                  <a:lnTo>
                    <a:pt x="0" y="2656"/>
                  </a:lnTo>
                  <a:cubicBezTo>
                    <a:pt x="24" y="2680"/>
                    <a:pt x="48" y="2703"/>
                    <a:pt x="60" y="2727"/>
                  </a:cubicBezTo>
                  <a:lnTo>
                    <a:pt x="1846" y="2287"/>
                  </a:lnTo>
                  <a:lnTo>
                    <a:pt x="1881" y="2287"/>
                  </a:lnTo>
                  <a:lnTo>
                    <a:pt x="2346" y="48"/>
                  </a:lnTo>
                  <a:cubicBezTo>
                    <a:pt x="2310" y="36"/>
                    <a:pt x="2286" y="25"/>
                    <a:pt x="2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2"/>
            <p:cNvSpPr/>
            <p:nvPr/>
          </p:nvSpPr>
          <p:spPr>
            <a:xfrm rot="2700000">
              <a:off x="2415604" y="4129049"/>
              <a:ext cx="85306" cy="90993"/>
            </a:xfrm>
            <a:custGeom>
              <a:avLst/>
              <a:gdLst/>
              <a:ahLst/>
              <a:cxnLst/>
              <a:rect l="l" t="t" r="r" b="b"/>
              <a:pathLst>
                <a:path w="1620" h="1728" extrusionOk="0">
                  <a:moveTo>
                    <a:pt x="1524" y="1"/>
                  </a:moveTo>
                  <a:lnTo>
                    <a:pt x="1370" y="1560"/>
                  </a:lnTo>
                  <a:lnTo>
                    <a:pt x="0" y="1632"/>
                  </a:lnTo>
                  <a:lnTo>
                    <a:pt x="36" y="1727"/>
                  </a:lnTo>
                  <a:lnTo>
                    <a:pt x="1441" y="1644"/>
                  </a:lnTo>
                  <a:lnTo>
                    <a:pt x="1620" y="24"/>
                  </a:lnTo>
                  <a:cubicBezTo>
                    <a:pt x="1584" y="13"/>
                    <a:pt x="1560" y="13"/>
                    <a:pt x="15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2"/>
            <p:cNvSpPr/>
            <p:nvPr/>
          </p:nvSpPr>
          <p:spPr>
            <a:xfrm rot="2700000">
              <a:off x="2401566" y="4245744"/>
              <a:ext cx="129803" cy="152393"/>
            </a:xfrm>
            <a:custGeom>
              <a:avLst/>
              <a:gdLst/>
              <a:ahLst/>
              <a:cxnLst/>
              <a:rect l="l" t="t" r="r" b="b"/>
              <a:pathLst>
                <a:path w="2465" h="2894" extrusionOk="0">
                  <a:moveTo>
                    <a:pt x="2394" y="0"/>
                  </a:moveTo>
                  <a:lnTo>
                    <a:pt x="1917" y="2358"/>
                  </a:lnTo>
                  <a:lnTo>
                    <a:pt x="0" y="2822"/>
                  </a:lnTo>
                  <a:lnTo>
                    <a:pt x="72" y="2894"/>
                  </a:lnTo>
                  <a:lnTo>
                    <a:pt x="1965" y="2429"/>
                  </a:lnTo>
                  <a:lnTo>
                    <a:pt x="1989" y="2429"/>
                  </a:lnTo>
                  <a:lnTo>
                    <a:pt x="2465" y="60"/>
                  </a:lnTo>
                  <a:cubicBezTo>
                    <a:pt x="2441" y="48"/>
                    <a:pt x="2405" y="24"/>
                    <a:pt x="23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2"/>
            <p:cNvSpPr/>
            <p:nvPr/>
          </p:nvSpPr>
          <p:spPr>
            <a:xfrm rot="2700000">
              <a:off x="2422996" y="4109020"/>
              <a:ext cx="69667" cy="68982"/>
            </a:xfrm>
            <a:custGeom>
              <a:avLst/>
              <a:gdLst/>
              <a:ahLst/>
              <a:cxnLst/>
              <a:rect l="l" t="t" r="r" b="b"/>
              <a:pathLst>
                <a:path w="1323" h="1310" extrusionOk="0">
                  <a:moveTo>
                    <a:pt x="1239" y="0"/>
                  </a:moveTo>
                  <a:lnTo>
                    <a:pt x="1108" y="1215"/>
                  </a:lnTo>
                  <a:lnTo>
                    <a:pt x="1" y="1191"/>
                  </a:lnTo>
                  <a:lnTo>
                    <a:pt x="48" y="1286"/>
                  </a:lnTo>
                  <a:lnTo>
                    <a:pt x="1179" y="1310"/>
                  </a:lnTo>
                  <a:lnTo>
                    <a:pt x="1322" y="36"/>
                  </a:lnTo>
                  <a:cubicBezTo>
                    <a:pt x="1298" y="24"/>
                    <a:pt x="1263" y="24"/>
                    <a:pt x="1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2"/>
            <p:cNvSpPr/>
            <p:nvPr/>
          </p:nvSpPr>
          <p:spPr>
            <a:xfrm rot="2700000">
              <a:off x="2402703" y="4290776"/>
              <a:ext cx="131066" cy="159923"/>
            </a:xfrm>
            <a:custGeom>
              <a:avLst/>
              <a:gdLst/>
              <a:ahLst/>
              <a:cxnLst/>
              <a:rect l="l" t="t" r="r" b="b"/>
              <a:pathLst>
                <a:path w="2489" h="3037" extrusionOk="0">
                  <a:moveTo>
                    <a:pt x="2405" y="0"/>
                  </a:moveTo>
                  <a:lnTo>
                    <a:pt x="1798" y="2322"/>
                  </a:lnTo>
                  <a:lnTo>
                    <a:pt x="0" y="2953"/>
                  </a:lnTo>
                  <a:lnTo>
                    <a:pt x="72" y="3036"/>
                  </a:lnTo>
                  <a:lnTo>
                    <a:pt x="1869" y="2381"/>
                  </a:lnTo>
                  <a:lnTo>
                    <a:pt x="2489" y="60"/>
                  </a:lnTo>
                  <a:cubicBezTo>
                    <a:pt x="2453" y="36"/>
                    <a:pt x="2441" y="12"/>
                    <a:pt x="2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2"/>
            <p:cNvSpPr/>
            <p:nvPr/>
          </p:nvSpPr>
          <p:spPr>
            <a:xfrm rot="2700000">
              <a:off x="2452162" y="4594792"/>
              <a:ext cx="73406" cy="102894"/>
            </a:xfrm>
            <a:custGeom>
              <a:avLst/>
              <a:gdLst/>
              <a:ahLst/>
              <a:cxnLst/>
              <a:rect l="l" t="t" r="r" b="b"/>
              <a:pathLst>
                <a:path w="1394" h="1954" extrusionOk="0">
                  <a:moveTo>
                    <a:pt x="1334" y="1"/>
                  </a:moveTo>
                  <a:lnTo>
                    <a:pt x="739" y="1287"/>
                  </a:lnTo>
                  <a:lnTo>
                    <a:pt x="0" y="1930"/>
                  </a:lnTo>
                  <a:cubicBezTo>
                    <a:pt x="24" y="1942"/>
                    <a:pt x="60" y="1953"/>
                    <a:pt x="108" y="1953"/>
                  </a:cubicBezTo>
                  <a:lnTo>
                    <a:pt x="810" y="1334"/>
                  </a:lnTo>
                  <a:lnTo>
                    <a:pt x="1394" y="96"/>
                  </a:lnTo>
                  <a:cubicBezTo>
                    <a:pt x="1382" y="60"/>
                    <a:pt x="1370" y="37"/>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2"/>
            <p:cNvSpPr/>
            <p:nvPr/>
          </p:nvSpPr>
          <p:spPr>
            <a:xfrm rot="2700000">
              <a:off x="2435003" y="4526471"/>
              <a:ext cx="96628" cy="129171"/>
            </a:xfrm>
            <a:custGeom>
              <a:avLst/>
              <a:gdLst/>
              <a:ahLst/>
              <a:cxnLst/>
              <a:rect l="l" t="t" r="r" b="b"/>
              <a:pathLst>
                <a:path w="1835" h="2453" extrusionOk="0">
                  <a:moveTo>
                    <a:pt x="1775" y="0"/>
                  </a:moveTo>
                  <a:lnTo>
                    <a:pt x="1048" y="1607"/>
                  </a:lnTo>
                  <a:lnTo>
                    <a:pt x="1" y="2405"/>
                  </a:lnTo>
                  <a:lnTo>
                    <a:pt x="96" y="2453"/>
                  </a:lnTo>
                  <a:lnTo>
                    <a:pt x="1120" y="1679"/>
                  </a:lnTo>
                  <a:lnTo>
                    <a:pt x="1834" y="83"/>
                  </a:lnTo>
                  <a:cubicBezTo>
                    <a:pt x="1822" y="60"/>
                    <a:pt x="1798" y="24"/>
                    <a:pt x="17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2"/>
            <p:cNvSpPr/>
            <p:nvPr/>
          </p:nvSpPr>
          <p:spPr>
            <a:xfrm rot="2700000">
              <a:off x="2475095" y="4687560"/>
              <a:ext cx="37703" cy="55238"/>
            </a:xfrm>
            <a:custGeom>
              <a:avLst/>
              <a:gdLst/>
              <a:ahLst/>
              <a:cxnLst/>
              <a:rect l="l" t="t" r="r" b="b"/>
              <a:pathLst>
                <a:path w="716" h="1049" extrusionOk="0">
                  <a:moveTo>
                    <a:pt x="680" y="1"/>
                  </a:moveTo>
                  <a:lnTo>
                    <a:pt x="394" y="703"/>
                  </a:lnTo>
                  <a:lnTo>
                    <a:pt x="1" y="1013"/>
                  </a:lnTo>
                  <a:cubicBezTo>
                    <a:pt x="49" y="1036"/>
                    <a:pt x="84" y="1036"/>
                    <a:pt x="120" y="1048"/>
                  </a:cubicBezTo>
                  <a:lnTo>
                    <a:pt x="453" y="763"/>
                  </a:lnTo>
                  <a:lnTo>
                    <a:pt x="715" y="120"/>
                  </a:lnTo>
                  <a:cubicBezTo>
                    <a:pt x="703" y="84"/>
                    <a:pt x="692" y="48"/>
                    <a:pt x="6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2"/>
            <p:cNvSpPr/>
            <p:nvPr/>
          </p:nvSpPr>
          <p:spPr>
            <a:xfrm rot="2700000">
              <a:off x="2408575" y="4336299"/>
              <a:ext cx="127328" cy="163714"/>
            </a:xfrm>
            <a:custGeom>
              <a:avLst/>
              <a:gdLst/>
              <a:ahLst/>
              <a:cxnLst/>
              <a:rect l="l" t="t" r="r" b="b"/>
              <a:pathLst>
                <a:path w="2418" h="3109" extrusionOk="0">
                  <a:moveTo>
                    <a:pt x="2334" y="1"/>
                  </a:moveTo>
                  <a:lnTo>
                    <a:pt x="1560" y="2192"/>
                  </a:lnTo>
                  <a:lnTo>
                    <a:pt x="0" y="3049"/>
                  </a:lnTo>
                  <a:cubicBezTo>
                    <a:pt x="36" y="3061"/>
                    <a:pt x="48" y="3096"/>
                    <a:pt x="72" y="3108"/>
                  </a:cubicBezTo>
                  <a:lnTo>
                    <a:pt x="1620" y="2239"/>
                  </a:lnTo>
                  <a:lnTo>
                    <a:pt x="1643" y="2263"/>
                  </a:lnTo>
                  <a:lnTo>
                    <a:pt x="2417" y="72"/>
                  </a:lnTo>
                  <a:lnTo>
                    <a:pt x="23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2"/>
            <p:cNvSpPr/>
            <p:nvPr/>
          </p:nvSpPr>
          <p:spPr>
            <a:xfrm rot="2700000">
              <a:off x="2424424" y="4455788"/>
              <a:ext cx="108476" cy="153025"/>
            </a:xfrm>
            <a:custGeom>
              <a:avLst/>
              <a:gdLst/>
              <a:ahLst/>
              <a:cxnLst/>
              <a:rect l="l" t="t" r="r" b="b"/>
              <a:pathLst>
                <a:path w="2060" h="2906" extrusionOk="0">
                  <a:moveTo>
                    <a:pt x="2000" y="1"/>
                  </a:moveTo>
                  <a:lnTo>
                    <a:pt x="1262" y="1953"/>
                  </a:lnTo>
                  <a:lnTo>
                    <a:pt x="0" y="2858"/>
                  </a:lnTo>
                  <a:lnTo>
                    <a:pt x="95" y="2906"/>
                  </a:lnTo>
                  <a:lnTo>
                    <a:pt x="1346" y="2013"/>
                  </a:lnTo>
                  <a:lnTo>
                    <a:pt x="2060" y="72"/>
                  </a:lnTo>
                  <a:cubicBezTo>
                    <a:pt x="2048" y="48"/>
                    <a:pt x="2012" y="12"/>
                    <a:pt x="20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2"/>
            <p:cNvSpPr/>
            <p:nvPr/>
          </p:nvSpPr>
          <p:spPr>
            <a:xfrm rot="2700000">
              <a:off x="2410996" y="4400913"/>
              <a:ext cx="127328" cy="155500"/>
            </a:xfrm>
            <a:custGeom>
              <a:avLst/>
              <a:gdLst/>
              <a:ahLst/>
              <a:cxnLst/>
              <a:rect l="l" t="t" r="r" b="b"/>
              <a:pathLst>
                <a:path w="2418" h="2953" extrusionOk="0">
                  <a:moveTo>
                    <a:pt x="2346" y="0"/>
                  </a:moveTo>
                  <a:lnTo>
                    <a:pt x="1477" y="2000"/>
                  </a:lnTo>
                  <a:lnTo>
                    <a:pt x="1" y="2893"/>
                  </a:lnTo>
                  <a:cubicBezTo>
                    <a:pt x="36" y="2905"/>
                    <a:pt x="48" y="2941"/>
                    <a:pt x="84" y="2953"/>
                  </a:cubicBezTo>
                  <a:lnTo>
                    <a:pt x="1549" y="2072"/>
                  </a:lnTo>
                  <a:lnTo>
                    <a:pt x="2418" y="83"/>
                  </a:lnTo>
                  <a:cubicBezTo>
                    <a:pt x="2406" y="48"/>
                    <a:pt x="2370" y="36"/>
                    <a:pt x="23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2"/>
            <p:cNvSpPr/>
            <p:nvPr/>
          </p:nvSpPr>
          <p:spPr>
            <a:xfrm rot="2700000">
              <a:off x="1275256" y="4432991"/>
              <a:ext cx="630740" cy="237752"/>
            </a:xfrm>
            <a:custGeom>
              <a:avLst/>
              <a:gdLst/>
              <a:ahLst/>
              <a:cxnLst/>
              <a:rect l="l" t="t" r="r" b="b"/>
              <a:pathLst>
                <a:path w="11978" h="4515" extrusionOk="0">
                  <a:moveTo>
                    <a:pt x="8713" y="0"/>
                  </a:moveTo>
                  <a:cubicBezTo>
                    <a:pt x="7242" y="0"/>
                    <a:pt x="5009" y="220"/>
                    <a:pt x="2929" y="1441"/>
                  </a:cubicBezTo>
                  <a:cubicBezTo>
                    <a:pt x="417" y="2929"/>
                    <a:pt x="0" y="3917"/>
                    <a:pt x="0" y="3917"/>
                  </a:cubicBezTo>
                  <a:cubicBezTo>
                    <a:pt x="0" y="3917"/>
                    <a:pt x="1196" y="4515"/>
                    <a:pt x="3011" y="4515"/>
                  </a:cubicBezTo>
                  <a:cubicBezTo>
                    <a:pt x="3078" y="4515"/>
                    <a:pt x="3146" y="4514"/>
                    <a:pt x="3215" y="4512"/>
                  </a:cubicBezTo>
                  <a:cubicBezTo>
                    <a:pt x="5144" y="4477"/>
                    <a:pt x="8585" y="3298"/>
                    <a:pt x="9942" y="2381"/>
                  </a:cubicBezTo>
                  <a:cubicBezTo>
                    <a:pt x="11287" y="1464"/>
                    <a:pt x="11978" y="845"/>
                    <a:pt x="11978" y="845"/>
                  </a:cubicBezTo>
                  <a:cubicBezTo>
                    <a:pt x="11799" y="702"/>
                    <a:pt x="10882" y="107"/>
                    <a:pt x="9561" y="24"/>
                  </a:cubicBezTo>
                  <a:cubicBezTo>
                    <a:pt x="9321" y="11"/>
                    <a:pt x="9035" y="0"/>
                    <a:pt x="8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2"/>
            <p:cNvSpPr/>
            <p:nvPr/>
          </p:nvSpPr>
          <p:spPr>
            <a:xfrm rot="2700000">
              <a:off x="1228538" y="4578926"/>
              <a:ext cx="926101" cy="165084"/>
            </a:xfrm>
            <a:custGeom>
              <a:avLst/>
              <a:gdLst/>
              <a:ahLst/>
              <a:cxnLst/>
              <a:rect l="l" t="t" r="r" b="b"/>
              <a:pathLst>
                <a:path w="17587" h="3135" extrusionOk="0">
                  <a:moveTo>
                    <a:pt x="12026" y="0"/>
                  </a:moveTo>
                  <a:cubicBezTo>
                    <a:pt x="11895" y="0"/>
                    <a:pt x="11764" y="1"/>
                    <a:pt x="11633" y="4"/>
                  </a:cubicBezTo>
                  <a:lnTo>
                    <a:pt x="11348" y="4"/>
                  </a:lnTo>
                  <a:cubicBezTo>
                    <a:pt x="11264" y="4"/>
                    <a:pt x="11169" y="4"/>
                    <a:pt x="11098" y="15"/>
                  </a:cubicBezTo>
                  <a:cubicBezTo>
                    <a:pt x="10990" y="15"/>
                    <a:pt x="10907" y="27"/>
                    <a:pt x="10812" y="27"/>
                  </a:cubicBezTo>
                  <a:cubicBezTo>
                    <a:pt x="10740" y="27"/>
                    <a:pt x="10669" y="27"/>
                    <a:pt x="10574" y="39"/>
                  </a:cubicBezTo>
                  <a:cubicBezTo>
                    <a:pt x="10407" y="63"/>
                    <a:pt x="10252" y="63"/>
                    <a:pt x="10086" y="75"/>
                  </a:cubicBezTo>
                  <a:cubicBezTo>
                    <a:pt x="10038" y="75"/>
                    <a:pt x="9990" y="87"/>
                    <a:pt x="9955" y="87"/>
                  </a:cubicBezTo>
                  <a:cubicBezTo>
                    <a:pt x="9812" y="99"/>
                    <a:pt x="9693" y="123"/>
                    <a:pt x="9574" y="135"/>
                  </a:cubicBezTo>
                  <a:cubicBezTo>
                    <a:pt x="9514" y="135"/>
                    <a:pt x="9454" y="146"/>
                    <a:pt x="9395" y="146"/>
                  </a:cubicBezTo>
                  <a:cubicBezTo>
                    <a:pt x="9276" y="158"/>
                    <a:pt x="9181" y="182"/>
                    <a:pt x="9062" y="194"/>
                  </a:cubicBezTo>
                  <a:cubicBezTo>
                    <a:pt x="9014" y="194"/>
                    <a:pt x="8954" y="206"/>
                    <a:pt x="8907" y="218"/>
                  </a:cubicBezTo>
                  <a:cubicBezTo>
                    <a:pt x="8740" y="254"/>
                    <a:pt x="8597" y="265"/>
                    <a:pt x="8431" y="301"/>
                  </a:cubicBezTo>
                  <a:lnTo>
                    <a:pt x="8204" y="337"/>
                  </a:lnTo>
                  <a:cubicBezTo>
                    <a:pt x="8192" y="337"/>
                    <a:pt x="8169" y="361"/>
                    <a:pt x="8145" y="361"/>
                  </a:cubicBezTo>
                  <a:lnTo>
                    <a:pt x="7966" y="396"/>
                  </a:lnTo>
                  <a:cubicBezTo>
                    <a:pt x="7954" y="396"/>
                    <a:pt x="7919" y="420"/>
                    <a:pt x="7907" y="420"/>
                  </a:cubicBezTo>
                  <a:cubicBezTo>
                    <a:pt x="7835" y="432"/>
                    <a:pt x="7776" y="444"/>
                    <a:pt x="7704" y="456"/>
                  </a:cubicBezTo>
                  <a:cubicBezTo>
                    <a:pt x="7680" y="456"/>
                    <a:pt x="7669" y="480"/>
                    <a:pt x="7657" y="480"/>
                  </a:cubicBezTo>
                  <a:cubicBezTo>
                    <a:pt x="7585" y="492"/>
                    <a:pt x="7490" y="516"/>
                    <a:pt x="7407" y="539"/>
                  </a:cubicBezTo>
                  <a:lnTo>
                    <a:pt x="7383" y="539"/>
                  </a:lnTo>
                  <a:cubicBezTo>
                    <a:pt x="5061" y="1147"/>
                    <a:pt x="1453" y="2409"/>
                    <a:pt x="144" y="2885"/>
                  </a:cubicBezTo>
                  <a:cubicBezTo>
                    <a:pt x="37" y="3040"/>
                    <a:pt x="1" y="3111"/>
                    <a:pt x="1" y="3111"/>
                  </a:cubicBezTo>
                  <a:cubicBezTo>
                    <a:pt x="1" y="3111"/>
                    <a:pt x="25" y="3123"/>
                    <a:pt x="60" y="3135"/>
                  </a:cubicBezTo>
                  <a:cubicBezTo>
                    <a:pt x="1239" y="2718"/>
                    <a:pt x="5049" y="1349"/>
                    <a:pt x="7466" y="730"/>
                  </a:cubicBezTo>
                  <a:cubicBezTo>
                    <a:pt x="7549" y="694"/>
                    <a:pt x="7645" y="682"/>
                    <a:pt x="7716" y="670"/>
                  </a:cubicBezTo>
                  <a:lnTo>
                    <a:pt x="7740" y="670"/>
                  </a:lnTo>
                  <a:cubicBezTo>
                    <a:pt x="7823" y="658"/>
                    <a:pt x="7895" y="623"/>
                    <a:pt x="7966" y="611"/>
                  </a:cubicBezTo>
                  <a:cubicBezTo>
                    <a:pt x="7978" y="611"/>
                    <a:pt x="8002" y="611"/>
                    <a:pt x="8014" y="599"/>
                  </a:cubicBezTo>
                  <a:cubicBezTo>
                    <a:pt x="8085" y="575"/>
                    <a:pt x="8145" y="563"/>
                    <a:pt x="8216" y="551"/>
                  </a:cubicBezTo>
                  <a:cubicBezTo>
                    <a:pt x="8240" y="551"/>
                    <a:pt x="8252" y="551"/>
                    <a:pt x="8264" y="539"/>
                  </a:cubicBezTo>
                  <a:lnTo>
                    <a:pt x="8490" y="492"/>
                  </a:lnTo>
                  <a:cubicBezTo>
                    <a:pt x="8633" y="456"/>
                    <a:pt x="8800" y="432"/>
                    <a:pt x="8954" y="420"/>
                  </a:cubicBezTo>
                  <a:cubicBezTo>
                    <a:pt x="8990" y="396"/>
                    <a:pt x="9050" y="396"/>
                    <a:pt x="9097" y="396"/>
                  </a:cubicBezTo>
                  <a:cubicBezTo>
                    <a:pt x="9216" y="385"/>
                    <a:pt x="9335" y="373"/>
                    <a:pt x="9443" y="361"/>
                  </a:cubicBezTo>
                  <a:cubicBezTo>
                    <a:pt x="9502" y="361"/>
                    <a:pt x="9550" y="337"/>
                    <a:pt x="9609" y="337"/>
                  </a:cubicBezTo>
                  <a:cubicBezTo>
                    <a:pt x="9764" y="325"/>
                    <a:pt x="9919" y="313"/>
                    <a:pt x="10086" y="301"/>
                  </a:cubicBezTo>
                  <a:cubicBezTo>
                    <a:pt x="10121" y="301"/>
                    <a:pt x="10181" y="301"/>
                    <a:pt x="10228" y="277"/>
                  </a:cubicBezTo>
                  <a:cubicBezTo>
                    <a:pt x="10347" y="265"/>
                    <a:pt x="10467" y="265"/>
                    <a:pt x="10586" y="254"/>
                  </a:cubicBezTo>
                  <a:cubicBezTo>
                    <a:pt x="10657" y="254"/>
                    <a:pt x="10740" y="242"/>
                    <a:pt x="10812" y="242"/>
                  </a:cubicBezTo>
                  <a:cubicBezTo>
                    <a:pt x="10895" y="242"/>
                    <a:pt x="11002" y="218"/>
                    <a:pt x="11098" y="218"/>
                  </a:cubicBezTo>
                  <a:cubicBezTo>
                    <a:pt x="11169" y="218"/>
                    <a:pt x="11252" y="218"/>
                    <a:pt x="11336" y="206"/>
                  </a:cubicBezTo>
                  <a:lnTo>
                    <a:pt x="11788" y="206"/>
                  </a:lnTo>
                  <a:cubicBezTo>
                    <a:pt x="11834" y="206"/>
                    <a:pt x="11880" y="206"/>
                    <a:pt x="11926" y="206"/>
                  </a:cubicBezTo>
                  <a:cubicBezTo>
                    <a:pt x="13896" y="206"/>
                    <a:pt x="15956" y="455"/>
                    <a:pt x="17527" y="932"/>
                  </a:cubicBezTo>
                  <a:lnTo>
                    <a:pt x="17586" y="742"/>
                  </a:lnTo>
                  <a:cubicBezTo>
                    <a:pt x="16024" y="251"/>
                    <a:pt x="13991" y="0"/>
                    <a:pt x="12026" y="0"/>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2"/>
            <p:cNvSpPr/>
            <p:nvPr/>
          </p:nvSpPr>
          <p:spPr>
            <a:xfrm rot="2700000">
              <a:off x="1427826" y="4403811"/>
              <a:ext cx="72142" cy="156816"/>
            </a:xfrm>
            <a:custGeom>
              <a:avLst/>
              <a:gdLst/>
              <a:ahLst/>
              <a:cxnLst/>
              <a:rect l="l" t="t" r="r" b="b"/>
              <a:pathLst>
                <a:path w="1370" h="2978" extrusionOk="0">
                  <a:moveTo>
                    <a:pt x="107" y="1"/>
                  </a:moveTo>
                  <a:cubicBezTo>
                    <a:pt x="72" y="13"/>
                    <a:pt x="48" y="37"/>
                    <a:pt x="0" y="60"/>
                  </a:cubicBezTo>
                  <a:lnTo>
                    <a:pt x="1250" y="846"/>
                  </a:lnTo>
                  <a:lnTo>
                    <a:pt x="893" y="2977"/>
                  </a:lnTo>
                  <a:cubicBezTo>
                    <a:pt x="917" y="2977"/>
                    <a:pt x="965" y="2977"/>
                    <a:pt x="1000" y="2954"/>
                  </a:cubicBezTo>
                  <a:lnTo>
                    <a:pt x="1369" y="799"/>
                  </a:ln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2"/>
            <p:cNvSpPr/>
            <p:nvPr/>
          </p:nvSpPr>
          <p:spPr>
            <a:xfrm rot="2700000">
              <a:off x="1342252" y="4386045"/>
              <a:ext cx="43338" cy="78408"/>
            </a:xfrm>
            <a:custGeom>
              <a:avLst/>
              <a:gdLst/>
              <a:ahLst/>
              <a:cxnLst/>
              <a:rect l="l" t="t" r="r" b="b"/>
              <a:pathLst>
                <a:path w="823" h="1489" extrusionOk="0">
                  <a:moveTo>
                    <a:pt x="96" y="0"/>
                  </a:moveTo>
                  <a:cubicBezTo>
                    <a:pt x="60" y="36"/>
                    <a:pt x="36" y="48"/>
                    <a:pt x="1" y="72"/>
                  </a:cubicBezTo>
                  <a:lnTo>
                    <a:pt x="691" y="441"/>
                  </a:lnTo>
                  <a:lnTo>
                    <a:pt x="453" y="1477"/>
                  </a:lnTo>
                  <a:cubicBezTo>
                    <a:pt x="489" y="1477"/>
                    <a:pt x="524" y="1489"/>
                    <a:pt x="572" y="1489"/>
                  </a:cubicBezTo>
                  <a:lnTo>
                    <a:pt x="822" y="393"/>
                  </a:lnTo>
                  <a:lnTo>
                    <a:pt x="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2"/>
            <p:cNvSpPr/>
            <p:nvPr/>
          </p:nvSpPr>
          <p:spPr>
            <a:xfrm rot="2700000">
              <a:off x="1741634" y="4595080"/>
              <a:ext cx="70931" cy="116059"/>
            </a:xfrm>
            <a:custGeom>
              <a:avLst/>
              <a:gdLst/>
              <a:ahLst/>
              <a:cxnLst/>
              <a:rect l="l" t="t" r="r" b="b"/>
              <a:pathLst>
                <a:path w="1347" h="2204" extrusionOk="0">
                  <a:moveTo>
                    <a:pt x="1" y="1"/>
                  </a:moveTo>
                  <a:lnTo>
                    <a:pt x="1239" y="953"/>
                  </a:lnTo>
                  <a:lnTo>
                    <a:pt x="1013" y="2203"/>
                  </a:lnTo>
                  <a:cubicBezTo>
                    <a:pt x="1060" y="2180"/>
                    <a:pt x="1096" y="2144"/>
                    <a:pt x="1132" y="2120"/>
                  </a:cubicBezTo>
                  <a:lnTo>
                    <a:pt x="1346" y="894"/>
                  </a:lnTo>
                  <a:lnTo>
                    <a:pt x="1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2"/>
            <p:cNvSpPr/>
            <p:nvPr/>
          </p:nvSpPr>
          <p:spPr>
            <a:xfrm rot="2700000">
              <a:off x="1378114" y="4390965"/>
              <a:ext cx="52711" cy="116006"/>
            </a:xfrm>
            <a:custGeom>
              <a:avLst/>
              <a:gdLst/>
              <a:ahLst/>
              <a:cxnLst/>
              <a:rect l="l" t="t" r="r" b="b"/>
              <a:pathLst>
                <a:path w="1001" h="2203" extrusionOk="0">
                  <a:moveTo>
                    <a:pt x="96" y="0"/>
                  </a:moveTo>
                  <a:cubicBezTo>
                    <a:pt x="60" y="24"/>
                    <a:pt x="36" y="48"/>
                    <a:pt x="0" y="60"/>
                  </a:cubicBezTo>
                  <a:lnTo>
                    <a:pt x="870" y="595"/>
                  </a:lnTo>
                  <a:lnTo>
                    <a:pt x="512" y="2191"/>
                  </a:lnTo>
                  <a:cubicBezTo>
                    <a:pt x="536" y="2191"/>
                    <a:pt x="584" y="2203"/>
                    <a:pt x="608" y="2203"/>
                  </a:cubicBezTo>
                  <a:lnTo>
                    <a:pt x="989" y="595"/>
                  </a:lnTo>
                  <a:lnTo>
                    <a:pt x="1001" y="572"/>
                  </a:lnTo>
                  <a:lnTo>
                    <a:pt x="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2"/>
            <p:cNvSpPr/>
            <p:nvPr/>
          </p:nvSpPr>
          <p:spPr>
            <a:xfrm rot="2700000">
              <a:off x="1650692" y="4522007"/>
              <a:ext cx="80304" cy="162451"/>
            </a:xfrm>
            <a:custGeom>
              <a:avLst/>
              <a:gdLst/>
              <a:ahLst/>
              <a:cxnLst/>
              <a:rect l="l" t="t" r="r" b="b"/>
              <a:pathLst>
                <a:path w="1525" h="3085" extrusionOk="0">
                  <a:moveTo>
                    <a:pt x="168" y="0"/>
                  </a:moveTo>
                  <a:cubicBezTo>
                    <a:pt x="120" y="0"/>
                    <a:pt x="60" y="12"/>
                    <a:pt x="1" y="12"/>
                  </a:cubicBezTo>
                  <a:lnTo>
                    <a:pt x="1418" y="1001"/>
                  </a:lnTo>
                  <a:lnTo>
                    <a:pt x="1203" y="3084"/>
                  </a:lnTo>
                  <a:cubicBezTo>
                    <a:pt x="1251" y="3084"/>
                    <a:pt x="1287" y="3072"/>
                    <a:pt x="1323" y="3048"/>
                  </a:cubicBezTo>
                  <a:lnTo>
                    <a:pt x="1525" y="989"/>
                  </a:lnTo>
                  <a:lnTo>
                    <a:pt x="1525" y="953"/>
                  </a:lnTo>
                  <a:lnTo>
                    <a:pt x="1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2"/>
            <p:cNvSpPr/>
            <p:nvPr/>
          </p:nvSpPr>
          <p:spPr>
            <a:xfrm rot="2700000">
              <a:off x="1570383" y="4472132"/>
              <a:ext cx="91573" cy="179354"/>
            </a:xfrm>
            <a:custGeom>
              <a:avLst/>
              <a:gdLst/>
              <a:ahLst/>
              <a:cxnLst/>
              <a:rect l="l" t="t" r="r" b="b"/>
              <a:pathLst>
                <a:path w="1739" h="3406" extrusionOk="0">
                  <a:moveTo>
                    <a:pt x="131" y="0"/>
                  </a:moveTo>
                  <a:cubicBezTo>
                    <a:pt x="95" y="12"/>
                    <a:pt x="48" y="24"/>
                    <a:pt x="0" y="24"/>
                  </a:cubicBezTo>
                  <a:lnTo>
                    <a:pt x="1643" y="1036"/>
                  </a:lnTo>
                  <a:lnTo>
                    <a:pt x="1322" y="3405"/>
                  </a:lnTo>
                  <a:cubicBezTo>
                    <a:pt x="1345" y="3393"/>
                    <a:pt x="1381" y="3382"/>
                    <a:pt x="1417" y="3382"/>
                  </a:cubicBezTo>
                  <a:lnTo>
                    <a:pt x="1738" y="1000"/>
                  </a:lnTo>
                  <a:lnTo>
                    <a:pt x="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2"/>
            <p:cNvSpPr/>
            <p:nvPr/>
          </p:nvSpPr>
          <p:spPr>
            <a:xfrm rot="2700000">
              <a:off x="1496198" y="4430632"/>
              <a:ext cx="85938" cy="179617"/>
            </a:xfrm>
            <a:custGeom>
              <a:avLst/>
              <a:gdLst/>
              <a:ahLst/>
              <a:cxnLst/>
              <a:rect l="l" t="t" r="r" b="b"/>
              <a:pathLst>
                <a:path w="1632" h="3411" extrusionOk="0">
                  <a:moveTo>
                    <a:pt x="119" y="0"/>
                  </a:moveTo>
                  <a:cubicBezTo>
                    <a:pt x="83" y="12"/>
                    <a:pt x="48" y="24"/>
                    <a:pt x="0" y="36"/>
                  </a:cubicBezTo>
                  <a:lnTo>
                    <a:pt x="1524" y="1024"/>
                  </a:lnTo>
                  <a:lnTo>
                    <a:pt x="1096" y="3406"/>
                  </a:lnTo>
                  <a:cubicBezTo>
                    <a:pt x="1106" y="3409"/>
                    <a:pt x="1116" y="3411"/>
                    <a:pt x="1127" y="3411"/>
                  </a:cubicBezTo>
                  <a:cubicBezTo>
                    <a:pt x="1151" y="3411"/>
                    <a:pt x="1174" y="3402"/>
                    <a:pt x="1191" y="3394"/>
                  </a:cubicBezTo>
                  <a:lnTo>
                    <a:pt x="1631" y="977"/>
                  </a:lnTo>
                  <a:lnTo>
                    <a:pt x="1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2"/>
            <p:cNvSpPr/>
            <p:nvPr/>
          </p:nvSpPr>
          <p:spPr>
            <a:xfrm rot="2700000">
              <a:off x="1404784" y="4609459"/>
              <a:ext cx="1670477" cy="612573"/>
            </a:xfrm>
            <a:custGeom>
              <a:avLst/>
              <a:gdLst/>
              <a:ahLst/>
              <a:cxnLst/>
              <a:rect l="l" t="t" r="r" b="b"/>
              <a:pathLst>
                <a:path w="31723" h="11633" extrusionOk="0">
                  <a:moveTo>
                    <a:pt x="5137" y="1"/>
                  </a:moveTo>
                  <a:cubicBezTo>
                    <a:pt x="4985" y="1"/>
                    <a:pt x="4885" y="37"/>
                    <a:pt x="4827" y="106"/>
                  </a:cubicBezTo>
                  <a:cubicBezTo>
                    <a:pt x="4577" y="404"/>
                    <a:pt x="4660" y="642"/>
                    <a:pt x="5255" y="975"/>
                  </a:cubicBezTo>
                  <a:cubicBezTo>
                    <a:pt x="5851" y="1321"/>
                    <a:pt x="9018" y="2976"/>
                    <a:pt x="9423" y="3095"/>
                  </a:cubicBezTo>
                  <a:cubicBezTo>
                    <a:pt x="9827" y="3214"/>
                    <a:pt x="9553" y="3357"/>
                    <a:pt x="8899" y="3523"/>
                  </a:cubicBezTo>
                  <a:cubicBezTo>
                    <a:pt x="8415" y="3646"/>
                    <a:pt x="6142" y="3964"/>
                    <a:pt x="4118" y="3964"/>
                  </a:cubicBezTo>
                  <a:cubicBezTo>
                    <a:pt x="3399" y="3964"/>
                    <a:pt x="2712" y="3924"/>
                    <a:pt x="2148" y="3821"/>
                  </a:cubicBezTo>
                  <a:cubicBezTo>
                    <a:pt x="1521" y="3713"/>
                    <a:pt x="1075" y="3671"/>
                    <a:pt x="761" y="3671"/>
                  </a:cubicBezTo>
                  <a:cubicBezTo>
                    <a:pt x="0" y="3671"/>
                    <a:pt x="14" y="3916"/>
                    <a:pt x="124" y="4059"/>
                  </a:cubicBezTo>
                  <a:cubicBezTo>
                    <a:pt x="267" y="4285"/>
                    <a:pt x="862" y="4726"/>
                    <a:pt x="4600" y="4774"/>
                  </a:cubicBezTo>
                  <a:cubicBezTo>
                    <a:pt x="4714" y="4775"/>
                    <a:pt x="4826" y="4776"/>
                    <a:pt x="4936" y="4776"/>
                  </a:cubicBezTo>
                  <a:cubicBezTo>
                    <a:pt x="8464" y="4776"/>
                    <a:pt x="10435" y="4059"/>
                    <a:pt x="10435" y="4059"/>
                  </a:cubicBezTo>
                  <a:cubicBezTo>
                    <a:pt x="13125" y="4571"/>
                    <a:pt x="18364" y="6917"/>
                    <a:pt x="18364" y="6917"/>
                  </a:cubicBezTo>
                  <a:cubicBezTo>
                    <a:pt x="18364" y="6917"/>
                    <a:pt x="15983" y="8203"/>
                    <a:pt x="14221" y="8738"/>
                  </a:cubicBezTo>
                  <a:cubicBezTo>
                    <a:pt x="12447" y="9274"/>
                    <a:pt x="11792" y="9548"/>
                    <a:pt x="12137" y="9941"/>
                  </a:cubicBezTo>
                  <a:cubicBezTo>
                    <a:pt x="12257" y="10078"/>
                    <a:pt x="12424" y="10134"/>
                    <a:pt x="12656" y="10134"/>
                  </a:cubicBezTo>
                  <a:cubicBezTo>
                    <a:pt x="13067" y="10134"/>
                    <a:pt x="13681" y="9960"/>
                    <a:pt x="14602" y="9762"/>
                  </a:cubicBezTo>
                  <a:cubicBezTo>
                    <a:pt x="16042" y="9453"/>
                    <a:pt x="19412" y="7631"/>
                    <a:pt x="19412" y="7631"/>
                  </a:cubicBezTo>
                  <a:cubicBezTo>
                    <a:pt x="19412" y="7631"/>
                    <a:pt x="21507" y="8572"/>
                    <a:pt x="22496" y="8917"/>
                  </a:cubicBezTo>
                  <a:cubicBezTo>
                    <a:pt x="23472" y="9250"/>
                    <a:pt x="29246" y="11334"/>
                    <a:pt x="29246" y="11334"/>
                  </a:cubicBezTo>
                  <a:cubicBezTo>
                    <a:pt x="29845" y="11549"/>
                    <a:pt x="30282" y="11632"/>
                    <a:pt x="30605" y="11632"/>
                  </a:cubicBezTo>
                  <a:cubicBezTo>
                    <a:pt x="31175" y="11632"/>
                    <a:pt x="31391" y="11375"/>
                    <a:pt x="31521" y="11131"/>
                  </a:cubicBezTo>
                  <a:cubicBezTo>
                    <a:pt x="31723" y="10739"/>
                    <a:pt x="31568" y="10012"/>
                    <a:pt x="30687" y="9655"/>
                  </a:cubicBezTo>
                  <a:cubicBezTo>
                    <a:pt x="29806" y="9298"/>
                    <a:pt x="29092" y="9000"/>
                    <a:pt x="27389" y="7762"/>
                  </a:cubicBezTo>
                  <a:cubicBezTo>
                    <a:pt x="25675" y="6524"/>
                    <a:pt x="23627" y="3678"/>
                    <a:pt x="22650" y="2464"/>
                  </a:cubicBezTo>
                  <a:cubicBezTo>
                    <a:pt x="22055" y="1714"/>
                    <a:pt x="21627" y="1409"/>
                    <a:pt x="21308" y="1409"/>
                  </a:cubicBezTo>
                  <a:cubicBezTo>
                    <a:pt x="21111" y="1409"/>
                    <a:pt x="20956" y="1525"/>
                    <a:pt x="20829" y="1726"/>
                  </a:cubicBezTo>
                  <a:cubicBezTo>
                    <a:pt x="20483" y="2249"/>
                    <a:pt x="21126" y="3261"/>
                    <a:pt x="21924" y="4333"/>
                  </a:cubicBezTo>
                  <a:cubicBezTo>
                    <a:pt x="22734" y="5405"/>
                    <a:pt x="26437" y="8738"/>
                    <a:pt x="26437" y="8738"/>
                  </a:cubicBezTo>
                  <a:cubicBezTo>
                    <a:pt x="26437" y="8738"/>
                    <a:pt x="21853" y="7381"/>
                    <a:pt x="20614" y="6774"/>
                  </a:cubicBezTo>
                  <a:cubicBezTo>
                    <a:pt x="19376" y="6155"/>
                    <a:pt x="11161" y="2321"/>
                    <a:pt x="8625" y="1214"/>
                  </a:cubicBezTo>
                  <a:cubicBezTo>
                    <a:pt x="6682" y="384"/>
                    <a:pt x="5634" y="1"/>
                    <a:pt x="5137" y="1"/>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2"/>
            <p:cNvSpPr/>
            <p:nvPr/>
          </p:nvSpPr>
          <p:spPr>
            <a:xfrm rot="2700000">
              <a:off x="1964537" y="4750829"/>
              <a:ext cx="579978" cy="216899"/>
            </a:xfrm>
            <a:custGeom>
              <a:avLst/>
              <a:gdLst/>
              <a:ahLst/>
              <a:cxnLst/>
              <a:rect l="l" t="t" r="r" b="b"/>
              <a:pathLst>
                <a:path w="11014" h="4119" extrusionOk="0">
                  <a:moveTo>
                    <a:pt x="4710" y="0"/>
                  </a:moveTo>
                  <a:cubicBezTo>
                    <a:pt x="4534" y="0"/>
                    <a:pt x="4361" y="6"/>
                    <a:pt x="4192" y="17"/>
                  </a:cubicBezTo>
                  <a:cubicBezTo>
                    <a:pt x="2025" y="172"/>
                    <a:pt x="1" y="1839"/>
                    <a:pt x="1" y="1839"/>
                  </a:cubicBezTo>
                  <a:lnTo>
                    <a:pt x="858" y="2446"/>
                  </a:lnTo>
                  <a:cubicBezTo>
                    <a:pt x="1703" y="3053"/>
                    <a:pt x="4013" y="3803"/>
                    <a:pt x="4013" y="3803"/>
                  </a:cubicBezTo>
                  <a:cubicBezTo>
                    <a:pt x="4266" y="3887"/>
                    <a:pt x="4882" y="4119"/>
                    <a:pt x="5827" y="4119"/>
                  </a:cubicBezTo>
                  <a:cubicBezTo>
                    <a:pt x="6353" y="4119"/>
                    <a:pt x="6981" y="4047"/>
                    <a:pt x="7704" y="3839"/>
                  </a:cubicBezTo>
                  <a:cubicBezTo>
                    <a:pt x="9728" y="3267"/>
                    <a:pt x="11014" y="2148"/>
                    <a:pt x="11014" y="2148"/>
                  </a:cubicBezTo>
                  <a:cubicBezTo>
                    <a:pt x="9280" y="766"/>
                    <a:pt x="6779" y="0"/>
                    <a:pt x="47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2"/>
            <p:cNvSpPr/>
            <p:nvPr/>
          </p:nvSpPr>
          <p:spPr>
            <a:xfrm rot="2700000">
              <a:off x="1951454" y="4875933"/>
              <a:ext cx="675289" cy="35913"/>
            </a:xfrm>
            <a:custGeom>
              <a:avLst/>
              <a:gdLst/>
              <a:ahLst/>
              <a:cxnLst/>
              <a:rect l="l" t="t" r="r" b="b"/>
              <a:pathLst>
                <a:path w="12824" h="682" extrusionOk="0">
                  <a:moveTo>
                    <a:pt x="155" y="1"/>
                  </a:moveTo>
                  <a:cubicBezTo>
                    <a:pt x="60" y="72"/>
                    <a:pt x="0" y="120"/>
                    <a:pt x="0" y="120"/>
                  </a:cubicBezTo>
                  <a:lnTo>
                    <a:pt x="96" y="191"/>
                  </a:lnTo>
                  <a:cubicBezTo>
                    <a:pt x="1489" y="361"/>
                    <a:pt x="4413" y="682"/>
                    <a:pt x="7462" y="682"/>
                  </a:cubicBezTo>
                  <a:cubicBezTo>
                    <a:pt x="7618" y="682"/>
                    <a:pt x="7774" y="681"/>
                    <a:pt x="7930" y="679"/>
                  </a:cubicBezTo>
                  <a:cubicBezTo>
                    <a:pt x="8287" y="679"/>
                    <a:pt x="8644" y="667"/>
                    <a:pt x="8990" y="655"/>
                  </a:cubicBezTo>
                  <a:cubicBezTo>
                    <a:pt x="9621" y="643"/>
                    <a:pt x="10252" y="596"/>
                    <a:pt x="10871" y="536"/>
                  </a:cubicBezTo>
                  <a:cubicBezTo>
                    <a:pt x="11549" y="465"/>
                    <a:pt x="12216" y="370"/>
                    <a:pt x="12823" y="251"/>
                  </a:cubicBezTo>
                  <a:lnTo>
                    <a:pt x="12776" y="48"/>
                  </a:lnTo>
                  <a:cubicBezTo>
                    <a:pt x="12145" y="179"/>
                    <a:pt x="11466" y="262"/>
                    <a:pt x="10776" y="322"/>
                  </a:cubicBezTo>
                  <a:cubicBezTo>
                    <a:pt x="10680" y="346"/>
                    <a:pt x="10597" y="346"/>
                    <a:pt x="10514" y="358"/>
                  </a:cubicBezTo>
                  <a:lnTo>
                    <a:pt x="10025" y="405"/>
                  </a:lnTo>
                  <a:cubicBezTo>
                    <a:pt x="9942" y="405"/>
                    <a:pt x="9847" y="417"/>
                    <a:pt x="9764" y="417"/>
                  </a:cubicBezTo>
                  <a:cubicBezTo>
                    <a:pt x="9597" y="429"/>
                    <a:pt x="9418" y="429"/>
                    <a:pt x="9252" y="441"/>
                  </a:cubicBezTo>
                  <a:cubicBezTo>
                    <a:pt x="9168" y="441"/>
                    <a:pt x="9073" y="465"/>
                    <a:pt x="9002" y="465"/>
                  </a:cubicBezTo>
                  <a:cubicBezTo>
                    <a:pt x="8823" y="465"/>
                    <a:pt x="8656" y="477"/>
                    <a:pt x="8478" y="477"/>
                  </a:cubicBezTo>
                  <a:lnTo>
                    <a:pt x="6930" y="477"/>
                  </a:lnTo>
                  <a:cubicBezTo>
                    <a:pt x="4108" y="441"/>
                    <a:pt x="1465" y="167"/>
                    <a:pt x="155" y="1"/>
                  </a:cubicBezTo>
                  <a:close/>
                </a:path>
              </a:pathLst>
            </a:custGeom>
            <a:solidFill>
              <a:srgbClr val="2D4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2"/>
            <p:cNvSpPr/>
            <p:nvPr/>
          </p:nvSpPr>
          <p:spPr>
            <a:xfrm rot="2700000">
              <a:off x="2115779" y="4686692"/>
              <a:ext cx="116638" cy="139860"/>
            </a:xfrm>
            <a:custGeom>
              <a:avLst/>
              <a:gdLst/>
              <a:ahLst/>
              <a:cxnLst/>
              <a:rect l="l" t="t" r="r" b="b"/>
              <a:pathLst>
                <a:path w="2215" h="2656" extrusionOk="0">
                  <a:moveTo>
                    <a:pt x="524" y="1"/>
                  </a:moveTo>
                  <a:cubicBezTo>
                    <a:pt x="488" y="24"/>
                    <a:pt x="441" y="36"/>
                    <a:pt x="417" y="48"/>
                  </a:cubicBezTo>
                  <a:lnTo>
                    <a:pt x="2036" y="1727"/>
                  </a:lnTo>
                  <a:lnTo>
                    <a:pt x="0" y="2596"/>
                  </a:lnTo>
                  <a:cubicBezTo>
                    <a:pt x="48" y="2608"/>
                    <a:pt x="84" y="2644"/>
                    <a:pt x="131" y="2656"/>
                  </a:cubicBezTo>
                  <a:lnTo>
                    <a:pt x="2143" y="1810"/>
                  </a:lnTo>
                  <a:lnTo>
                    <a:pt x="2215" y="1775"/>
                  </a:lnTo>
                  <a:lnTo>
                    <a:pt x="5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2"/>
            <p:cNvSpPr/>
            <p:nvPr/>
          </p:nvSpPr>
          <p:spPr>
            <a:xfrm rot="2700000">
              <a:off x="2147897" y="4710749"/>
              <a:ext cx="131751" cy="175563"/>
            </a:xfrm>
            <a:custGeom>
              <a:avLst/>
              <a:gdLst/>
              <a:ahLst/>
              <a:cxnLst/>
              <a:rect l="l" t="t" r="r" b="b"/>
              <a:pathLst>
                <a:path w="2502" h="3334" extrusionOk="0">
                  <a:moveTo>
                    <a:pt x="679" y="0"/>
                  </a:moveTo>
                  <a:cubicBezTo>
                    <a:pt x="644" y="12"/>
                    <a:pt x="608" y="12"/>
                    <a:pt x="560" y="36"/>
                  </a:cubicBezTo>
                  <a:lnTo>
                    <a:pt x="2334" y="2131"/>
                  </a:lnTo>
                  <a:lnTo>
                    <a:pt x="1" y="3286"/>
                  </a:lnTo>
                  <a:lnTo>
                    <a:pt x="132" y="3334"/>
                  </a:lnTo>
                  <a:lnTo>
                    <a:pt x="2442" y="2191"/>
                  </a:lnTo>
                  <a:lnTo>
                    <a:pt x="2501" y="2155"/>
                  </a:lnTo>
                  <a:lnTo>
                    <a:pt x="6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2"/>
            <p:cNvSpPr/>
            <p:nvPr/>
          </p:nvSpPr>
          <p:spPr>
            <a:xfrm rot="2700000">
              <a:off x="2085787" y="4670533"/>
              <a:ext cx="100367" cy="95996"/>
            </a:xfrm>
            <a:custGeom>
              <a:avLst/>
              <a:gdLst/>
              <a:ahLst/>
              <a:cxnLst/>
              <a:rect l="l" t="t" r="r" b="b"/>
              <a:pathLst>
                <a:path w="1906" h="1823" extrusionOk="0">
                  <a:moveTo>
                    <a:pt x="500" y="0"/>
                  </a:moveTo>
                  <a:cubicBezTo>
                    <a:pt x="465" y="24"/>
                    <a:pt x="441" y="36"/>
                    <a:pt x="393" y="48"/>
                  </a:cubicBezTo>
                  <a:lnTo>
                    <a:pt x="1703" y="1239"/>
                  </a:lnTo>
                  <a:cubicBezTo>
                    <a:pt x="1167" y="1405"/>
                    <a:pt x="500" y="1608"/>
                    <a:pt x="0" y="1751"/>
                  </a:cubicBezTo>
                  <a:cubicBezTo>
                    <a:pt x="48" y="1774"/>
                    <a:pt x="95" y="1786"/>
                    <a:pt x="143" y="1822"/>
                  </a:cubicBezTo>
                  <a:cubicBezTo>
                    <a:pt x="512" y="1715"/>
                    <a:pt x="1060" y="1548"/>
                    <a:pt x="1834" y="1310"/>
                  </a:cubicBezTo>
                  <a:lnTo>
                    <a:pt x="1905" y="1286"/>
                  </a:lnTo>
                  <a:lnTo>
                    <a:pt x="5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2"/>
            <p:cNvSpPr/>
            <p:nvPr/>
          </p:nvSpPr>
          <p:spPr>
            <a:xfrm rot="2700000">
              <a:off x="2191016" y="4746545"/>
              <a:ext cx="120429" cy="206368"/>
            </a:xfrm>
            <a:custGeom>
              <a:avLst/>
              <a:gdLst/>
              <a:ahLst/>
              <a:cxnLst/>
              <a:rect l="l" t="t" r="r" b="b"/>
              <a:pathLst>
                <a:path w="2287" h="3919" extrusionOk="0">
                  <a:moveTo>
                    <a:pt x="1" y="1"/>
                  </a:moveTo>
                  <a:lnTo>
                    <a:pt x="2144" y="2263"/>
                  </a:lnTo>
                  <a:lnTo>
                    <a:pt x="155" y="3894"/>
                  </a:lnTo>
                  <a:cubicBezTo>
                    <a:pt x="203" y="3906"/>
                    <a:pt x="239" y="3918"/>
                    <a:pt x="274" y="3918"/>
                  </a:cubicBezTo>
                  <a:lnTo>
                    <a:pt x="2287" y="2287"/>
                  </a:lnTo>
                  <a:lnTo>
                    <a:pt x="1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2"/>
            <p:cNvSpPr/>
            <p:nvPr/>
          </p:nvSpPr>
          <p:spPr>
            <a:xfrm rot="2700000">
              <a:off x="2332339" y="4893073"/>
              <a:ext cx="72774" cy="162451"/>
            </a:xfrm>
            <a:custGeom>
              <a:avLst/>
              <a:gdLst/>
              <a:ahLst/>
              <a:cxnLst/>
              <a:rect l="l" t="t" r="r" b="b"/>
              <a:pathLst>
                <a:path w="1382" h="3085" extrusionOk="0">
                  <a:moveTo>
                    <a:pt x="0" y="1"/>
                  </a:moveTo>
                  <a:lnTo>
                    <a:pt x="1263" y="1739"/>
                  </a:lnTo>
                  <a:lnTo>
                    <a:pt x="524" y="3085"/>
                  </a:lnTo>
                  <a:cubicBezTo>
                    <a:pt x="560" y="3061"/>
                    <a:pt x="620" y="3037"/>
                    <a:pt x="667" y="3025"/>
                  </a:cubicBezTo>
                  <a:lnTo>
                    <a:pt x="1382" y="1739"/>
                  </a:lnTo>
                  <a:lnTo>
                    <a:pt x="167" y="60"/>
                  </a:lnTo>
                  <a:cubicBezTo>
                    <a:pt x="96" y="49"/>
                    <a:pt x="60" y="25"/>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2"/>
            <p:cNvSpPr/>
            <p:nvPr/>
          </p:nvSpPr>
          <p:spPr>
            <a:xfrm rot="2700000">
              <a:off x="2385338" y="4960309"/>
              <a:ext cx="51447" cy="102894"/>
            </a:xfrm>
            <a:custGeom>
              <a:avLst/>
              <a:gdLst/>
              <a:ahLst/>
              <a:cxnLst/>
              <a:rect l="l" t="t" r="r" b="b"/>
              <a:pathLst>
                <a:path w="977" h="1954" extrusionOk="0">
                  <a:moveTo>
                    <a:pt x="0" y="1"/>
                  </a:moveTo>
                  <a:lnTo>
                    <a:pt x="858" y="1192"/>
                  </a:lnTo>
                  <a:lnTo>
                    <a:pt x="620" y="1954"/>
                  </a:lnTo>
                  <a:cubicBezTo>
                    <a:pt x="655" y="1942"/>
                    <a:pt x="703" y="1906"/>
                    <a:pt x="751" y="1882"/>
                  </a:cubicBezTo>
                  <a:lnTo>
                    <a:pt x="977" y="1180"/>
                  </a:lnTo>
                  <a:lnTo>
                    <a:pt x="203" y="96"/>
                  </a:lnTo>
                  <a:cubicBezTo>
                    <a:pt x="131" y="61"/>
                    <a:pt x="60" y="3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2"/>
            <p:cNvSpPr/>
            <p:nvPr/>
          </p:nvSpPr>
          <p:spPr>
            <a:xfrm rot="2700000">
              <a:off x="2273825" y="4831976"/>
              <a:ext cx="102894" cy="201312"/>
            </a:xfrm>
            <a:custGeom>
              <a:avLst/>
              <a:gdLst/>
              <a:ahLst/>
              <a:cxnLst/>
              <a:rect l="l" t="t" r="r" b="b"/>
              <a:pathLst>
                <a:path w="1954" h="3823" extrusionOk="0">
                  <a:moveTo>
                    <a:pt x="1" y="1"/>
                  </a:moveTo>
                  <a:lnTo>
                    <a:pt x="1810" y="2132"/>
                  </a:lnTo>
                  <a:lnTo>
                    <a:pt x="560" y="3823"/>
                  </a:lnTo>
                  <a:cubicBezTo>
                    <a:pt x="608" y="3823"/>
                    <a:pt x="667" y="3811"/>
                    <a:pt x="715" y="3799"/>
                  </a:cubicBezTo>
                  <a:lnTo>
                    <a:pt x="1918" y="2156"/>
                  </a:lnTo>
                  <a:lnTo>
                    <a:pt x="1953" y="2132"/>
                  </a:lnTo>
                  <a:lnTo>
                    <a:pt x="167" y="36"/>
                  </a:lnTo>
                  <a:cubicBezTo>
                    <a:pt x="108" y="13"/>
                    <a:pt x="60" y="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2"/>
            <p:cNvSpPr/>
            <p:nvPr/>
          </p:nvSpPr>
          <p:spPr>
            <a:xfrm rot="2700000">
              <a:off x="2230032" y="4783709"/>
              <a:ext cx="109792" cy="214477"/>
            </a:xfrm>
            <a:custGeom>
              <a:avLst/>
              <a:gdLst/>
              <a:ahLst/>
              <a:cxnLst/>
              <a:rect l="l" t="t" r="r" b="b"/>
              <a:pathLst>
                <a:path w="2085" h="4073" extrusionOk="0">
                  <a:moveTo>
                    <a:pt x="1" y="1"/>
                  </a:moveTo>
                  <a:lnTo>
                    <a:pt x="1942" y="2203"/>
                  </a:lnTo>
                  <a:lnTo>
                    <a:pt x="84" y="4061"/>
                  </a:lnTo>
                  <a:cubicBezTo>
                    <a:pt x="120" y="4061"/>
                    <a:pt x="168" y="4061"/>
                    <a:pt x="215" y="4073"/>
                  </a:cubicBezTo>
                  <a:lnTo>
                    <a:pt x="2061" y="2239"/>
                  </a:lnTo>
                  <a:lnTo>
                    <a:pt x="2084" y="2215"/>
                  </a:lnTo>
                  <a:lnTo>
                    <a:pt x="156" y="13"/>
                  </a:lnTo>
                  <a:cubicBezTo>
                    <a:pt x="108" y="13"/>
                    <a:pt x="60" y="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 name="Google Shape;1519;p42"/>
          <p:cNvGrpSpPr/>
          <p:nvPr/>
        </p:nvGrpSpPr>
        <p:grpSpPr>
          <a:xfrm>
            <a:off x="4358191" y="3812493"/>
            <a:ext cx="1190699" cy="867633"/>
            <a:chOff x="3880914" y="3359134"/>
            <a:chExt cx="968363" cy="705622"/>
          </a:xfrm>
        </p:grpSpPr>
        <p:sp>
          <p:nvSpPr>
            <p:cNvPr id="1520" name="Google Shape;1520;p42"/>
            <p:cNvSpPr/>
            <p:nvPr/>
          </p:nvSpPr>
          <p:spPr>
            <a:xfrm>
              <a:off x="4364814" y="3503505"/>
              <a:ext cx="97920" cy="225339"/>
            </a:xfrm>
            <a:custGeom>
              <a:avLst/>
              <a:gdLst/>
              <a:ahLst/>
              <a:cxnLst/>
              <a:rect l="l" t="t" r="r" b="b"/>
              <a:pathLst>
                <a:path w="3303" h="10408" extrusionOk="0">
                  <a:moveTo>
                    <a:pt x="0" y="0"/>
                  </a:moveTo>
                  <a:lnTo>
                    <a:pt x="0" y="0"/>
                  </a:lnTo>
                  <a:cubicBezTo>
                    <a:pt x="100" y="668"/>
                    <a:pt x="167" y="1368"/>
                    <a:pt x="267" y="2069"/>
                  </a:cubicBezTo>
                  <a:cubicBezTo>
                    <a:pt x="768" y="5071"/>
                    <a:pt x="1768" y="7906"/>
                    <a:pt x="3303" y="10408"/>
                  </a:cubicBezTo>
                  <a:cubicBezTo>
                    <a:pt x="2802" y="6572"/>
                    <a:pt x="1668" y="3069"/>
                    <a:pt x="0"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2"/>
            <p:cNvSpPr/>
            <p:nvPr/>
          </p:nvSpPr>
          <p:spPr>
            <a:xfrm>
              <a:off x="3880914" y="3458214"/>
              <a:ext cx="483916" cy="45855"/>
            </a:xfrm>
            <a:custGeom>
              <a:avLst/>
              <a:gdLst/>
              <a:ahLst/>
              <a:cxnLst/>
              <a:rect l="l" t="t" r="r" b="b"/>
              <a:pathLst>
                <a:path w="29222" h="2769" extrusionOk="0">
                  <a:moveTo>
                    <a:pt x="14644" y="0"/>
                  </a:moveTo>
                  <a:cubicBezTo>
                    <a:pt x="9207" y="0"/>
                    <a:pt x="4170" y="1001"/>
                    <a:pt x="1" y="2769"/>
                  </a:cubicBezTo>
                  <a:lnTo>
                    <a:pt x="29221" y="2769"/>
                  </a:lnTo>
                  <a:cubicBezTo>
                    <a:pt x="25052" y="1001"/>
                    <a:pt x="20048" y="0"/>
                    <a:pt x="14644"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2"/>
            <p:cNvSpPr/>
            <p:nvPr/>
          </p:nvSpPr>
          <p:spPr>
            <a:xfrm>
              <a:off x="4364814" y="3457651"/>
              <a:ext cx="483353" cy="45871"/>
            </a:xfrm>
            <a:custGeom>
              <a:avLst/>
              <a:gdLst/>
              <a:ahLst/>
              <a:cxnLst/>
              <a:rect l="l" t="t" r="r" b="b"/>
              <a:pathLst>
                <a:path w="29188" h="2770" extrusionOk="0">
                  <a:moveTo>
                    <a:pt x="14611" y="1"/>
                  </a:moveTo>
                  <a:cubicBezTo>
                    <a:pt x="9240" y="1"/>
                    <a:pt x="4170" y="1035"/>
                    <a:pt x="0" y="2769"/>
                  </a:cubicBezTo>
                  <a:lnTo>
                    <a:pt x="29188" y="2769"/>
                  </a:lnTo>
                  <a:cubicBezTo>
                    <a:pt x="25018" y="1001"/>
                    <a:pt x="20015" y="1"/>
                    <a:pt x="1461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2"/>
            <p:cNvSpPr/>
            <p:nvPr/>
          </p:nvSpPr>
          <p:spPr>
            <a:xfrm>
              <a:off x="3881460" y="3503505"/>
              <a:ext cx="483916" cy="45308"/>
            </a:xfrm>
            <a:custGeom>
              <a:avLst/>
              <a:gdLst/>
              <a:ahLst/>
              <a:cxnLst/>
              <a:rect l="l" t="t" r="r" b="b"/>
              <a:pathLst>
                <a:path w="29222" h="2736" extrusionOk="0">
                  <a:moveTo>
                    <a:pt x="1" y="0"/>
                  </a:moveTo>
                  <a:cubicBezTo>
                    <a:pt x="4171" y="1735"/>
                    <a:pt x="9174" y="2736"/>
                    <a:pt x="14611" y="2736"/>
                  </a:cubicBezTo>
                  <a:cubicBezTo>
                    <a:pt x="16646" y="2736"/>
                    <a:pt x="18648" y="2602"/>
                    <a:pt x="20616" y="2269"/>
                  </a:cubicBezTo>
                  <a:cubicBezTo>
                    <a:pt x="23284" y="1001"/>
                    <a:pt x="26186" y="234"/>
                    <a:pt x="29222"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2"/>
            <p:cNvSpPr/>
            <p:nvPr/>
          </p:nvSpPr>
          <p:spPr>
            <a:xfrm>
              <a:off x="4364814" y="3503505"/>
              <a:ext cx="483916" cy="45308"/>
            </a:xfrm>
            <a:custGeom>
              <a:avLst/>
              <a:gdLst/>
              <a:ahLst/>
              <a:cxnLst/>
              <a:rect l="l" t="t" r="r" b="b"/>
              <a:pathLst>
                <a:path w="29222" h="2736" extrusionOk="0">
                  <a:moveTo>
                    <a:pt x="0" y="0"/>
                  </a:moveTo>
                  <a:cubicBezTo>
                    <a:pt x="3069" y="234"/>
                    <a:pt x="5971" y="1034"/>
                    <a:pt x="8640" y="2335"/>
                  </a:cubicBezTo>
                  <a:cubicBezTo>
                    <a:pt x="10541" y="2602"/>
                    <a:pt x="12543" y="2736"/>
                    <a:pt x="14644" y="2736"/>
                  </a:cubicBezTo>
                  <a:cubicBezTo>
                    <a:pt x="20015" y="2736"/>
                    <a:pt x="25052" y="1702"/>
                    <a:pt x="29221"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2"/>
            <p:cNvSpPr/>
            <p:nvPr/>
          </p:nvSpPr>
          <p:spPr>
            <a:xfrm>
              <a:off x="4365923" y="3410703"/>
              <a:ext cx="483353" cy="93365"/>
            </a:xfrm>
            <a:custGeom>
              <a:avLst/>
              <a:gdLst/>
              <a:ahLst/>
              <a:cxnLst/>
              <a:rect l="l" t="t" r="r" b="b"/>
              <a:pathLst>
                <a:path w="29188" h="5638" extrusionOk="0">
                  <a:moveTo>
                    <a:pt x="14577" y="0"/>
                  </a:moveTo>
                  <a:cubicBezTo>
                    <a:pt x="10674" y="0"/>
                    <a:pt x="7005" y="1101"/>
                    <a:pt x="3669" y="3002"/>
                  </a:cubicBezTo>
                  <a:cubicBezTo>
                    <a:pt x="2368" y="3770"/>
                    <a:pt x="1101" y="4637"/>
                    <a:pt x="0" y="5638"/>
                  </a:cubicBezTo>
                  <a:cubicBezTo>
                    <a:pt x="4170" y="3870"/>
                    <a:pt x="9173" y="2869"/>
                    <a:pt x="14577" y="2869"/>
                  </a:cubicBezTo>
                  <a:cubicBezTo>
                    <a:pt x="19948" y="2869"/>
                    <a:pt x="25018" y="3936"/>
                    <a:pt x="29188" y="5638"/>
                  </a:cubicBezTo>
                  <a:cubicBezTo>
                    <a:pt x="25018" y="2068"/>
                    <a:pt x="20014" y="0"/>
                    <a:pt x="14577"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2"/>
            <p:cNvSpPr/>
            <p:nvPr/>
          </p:nvSpPr>
          <p:spPr>
            <a:xfrm>
              <a:off x="4508438" y="3503505"/>
              <a:ext cx="340838" cy="92819"/>
            </a:xfrm>
            <a:custGeom>
              <a:avLst/>
              <a:gdLst/>
              <a:ahLst/>
              <a:cxnLst/>
              <a:rect l="l" t="t" r="r" b="b"/>
              <a:pathLst>
                <a:path w="20582" h="5605" extrusionOk="0">
                  <a:moveTo>
                    <a:pt x="20582" y="0"/>
                  </a:moveTo>
                  <a:cubicBezTo>
                    <a:pt x="16412" y="1735"/>
                    <a:pt x="11408" y="2736"/>
                    <a:pt x="5971" y="2736"/>
                  </a:cubicBezTo>
                  <a:cubicBezTo>
                    <a:pt x="3903" y="2736"/>
                    <a:pt x="1902" y="2602"/>
                    <a:pt x="0" y="2335"/>
                  </a:cubicBezTo>
                  <a:lnTo>
                    <a:pt x="0" y="2335"/>
                  </a:lnTo>
                  <a:cubicBezTo>
                    <a:pt x="1768" y="3169"/>
                    <a:pt x="3403" y="4237"/>
                    <a:pt x="4837" y="5571"/>
                  </a:cubicBezTo>
                  <a:cubicBezTo>
                    <a:pt x="5237" y="5604"/>
                    <a:pt x="5604" y="5604"/>
                    <a:pt x="5971" y="5604"/>
                  </a:cubicBezTo>
                  <a:cubicBezTo>
                    <a:pt x="11342" y="5604"/>
                    <a:pt x="16412" y="3536"/>
                    <a:pt x="20582"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2"/>
            <p:cNvSpPr/>
            <p:nvPr/>
          </p:nvSpPr>
          <p:spPr>
            <a:xfrm>
              <a:off x="4364814" y="3503505"/>
              <a:ext cx="342494" cy="342494"/>
            </a:xfrm>
            <a:custGeom>
              <a:avLst/>
              <a:gdLst/>
              <a:ahLst/>
              <a:cxnLst/>
              <a:rect l="l" t="t" r="r" b="b"/>
              <a:pathLst>
                <a:path w="20682" h="20682" extrusionOk="0">
                  <a:moveTo>
                    <a:pt x="0" y="0"/>
                  </a:moveTo>
                  <a:lnTo>
                    <a:pt x="20682" y="20682"/>
                  </a:lnTo>
                  <a:cubicBezTo>
                    <a:pt x="20248" y="15211"/>
                    <a:pt x="18147" y="10208"/>
                    <a:pt x="14311" y="6372"/>
                  </a:cubicBezTo>
                  <a:cubicBezTo>
                    <a:pt x="14010" y="6071"/>
                    <a:pt x="13777" y="5838"/>
                    <a:pt x="13477" y="5571"/>
                  </a:cubicBezTo>
                  <a:cubicBezTo>
                    <a:pt x="8506" y="5271"/>
                    <a:pt x="3903" y="3269"/>
                    <a:pt x="0"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2"/>
            <p:cNvSpPr/>
            <p:nvPr/>
          </p:nvSpPr>
          <p:spPr>
            <a:xfrm>
              <a:off x="4364814" y="3503505"/>
              <a:ext cx="342494" cy="342494"/>
            </a:xfrm>
            <a:custGeom>
              <a:avLst/>
              <a:gdLst/>
              <a:ahLst/>
              <a:cxnLst/>
              <a:rect l="l" t="t" r="r" b="b"/>
              <a:pathLst>
                <a:path w="20682" h="20682" extrusionOk="0">
                  <a:moveTo>
                    <a:pt x="0" y="0"/>
                  </a:moveTo>
                  <a:cubicBezTo>
                    <a:pt x="3303" y="3870"/>
                    <a:pt x="5304" y="8506"/>
                    <a:pt x="5604" y="13443"/>
                  </a:cubicBezTo>
                  <a:cubicBezTo>
                    <a:pt x="5838" y="13744"/>
                    <a:pt x="6138" y="14044"/>
                    <a:pt x="6405" y="14277"/>
                  </a:cubicBezTo>
                  <a:cubicBezTo>
                    <a:pt x="10241" y="18113"/>
                    <a:pt x="15245" y="20215"/>
                    <a:pt x="20682" y="20682"/>
                  </a:cubicBezTo>
                  <a:lnTo>
                    <a:pt x="0"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2"/>
            <p:cNvSpPr/>
            <p:nvPr/>
          </p:nvSpPr>
          <p:spPr>
            <a:xfrm>
              <a:off x="4364814" y="3506519"/>
              <a:ext cx="232129" cy="96000"/>
            </a:xfrm>
            <a:custGeom>
              <a:avLst/>
              <a:gdLst/>
              <a:ahLst/>
              <a:cxnLst/>
              <a:rect l="l" t="t" r="r" b="b"/>
              <a:pathLst>
                <a:path w="13477" h="5572" extrusionOk="0">
                  <a:moveTo>
                    <a:pt x="0" y="0"/>
                  </a:moveTo>
                  <a:lnTo>
                    <a:pt x="0" y="0"/>
                  </a:lnTo>
                  <a:cubicBezTo>
                    <a:pt x="3903" y="3269"/>
                    <a:pt x="8506" y="5338"/>
                    <a:pt x="13477" y="5571"/>
                  </a:cubicBezTo>
                  <a:cubicBezTo>
                    <a:pt x="12009" y="4270"/>
                    <a:pt x="10408" y="3203"/>
                    <a:pt x="8640" y="2335"/>
                  </a:cubicBezTo>
                  <a:cubicBezTo>
                    <a:pt x="5504" y="1868"/>
                    <a:pt x="2602" y="1068"/>
                    <a:pt x="0"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2"/>
            <p:cNvSpPr/>
            <p:nvPr/>
          </p:nvSpPr>
          <p:spPr>
            <a:xfrm>
              <a:off x="4400169" y="3360062"/>
              <a:ext cx="66853" cy="37989"/>
            </a:xfrm>
            <a:custGeom>
              <a:avLst/>
              <a:gdLst/>
              <a:ahLst/>
              <a:cxnLst/>
              <a:rect l="l" t="t" r="r" b="b"/>
              <a:pathLst>
                <a:path w="4037" h="2294" extrusionOk="0">
                  <a:moveTo>
                    <a:pt x="3051" y="0"/>
                  </a:moveTo>
                  <a:cubicBezTo>
                    <a:pt x="1348" y="0"/>
                    <a:pt x="402" y="1300"/>
                    <a:pt x="0" y="2227"/>
                  </a:cubicBezTo>
                  <a:cubicBezTo>
                    <a:pt x="34" y="2227"/>
                    <a:pt x="100" y="2260"/>
                    <a:pt x="134" y="2294"/>
                  </a:cubicBezTo>
                  <a:cubicBezTo>
                    <a:pt x="968" y="1341"/>
                    <a:pt x="2312" y="1205"/>
                    <a:pt x="3012" y="1205"/>
                  </a:cubicBezTo>
                  <a:cubicBezTo>
                    <a:pt x="3292" y="1205"/>
                    <a:pt x="3469" y="1226"/>
                    <a:pt x="3469" y="1226"/>
                  </a:cubicBezTo>
                  <a:cubicBezTo>
                    <a:pt x="3770" y="1193"/>
                    <a:pt x="3970" y="959"/>
                    <a:pt x="4003" y="659"/>
                  </a:cubicBezTo>
                  <a:cubicBezTo>
                    <a:pt x="4036" y="359"/>
                    <a:pt x="3803" y="59"/>
                    <a:pt x="3469" y="25"/>
                  </a:cubicBezTo>
                  <a:cubicBezTo>
                    <a:pt x="3325" y="8"/>
                    <a:pt x="3185" y="0"/>
                    <a:pt x="3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2"/>
            <p:cNvSpPr/>
            <p:nvPr/>
          </p:nvSpPr>
          <p:spPr>
            <a:xfrm>
              <a:off x="4402935" y="3378941"/>
              <a:ext cx="55244" cy="31216"/>
            </a:xfrm>
            <a:custGeom>
              <a:avLst/>
              <a:gdLst/>
              <a:ahLst/>
              <a:cxnLst/>
              <a:rect l="l" t="t" r="r" b="b"/>
              <a:pathLst>
                <a:path w="3336" h="1885" extrusionOk="0">
                  <a:moveTo>
                    <a:pt x="2940" y="1"/>
                  </a:moveTo>
                  <a:cubicBezTo>
                    <a:pt x="2260" y="1"/>
                    <a:pt x="859" y="127"/>
                    <a:pt x="0" y="1084"/>
                  </a:cubicBezTo>
                  <a:cubicBezTo>
                    <a:pt x="300" y="1285"/>
                    <a:pt x="600" y="1585"/>
                    <a:pt x="801" y="1885"/>
                  </a:cubicBezTo>
                  <a:lnTo>
                    <a:pt x="934" y="1618"/>
                  </a:lnTo>
                  <a:cubicBezTo>
                    <a:pt x="966" y="1555"/>
                    <a:pt x="1444" y="1"/>
                    <a:pt x="2935" y="1"/>
                  </a:cubicBezTo>
                  <a:cubicBezTo>
                    <a:pt x="3020" y="1"/>
                    <a:pt x="3110" y="6"/>
                    <a:pt x="3202" y="17"/>
                  </a:cubicBezTo>
                  <a:lnTo>
                    <a:pt x="3336" y="17"/>
                  </a:lnTo>
                  <a:cubicBezTo>
                    <a:pt x="3336" y="17"/>
                    <a:pt x="3184" y="1"/>
                    <a:pt x="2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2"/>
            <p:cNvSpPr/>
            <p:nvPr/>
          </p:nvSpPr>
          <p:spPr>
            <a:xfrm>
              <a:off x="4364814" y="3675299"/>
              <a:ext cx="93365" cy="311560"/>
            </a:xfrm>
            <a:custGeom>
              <a:avLst/>
              <a:gdLst/>
              <a:ahLst/>
              <a:cxnLst/>
              <a:rect l="l" t="t" r="r" b="b"/>
              <a:pathLst>
                <a:path w="5638" h="18814" extrusionOk="0">
                  <a:moveTo>
                    <a:pt x="3303" y="0"/>
                  </a:moveTo>
                  <a:cubicBezTo>
                    <a:pt x="3470" y="1368"/>
                    <a:pt x="3570" y="2802"/>
                    <a:pt x="3570" y="4203"/>
                  </a:cubicBezTo>
                  <a:cubicBezTo>
                    <a:pt x="3570" y="9574"/>
                    <a:pt x="2269" y="14644"/>
                    <a:pt x="0" y="18814"/>
                  </a:cubicBezTo>
                  <a:cubicBezTo>
                    <a:pt x="3570" y="14644"/>
                    <a:pt x="5638" y="9641"/>
                    <a:pt x="5638" y="4203"/>
                  </a:cubicBezTo>
                  <a:cubicBezTo>
                    <a:pt x="5638" y="3837"/>
                    <a:pt x="5638" y="3470"/>
                    <a:pt x="5604" y="3069"/>
                  </a:cubicBezTo>
                  <a:cubicBezTo>
                    <a:pt x="4737" y="2135"/>
                    <a:pt x="3970" y="1135"/>
                    <a:pt x="3303" y="0"/>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2"/>
            <p:cNvSpPr/>
            <p:nvPr/>
          </p:nvSpPr>
          <p:spPr>
            <a:xfrm>
              <a:off x="4300726" y="3384737"/>
              <a:ext cx="125972" cy="119331"/>
            </a:xfrm>
            <a:custGeom>
              <a:avLst/>
              <a:gdLst/>
              <a:ahLst/>
              <a:cxnLst/>
              <a:rect l="l" t="t" r="r" b="b"/>
              <a:pathLst>
                <a:path w="7607" h="7206" extrusionOk="0">
                  <a:moveTo>
                    <a:pt x="3970" y="1"/>
                  </a:moveTo>
                  <a:cubicBezTo>
                    <a:pt x="5371" y="67"/>
                    <a:pt x="6506" y="1268"/>
                    <a:pt x="6506" y="2769"/>
                  </a:cubicBezTo>
                  <a:cubicBezTo>
                    <a:pt x="6506" y="3069"/>
                    <a:pt x="6472" y="3370"/>
                    <a:pt x="6372" y="3603"/>
                  </a:cubicBezTo>
                  <a:cubicBezTo>
                    <a:pt x="6039" y="4737"/>
                    <a:pt x="5038" y="5571"/>
                    <a:pt x="3837" y="5571"/>
                  </a:cubicBezTo>
                  <a:cubicBezTo>
                    <a:pt x="2636" y="5571"/>
                    <a:pt x="1602" y="4704"/>
                    <a:pt x="1269" y="3536"/>
                  </a:cubicBezTo>
                  <a:cubicBezTo>
                    <a:pt x="1202" y="3336"/>
                    <a:pt x="1168" y="3036"/>
                    <a:pt x="1168" y="2769"/>
                  </a:cubicBezTo>
                  <a:cubicBezTo>
                    <a:pt x="1168" y="1268"/>
                    <a:pt x="2303" y="67"/>
                    <a:pt x="3704" y="1"/>
                  </a:cubicBezTo>
                  <a:lnTo>
                    <a:pt x="3704" y="1"/>
                  </a:lnTo>
                  <a:cubicBezTo>
                    <a:pt x="3003" y="34"/>
                    <a:pt x="2336" y="267"/>
                    <a:pt x="1769" y="668"/>
                  </a:cubicBezTo>
                  <a:cubicBezTo>
                    <a:pt x="1435" y="901"/>
                    <a:pt x="1102" y="1201"/>
                    <a:pt x="768" y="1535"/>
                  </a:cubicBezTo>
                  <a:cubicBezTo>
                    <a:pt x="301" y="2169"/>
                    <a:pt x="1" y="2936"/>
                    <a:pt x="1" y="3770"/>
                  </a:cubicBezTo>
                  <a:cubicBezTo>
                    <a:pt x="1" y="4070"/>
                    <a:pt x="34" y="4337"/>
                    <a:pt x="101" y="4570"/>
                  </a:cubicBezTo>
                  <a:cubicBezTo>
                    <a:pt x="1369" y="5338"/>
                    <a:pt x="2636" y="6205"/>
                    <a:pt x="3804" y="7206"/>
                  </a:cubicBezTo>
                  <a:cubicBezTo>
                    <a:pt x="4971" y="6205"/>
                    <a:pt x="6205" y="5338"/>
                    <a:pt x="7506" y="4570"/>
                  </a:cubicBezTo>
                  <a:cubicBezTo>
                    <a:pt x="7540" y="4337"/>
                    <a:pt x="7606" y="4037"/>
                    <a:pt x="7606" y="3770"/>
                  </a:cubicBezTo>
                  <a:cubicBezTo>
                    <a:pt x="7606" y="2936"/>
                    <a:pt x="7306" y="2169"/>
                    <a:pt x="6839" y="1535"/>
                  </a:cubicBezTo>
                  <a:cubicBezTo>
                    <a:pt x="6606" y="1235"/>
                    <a:pt x="6339" y="935"/>
                    <a:pt x="6039" y="734"/>
                  </a:cubicBezTo>
                  <a:cubicBezTo>
                    <a:pt x="6005" y="734"/>
                    <a:pt x="5972" y="701"/>
                    <a:pt x="5939" y="668"/>
                  </a:cubicBezTo>
                  <a:cubicBezTo>
                    <a:pt x="5371" y="234"/>
                    <a:pt x="4704" y="34"/>
                    <a:pt x="397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2"/>
            <p:cNvSpPr/>
            <p:nvPr/>
          </p:nvSpPr>
          <p:spPr>
            <a:xfrm>
              <a:off x="4364814" y="3537751"/>
              <a:ext cx="59119" cy="449670"/>
            </a:xfrm>
            <a:custGeom>
              <a:avLst/>
              <a:gdLst/>
              <a:ahLst/>
              <a:cxnLst/>
              <a:rect l="l" t="t" r="r" b="b"/>
              <a:pathLst>
                <a:path w="3570" h="27154" extrusionOk="0">
                  <a:moveTo>
                    <a:pt x="267" y="1"/>
                  </a:moveTo>
                  <a:cubicBezTo>
                    <a:pt x="634" y="3737"/>
                    <a:pt x="901" y="8006"/>
                    <a:pt x="901" y="12543"/>
                  </a:cubicBezTo>
                  <a:cubicBezTo>
                    <a:pt x="901" y="17913"/>
                    <a:pt x="567" y="22984"/>
                    <a:pt x="0" y="27153"/>
                  </a:cubicBezTo>
                  <a:cubicBezTo>
                    <a:pt x="2235" y="22984"/>
                    <a:pt x="3570" y="17980"/>
                    <a:pt x="3570" y="12543"/>
                  </a:cubicBezTo>
                  <a:cubicBezTo>
                    <a:pt x="3570" y="11142"/>
                    <a:pt x="3470" y="9707"/>
                    <a:pt x="3303" y="8340"/>
                  </a:cubicBezTo>
                  <a:cubicBezTo>
                    <a:pt x="1768" y="5838"/>
                    <a:pt x="768" y="3003"/>
                    <a:pt x="267"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2"/>
            <p:cNvSpPr/>
            <p:nvPr/>
          </p:nvSpPr>
          <p:spPr>
            <a:xfrm>
              <a:off x="4321724" y="3384191"/>
              <a:ext cx="88397" cy="92819"/>
            </a:xfrm>
            <a:custGeom>
              <a:avLst/>
              <a:gdLst/>
              <a:ahLst/>
              <a:cxnLst/>
              <a:rect l="l" t="t" r="r" b="b"/>
              <a:pathLst>
                <a:path w="5338" h="5605" extrusionOk="0">
                  <a:moveTo>
                    <a:pt x="2536" y="0"/>
                  </a:moveTo>
                  <a:cubicBezTo>
                    <a:pt x="1101" y="100"/>
                    <a:pt x="1" y="1301"/>
                    <a:pt x="1" y="2802"/>
                  </a:cubicBezTo>
                  <a:cubicBezTo>
                    <a:pt x="1" y="3069"/>
                    <a:pt x="1" y="3303"/>
                    <a:pt x="67" y="3569"/>
                  </a:cubicBezTo>
                  <a:cubicBezTo>
                    <a:pt x="401" y="4770"/>
                    <a:pt x="1435" y="5604"/>
                    <a:pt x="2636" y="5604"/>
                  </a:cubicBezTo>
                  <a:cubicBezTo>
                    <a:pt x="3837" y="5604"/>
                    <a:pt x="4871" y="4770"/>
                    <a:pt x="5204" y="3636"/>
                  </a:cubicBezTo>
                  <a:cubicBezTo>
                    <a:pt x="5271" y="3403"/>
                    <a:pt x="5338" y="3102"/>
                    <a:pt x="5338" y="2802"/>
                  </a:cubicBezTo>
                  <a:cubicBezTo>
                    <a:pt x="5338" y="1301"/>
                    <a:pt x="4204" y="100"/>
                    <a:pt x="2903" y="0"/>
                  </a:cubicBezTo>
                  <a:lnTo>
                    <a:pt x="2736" y="0"/>
                  </a:lnTo>
                  <a:cubicBezTo>
                    <a:pt x="3703" y="0"/>
                    <a:pt x="4437" y="801"/>
                    <a:pt x="4437" y="1801"/>
                  </a:cubicBezTo>
                  <a:cubicBezTo>
                    <a:pt x="4437" y="1968"/>
                    <a:pt x="4404" y="2168"/>
                    <a:pt x="4370" y="2335"/>
                  </a:cubicBezTo>
                  <a:cubicBezTo>
                    <a:pt x="4137" y="3069"/>
                    <a:pt x="3470" y="3603"/>
                    <a:pt x="2736" y="3603"/>
                  </a:cubicBezTo>
                  <a:cubicBezTo>
                    <a:pt x="1935" y="3603"/>
                    <a:pt x="1268" y="3069"/>
                    <a:pt x="1068" y="2302"/>
                  </a:cubicBezTo>
                  <a:cubicBezTo>
                    <a:pt x="1035" y="2135"/>
                    <a:pt x="968" y="1968"/>
                    <a:pt x="968" y="1801"/>
                  </a:cubicBezTo>
                  <a:cubicBezTo>
                    <a:pt x="968" y="801"/>
                    <a:pt x="1735" y="0"/>
                    <a:pt x="270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2"/>
            <p:cNvSpPr/>
            <p:nvPr/>
          </p:nvSpPr>
          <p:spPr>
            <a:xfrm>
              <a:off x="4336082" y="3385234"/>
              <a:ext cx="57463" cy="59185"/>
            </a:xfrm>
            <a:custGeom>
              <a:avLst/>
              <a:gdLst/>
              <a:ahLst/>
              <a:cxnLst/>
              <a:rect l="l" t="t" r="r" b="b"/>
              <a:pathLst>
                <a:path w="3470" h="3574" extrusionOk="0">
                  <a:moveTo>
                    <a:pt x="1814" y="0"/>
                  </a:moveTo>
                  <a:cubicBezTo>
                    <a:pt x="1777" y="0"/>
                    <a:pt x="1740" y="1"/>
                    <a:pt x="1702" y="4"/>
                  </a:cubicBezTo>
                  <a:cubicBezTo>
                    <a:pt x="735" y="4"/>
                    <a:pt x="1" y="771"/>
                    <a:pt x="1" y="1805"/>
                  </a:cubicBezTo>
                  <a:cubicBezTo>
                    <a:pt x="1" y="1972"/>
                    <a:pt x="34" y="2139"/>
                    <a:pt x="68" y="2306"/>
                  </a:cubicBezTo>
                  <a:cubicBezTo>
                    <a:pt x="301" y="3039"/>
                    <a:pt x="968" y="3573"/>
                    <a:pt x="1735" y="3573"/>
                  </a:cubicBezTo>
                  <a:cubicBezTo>
                    <a:pt x="2503" y="3573"/>
                    <a:pt x="3170" y="3073"/>
                    <a:pt x="3370" y="2339"/>
                  </a:cubicBezTo>
                  <a:cubicBezTo>
                    <a:pt x="3403" y="2172"/>
                    <a:pt x="3470" y="2005"/>
                    <a:pt x="3470" y="1805"/>
                  </a:cubicBezTo>
                  <a:cubicBezTo>
                    <a:pt x="3470" y="810"/>
                    <a:pt x="2759" y="0"/>
                    <a:pt x="1814"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2"/>
            <p:cNvSpPr/>
            <p:nvPr/>
          </p:nvSpPr>
          <p:spPr>
            <a:xfrm>
              <a:off x="4022320" y="3503505"/>
              <a:ext cx="342510" cy="342494"/>
            </a:xfrm>
            <a:custGeom>
              <a:avLst/>
              <a:gdLst/>
              <a:ahLst/>
              <a:cxnLst/>
              <a:rect l="l" t="t" r="r" b="b"/>
              <a:pathLst>
                <a:path w="20683" h="20682" extrusionOk="0">
                  <a:moveTo>
                    <a:pt x="20682" y="0"/>
                  </a:moveTo>
                  <a:lnTo>
                    <a:pt x="20682" y="0"/>
                  </a:lnTo>
                  <a:cubicBezTo>
                    <a:pt x="16813" y="3269"/>
                    <a:pt x="12176" y="5338"/>
                    <a:pt x="7239" y="5571"/>
                  </a:cubicBezTo>
                  <a:cubicBezTo>
                    <a:pt x="6939" y="5838"/>
                    <a:pt x="6639" y="6105"/>
                    <a:pt x="6406" y="6372"/>
                  </a:cubicBezTo>
                  <a:cubicBezTo>
                    <a:pt x="2569" y="10208"/>
                    <a:pt x="468" y="15211"/>
                    <a:pt x="1" y="20682"/>
                  </a:cubicBezTo>
                  <a:lnTo>
                    <a:pt x="20682"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2"/>
            <p:cNvSpPr/>
            <p:nvPr/>
          </p:nvSpPr>
          <p:spPr>
            <a:xfrm>
              <a:off x="4023429" y="3503505"/>
              <a:ext cx="342510" cy="342494"/>
            </a:xfrm>
            <a:custGeom>
              <a:avLst/>
              <a:gdLst/>
              <a:ahLst/>
              <a:cxnLst/>
              <a:rect l="l" t="t" r="r" b="b"/>
              <a:pathLst>
                <a:path w="20683" h="20682" extrusionOk="0">
                  <a:moveTo>
                    <a:pt x="20682" y="0"/>
                  </a:moveTo>
                  <a:lnTo>
                    <a:pt x="1" y="20682"/>
                  </a:lnTo>
                  <a:cubicBezTo>
                    <a:pt x="5405" y="20215"/>
                    <a:pt x="10441" y="18113"/>
                    <a:pt x="14278" y="14277"/>
                  </a:cubicBezTo>
                  <a:cubicBezTo>
                    <a:pt x="14578" y="14010"/>
                    <a:pt x="14845" y="13744"/>
                    <a:pt x="15078" y="13443"/>
                  </a:cubicBezTo>
                  <a:cubicBezTo>
                    <a:pt x="15378" y="8506"/>
                    <a:pt x="17380" y="3870"/>
                    <a:pt x="20682"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2"/>
            <p:cNvSpPr/>
            <p:nvPr/>
          </p:nvSpPr>
          <p:spPr>
            <a:xfrm>
              <a:off x="4305711" y="3537205"/>
              <a:ext cx="59119" cy="450217"/>
            </a:xfrm>
            <a:custGeom>
              <a:avLst/>
              <a:gdLst/>
              <a:ahLst/>
              <a:cxnLst/>
              <a:rect l="l" t="t" r="r" b="b"/>
              <a:pathLst>
                <a:path w="3570" h="27187" extrusionOk="0">
                  <a:moveTo>
                    <a:pt x="3336" y="0"/>
                  </a:moveTo>
                  <a:cubicBezTo>
                    <a:pt x="2869" y="3002"/>
                    <a:pt x="1835" y="5838"/>
                    <a:pt x="234" y="8373"/>
                  </a:cubicBezTo>
                  <a:cubicBezTo>
                    <a:pt x="67" y="9740"/>
                    <a:pt x="0" y="11175"/>
                    <a:pt x="0" y="12576"/>
                  </a:cubicBezTo>
                  <a:cubicBezTo>
                    <a:pt x="0" y="17980"/>
                    <a:pt x="1334" y="23017"/>
                    <a:pt x="3569" y="27186"/>
                  </a:cubicBezTo>
                  <a:cubicBezTo>
                    <a:pt x="3036" y="23017"/>
                    <a:pt x="2702" y="18013"/>
                    <a:pt x="2702" y="12576"/>
                  </a:cubicBezTo>
                  <a:cubicBezTo>
                    <a:pt x="2702" y="8006"/>
                    <a:pt x="2902" y="3736"/>
                    <a:pt x="3336" y="0"/>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2"/>
            <p:cNvSpPr/>
            <p:nvPr/>
          </p:nvSpPr>
          <p:spPr>
            <a:xfrm>
              <a:off x="4276433" y="3378163"/>
              <a:ext cx="53588" cy="31994"/>
            </a:xfrm>
            <a:custGeom>
              <a:avLst/>
              <a:gdLst/>
              <a:ahLst/>
              <a:cxnLst/>
              <a:rect l="l" t="t" r="r" b="b"/>
              <a:pathLst>
                <a:path w="3236" h="1932" extrusionOk="0">
                  <a:moveTo>
                    <a:pt x="703" y="1"/>
                  </a:moveTo>
                  <a:cubicBezTo>
                    <a:pt x="352" y="1"/>
                    <a:pt x="89" y="42"/>
                    <a:pt x="0" y="64"/>
                  </a:cubicBezTo>
                  <a:cubicBezTo>
                    <a:pt x="49" y="61"/>
                    <a:pt x="96" y="60"/>
                    <a:pt x="143" y="60"/>
                  </a:cubicBezTo>
                  <a:cubicBezTo>
                    <a:pt x="1664" y="60"/>
                    <a:pt x="2136" y="1600"/>
                    <a:pt x="2168" y="1665"/>
                  </a:cubicBezTo>
                  <a:cubicBezTo>
                    <a:pt x="2168" y="1765"/>
                    <a:pt x="2235" y="1832"/>
                    <a:pt x="2302" y="1932"/>
                  </a:cubicBezTo>
                  <a:cubicBezTo>
                    <a:pt x="2569" y="1598"/>
                    <a:pt x="2902" y="1298"/>
                    <a:pt x="3236" y="1065"/>
                  </a:cubicBezTo>
                  <a:cubicBezTo>
                    <a:pt x="3169" y="998"/>
                    <a:pt x="3169" y="998"/>
                    <a:pt x="3169" y="965"/>
                  </a:cubicBezTo>
                  <a:cubicBezTo>
                    <a:pt x="2458" y="164"/>
                    <a:pt x="1405" y="1"/>
                    <a:pt x="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2"/>
            <p:cNvSpPr/>
            <p:nvPr/>
          </p:nvSpPr>
          <p:spPr>
            <a:xfrm>
              <a:off x="4272558" y="3675845"/>
              <a:ext cx="93382" cy="311576"/>
            </a:xfrm>
            <a:custGeom>
              <a:avLst/>
              <a:gdLst/>
              <a:ahLst/>
              <a:cxnLst/>
              <a:rect l="l" t="t" r="r" b="b"/>
              <a:pathLst>
                <a:path w="5639" h="18815" extrusionOk="0">
                  <a:moveTo>
                    <a:pt x="2336" y="1"/>
                  </a:moveTo>
                  <a:lnTo>
                    <a:pt x="2336" y="1"/>
                  </a:lnTo>
                  <a:cubicBezTo>
                    <a:pt x="1669" y="1102"/>
                    <a:pt x="901" y="2136"/>
                    <a:pt x="34" y="3103"/>
                  </a:cubicBezTo>
                  <a:cubicBezTo>
                    <a:pt x="1" y="3470"/>
                    <a:pt x="1" y="3837"/>
                    <a:pt x="1" y="4204"/>
                  </a:cubicBezTo>
                  <a:cubicBezTo>
                    <a:pt x="1" y="9608"/>
                    <a:pt x="2069" y="14645"/>
                    <a:pt x="5638" y="18814"/>
                  </a:cubicBezTo>
                  <a:cubicBezTo>
                    <a:pt x="3370" y="14645"/>
                    <a:pt x="2036" y="9641"/>
                    <a:pt x="2036" y="4204"/>
                  </a:cubicBezTo>
                  <a:cubicBezTo>
                    <a:pt x="2036" y="2803"/>
                    <a:pt x="2136" y="1368"/>
                    <a:pt x="2336"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2"/>
            <p:cNvSpPr/>
            <p:nvPr/>
          </p:nvSpPr>
          <p:spPr>
            <a:xfrm>
              <a:off x="3881460" y="3410703"/>
              <a:ext cx="483370" cy="93365"/>
            </a:xfrm>
            <a:custGeom>
              <a:avLst/>
              <a:gdLst/>
              <a:ahLst/>
              <a:cxnLst/>
              <a:rect l="l" t="t" r="r" b="b"/>
              <a:pathLst>
                <a:path w="29189" h="5638" extrusionOk="0">
                  <a:moveTo>
                    <a:pt x="14611" y="0"/>
                  </a:moveTo>
                  <a:cubicBezTo>
                    <a:pt x="9241" y="0"/>
                    <a:pt x="4171" y="2068"/>
                    <a:pt x="1" y="5638"/>
                  </a:cubicBezTo>
                  <a:cubicBezTo>
                    <a:pt x="4171" y="3870"/>
                    <a:pt x="9174" y="2869"/>
                    <a:pt x="14611" y="2869"/>
                  </a:cubicBezTo>
                  <a:cubicBezTo>
                    <a:pt x="19982" y="2869"/>
                    <a:pt x="25019" y="3936"/>
                    <a:pt x="29188" y="5638"/>
                  </a:cubicBezTo>
                  <a:cubicBezTo>
                    <a:pt x="28021" y="4637"/>
                    <a:pt x="26787" y="3736"/>
                    <a:pt x="25486" y="3002"/>
                  </a:cubicBezTo>
                  <a:cubicBezTo>
                    <a:pt x="22183" y="1101"/>
                    <a:pt x="18481" y="0"/>
                    <a:pt x="14611"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2"/>
            <p:cNvSpPr/>
            <p:nvPr/>
          </p:nvSpPr>
          <p:spPr>
            <a:xfrm>
              <a:off x="4262622" y="3359134"/>
              <a:ext cx="66306" cy="35604"/>
            </a:xfrm>
            <a:custGeom>
              <a:avLst/>
              <a:gdLst/>
              <a:ahLst/>
              <a:cxnLst/>
              <a:rect l="l" t="t" r="r" b="b"/>
              <a:pathLst>
                <a:path w="4004" h="2150" extrusionOk="0">
                  <a:moveTo>
                    <a:pt x="921" y="1"/>
                  </a:moveTo>
                  <a:cubicBezTo>
                    <a:pt x="817" y="1"/>
                    <a:pt x="710" y="5"/>
                    <a:pt x="601" y="15"/>
                  </a:cubicBezTo>
                  <a:cubicBezTo>
                    <a:pt x="267" y="81"/>
                    <a:pt x="0" y="348"/>
                    <a:pt x="34" y="682"/>
                  </a:cubicBezTo>
                  <a:cubicBezTo>
                    <a:pt x="97" y="997"/>
                    <a:pt x="338" y="1252"/>
                    <a:pt x="673" y="1252"/>
                  </a:cubicBezTo>
                  <a:cubicBezTo>
                    <a:pt x="693" y="1252"/>
                    <a:pt x="713" y="1251"/>
                    <a:pt x="734" y="1249"/>
                  </a:cubicBezTo>
                  <a:lnTo>
                    <a:pt x="834" y="1249"/>
                  </a:lnTo>
                  <a:cubicBezTo>
                    <a:pt x="923" y="1227"/>
                    <a:pt x="1186" y="1186"/>
                    <a:pt x="1537" y="1186"/>
                  </a:cubicBezTo>
                  <a:cubicBezTo>
                    <a:pt x="2239" y="1186"/>
                    <a:pt x="3292" y="1349"/>
                    <a:pt x="4003" y="2150"/>
                  </a:cubicBezTo>
                  <a:cubicBezTo>
                    <a:pt x="3626" y="1238"/>
                    <a:pt x="2627" y="1"/>
                    <a:pt x="9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2"/>
            <p:cNvSpPr/>
            <p:nvPr/>
          </p:nvSpPr>
          <p:spPr>
            <a:xfrm>
              <a:off x="4142197" y="3506519"/>
              <a:ext cx="222633" cy="92272"/>
            </a:xfrm>
            <a:custGeom>
              <a:avLst/>
              <a:gdLst/>
              <a:ahLst/>
              <a:cxnLst/>
              <a:rect l="l" t="t" r="r" b="b"/>
              <a:pathLst>
                <a:path w="13444" h="5572" extrusionOk="0">
                  <a:moveTo>
                    <a:pt x="13443" y="1"/>
                  </a:moveTo>
                  <a:lnTo>
                    <a:pt x="13443" y="1"/>
                  </a:lnTo>
                  <a:cubicBezTo>
                    <a:pt x="10875" y="1035"/>
                    <a:pt x="7939" y="1835"/>
                    <a:pt x="4837" y="2302"/>
                  </a:cubicBezTo>
                  <a:cubicBezTo>
                    <a:pt x="3069" y="3136"/>
                    <a:pt x="1435" y="4204"/>
                    <a:pt x="0" y="5571"/>
                  </a:cubicBezTo>
                  <a:cubicBezTo>
                    <a:pt x="4937" y="5305"/>
                    <a:pt x="9574" y="3303"/>
                    <a:pt x="13443"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2"/>
            <p:cNvSpPr/>
            <p:nvPr/>
          </p:nvSpPr>
          <p:spPr>
            <a:xfrm>
              <a:off x="3881460" y="3503505"/>
              <a:ext cx="340854" cy="92819"/>
            </a:xfrm>
            <a:custGeom>
              <a:avLst/>
              <a:gdLst/>
              <a:ahLst/>
              <a:cxnLst/>
              <a:rect l="l" t="t" r="r" b="b"/>
              <a:pathLst>
                <a:path w="20583" h="5605" extrusionOk="0">
                  <a:moveTo>
                    <a:pt x="1" y="0"/>
                  </a:moveTo>
                  <a:cubicBezTo>
                    <a:pt x="4171" y="3536"/>
                    <a:pt x="9174" y="5604"/>
                    <a:pt x="14611" y="5604"/>
                  </a:cubicBezTo>
                  <a:cubicBezTo>
                    <a:pt x="14978" y="5604"/>
                    <a:pt x="15345" y="5604"/>
                    <a:pt x="15745" y="5571"/>
                  </a:cubicBezTo>
                  <a:cubicBezTo>
                    <a:pt x="17180" y="4270"/>
                    <a:pt x="18814" y="3203"/>
                    <a:pt x="20582" y="2335"/>
                  </a:cubicBezTo>
                  <a:lnTo>
                    <a:pt x="20582" y="2335"/>
                  </a:lnTo>
                  <a:cubicBezTo>
                    <a:pt x="18648" y="2602"/>
                    <a:pt x="16646" y="2736"/>
                    <a:pt x="14611" y="2736"/>
                  </a:cubicBezTo>
                  <a:cubicBezTo>
                    <a:pt x="9241" y="2736"/>
                    <a:pt x="4171" y="1702"/>
                    <a:pt x="1"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2"/>
            <p:cNvSpPr/>
            <p:nvPr/>
          </p:nvSpPr>
          <p:spPr>
            <a:xfrm>
              <a:off x="4361502" y="4001763"/>
              <a:ext cx="7750" cy="62994"/>
            </a:xfrm>
            <a:custGeom>
              <a:avLst/>
              <a:gdLst/>
              <a:ahLst/>
              <a:cxnLst/>
              <a:rect l="l" t="t" r="r" b="b"/>
              <a:pathLst>
                <a:path w="468" h="3804" extrusionOk="0">
                  <a:moveTo>
                    <a:pt x="200" y="1"/>
                  </a:moveTo>
                  <a:cubicBezTo>
                    <a:pt x="200" y="1"/>
                    <a:pt x="200" y="201"/>
                    <a:pt x="167" y="601"/>
                  </a:cubicBezTo>
                  <a:cubicBezTo>
                    <a:pt x="134" y="901"/>
                    <a:pt x="100" y="1435"/>
                    <a:pt x="34" y="1869"/>
                  </a:cubicBezTo>
                  <a:cubicBezTo>
                    <a:pt x="34" y="2135"/>
                    <a:pt x="0" y="2369"/>
                    <a:pt x="0" y="2569"/>
                  </a:cubicBezTo>
                  <a:cubicBezTo>
                    <a:pt x="0" y="2836"/>
                    <a:pt x="0" y="3036"/>
                    <a:pt x="34" y="3203"/>
                  </a:cubicBezTo>
                  <a:cubicBezTo>
                    <a:pt x="100" y="3536"/>
                    <a:pt x="200" y="3803"/>
                    <a:pt x="200" y="3803"/>
                  </a:cubicBezTo>
                  <a:lnTo>
                    <a:pt x="267" y="3803"/>
                  </a:lnTo>
                  <a:cubicBezTo>
                    <a:pt x="267" y="3803"/>
                    <a:pt x="367" y="3603"/>
                    <a:pt x="434" y="3203"/>
                  </a:cubicBezTo>
                  <a:cubicBezTo>
                    <a:pt x="434" y="3003"/>
                    <a:pt x="467" y="2803"/>
                    <a:pt x="467" y="2569"/>
                  </a:cubicBezTo>
                  <a:cubicBezTo>
                    <a:pt x="467" y="2336"/>
                    <a:pt x="434" y="2135"/>
                    <a:pt x="434" y="1869"/>
                  </a:cubicBezTo>
                  <a:cubicBezTo>
                    <a:pt x="367" y="1435"/>
                    <a:pt x="334" y="968"/>
                    <a:pt x="300" y="601"/>
                  </a:cubicBezTo>
                  <a:cubicBezTo>
                    <a:pt x="300" y="267"/>
                    <a:pt x="267" y="1"/>
                    <a:pt x="267"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2"/>
            <p:cNvSpPr/>
            <p:nvPr/>
          </p:nvSpPr>
          <p:spPr>
            <a:xfrm>
              <a:off x="4322271" y="3992373"/>
              <a:ext cx="28202" cy="58010"/>
            </a:xfrm>
            <a:custGeom>
              <a:avLst/>
              <a:gdLst/>
              <a:ahLst/>
              <a:cxnLst/>
              <a:rect l="l" t="t" r="r" b="b"/>
              <a:pathLst>
                <a:path w="1703" h="3503" extrusionOk="0">
                  <a:moveTo>
                    <a:pt x="1669" y="0"/>
                  </a:moveTo>
                  <a:cubicBezTo>
                    <a:pt x="1669" y="0"/>
                    <a:pt x="1502" y="134"/>
                    <a:pt x="1335" y="467"/>
                  </a:cubicBezTo>
                  <a:cubicBezTo>
                    <a:pt x="1102" y="834"/>
                    <a:pt x="902" y="1235"/>
                    <a:pt x="668" y="1668"/>
                  </a:cubicBezTo>
                  <a:cubicBezTo>
                    <a:pt x="535" y="1868"/>
                    <a:pt x="368" y="2069"/>
                    <a:pt x="268" y="2269"/>
                  </a:cubicBezTo>
                  <a:cubicBezTo>
                    <a:pt x="201" y="2502"/>
                    <a:pt x="101" y="2702"/>
                    <a:pt x="68" y="2869"/>
                  </a:cubicBezTo>
                  <a:cubicBezTo>
                    <a:pt x="1" y="3236"/>
                    <a:pt x="1" y="3503"/>
                    <a:pt x="1" y="3503"/>
                  </a:cubicBezTo>
                  <a:lnTo>
                    <a:pt x="34" y="3503"/>
                  </a:lnTo>
                  <a:cubicBezTo>
                    <a:pt x="34" y="3503"/>
                    <a:pt x="234" y="3336"/>
                    <a:pt x="468" y="3036"/>
                  </a:cubicBezTo>
                  <a:cubicBezTo>
                    <a:pt x="568" y="2869"/>
                    <a:pt x="701" y="2702"/>
                    <a:pt x="801" y="2502"/>
                  </a:cubicBezTo>
                  <a:cubicBezTo>
                    <a:pt x="868" y="2269"/>
                    <a:pt x="968" y="2035"/>
                    <a:pt x="1035" y="1835"/>
                  </a:cubicBezTo>
                  <a:cubicBezTo>
                    <a:pt x="1202" y="1368"/>
                    <a:pt x="1369" y="901"/>
                    <a:pt x="1502" y="568"/>
                  </a:cubicBezTo>
                  <a:cubicBezTo>
                    <a:pt x="1635" y="201"/>
                    <a:pt x="1702" y="0"/>
                    <a:pt x="1702"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2"/>
            <p:cNvSpPr/>
            <p:nvPr/>
          </p:nvSpPr>
          <p:spPr>
            <a:xfrm>
              <a:off x="4292993" y="3973511"/>
              <a:ext cx="43106" cy="49812"/>
            </a:xfrm>
            <a:custGeom>
              <a:avLst/>
              <a:gdLst/>
              <a:ahLst/>
              <a:cxnLst/>
              <a:rect l="l" t="t" r="r" b="b"/>
              <a:pathLst>
                <a:path w="2603" h="3008" extrusionOk="0">
                  <a:moveTo>
                    <a:pt x="2589" y="0"/>
                  </a:moveTo>
                  <a:cubicBezTo>
                    <a:pt x="2535" y="0"/>
                    <a:pt x="2373" y="135"/>
                    <a:pt x="2102" y="406"/>
                  </a:cubicBezTo>
                  <a:cubicBezTo>
                    <a:pt x="1802" y="672"/>
                    <a:pt x="1469" y="1039"/>
                    <a:pt x="1135" y="1373"/>
                  </a:cubicBezTo>
                  <a:lnTo>
                    <a:pt x="635" y="1873"/>
                  </a:lnTo>
                  <a:cubicBezTo>
                    <a:pt x="468" y="2040"/>
                    <a:pt x="335" y="2207"/>
                    <a:pt x="268" y="2374"/>
                  </a:cubicBezTo>
                  <a:cubicBezTo>
                    <a:pt x="101" y="2707"/>
                    <a:pt x="1" y="2974"/>
                    <a:pt x="1" y="2974"/>
                  </a:cubicBezTo>
                  <a:lnTo>
                    <a:pt x="68" y="3007"/>
                  </a:lnTo>
                  <a:cubicBezTo>
                    <a:pt x="68" y="3007"/>
                    <a:pt x="301" y="2874"/>
                    <a:pt x="601" y="2607"/>
                  </a:cubicBezTo>
                  <a:cubicBezTo>
                    <a:pt x="768" y="2507"/>
                    <a:pt x="902" y="2340"/>
                    <a:pt x="1068" y="2174"/>
                  </a:cubicBezTo>
                  <a:cubicBezTo>
                    <a:pt x="1168" y="2007"/>
                    <a:pt x="1335" y="1773"/>
                    <a:pt x="1469" y="1573"/>
                  </a:cubicBezTo>
                  <a:cubicBezTo>
                    <a:pt x="1769" y="1206"/>
                    <a:pt x="2069" y="773"/>
                    <a:pt x="2269" y="506"/>
                  </a:cubicBezTo>
                  <a:cubicBezTo>
                    <a:pt x="2469" y="205"/>
                    <a:pt x="2603" y="5"/>
                    <a:pt x="2603" y="5"/>
                  </a:cubicBezTo>
                  <a:cubicBezTo>
                    <a:pt x="2600" y="2"/>
                    <a:pt x="2595" y="0"/>
                    <a:pt x="2589"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2"/>
            <p:cNvSpPr/>
            <p:nvPr/>
          </p:nvSpPr>
          <p:spPr>
            <a:xfrm>
              <a:off x="4270355" y="3952530"/>
              <a:ext cx="52495" cy="40406"/>
            </a:xfrm>
            <a:custGeom>
              <a:avLst/>
              <a:gdLst/>
              <a:ahLst/>
              <a:cxnLst/>
              <a:rect l="l" t="t" r="r" b="b"/>
              <a:pathLst>
                <a:path w="3170" h="2440" extrusionOk="0">
                  <a:moveTo>
                    <a:pt x="3157" y="0"/>
                  </a:moveTo>
                  <a:cubicBezTo>
                    <a:pt x="3100" y="0"/>
                    <a:pt x="2901" y="153"/>
                    <a:pt x="2535" y="305"/>
                  </a:cubicBezTo>
                  <a:cubicBezTo>
                    <a:pt x="2202" y="472"/>
                    <a:pt x="1835" y="772"/>
                    <a:pt x="1435" y="1072"/>
                  </a:cubicBezTo>
                  <a:cubicBezTo>
                    <a:pt x="1268" y="1239"/>
                    <a:pt x="1001" y="1339"/>
                    <a:pt x="834" y="1472"/>
                  </a:cubicBezTo>
                  <a:cubicBezTo>
                    <a:pt x="667" y="1606"/>
                    <a:pt x="501" y="1773"/>
                    <a:pt x="367" y="1906"/>
                  </a:cubicBezTo>
                  <a:cubicBezTo>
                    <a:pt x="134" y="2140"/>
                    <a:pt x="0" y="2406"/>
                    <a:pt x="0" y="2406"/>
                  </a:cubicBezTo>
                  <a:lnTo>
                    <a:pt x="34" y="2440"/>
                  </a:lnTo>
                  <a:cubicBezTo>
                    <a:pt x="34" y="2440"/>
                    <a:pt x="301" y="2340"/>
                    <a:pt x="634" y="2173"/>
                  </a:cubicBezTo>
                  <a:cubicBezTo>
                    <a:pt x="801" y="2106"/>
                    <a:pt x="1001" y="1973"/>
                    <a:pt x="1168" y="1839"/>
                  </a:cubicBezTo>
                  <a:cubicBezTo>
                    <a:pt x="1368" y="1673"/>
                    <a:pt x="1535" y="1506"/>
                    <a:pt x="1702" y="1339"/>
                  </a:cubicBezTo>
                  <a:cubicBezTo>
                    <a:pt x="2102" y="1005"/>
                    <a:pt x="2469" y="672"/>
                    <a:pt x="2702" y="438"/>
                  </a:cubicBezTo>
                  <a:cubicBezTo>
                    <a:pt x="3002" y="172"/>
                    <a:pt x="3169" y="5"/>
                    <a:pt x="3169" y="5"/>
                  </a:cubicBezTo>
                  <a:cubicBezTo>
                    <a:pt x="3166" y="2"/>
                    <a:pt x="3162" y="0"/>
                    <a:pt x="3157"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2"/>
            <p:cNvSpPr/>
            <p:nvPr/>
          </p:nvSpPr>
          <p:spPr>
            <a:xfrm>
              <a:off x="4252669" y="3929859"/>
              <a:ext cx="56370" cy="34908"/>
            </a:xfrm>
            <a:custGeom>
              <a:avLst/>
              <a:gdLst/>
              <a:ahLst/>
              <a:cxnLst/>
              <a:rect l="l" t="t" r="r" b="b"/>
              <a:pathLst>
                <a:path w="3404" h="2108" extrusionOk="0">
                  <a:moveTo>
                    <a:pt x="3387" y="1"/>
                  </a:moveTo>
                  <a:cubicBezTo>
                    <a:pt x="3325" y="1"/>
                    <a:pt x="3128" y="120"/>
                    <a:pt x="2770" y="240"/>
                  </a:cubicBezTo>
                  <a:cubicBezTo>
                    <a:pt x="2436" y="440"/>
                    <a:pt x="2036" y="673"/>
                    <a:pt x="1569" y="873"/>
                  </a:cubicBezTo>
                  <a:cubicBezTo>
                    <a:pt x="1335" y="1007"/>
                    <a:pt x="1102" y="1074"/>
                    <a:pt x="902" y="1207"/>
                  </a:cubicBezTo>
                  <a:cubicBezTo>
                    <a:pt x="701" y="1340"/>
                    <a:pt x="535" y="1474"/>
                    <a:pt x="401" y="1607"/>
                  </a:cubicBezTo>
                  <a:cubicBezTo>
                    <a:pt x="168" y="1841"/>
                    <a:pt x="1" y="2041"/>
                    <a:pt x="1" y="2041"/>
                  </a:cubicBezTo>
                  <a:lnTo>
                    <a:pt x="34" y="2108"/>
                  </a:lnTo>
                  <a:cubicBezTo>
                    <a:pt x="34" y="2108"/>
                    <a:pt x="334" y="2041"/>
                    <a:pt x="668" y="1874"/>
                  </a:cubicBezTo>
                  <a:cubicBezTo>
                    <a:pt x="835" y="1807"/>
                    <a:pt x="1035" y="1707"/>
                    <a:pt x="1235" y="1607"/>
                  </a:cubicBezTo>
                  <a:cubicBezTo>
                    <a:pt x="1435" y="1474"/>
                    <a:pt x="1602" y="1307"/>
                    <a:pt x="1836" y="1174"/>
                  </a:cubicBezTo>
                  <a:cubicBezTo>
                    <a:pt x="2202" y="873"/>
                    <a:pt x="2603" y="607"/>
                    <a:pt x="2903" y="373"/>
                  </a:cubicBezTo>
                  <a:cubicBezTo>
                    <a:pt x="3203" y="173"/>
                    <a:pt x="3403" y="6"/>
                    <a:pt x="3403" y="6"/>
                  </a:cubicBezTo>
                  <a:cubicBezTo>
                    <a:pt x="3400" y="3"/>
                    <a:pt x="3394" y="1"/>
                    <a:pt x="3387"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2"/>
            <p:cNvSpPr/>
            <p:nvPr/>
          </p:nvSpPr>
          <p:spPr>
            <a:xfrm>
              <a:off x="4236656" y="3906957"/>
              <a:ext cx="59119" cy="28533"/>
            </a:xfrm>
            <a:custGeom>
              <a:avLst/>
              <a:gdLst/>
              <a:ahLst/>
              <a:cxnLst/>
              <a:rect l="l" t="t" r="r" b="b"/>
              <a:pathLst>
                <a:path w="3570" h="1723" extrusionOk="0">
                  <a:moveTo>
                    <a:pt x="3538" y="0"/>
                  </a:moveTo>
                  <a:cubicBezTo>
                    <a:pt x="3463" y="0"/>
                    <a:pt x="3263" y="84"/>
                    <a:pt x="3003" y="188"/>
                  </a:cubicBezTo>
                  <a:cubicBezTo>
                    <a:pt x="2636" y="322"/>
                    <a:pt x="2169" y="522"/>
                    <a:pt x="1702" y="689"/>
                  </a:cubicBezTo>
                  <a:cubicBezTo>
                    <a:pt x="1502" y="755"/>
                    <a:pt x="1235" y="855"/>
                    <a:pt x="1035" y="922"/>
                  </a:cubicBezTo>
                  <a:cubicBezTo>
                    <a:pt x="834" y="1056"/>
                    <a:pt x="668" y="1156"/>
                    <a:pt x="501" y="1256"/>
                  </a:cubicBezTo>
                  <a:cubicBezTo>
                    <a:pt x="167" y="1489"/>
                    <a:pt x="1" y="1689"/>
                    <a:pt x="1" y="1689"/>
                  </a:cubicBezTo>
                  <a:lnTo>
                    <a:pt x="34" y="1723"/>
                  </a:lnTo>
                  <a:cubicBezTo>
                    <a:pt x="34" y="1723"/>
                    <a:pt x="301" y="1723"/>
                    <a:pt x="668" y="1589"/>
                  </a:cubicBezTo>
                  <a:cubicBezTo>
                    <a:pt x="834" y="1556"/>
                    <a:pt x="1035" y="1489"/>
                    <a:pt x="1235" y="1389"/>
                  </a:cubicBezTo>
                  <a:lnTo>
                    <a:pt x="1869" y="1022"/>
                  </a:lnTo>
                  <a:cubicBezTo>
                    <a:pt x="2302" y="755"/>
                    <a:pt x="2702" y="555"/>
                    <a:pt x="3036" y="355"/>
                  </a:cubicBezTo>
                  <a:cubicBezTo>
                    <a:pt x="3370" y="155"/>
                    <a:pt x="3570" y="21"/>
                    <a:pt x="3570" y="21"/>
                  </a:cubicBezTo>
                  <a:cubicBezTo>
                    <a:pt x="3570" y="7"/>
                    <a:pt x="3559" y="0"/>
                    <a:pt x="3538"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2"/>
            <p:cNvSpPr/>
            <p:nvPr/>
          </p:nvSpPr>
          <p:spPr>
            <a:xfrm>
              <a:off x="4219533" y="3882448"/>
              <a:ext cx="62431" cy="21362"/>
            </a:xfrm>
            <a:custGeom>
              <a:avLst/>
              <a:gdLst/>
              <a:ahLst/>
              <a:cxnLst/>
              <a:rect l="l" t="t" r="r" b="b"/>
              <a:pathLst>
                <a:path w="3770" h="1290" extrusionOk="0">
                  <a:moveTo>
                    <a:pt x="3770" y="0"/>
                  </a:moveTo>
                  <a:cubicBezTo>
                    <a:pt x="3770" y="0"/>
                    <a:pt x="3536" y="67"/>
                    <a:pt x="3136" y="167"/>
                  </a:cubicBezTo>
                  <a:cubicBezTo>
                    <a:pt x="2769" y="234"/>
                    <a:pt x="2302" y="367"/>
                    <a:pt x="1802" y="501"/>
                  </a:cubicBezTo>
                  <a:cubicBezTo>
                    <a:pt x="1568" y="534"/>
                    <a:pt x="1301" y="567"/>
                    <a:pt x="1101" y="668"/>
                  </a:cubicBezTo>
                  <a:cubicBezTo>
                    <a:pt x="901" y="734"/>
                    <a:pt x="701" y="834"/>
                    <a:pt x="534" y="901"/>
                  </a:cubicBezTo>
                  <a:cubicBezTo>
                    <a:pt x="201" y="1068"/>
                    <a:pt x="0" y="1235"/>
                    <a:pt x="0" y="1235"/>
                  </a:cubicBezTo>
                  <a:lnTo>
                    <a:pt x="0" y="1268"/>
                  </a:lnTo>
                  <a:cubicBezTo>
                    <a:pt x="0" y="1268"/>
                    <a:pt x="88" y="1290"/>
                    <a:pt x="237" y="1290"/>
                  </a:cubicBezTo>
                  <a:cubicBezTo>
                    <a:pt x="349" y="1290"/>
                    <a:pt x="496" y="1278"/>
                    <a:pt x="668" y="1235"/>
                  </a:cubicBezTo>
                  <a:cubicBezTo>
                    <a:pt x="868" y="1201"/>
                    <a:pt x="1068" y="1168"/>
                    <a:pt x="1268" y="1068"/>
                  </a:cubicBezTo>
                  <a:cubicBezTo>
                    <a:pt x="1502" y="1001"/>
                    <a:pt x="1702" y="868"/>
                    <a:pt x="1935" y="801"/>
                  </a:cubicBezTo>
                  <a:cubicBezTo>
                    <a:pt x="2402" y="567"/>
                    <a:pt x="2869" y="401"/>
                    <a:pt x="3203" y="234"/>
                  </a:cubicBezTo>
                  <a:cubicBezTo>
                    <a:pt x="3570" y="134"/>
                    <a:pt x="3770" y="0"/>
                    <a:pt x="3770"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2"/>
            <p:cNvSpPr/>
            <p:nvPr/>
          </p:nvSpPr>
          <p:spPr>
            <a:xfrm>
              <a:off x="4203519" y="3854826"/>
              <a:ext cx="65743" cy="13828"/>
            </a:xfrm>
            <a:custGeom>
              <a:avLst/>
              <a:gdLst/>
              <a:ahLst/>
              <a:cxnLst/>
              <a:rect l="l" t="t" r="r" b="b"/>
              <a:pathLst>
                <a:path w="3970" h="835" extrusionOk="0">
                  <a:moveTo>
                    <a:pt x="3970" y="1"/>
                  </a:moveTo>
                  <a:cubicBezTo>
                    <a:pt x="3970" y="1"/>
                    <a:pt x="3703" y="1"/>
                    <a:pt x="3336" y="34"/>
                  </a:cubicBezTo>
                  <a:cubicBezTo>
                    <a:pt x="2969" y="67"/>
                    <a:pt x="2469" y="167"/>
                    <a:pt x="1968" y="201"/>
                  </a:cubicBezTo>
                  <a:cubicBezTo>
                    <a:pt x="1701" y="234"/>
                    <a:pt x="1468" y="234"/>
                    <a:pt x="1201" y="301"/>
                  </a:cubicBezTo>
                  <a:cubicBezTo>
                    <a:pt x="967" y="334"/>
                    <a:pt x="734" y="367"/>
                    <a:pt x="567" y="468"/>
                  </a:cubicBezTo>
                  <a:cubicBezTo>
                    <a:pt x="200" y="568"/>
                    <a:pt x="0" y="734"/>
                    <a:pt x="0" y="734"/>
                  </a:cubicBezTo>
                  <a:lnTo>
                    <a:pt x="0" y="801"/>
                  </a:lnTo>
                  <a:cubicBezTo>
                    <a:pt x="0" y="801"/>
                    <a:pt x="300" y="834"/>
                    <a:pt x="667" y="834"/>
                  </a:cubicBezTo>
                  <a:cubicBezTo>
                    <a:pt x="834" y="801"/>
                    <a:pt x="1034" y="801"/>
                    <a:pt x="1301" y="734"/>
                  </a:cubicBezTo>
                  <a:cubicBezTo>
                    <a:pt x="1501" y="668"/>
                    <a:pt x="1735" y="568"/>
                    <a:pt x="2002" y="534"/>
                  </a:cubicBezTo>
                  <a:cubicBezTo>
                    <a:pt x="2502" y="401"/>
                    <a:pt x="2969" y="301"/>
                    <a:pt x="3336" y="167"/>
                  </a:cubicBezTo>
                  <a:cubicBezTo>
                    <a:pt x="3703" y="67"/>
                    <a:pt x="3970" y="1"/>
                    <a:pt x="3970"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2"/>
            <p:cNvSpPr/>
            <p:nvPr/>
          </p:nvSpPr>
          <p:spPr>
            <a:xfrm>
              <a:off x="4207378" y="3822236"/>
              <a:ext cx="53605" cy="7750"/>
            </a:xfrm>
            <a:custGeom>
              <a:avLst/>
              <a:gdLst/>
              <a:ahLst/>
              <a:cxnLst/>
              <a:rect l="l" t="t" r="r" b="b"/>
              <a:pathLst>
                <a:path w="3237" h="468" extrusionOk="0">
                  <a:moveTo>
                    <a:pt x="1001" y="0"/>
                  </a:moveTo>
                  <a:cubicBezTo>
                    <a:pt x="835" y="0"/>
                    <a:pt x="668" y="34"/>
                    <a:pt x="501" y="67"/>
                  </a:cubicBezTo>
                  <a:cubicBezTo>
                    <a:pt x="234" y="167"/>
                    <a:pt x="1" y="301"/>
                    <a:pt x="1" y="301"/>
                  </a:cubicBezTo>
                  <a:lnTo>
                    <a:pt x="1" y="334"/>
                  </a:lnTo>
                  <a:cubicBezTo>
                    <a:pt x="1" y="334"/>
                    <a:pt x="234" y="434"/>
                    <a:pt x="501" y="467"/>
                  </a:cubicBezTo>
                  <a:lnTo>
                    <a:pt x="1001" y="467"/>
                  </a:lnTo>
                  <a:cubicBezTo>
                    <a:pt x="1235" y="401"/>
                    <a:pt x="1402" y="367"/>
                    <a:pt x="1602" y="334"/>
                  </a:cubicBezTo>
                  <a:cubicBezTo>
                    <a:pt x="2402" y="201"/>
                    <a:pt x="3170" y="34"/>
                    <a:pt x="3170" y="34"/>
                  </a:cubicBezTo>
                  <a:lnTo>
                    <a:pt x="3236" y="0"/>
                  </a:ln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2"/>
            <p:cNvSpPr/>
            <p:nvPr/>
          </p:nvSpPr>
          <p:spPr>
            <a:xfrm>
              <a:off x="4223391" y="3789099"/>
              <a:ext cx="33716" cy="7750"/>
            </a:xfrm>
            <a:custGeom>
              <a:avLst/>
              <a:gdLst/>
              <a:ahLst/>
              <a:cxnLst/>
              <a:rect l="l" t="t" r="r" b="b"/>
              <a:pathLst>
                <a:path w="2036" h="468" extrusionOk="0">
                  <a:moveTo>
                    <a:pt x="668" y="0"/>
                  </a:moveTo>
                  <a:cubicBezTo>
                    <a:pt x="535" y="0"/>
                    <a:pt x="435" y="0"/>
                    <a:pt x="335" y="33"/>
                  </a:cubicBezTo>
                  <a:cubicBezTo>
                    <a:pt x="134" y="133"/>
                    <a:pt x="1" y="200"/>
                    <a:pt x="1" y="200"/>
                  </a:cubicBezTo>
                  <a:lnTo>
                    <a:pt x="1" y="267"/>
                  </a:lnTo>
                  <a:cubicBezTo>
                    <a:pt x="1" y="267"/>
                    <a:pt x="134" y="367"/>
                    <a:pt x="335" y="434"/>
                  </a:cubicBezTo>
                  <a:cubicBezTo>
                    <a:pt x="468" y="434"/>
                    <a:pt x="535" y="467"/>
                    <a:pt x="668" y="467"/>
                  </a:cubicBezTo>
                  <a:cubicBezTo>
                    <a:pt x="802" y="467"/>
                    <a:pt x="935" y="434"/>
                    <a:pt x="1035" y="434"/>
                  </a:cubicBezTo>
                  <a:lnTo>
                    <a:pt x="2036" y="267"/>
                  </a:lnTo>
                  <a:lnTo>
                    <a:pt x="2036" y="200"/>
                  </a:lnTo>
                  <a:cubicBezTo>
                    <a:pt x="2036" y="200"/>
                    <a:pt x="1535" y="100"/>
                    <a:pt x="1035" y="33"/>
                  </a:cubicBezTo>
                  <a:cubicBezTo>
                    <a:pt x="935" y="33"/>
                    <a:pt x="802" y="0"/>
                    <a:pt x="668"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2"/>
            <p:cNvSpPr/>
            <p:nvPr/>
          </p:nvSpPr>
          <p:spPr>
            <a:xfrm>
              <a:off x="4376406" y="3991264"/>
              <a:ext cx="28748" cy="58026"/>
            </a:xfrm>
            <a:custGeom>
              <a:avLst/>
              <a:gdLst/>
              <a:ahLst/>
              <a:cxnLst/>
              <a:rect l="l" t="t" r="r" b="b"/>
              <a:pathLst>
                <a:path w="1736" h="3504" extrusionOk="0">
                  <a:moveTo>
                    <a:pt x="1" y="1"/>
                  </a:moveTo>
                  <a:cubicBezTo>
                    <a:pt x="1" y="1"/>
                    <a:pt x="101" y="268"/>
                    <a:pt x="234" y="601"/>
                  </a:cubicBezTo>
                  <a:cubicBezTo>
                    <a:pt x="334" y="968"/>
                    <a:pt x="535" y="1402"/>
                    <a:pt x="668" y="1835"/>
                  </a:cubicBezTo>
                  <a:cubicBezTo>
                    <a:pt x="768" y="2102"/>
                    <a:pt x="868" y="2302"/>
                    <a:pt x="935" y="2503"/>
                  </a:cubicBezTo>
                  <a:cubicBezTo>
                    <a:pt x="1068" y="2736"/>
                    <a:pt x="1135" y="2903"/>
                    <a:pt x="1268" y="3070"/>
                  </a:cubicBezTo>
                  <a:cubicBezTo>
                    <a:pt x="1469" y="3336"/>
                    <a:pt x="1702" y="3503"/>
                    <a:pt x="1702" y="3503"/>
                  </a:cubicBezTo>
                  <a:lnTo>
                    <a:pt x="1735" y="3503"/>
                  </a:lnTo>
                  <a:cubicBezTo>
                    <a:pt x="1735" y="3503"/>
                    <a:pt x="1735" y="3236"/>
                    <a:pt x="1635" y="2903"/>
                  </a:cubicBezTo>
                  <a:cubicBezTo>
                    <a:pt x="1602" y="2736"/>
                    <a:pt x="1535" y="2503"/>
                    <a:pt x="1435" y="2302"/>
                  </a:cubicBezTo>
                  <a:lnTo>
                    <a:pt x="1068" y="1669"/>
                  </a:lnTo>
                  <a:cubicBezTo>
                    <a:pt x="801" y="1268"/>
                    <a:pt x="601" y="801"/>
                    <a:pt x="401" y="501"/>
                  </a:cubicBezTo>
                  <a:cubicBezTo>
                    <a:pt x="201" y="234"/>
                    <a:pt x="68" y="1"/>
                    <a:pt x="68"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2"/>
            <p:cNvSpPr/>
            <p:nvPr/>
          </p:nvSpPr>
          <p:spPr>
            <a:xfrm>
              <a:off x="4391326" y="3973031"/>
              <a:ext cx="42559" cy="49746"/>
            </a:xfrm>
            <a:custGeom>
              <a:avLst/>
              <a:gdLst/>
              <a:ahLst/>
              <a:cxnLst/>
              <a:rect l="l" t="t" r="r" b="b"/>
              <a:pathLst>
                <a:path w="2570" h="3004" extrusionOk="0">
                  <a:moveTo>
                    <a:pt x="34" y="1"/>
                  </a:moveTo>
                  <a:cubicBezTo>
                    <a:pt x="1" y="34"/>
                    <a:pt x="134" y="234"/>
                    <a:pt x="334" y="501"/>
                  </a:cubicBezTo>
                  <a:cubicBezTo>
                    <a:pt x="534" y="768"/>
                    <a:pt x="834" y="1202"/>
                    <a:pt x="1135" y="1569"/>
                  </a:cubicBezTo>
                  <a:cubicBezTo>
                    <a:pt x="1235" y="1769"/>
                    <a:pt x="1402" y="2002"/>
                    <a:pt x="1535" y="2169"/>
                  </a:cubicBezTo>
                  <a:cubicBezTo>
                    <a:pt x="1702" y="2369"/>
                    <a:pt x="1869" y="2469"/>
                    <a:pt x="2002" y="2603"/>
                  </a:cubicBezTo>
                  <a:cubicBezTo>
                    <a:pt x="2302" y="2870"/>
                    <a:pt x="2536" y="3003"/>
                    <a:pt x="2536" y="3003"/>
                  </a:cubicBezTo>
                  <a:lnTo>
                    <a:pt x="2569" y="2936"/>
                  </a:lnTo>
                  <a:cubicBezTo>
                    <a:pt x="2569" y="2936"/>
                    <a:pt x="2536" y="2703"/>
                    <a:pt x="2336" y="2369"/>
                  </a:cubicBezTo>
                  <a:cubicBezTo>
                    <a:pt x="2202" y="2203"/>
                    <a:pt x="2135" y="2036"/>
                    <a:pt x="1969" y="1869"/>
                  </a:cubicBezTo>
                  <a:cubicBezTo>
                    <a:pt x="1835" y="1702"/>
                    <a:pt x="1635" y="1535"/>
                    <a:pt x="1468" y="1369"/>
                  </a:cubicBezTo>
                  <a:lnTo>
                    <a:pt x="501" y="401"/>
                  </a:lnTo>
                  <a:cubicBezTo>
                    <a:pt x="201" y="168"/>
                    <a:pt x="34" y="1"/>
                    <a:pt x="34"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2"/>
            <p:cNvSpPr/>
            <p:nvPr/>
          </p:nvSpPr>
          <p:spPr>
            <a:xfrm>
              <a:off x="4404591" y="3952050"/>
              <a:ext cx="50823" cy="40887"/>
            </a:xfrm>
            <a:custGeom>
              <a:avLst/>
              <a:gdLst/>
              <a:ahLst/>
              <a:cxnLst/>
              <a:rect l="l" t="t" r="r" b="b"/>
              <a:pathLst>
                <a:path w="3069" h="2469" extrusionOk="0">
                  <a:moveTo>
                    <a:pt x="33" y="0"/>
                  </a:moveTo>
                  <a:lnTo>
                    <a:pt x="33" y="0"/>
                  </a:lnTo>
                  <a:cubicBezTo>
                    <a:pt x="0" y="34"/>
                    <a:pt x="167" y="201"/>
                    <a:pt x="367" y="467"/>
                  </a:cubicBezTo>
                  <a:cubicBezTo>
                    <a:pt x="634" y="701"/>
                    <a:pt x="967" y="1034"/>
                    <a:pt x="1368" y="1368"/>
                  </a:cubicBezTo>
                  <a:cubicBezTo>
                    <a:pt x="1568" y="1535"/>
                    <a:pt x="1735" y="1702"/>
                    <a:pt x="1901" y="1868"/>
                  </a:cubicBezTo>
                  <a:cubicBezTo>
                    <a:pt x="2102" y="2002"/>
                    <a:pt x="2268" y="2135"/>
                    <a:pt x="2435" y="2202"/>
                  </a:cubicBezTo>
                  <a:cubicBezTo>
                    <a:pt x="2769" y="2369"/>
                    <a:pt x="3036" y="2469"/>
                    <a:pt x="3036" y="2469"/>
                  </a:cubicBezTo>
                  <a:lnTo>
                    <a:pt x="3069" y="2435"/>
                  </a:lnTo>
                  <a:cubicBezTo>
                    <a:pt x="3069" y="2435"/>
                    <a:pt x="2936" y="2202"/>
                    <a:pt x="2702" y="1935"/>
                  </a:cubicBezTo>
                  <a:cubicBezTo>
                    <a:pt x="2569" y="1802"/>
                    <a:pt x="2402" y="1635"/>
                    <a:pt x="2235" y="1501"/>
                  </a:cubicBezTo>
                  <a:cubicBezTo>
                    <a:pt x="2068" y="1335"/>
                    <a:pt x="1868" y="1201"/>
                    <a:pt x="1668" y="1101"/>
                  </a:cubicBezTo>
                  <a:cubicBezTo>
                    <a:pt x="1234" y="834"/>
                    <a:pt x="867" y="534"/>
                    <a:pt x="534" y="334"/>
                  </a:cubicBezTo>
                  <a:cubicBezTo>
                    <a:pt x="234" y="134"/>
                    <a:pt x="34" y="0"/>
                    <a:pt x="33"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2"/>
            <p:cNvSpPr/>
            <p:nvPr/>
          </p:nvSpPr>
          <p:spPr>
            <a:xfrm>
              <a:off x="4418402" y="3929395"/>
              <a:ext cx="55807" cy="35372"/>
            </a:xfrm>
            <a:custGeom>
              <a:avLst/>
              <a:gdLst/>
              <a:ahLst/>
              <a:cxnLst/>
              <a:rect l="l" t="t" r="r" b="b"/>
              <a:pathLst>
                <a:path w="3370" h="2136" extrusionOk="0">
                  <a:moveTo>
                    <a:pt x="33" y="1"/>
                  </a:moveTo>
                  <a:cubicBezTo>
                    <a:pt x="0" y="34"/>
                    <a:pt x="200" y="201"/>
                    <a:pt x="434" y="401"/>
                  </a:cubicBezTo>
                  <a:cubicBezTo>
                    <a:pt x="734" y="635"/>
                    <a:pt x="1101" y="901"/>
                    <a:pt x="1534" y="1202"/>
                  </a:cubicBezTo>
                  <a:cubicBezTo>
                    <a:pt x="1735" y="1335"/>
                    <a:pt x="1901" y="1502"/>
                    <a:pt x="2102" y="1635"/>
                  </a:cubicBezTo>
                  <a:cubicBezTo>
                    <a:pt x="2335" y="1735"/>
                    <a:pt x="2535" y="1835"/>
                    <a:pt x="2702" y="1902"/>
                  </a:cubicBezTo>
                  <a:cubicBezTo>
                    <a:pt x="3069" y="2069"/>
                    <a:pt x="3336" y="2136"/>
                    <a:pt x="3336" y="2136"/>
                  </a:cubicBezTo>
                  <a:lnTo>
                    <a:pt x="3369" y="2069"/>
                  </a:lnTo>
                  <a:cubicBezTo>
                    <a:pt x="3369" y="2069"/>
                    <a:pt x="3236" y="1869"/>
                    <a:pt x="2935" y="1635"/>
                  </a:cubicBezTo>
                  <a:cubicBezTo>
                    <a:pt x="2835" y="1502"/>
                    <a:pt x="2669" y="1368"/>
                    <a:pt x="2435" y="1235"/>
                  </a:cubicBezTo>
                  <a:cubicBezTo>
                    <a:pt x="2235" y="1102"/>
                    <a:pt x="2001" y="1035"/>
                    <a:pt x="1768" y="901"/>
                  </a:cubicBezTo>
                  <a:cubicBezTo>
                    <a:pt x="1368" y="701"/>
                    <a:pt x="901" y="468"/>
                    <a:pt x="567" y="268"/>
                  </a:cubicBezTo>
                  <a:cubicBezTo>
                    <a:pt x="234" y="134"/>
                    <a:pt x="33" y="1"/>
                    <a:pt x="33"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2"/>
            <p:cNvSpPr/>
            <p:nvPr/>
          </p:nvSpPr>
          <p:spPr>
            <a:xfrm>
              <a:off x="4431103" y="3906195"/>
              <a:ext cx="59666" cy="29295"/>
            </a:xfrm>
            <a:custGeom>
              <a:avLst/>
              <a:gdLst/>
              <a:ahLst/>
              <a:cxnLst/>
              <a:rect l="l" t="t" r="r" b="b"/>
              <a:pathLst>
                <a:path w="3603" h="1769" extrusionOk="0">
                  <a:moveTo>
                    <a:pt x="0" y="1"/>
                  </a:moveTo>
                  <a:cubicBezTo>
                    <a:pt x="0" y="67"/>
                    <a:pt x="234" y="201"/>
                    <a:pt x="567" y="401"/>
                  </a:cubicBezTo>
                  <a:cubicBezTo>
                    <a:pt x="834" y="568"/>
                    <a:pt x="1301" y="801"/>
                    <a:pt x="1735" y="1068"/>
                  </a:cubicBezTo>
                  <a:lnTo>
                    <a:pt x="2335" y="1435"/>
                  </a:lnTo>
                  <a:cubicBezTo>
                    <a:pt x="2569" y="1502"/>
                    <a:pt x="2769" y="1602"/>
                    <a:pt x="2936" y="1635"/>
                  </a:cubicBezTo>
                  <a:cubicBezTo>
                    <a:pt x="3269" y="1769"/>
                    <a:pt x="3569" y="1769"/>
                    <a:pt x="3569" y="1769"/>
                  </a:cubicBezTo>
                  <a:lnTo>
                    <a:pt x="3603" y="1735"/>
                  </a:lnTo>
                  <a:cubicBezTo>
                    <a:pt x="3603" y="1735"/>
                    <a:pt x="3403" y="1502"/>
                    <a:pt x="3102" y="1302"/>
                  </a:cubicBezTo>
                  <a:cubicBezTo>
                    <a:pt x="2936" y="1168"/>
                    <a:pt x="2769" y="1068"/>
                    <a:pt x="2569" y="968"/>
                  </a:cubicBezTo>
                  <a:cubicBezTo>
                    <a:pt x="2335" y="901"/>
                    <a:pt x="2135" y="801"/>
                    <a:pt x="1902" y="735"/>
                  </a:cubicBezTo>
                  <a:cubicBezTo>
                    <a:pt x="1435" y="568"/>
                    <a:pt x="934" y="368"/>
                    <a:pt x="601" y="234"/>
                  </a:cubicBezTo>
                  <a:cubicBezTo>
                    <a:pt x="267" y="101"/>
                    <a:pt x="0" y="1"/>
                    <a:pt x="0"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2"/>
            <p:cNvSpPr/>
            <p:nvPr/>
          </p:nvSpPr>
          <p:spPr>
            <a:xfrm>
              <a:off x="4444914" y="3881901"/>
              <a:ext cx="62978" cy="20998"/>
            </a:xfrm>
            <a:custGeom>
              <a:avLst/>
              <a:gdLst/>
              <a:ahLst/>
              <a:cxnLst/>
              <a:rect l="l" t="t" r="r" b="b"/>
              <a:pathLst>
                <a:path w="3803" h="1268" extrusionOk="0">
                  <a:moveTo>
                    <a:pt x="0" y="0"/>
                  </a:moveTo>
                  <a:cubicBezTo>
                    <a:pt x="0" y="0"/>
                    <a:pt x="267" y="67"/>
                    <a:pt x="601" y="234"/>
                  </a:cubicBezTo>
                  <a:cubicBezTo>
                    <a:pt x="934" y="400"/>
                    <a:pt x="1368" y="567"/>
                    <a:pt x="1835" y="767"/>
                  </a:cubicBezTo>
                  <a:cubicBezTo>
                    <a:pt x="2035" y="867"/>
                    <a:pt x="2302" y="1001"/>
                    <a:pt x="2502" y="1067"/>
                  </a:cubicBezTo>
                  <a:cubicBezTo>
                    <a:pt x="2702" y="1168"/>
                    <a:pt x="2936" y="1201"/>
                    <a:pt x="3136" y="1234"/>
                  </a:cubicBezTo>
                  <a:cubicBezTo>
                    <a:pt x="3503" y="1268"/>
                    <a:pt x="3803" y="1268"/>
                    <a:pt x="3803" y="1268"/>
                  </a:cubicBezTo>
                  <a:lnTo>
                    <a:pt x="3803" y="1234"/>
                  </a:lnTo>
                  <a:cubicBezTo>
                    <a:pt x="3803" y="1234"/>
                    <a:pt x="3603" y="1067"/>
                    <a:pt x="3269" y="901"/>
                  </a:cubicBezTo>
                  <a:cubicBezTo>
                    <a:pt x="3102" y="834"/>
                    <a:pt x="2902" y="734"/>
                    <a:pt x="2669" y="667"/>
                  </a:cubicBezTo>
                  <a:cubicBezTo>
                    <a:pt x="2469" y="600"/>
                    <a:pt x="2235" y="567"/>
                    <a:pt x="1968" y="500"/>
                  </a:cubicBezTo>
                  <a:cubicBezTo>
                    <a:pt x="1468" y="367"/>
                    <a:pt x="1001" y="234"/>
                    <a:pt x="634" y="167"/>
                  </a:cubicBezTo>
                  <a:cubicBezTo>
                    <a:pt x="267" y="33"/>
                    <a:pt x="0" y="0"/>
                    <a:pt x="0"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2"/>
            <p:cNvSpPr/>
            <p:nvPr/>
          </p:nvSpPr>
          <p:spPr>
            <a:xfrm>
              <a:off x="4458162" y="3853716"/>
              <a:ext cx="65760" cy="13828"/>
            </a:xfrm>
            <a:custGeom>
              <a:avLst/>
              <a:gdLst/>
              <a:ahLst/>
              <a:cxnLst/>
              <a:rect l="l" t="t" r="r" b="b"/>
              <a:pathLst>
                <a:path w="3971" h="835" extrusionOk="0">
                  <a:moveTo>
                    <a:pt x="34" y="1"/>
                  </a:moveTo>
                  <a:lnTo>
                    <a:pt x="1" y="34"/>
                  </a:lnTo>
                  <a:cubicBezTo>
                    <a:pt x="1" y="34"/>
                    <a:pt x="48" y="34"/>
                    <a:pt x="129" y="37"/>
                  </a:cubicBezTo>
                  <a:lnTo>
                    <a:pt x="129" y="37"/>
                  </a:lnTo>
                  <a:cubicBezTo>
                    <a:pt x="68" y="15"/>
                    <a:pt x="34" y="1"/>
                    <a:pt x="34" y="1"/>
                  </a:cubicBezTo>
                  <a:close/>
                  <a:moveTo>
                    <a:pt x="129" y="37"/>
                  </a:moveTo>
                  <a:cubicBezTo>
                    <a:pt x="230" y="72"/>
                    <a:pt x="407" y="126"/>
                    <a:pt x="635" y="168"/>
                  </a:cubicBezTo>
                  <a:cubicBezTo>
                    <a:pt x="1001" y="301"/>
                    <a:pt x="1468" y="434"/>
                    <a:pt x="1969" y="568"/>
                  </a:cubicBezTo>
                  <a:cubicBezTo>
                    <a:pt x="2202" y="635"/>
                    <a:pt x="2402" y="735"/>
                    <a:pt x="2669" y="768"/>
                  </a:cubicBezTo>
                  <a:cubicBezTo>
                    <a:pt x="2869" y="801"/>
                    <a:pt x="3103" y="835"/>
                    <a:pt x="3303" y="835"/>
                  </a:cubicBezTo>
                  <a:cubicBezTo>
                    <a:pt x="3703" y="835"/>
                    <a:pt x="3970" y="801"/>
                    <a:pt x="3970" y="801"/>
                  </a:cubicBezTo>
                  <a:lnTo>
                    <a:pt x="3970" y="768"/>
                  </a:lnTo>
                  <a:cubicBezTo>
                    <a:pt x="3970" y="768"/>
                    <a:pt x="3770" y="601"/>
                    <a:pt x="3370" y="468"/>
                  </a:cubicBezTo>
                  <a:cubicBezTo>
                    <a:pt x="3203" y="434"/>
                    <a:pt x="3003" y="334"/>
                    <a:pt x="2769" y="301"/>
                  </a:cubicBezTo>
                  <a:cubicBezTo>
                    <a:pt x="2503" y="268"/>
                    <a:pt x="2269" y="268"/>
                    <a:pt x="2002" y="234"/>
                  </a:cubicBezTo>
                  <a:cubicBezTo>
                    <a:pt x="1502" y="134"/>
                    <a:pt x="1001" y="101"/>
                    <a:pt x="635" y="68"/>
                  </a:cubicBezTo>
                  <a:cubicBezTo>
                    <a:pt x="421" y="48"/>
                    <a:pt x="242" y="40"/>
                    <a:pt x="129" y="37"/>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2"/>
            <p:cNvSpPr/>
            <p:nvPr/>
          </p:nvSpPr>
          <p:spPr>
            <a:xfrm>
              <a:off x="4467005" y="3821987"/>
              <a:ext cx="53042" cy="8247"/>
            </a:xfrm>
            <a:custGeom>
              <a:avLst/>
              <a:gdLst/>
              <a:ahLst/>
              <a:cxnLst/>
              <a:rect l="l" t="t" r="r" b="b"/>
              <a:pathLst>
                <a:path w="3203" h="498" extrusionOk="0">
                  <a:moveTo>
                    <a:pt x="841" y="1"/>
                  </a:moveTo>
                  <a:cubicBezTo>
                    <a:pt x="356" y="1"/>
                    <a:pt x="0" y="15"/>
                    <a:pt x="0" y="15"/>
                  </a:cubicBezTo>
                  <a:lnTo>
                    <a:pt x="67" y="49"/>
                  </a:lnTo>
                  <a:cubicBezTo>
                    <a:pt x="67" y="49"/>
                    <a:pt x="834" y="216"/>
                    <a:pt x="1635" y="349"/>
                  </a:cubicBezTo>
                  <a:cubicBezTo>
                    <a:pt x="1835" y="382"/>
                    <a:pt x="2002" y="482"/>
                    <a:pt x="2202" y="482"/>
                  </a:cubicBezTo>
                  <a:cubicBezTo>
                    <a:pt x="2258" y="494"/>
                    <a:pt x="2317" y="497"/>
                    <a:pt x="2376" y="497"/>
                  </a:cubicBezTo>
                  <a:cubicBezTo>
                    <a:pt x="2495" y="497"/>
                    <a:pt x="2613" y="482"/>
                    <a:pt x="2702" y="482"/>
                  </a:cubicBezTo>
                  <a:cubicBezTo>
                    <a:pt x="3003" y="416"/>
                    <a:pt x="3203" y="349"/>
                    <a:pt x="3203" y="349"/>
                  </a:cubicBezTo>
                  <a:lnTo>
                    <a:pt x="3203" y="316"/>
                  </a:lnTo>
                  <a:cubicBezTo>
                    <a:pt x="3203" y="316"/>
                    <a:pt x="3003" y="182"/>
                    <a:pt x="2702" y="82"/>
                  </a:cubicBezTo>
                  <a:cubicBezTo>
                    <a:pt x="2602" y="49"/>
                    <a:pt x="2436" y="15"/>
                    <a:pt x="2202" y="15"/>
                  </a:cubicBezTo>
                  <a:lnTo>
                    <a:pt x="1635" y="15"/>
                  </a:lnTo>
                  <a:cubicBezTo>
                    <a:pt x="1357" y="4"/>
                    <a:pt x="1083" y="1"/>
                    <a:pt x="841"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2"/>
            <p:cNvSpPr/>
            <p:nvPr/>
          </p:nvSpPr>
          <p:spPr>
            <a:xfrm>
              <a:off x="4469771" y="3789099"/>
              <a:ext cx="33716" cy="7750"/>
            </a:xfrm>
            <a:custGeom>
              <a:avLst/>
              <a:gdLst/>
              <a:ahLst/>
              <a:cxnLst/>
              <a:rect l="l" t="t" r="r" b="b"/>
              <a:pathLst>
                <a:path w="2036" h="468" extrusionOk="0">
                  <a:moveTo>
                    <a:pt x="1368" y="0"/>
                  </a:moveTo>
                  <a:cubicBezTo>
                    <a:pt x="1268" y="0"/>
                    <a:pt x="1134" y="33"/>
                    <a:pt x="1001" y="33"/>
                  </a:cubicBezTo>
                  <a:cubicBezTo>
                    <a:pt x="501" y="100"/>
                    <a:pt x="0" y="200"/>
                    <a:pt x="0" y="200"/>
                  </a:cubicBezTo>
                  <a:lnTo>
                    <a:pt x="0" y="267"/>
                  </a:lnTo>
                  <a:cubicBezTo>
                    <a:pt x="0" y="267"/>
                    <a:pt x="501" y="367"/>
                    <a:pt x="1001" y="434"/>
                  </a:cubicBezTo>
                  <a:cubicBezTo>
                    <a:pt x="1134" y="434"/>
                    <a:pt x="1268" y="467"/>
                    <a:pt x="1368" y="467"/>
                  </a:cubicBezTo>
                  <a:cubicBezTo>
                    <a:pt x="1501" y="467"/>
                    <a:pt x="1635" y="467"/>
                    <a:pt x="1701" y="434"/>
                  </a:cubicBezTo>
                  <a:cubicBezTo>
                    <a:pt x="1935" y="334"/>
                    <a:pt x="2035" y="267"/>
                    <a:pt x="2035" y="267"/>
                  </a:cubicBezTo>
                  <a:lnTo>
                    <a:pt x="2035" y="200"/>
                  </a:lnTo>
                  <a:cubicBezTo>
                    <a:pt x="2035" y="200"/>
                    <a:pt x="1935" y="100"/>
                    <a:pt x="1701" y="33"/>
                  </a:cubicBezTo>
                  <a:cubicBezTo>
                    <a:pt x="1601" y="33"/>
                    <a:pt x="1501" y="0"/>
                    <a:pt x="1368"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2"/>
            <p:cNvSpPr/>
            <p:nvPr/>
          </p:nvSpPr>
          <p:spPr>
            <a:xfrm>
              <a:off x="4128137" y="3503505"/>
              <a:ext cx="236689" cy="101230"/>
            </a:xfrm>
            <a:custGeom>
              <a:avLst/>
              <a:gdLst/>
              <a:ahLst/>
              <a:cxnLst/>
              <a:rect l="l" t="t" r="r" b="b"/>
              <a:pathLst>
                <a:path w="8607" h="2269" extrusionOk="0">
                  <a:moveTo>
                    <a:pt x="8606" y="0"/>
                  </a:moveTo>
                  <a:cubicBezTo>
                    <a:pt x="5571" y="234"/>
                    <a:pt x="2669" y="1034"/>
                    <a:pt x="0" y="2269"/>
                  </a:cubicBezTo>
                  <a:cubicBezTo>
                    <a:pt x="3102" y="1868"/>
                    <a:pt x="6038" y="1068"/>
                    <a:pt x="8606"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2"/>
            <p:cNvSpPr/>
            <p:nvPr/>
          </p:nvSpPr>
          <p:spPr>
            <a:xfrm>
              <a:off x="4367579" y="3503505"/>
              <a:ext cx="226722" cy="92272"/>
            </a:xfrm>
            <a:custGeom>
              <a:avLst/>
              <a:gdLst/>
              <a:ahLst/>
              <a:cxnLst/>
              <a:rect l="l" t="t" r="r" b="b"/>
              <a:pathLst>
                <a:path w="8640" h="2269" extrusionOk="0">
                  <a:moveTo>
                    <a:pt x="0" y="0"/>
                  </a:moveTo>
                  <a:lnTo>
                    <a:pt x="0" y="0"/>
                  </a:lnTo>
                  <a:cubicBezTo>
                    <a:pt x="2602" y="1068"/>
                    <a:pt x="5504" y="1868"/>
                    <a:pt x="8640" y="2269"/>
                  </a:cubicBezTo>
                  <a:cubicBezTo>
                    <a:pt x="5971" y="1001"/>
                    <a:pt x="3069" y="234"/>
                    <a:pt x="0"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2"/>
            <p:cNvSpPr/>
            <p:nvPr/>
          </p:nvSpPr>
          <p:spPr>
            <a:xfrm>
              <a:off x="4273468" y="3523499"/>
              <a:ext cx="82150" cy="182153"/>
            </a:xfrm>
            <a:custGeom>
              <a:avLst/>
              <a:gdLst/>
              <a:ahLst/>
              <a:cxnLst/>
              <a:rect l="l" t="t" r="r" b="b"/>
              <a:pathLst>
                <a:path w="3303" h="10375" extrusionOk="0">
                  <a:moveTo>
                    <a:pt x="3302" y="0"/>
                  </a:moveTo>
                  <a:lnTo>
                    <a:pt x="3302" y="0"/>
                  </a:lnTo>
                  <a:cubicBezTo>
                    <a:pt x="1635" y="3069"/>
                    <a:pt x="534" y="6605"/>
                    <a:pt x="0" y="10374"/>
                  </a:cubicBezTo>
                  <a:cubicBezTo>
                    <a:pt x="1568" y="7839"/>
                    <a:pt x="2569" y="5004"/>
                    <a:pt x="3069" y="2002"/>
                  </a:cubicBezTo>
                  <a:lnTo>
                    <a:pt x="3302"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2"/>
            <p:cNvSpPr/>
            <p:nvPr/>
          </p:nvSpPr>
          <p:spPr>
            <a:xfrm>
              <a:off x="4350456" y="3504052"/>
              <a:ext cx="29295" cy="483370"/>
            </a:xfrm>
            <a:custGeom>
              <a:avLst/>
              <a:gdLst/>
              <a:ahLst/>
              <a:cxnLst/>
              <a:rect l="l" t="t" r="r" b="b"/>
              <a:pathLst>
                <a:path w="1769" h="29189" extrusionOk="0">
                  <a:moveTo>
                    <a:pt x="867" y="1"/>
                  </a:moveTo>
                  <a:cubicBezTo>
                    <a:pt x="834" y="668"/>
                    <a:pt x="767" y="1335"/>
                    <a:pt x="634" y="2002"/>
                  </a:cubicBezTo>
                  <a:cubicBezTo>
                    <a:pt x="267" y="5738"/>
                    <a:pt x="0" y="10041"/>
                    <a:pt x="0" y="14578"/>
                  </a:cubicBezTo>
                  <a:cubicBezTo>
                    <a:pt x="0" y="19982"/>
                    <a:pt x="300" y="25019"/>
                    <a:pt x="867" y="29188"/>
                  </a:cubicBezTo>
                  <a:cubicBezTo>
                    <a:pt x="1434" y="25019"/>
                    <a:pt x="1768" y="20015"/>
                    <a:pt x="1768" y="14578"/>
                  </a:cubicBezTo>
                  <a:cubicBezTo>
                    <a:pt x="1768" y="10041"/>
                    <a:pt x="1535" y="5738"/>
                    <a:pt x="1134" y="2036"/>
                  </a:cubicBezTo>
                  <a:cubicBezTo>
                    <a:pt x="1034" y="1368"/>
                    <a:pt x="934" y="668"/>
                    <a:pt x="867"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9" name="Google Shape;1569;p42"/>
          <p:cNvGrpSpPr/>
          <p:nvPr/>
        </p:nvGrpSpPr>
        <p:grpSpPr>
          <a:xfrm>
            <a:off x="6692114" y="1405774"/>
            <a:ext cx="755431" cy="706196"/>
            <a:chOff x="5770756" y="873899"/>
            <a:chExt cx="755431" cy="706196"/>
          </a:xfrm>
        </p:grpSpPr>
        <p:sp>
          <p:nvSpPr>
            <p:cNvPr id="1570" name="Google Shape;1570;p42"/>
            <p:cNvSpPr/>
            <p:nvPr/>
          </p:nvSpPr>
          <p:spPr>
            <a:xfrm>
              <a:off x="5921702" y="1287654"/>
              <a:ext cx="236084" cy="97998"/>
            </a:xfrm>
            <a:custGeom>
              <a:avLst/>
              <a:gdLst/>
              <a:ahLst/>
              <a:cxnLst/>
              <a:rect l="l" t="t" r="r" b="b"/>
              <a:pathLst>
                <a:path w="15512" h="6439" extrusionOk="0">
                  <a:moveTo>
                    <a:pt x="15511" y="1"/>
                  </a:moveTo>
                  <a:cubicBezTo>
                    <a:pt x="9807" y="301"/>
                    <a:pt x="4470" y="2636"/>
                    <a:pt x="0" y="6439"/>
                  </a:cubicBezTo>
                  <a:cubicBezTo>
                    <a:pt x="3536" y="4537"/>
                    <a:pt x="7639" y="3203"/>
                    <a:pt x="11975" y="2636"/>
                  </a:cubicBezTo>
                  <a:cubicBezTo>
                    <a:pt x="13209" y="1869"/>
                    <a:pt x="14444" y="1001"/>
                    <a:pt x="1551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2"/>
            <p:cNvSpPr/>
            <p:nvPr/>
          </p:nvSpPr>
          <p:spPr>
            <a:xfrm>
              <a:off x="5936386" y="1327757"/>
              <a:ext cx="182268" cy="57392"/>
            </a:xfrm>
            <a:custGeom>
              <a:avLst/>
              <a:gdLst/>
              <a:ahLst/>
              <a:cxnLst/>
              <a:rect l="l" t="t" r="r" b="b"/>
              <a:pathLst>
                <a:path w="11976" h="3771" extrusionOk="0">
                  <a:moveTo>
                    <a:pt x="11976" y="1"/>
                  </a:moveTo>
                  <a:lnTo>
                    <a:pt x="11976" y="1"/>
                  </a:lnTo>
                  <a:cubicBezTo>
                    <a:pt x="7606" y="568"/>
                    <a:pt x="3570" y="1869"/>
                    <a:pt x="0" y="3770"/>
                  </a:cubicBezTo>
                  <a:cubicBezTo>
                    <a:pt x="768" y="3670"/>
                    <a:pt x="1568" y="3570"/>
                    <a:pt x="2402" y="3503"/>
                  </a:cubicBezTo>
                  <a:cubicBezTo>
                    <a:pt x="5805" y="2970"/>
                    <a:pt x="9040" y="1802"/>
                    <a:pt x="11976"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2"/>
            <p:cNvSpPr/>
            <p:nvPr/>
          </p:nvSpPr>
          <p:spPr>
            <a:xfrm>
              <a:off x="5794894" y="1288171"/>
              <a:ext cx="35279" cy="59401"/>
            </a:xfrm>
            <a:custGeom>
              <a:avLst/>
              <a:gdLst/>
              <a:ahLst/>
              <a:cxnLst/>
              <a:rect l="l" t="t" r="r" b="b"/>
              <a:pathLst>
                <a:path w="2318" h="3903" extrusionOk="0">
                  <a:moveTo>
                    <a:pt x="16" y="0"/>
                  </a:moveTo>
                  <a:cubicBezTo>
                    <a:pt x="16" y="0"/>
                    <a:pt x="4" y="124"/>
                    <a:pt x="3" y="332"/>
                  </a:cubicBezTo>
                  <a:lnTo>
                    <a:pt x="3" y="332"/>
                  </a:lnTo>
                  <a:cubicBezTo>
                    <a:pt x="4" y="267"/>
                    <a:pt x="9" y="201"/>
                    <a:pt x="16" y="134"/>
                  </a:cubicBezTo>
                  <a:cubicBezTo>
                    <a:pt x="82" y="67"/>
                    <a:pt x="82" y="0"/>
                    <a:pt x="16" y="0"/>
                  </a:cubicBezTo>
                  <a:close/>
                  <a:moveTo>
                    <a:pt x="3" y="332"/>
                  </a:moveTo>
                  <a:cubicBezTo>
                    <a:pt x="1" y="396"/>
                    <a:pt x="1" y="458"/>
                    <a:pt x="4" y="519"/>
                  </a:cubicBezTo>
                  <a:lnTo>
                    <a:pt x="4" y="519"/>
                  </a:lnTo>
                  <a:cubicBezTo>
                    <a:pt x="2" y="451"/>
                    <a:pt x="2" y="388"/>
                    <a:pt x="3" y="332"/>
                  </a:cubicBezTo>
                  <a:close/>
                  <a:moveTo>
                    <a:pt x="4" y="519"/>
                  </a:moveTo>
                  <a:cubicBezTo>
                    <a:pt x="22" y="1324"/>
                    <a:pt x="207" y="2880"/>
                    <a:pt x="1283" y="3836"/>
                  </a:cubicBezTo>
                  <a:lnTo>
                    <a:pt x="1316" y="3903"/>
                  </a:lnTo>
                  <a:cubicBezTo>
                    <a:pt x="1583" y="3503"/>
                    <a:pt x="1950" y="3202"/>
                    <a:pt x="2317" y="2969"/>
                  </a:cubicBezTo>
                  <a:cubicBezTo>
                    <a:pt x="2184" y="2902"/>
                    <a:pt x="2017" y="2802"/>
                    <a:pt x="1917" y="2769"/>
                  </a:cubicBezTo>
                  <a:cubicBezTo>
                    <a:pt x="1824" y="2738"/>
                    <a:pt x="80" y="2186"/>
                    <a:pt x="4" y="5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2"/>
            <p:cNvSpPr/>
            <p:nvPr/>
          </p:nvSpPr>
          <p:spPr>
            <a:xfrm>
              <a:off x="5878890" y="873899"/>
              <a:ext cx="47743" cy="512270"/>
            </a:xfrm>
            <a:custGeom>
              <a:avLst/>
              <a:gdLst/>
              <a:ahLst/>
              <a:cxnLst/>
              <a:rect l="l" t="t" r="r" b="b"/>
              <a:pathLst>
                <a:path w="3137" h="33659" extrusionOk="0">
                  <a:moveTo>
                    <a:pt x="3136" y="1"/>
                  </a:moveTo>
                  <a:cubicBezTo>
                    <a:pt x="1168" y="4804"/>
                    <a:pt x="0" y="10575"/>
                    <a:pt x="0" y="16813"/>
                  </a:cubicBezTo>
                  <a:cubicBezTo>
                    <a:pt x="0" y="21950"/>
                    <a:pt x="801" y="26786"/>
                    <a:pt x="2169" y="30989"/>
                  </a:cubicBezTo>
                  <a:cubicBezTo>
                    <a:pt x="2769" y="31723"/>
                    <a:pt x="3136" y="32657"/>
                    <a:pt x="3136" y="33658"/>
                  </a:cubicBezTo>
                  <a:lnTo>
                    <a:pt x="3136"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2"/>
            <p:cNvSpPr/>
            <p:nvPr/>
          </p:nvSpPr>
          <p:spPr>
            <a:xfrm>
              <a:off x="5828118" y="873899"/>
              <a:ext cx="98515" cy="471650"/>
            </a:xfrm>
            <a:custGeom>
              <a:avLst/>
              <a:gdLst/>
              <a:ahLst/>
              <a:cxnLst/>
              <a:rect l="l" t="t" r="r" b="b"/>
              <a:pathLst>
                <a:path w="6473" h="30990" extrusionOk="0">
                  <a:moveTo>
                    <a:pt x="6472" y="1"/>
                  </a:moveTo>
                  <a:cubicBezTo>
                    <a:pt x="2436" y="4804"/>
                    <a:pt x="67" y="10575"/>
                    <a:pt x="1" y="16813"/>
                  </a:cubicBezTo>
                  <a:cubicBezTo>
                    <a:pt x="1" y="21449"/>
                    <a:pt x="1335" y="25819"/>
                    <a:pt x="3670" y="29722"/>
                  </a:cubicBezTo>
                  <a:cubicBezTo>
                    <a:pt x="4404" y="29989"/>
                    <a:pt x="5004" y="30456"/>
                    <a:pt x="5471" y="30989"/>
                  </a:cubicBezTo>
                  <a:cubicBezTo>
                    <a:pt x="4104" y="26786"/>
                    <a:pt x="3303" y="21950"/>
                    <a:pt x="3303" y="16813"/>
                  </a:cubicBezTo>
                  <a:cubicBezTo>
                    <a:pt x="3303" y="10575"/>
                    <a:pt x="4471" y="4804"/>
                    <a:pt x="6472"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2"/>
            <p:cNvSpPr/>
            <p:nvPr/>
          </p:nvSpPr>
          <p:spPr>
            <a:xfrm>
              <a:off x="5801210" y="1385637"/>
              <a:ext cx="15" cy="2557"/>
            </a:xfrm>
            <a:custGeom>
              <a:avLst/>
              <a:gdLst/>
              <a:ahLst/>
              <a:cxnLst/>
              <a:rect l="l" t="t" r="r" b="b"/>
              <a:pathLst>
                <a:path w="1" h="168" extrusionOk="0">
                  <a:moveTo>
                    <a:pt x="1" y="1"/>
                  </a:moveTo>
                  <a:lnTo>
                    <a:pt x="1" y="167"/>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2"/>
            <p:cNvSpPr/>
            <p:nvPr/>
          </p:nvSpPr>
          <p:spPr>
            <a:xfrm>
              <a:off x="5801210" y="1383095"/>
              <a:ext cx="15" cy="2557"/>
            </a:xfrm>
            <a:custGeom>
              <a:avLst/>
              <a:gdLst/>
              <a:ahLst/>
              <a:cxnLst/>
              <a:rect l="l" t="t" r="r" b="b"/>
              <a:pathLst>
                <a:path w="1" h="168" extrusionOk="0">
                  <a:moveTo>
                    <a:pt x="1" y="1"/>
                  </a:moveTo>
                  <a:lnTo>
                    <a:pt x="1" y="168"/>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2"/>
            <p:cNvSpPr/>
            <p:nvPr/>
          </p:nvSpPr>
          <p:spPr>
            <a:xfrm>
              <a:off x="5926618" y="873899"/>
              <a:ext cx="48230" cy="511753"/>
            </a:xfrm>
            <a:custGeom>
              <a:avLst/>
              <a:gdLst/>
              <a:ahLst/>
              <a:cxnLst/>
              <a:rect l="l" t="t" r="r" b="b"/>
              <a:pathLst>
                <a:path w="3169" h="33625" extrusionOk="0">
                  <a:moveTo>
                    <a:pt x="0" y="1"/>
                  </a:moveTo>
                  <a:lnTo>
                    <a:pt x="0" y="33625"/>
                  </a:lnTo>
                  <a:cubicBezTo>
                    <a:pt x="300" y="30122"/>
                    <a:pt x="1168" y="26786"/>
                    <a:pt x="2669" y="23718"/>
                  </a:cubicBezTo>
                  <a:cubicBezTo>
                    <a:pt x="3002" y="21483"/>
                    <a:pt x="3169" y="19181"/>
                    <a:pt x="3169" y="16813"/>
                  </a:cubicBezTo>
                  <a:cubicBezTo>
                    <a:pt x="3169" y="10575"/>
                    <a:pt x="2001" y="4804"/>
                    <a:pt x="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2"/>
            <p:cNvSpPr/>
            <p:nvPr/>
          </p:nvSpPr>
          <p:spPr>
            <a:xfrm>
              <a:off x="5926618" y="873899"/>
              <a:ext cx="98500" cy="360974"/>
            </a:xfrm>
            <a:custGeom>
              <a:avLst/>
              <a:gdLst/>
              <a:ahLst/>
              <a:cxnLst/>
              <a:rect l="l" t="t" r="r" b="b"/>
              <a:pathLst>
                <a:path w="6472" h="23718" extrusionOk="0">
                  <a:moveTo>
                    <a:pt x="0" y="1"/>
                  </a:moveTo>
                  <a:lnTo>
                    <a:pt x="0" y="1"/>
                  </a:lnTo>
                  <a:cubicBezTo>
                    <a:pt x="2001" y="4804"/>
                    <a:pt x="3169" y="10575"/>
                    <a:pt x="3169" y="16813"/>
                  </a:cubicBezTo>
                  <a:cubicBezTo>
                    <a:pt x="3169" y="19181"/>
                    <a:pt x="3002" y="21483"/>
                    <a:pt x="2669" y="23718"/>
                  </a:cubicBezTo>
                  <a:cubicBezTo>
                    <a:pt x="3636" y="21716"/>
                    <a:pt x="4870" y="19848"/>
                    <a:pt x="6438" y="18147"/>
                  </a:cubicBezTo>
                  <a:cubicBezTo>
                    <a:pt x="6471" y="17680"/>
                    <a:pt x="6471" y="17280"/>
                    <a:pt x="6471" y="16813"/>
                  </a:cubicBezTo>
                  <a:cubicBezTo>
                    <a:pt x="6471" y="10575"/>
                    <a:pt x="4103" y="4804"/>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2"/>
            <p:cNvSpPr/>
            <p:nvPr/>
          </p:nvSpPr>
          <p:spPr>
            <a:xfrm>
              <a:off x="5926618" y="1023658"/>
              <a:ext cx="362496" cy="362511"/>
            </a:xfrm>
            <a:custGeom>
              <a:avLst/>
              <a:gdLst/>
              <a:ahLst/>
              <a:cxnLst/>
              <a:rect l="l" t="t" r="r" b="b"/>
              <a:pathLst>
                <a:path w="23818" h="23819" extrusionOk="0">
                  <a:moveTo>
                    <a:pt x="23817" y="1"/>
                  </a:moveTo>
                  <a:cubicBezTo>
                    <a:pt x="17513" y="501"/>
                    <a:pt x="11775" y="2936"/>
                    <a:pt x="7339" y="7340"/>
                  </a:cubicBezTo>
                  <a:cubicBezTo>
                    <a:pt x="7005" y="7640"/>
                    <a:pt x="6705" y="7973"/>
                    <a:pt x="6438" y="8307"/>
                  </a:cubicBezTo>
                  <a:cubicBezTo>
                    <a:pt x="6138" y="14044"/>
                    <a:pt x="3803" y="19348"/>
                    <a:pt x="0" y="23818"/>
                  </a:cubicBezTo>
                  <a:lnTo>
                    <a:pt x="23817" y="1"/>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2"/>
            <p:cNvSpPr/>
            <p:nvPr/>
          </p:nvSpPr>
          <p:spPr>
            <a:xfrm>
              <a:off x="5926615" y="1023160"/>
              <a:ext cx="349177" cy="360973"/>
            </a:xfrm>
            <a:custGeom>
              <a:avLst/>
              <a:gdLst/>
              <a:ahLst/>
              <a:cxnLst/>
              <a:rect l="l" t="t" r="r" b="b"/>
              <a:pathLst>
                <a:path w="23818" h="23818" extrusionOk="0">
                  <a:moveTo>
                    <a:pt x="23817" y="1"/>
                  </a:moveTo>
                  <a:lnTo>
                    <a:pt x="0" y="23818"/>
                  </a:lnTo>
                  <a:cubicBezTo>
                    <a:pt x="4503" y="20048"/>
                    <a:pt x="9807" y="17713"/>
                    <a:pt x="15511" y="17380"/>
                  </a:cubicBezTo>
                  <a:cubicBezTo>
                    <a:pt x="15845" y="17080"/>
                    <a:pt x="16178" y="16746"/>
                    <a:pt x="16478" y="16479"/>
                  </a:cubicBezTo>
                  <a:cubicBezTo>
                    <a:pt x="20882" y="12043"/>
                    <a:pt x="23317" y="6305"/>
                    <a:pt x="23817"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2"/>
            <p:cNvSpPr/>
            <p:nvPr/>
          </p:nvSpPr>
          <p:spPr>
            <a:xfrm>
              <a:off x="5926618" y="1150070"/>
              <a:ext cx="97983" cy="236099"/>
            </a:xfrm>
            <a:custGeom>
              <a:avLst/>
              <a:gdLst/>
              <a:ahLst/>
              <a:cxnLst/>
              <a:rect l="l" t="t" r="r" b="b"/>
              <a:pathLst>
                <a:path w="6438" h="15513" extrusionOk="0">
                  <a:moveTo>
                    <a:pt x="6438" y="1"/>
                  </a:moveTo>
                  <a:cubicBezTo>
                    <a:pt x="4937" y="1702"/>
                    <a:pt x="3669" y="3570"/>
                    <a:pt x="2669" y="5572"/>
                  </a:cubicBezTo>
                  <a:cubicBezTo>
                    <a:pt x="2168" y="9174"/>
                    <a:pt x="1268" y="12510"/>
                    <a:pt x="0" y="15512"/>
                  </a:cubicBezTo>
                  <a:cubicBezTo>
                    <a:pt x="3803" y="11042"/>
                    <a:pt x="6138" y="5705"/>
                    <a:pt x="643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2"/>
            <p:cNvSpPr/>
            <p:nvPr/>
          </p:nvSpPr>
          <p:spPr>
            <a:xfrm>
              <a:off x="5926618" y="1234356"/>
              <a:ext cx="40621" cy="151296"/>
            </a:xfrm>
            <a:custGeom>
              <a:avLst/>
              <a:gdLst/>
              <a:ahLst/>
              <a:cxnLst/>
              <a:rect l="l" t="t" r="r" b="b"/>
              <a:pathLst>
                <a:path w="2669" h="9941" extrusionOk="0">
                  <a:moveTo>
                    <a:pt x="2669" y="0"/>
                  </a:moveTo>
                  <a:lnTo>
                    <a:pt x="2669" y="0"/>
                  </a:lnTo>
                  <a:cubicBezTo>
                    <a:pt x="1168" y="3036"/>
                    <a:pt x="300" y="6438"/>
                    <a:pt x="0" y="9941"/>
                  </a:cubicBezTo>
                  <a:cubicBezTo>
                    <a:pt x="1268" y="6972"/>
                    <a:pt x="2168" y="3636"/>
                    <a:pt x="266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2"/>
            <p:cNvSpPr/>
            <p:nvPr/>
          </p:nvSpPr>
          <p:spPr>
            <a:xfrm>
              <a:off x="5963160" y="1323447"/>
              <a:ext cx="475713" cy="62460"/>
            </a:xfrm>
            <a:custGeom>
              <a:avLst/>
              <a:gdLst/>
              <a:ahLst/>
              <a:cxnLst/>
              <a:rect l="l" t="t" r="r" b="b"/>
              <a:pathLst>
                <a:path w="31257" h="4104" extrusionOk="0">
                  <a:moveTo>
                    <a:pt x="14444" y="1"/>
                  </a:moveTo>
                  <a:cubicBezTo>
                    <a:pt x="12810" y="1"/>
                    <a:pt x="11209" y="101"/>
                    <a:pt x="9608" y="301"/>
                  </a:cubicBezTo>
                  <a:cubicBezTo>
                    <a:pt x="6672" y="2102"/>
                    <a:pt x="3437" y="3270"/>
                    <a:pt x="1" y="3803"/>
                  </a:cubicBezTo>
                  <a:cubicBezTo>
                    <a:pt x="4304" y="3303"/>
                    <a:pt x="9241" y="3036"/>
                    <a:pt x="14444" y="3036"/>
                  </a:cubicBezTo>
                  <a:cubicBezTo>
                    <a:pt x="20649" y="3036"/>
                    <a:pt x="26453" y="3437"/>
                    <a:pt x="31256" y="4104"/>
                  </a:cubicBezTo>
                  <a:cubicBezTo>
                    <a:pt x="26453" y="1502"/>
                    <a:pt x="20649" y="1"/>
                    <a:pt x="1444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2"/>
            <p:cNvSpPr/>
            <p:nvPr/>
          </p:nvSpPr>
          <p:spPr>
            <a:xfrm>
              <a:off x="5927121" y="1369398"/>
              <a:ext cx="511753" cy="31991"/>
            </a:xfrm>
            <a:custGeom>
              <a:avLst/>
              <a:gdLst/>
              <a:ahLst/>
              <a:cxnLst/>
              <a:rect l="l" t="t" r="r" b="b"/>
              <a:pathLst>
                <a:path w="33625" h="2102" extrusionOk="0">
                  <a:moveTo>
                    <a:pt x="16812" y="0"/>
                  </a:moveTo>
                  <a:cubicBezTo>
                    <a:pt x="11609" y="0"/>
                    <a:pt x="6672" y="300"/>
                    <a:pt x="2402" y="767"/>
                  </a:cubicBezTo>
                  <a:cubicBezTo>
                    <a:pt x="1602" y="934"/>
                    <a:pt x="801" y="1001"/>
                    <a:pt x="0" y="1034"/>
                  </a:cubicBezTo>
                  <a:cubicBezTo>
                    <a:pt x="4804" y="1701"/>
                    <a:pt x="10608" y="2102"/>
                    <a:pt x="16812" y="2102"/>
                  </a:cubicBezTo>
                  <a:cubicBezTo>
                    <a:pt x="23017" y="2102"/>
                    <a:pt x="28821" y="1701"/>
                    <a:pt x="33624" y="1034"/>
                  </a:cubicBezTo>
                  <a:cubicBezTo>
                    <a:pt x="28821" y="367"/>
                    <a:pt x="23017" y="0"/>
                    <a:pt x="16812"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2"/>
            <p:cNvSpPr/>
            <p:nvPr/>
          </p:nvSpPr>
          <p:spPr>
            <a:xfrm>
              <a:off x="5926618" y="1385637"/>
              <a:ext cx="511753" cy="61958"/>
            </a:xfrm>
            <a:custGeom>
              <a:avLst/>
              <a:gdLst/>
              <a:ahLst/>
              <a:cxnLst/>
              <a:rect l="l" t="t" r="r" b="b"/>
              <a:pathLst>
                <a:path w="33625" h="4071" extrusionOk="0">
                  <a:moveTo>
                    <a:pt x="0" y="1"/>
                  </a:moveTo>
                  <a:lnTo>
                    <a:pt x="0" y="1"/>
                  </a:lnTo>
                  <a:cubicBezTo>
                    <a:pt x="4784" y="2574"/>
                    <a:pt x="10515" y="4071"/>
                    <a:pt x="16611" y="4071"/>
                  </a:cubicBezTo>
                  <a:cubicBezTo>
                    <a:pt x="16678" y="4071"/>
                    <a:pt x="16745" y="4071"/>
                    <a:pt x="16812" y="4070"/>
                  </a:cubicBezTo>
                  <a:cubicBezTo>
                    <a:pt x="23016" y="4070"/>
                    <a:pt x="28821" y="2569"/>
                    <a:pt x="33624" y="1"/>
                  </a:cubicBezTo>
                  <a:lnTo>
                    <a:pt x="33624" y="1"/>
                  </a:lnTo>
                  <a:cubicBezTo>
                    <a:pt x="28821" y="668"/>
                    <a:pt x="23016" y="1035"/>
                    <a:pt x="16812" y="1035"/>
                  </a:cubicBezTo>
                  <a:cubicBezTo>
                    <a:pt x="10608" y="1035"/>
                    <a:pt x="4803" y="668"/>
                    <a:pt x="0"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2"/>
            <p:cNvSpPr/>
            <p:nvPr/>
          </p:nvSpPr>
          <p:spPr>
            <a:xfrm>
              <a:off x="5926618" y="1385637"/>
              <a:ext cx="511753" cy="97998"/>
            </a:xfrm>
            <a:custGeom>
              <a:avLst/>
              <a:gdLst/>
              <a:ahLst/>
              <a:cxnLst/>
              <a:rect l="l" t="t" r="r" b="b"/>
              <a:pathLst>
                <a:path w="33625" h="6439" extrusionOk="0">
                  <a:moveTo>
                    <a:pt x="0" y="1"/>
                  </a:moveTo>
                  <a:cubicBezTo>
                    <a:pt x="4837" y="4070"/>
                    <a:pt x="10641" y="6439"/>
                    <a:pt x="16812" y="6439"/>
                  </a:cubicBezTo>
                  <a:cubicBezTo>
                    <a:pt x="23016" y="6439"/>
                    <a:pt x="28821" y="4070"/>
                    <a:pt x="33624" y="1"/>
                  </a:cubicBezTo>
                  <a:lnTo>
                    <a:pt x="33624" y="1"/>
                  </a:lnTo>
                  <a:cubicBezTo>
                    <a:pt x="28821" y="2569"/>
                    <a:pt x="23016" y="4070"/>
                    <a:pt x="16812" y="4070"/>
                  </a:cubicBezTo>
                  <a:cubicBezTo>
                    <a:pt x="10608" y="4070"/>
                    <a:pt x="4803" y="2569"/>
                    <a:pt x="0"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2"/>
            <p:cNvSpPr/>
            <p:nvPr/>
          </p:nvSpPr>
          <p:spPr>
            <a:xfrm>
              <a:off x="6460181" y="1380569"/>
              <a:ext cx="66007" cy="9147"/>
            </a:xfrm>
            <a:custGeom>
              <a:avLst/>
              <a:gdLst/>
              <a:ahLst/>
              <a:cxnLst/>
              <a:rect l="l" t="t" r="r" b="b"/>
              <a:pathLst>
                <a:path w="4337" h="601" extrusionOk="0">
                  <a:moveTo>
                    <a:pt x="2969" y="0"/>
                  </a:moveTo>
                  <a:cubicBezTo>
                    <a:pt x="2736" y="33"/>
                    <a:pt x="2469" y="67"/>
                    <a:pt x="2169" y="67"/>
                  </a:cubicBezTo>
                  <a:cubicBezTo>
                    <a:pt x="1635" y="100"/>
                    <a:pt x="1101" y="167"/>
                    <a:pt x="668" y="200"/>
                  </a:cubicBezTo>
                  <a:cubicBezTo>
                    <a:pt x="301" y="234"/>
                    <a:pt x="0" y="267"/>
                    <a:pt x="0" y="267"/>
                  </a:cubicBezTo>
                  <a:lnTo>
                    <a:pt x="0" y="300"/>
                  </a:lnTo>
                  <a:cubicBezTo>
                    <a:pt x="0" y="300"/>
                    <a:pt x="267" y="367"/>
                    <a:pt x="668" y="400"/>
                  </a:cubicBezTo>
                  <a:cubicBezTo>
                    <a:pt x="1101" y="434"/>
                    <a:pt x="1635" y="467"/>
                    <a:pt x="2169" y="534"/>
                  </a:cubicBezTo>
                  <a:cubicBezTo>
                    <a:pt x="2435" y="567"/>
                    <a:pt x="2736" y="601"/>
                    <a:pt x="2969" y="601"/>
                  </a:cubicBezTo>
                  <a:cubicBezTo>
                    <a:pt x="3236" y="601"/>
                    <a:pt x="3470" y="567"/>
                    <a:pt x="3670" y="534"/>
                  </a:cubicBezTo>
                  <a:cubicBezTo>
                    <a:pt x="4070" y="434"/>
                    <a:pt x="4337" y="300"/>
                    <a:pt x="4337" y="300"/>
                  </a:cubicBezTo>
                  <a:lnTo>
                    <a:pt x="4337" y="267"/>
                  </a:lnTo>
                  <a:cubicBezTo>
                    <a:pt x="4337" y="267"/>
                    <a:pt x="4103" y="134"/>
                    <a:pt x="3670" y="67"/>
                  </a:cubicBezTo>
                  <a:cubicBezTo>
                    <a:pt x="3470" y="33"/>
                    <a:pt x="3236" y="0"/>
                    <a:pt x="2969"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2"/>
            <p:cNvSpPr/>
            <p:nvPr/>
          </p:nvSpPr>
          <p:spPr>
            <a:xfrm>
              <a:off x="6449010" y="1400369"/>
              <a:ext cx="61441" cy="29967"/>
            </a:xfrm>
            <a:custGeom>
              <a:avLst/>
              <a:gdLst/>
              <a:ahLst/>
              <a:cxnLst/>
              <a:rect l="l" t="t" r="r" b="b"/>
              <a:pathLst>
                <a:path w="4037" h="1969" extrusionOk="0">
                  <a:moveTo>
                    <a:pt x="34" y="0"/>
                  </a:moveTo>
                  <a:lnTo>
                    <a:pt x="1" y="67"/>
                  </a:lnTo>
                  <a:cubicBezTo>
                    <a:pt x="1" y="67"/>
                    <a:pt x="201" y="234"/>
                    <a:pt x="568" y="434"/>
                  </a:cubicBezTo>
                  <a:cubicBezTo>
                    <a:pt x="968" y="634"/>
                    <a:pt x="1402" y="901"/>
                    <a:pt x="1902" y="1168"/>
                  </a:cubicBezTo>
                  <a:cubicBezTo>
                    <a:pt x="2169" y="1301"/>
                    <a:pt x="2369" y="1468"/>
                    <a:pt x="2636" y="1601"/>
                  </a:cubicBezTo>
                  <a:cubicBezTo>
                    <a:pt x="2869" y="1735"/>
                    <a:pt x="3069" y="1801"/>
                    <a:pt x="3303" y="1835"/>
                  </a:cubicBezTo>
                  <a:cubicBezTo>
                    <a:pt x="3703" y="1968"/>
                    <a:pt x="4003" y="1968"/>
                    <a:pt x="4003" y="1968"/>
                  </a:cubicBezTo>
                  <a:lnTo>
                    <a:pt x="4037" y="1935"/>
                  </a:lnTo>
                  <a:cubicBezTo>
                    <a:pt x="4037" y="1935"/>
                    <a:pt x="3837" y="1735"/>
                    <a:pt x="3503" y="1468"/>
                  </a:cubicBezTo>
                  <a:cubicBezTo>
                    <a:pt x="3336" y="1334"/>
                    <a:pt x="3136" y="1234"/>
                    <a:pt x="2869" y="1101"/>
                  </a:cubicBezTo>
                  <a:cubicBezTo>
                    <a:pt x="2669" y="967"/>
                    <a:pt x="2369" y="901"/>
                    <a:pt x="2135" y="801"/>
                  </a:cubicBezTo>
                  <a:cubicBezTo>
                    <a:pt x="1635" y="600"/>
                    <a:pt x="1068" y="400"/>
                    <a:pt x="701" y="267"/>
                  </a:cubicBezTo>
                  <a:cubicBezTo>
                    <a:pt x="301" y="100"/>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2"/>
            <p:cNvSpPr/>
            <p:nvPr/>
          </p:nvSpPr>
          <p:spPr>
            <a:xfrm>
              <a:off x="6429209" y="1416106"/>
              <a:ext cx="52811" cy="44684"/>
            </a:xfrm>
            <a:custGeom>
              <a:avLst/>
              <a:gdLst/>
              <a:ahLst/>
              <a:cxnLst/>
              <a:rect l="l" t="t" r="r" b="b"/>
              <a:pathLst>
                <a:path w="3470" h="2936" extrusionOk="0">
                  <a:moveTo>
                    <a:pt x="34" y="0"/>
                  </a:moveTo>
                  <a:lnTo>
                    <a:pt x="1" y="67"/>
                  </a:lnTo>
                  <a:lnTo>
                    <a:pt x="501" y="567"/>
                  </a:lnTo>
                  <a:cubicBezTo>
                    <a:pt x="801" y="867"/>
                    <a:pt x="1168" y="1268"/>
                    <a:pt x="1568" y="1635"/>
                  </a:cubicBezTo>
                  <a:cubicBezTo>
                    <a:pt x="1802" y="1868"/>
                    <a:pt x="1969" y="2068"/>
                    <a:pt x="2169" y="2235"/>
                  </a:cubicBezTo>
                  <a:cubicBezTo>
                    <a:pt x="2369" y="2402"/>
                    <a:pt x="2602" y="2535"/>
                    <a:pt x="2769" y="2635"/>
                  </a:cubicBezTo>
                  <a:cubicBezTo>
                    <a:pt x="3136" y="2869"/>
                    <a:pt x="3436" y="2936"/>
                    <a:pt x="3436" y="2936"/>
                  </a:cubicBezTo>
                  <a:lnTo>
                    <a:pt x="3470" y="2902"/>
                  </a:lnTo>
                  <a:cubicBezTo>
                    <a:pt x="3470" y="2902"/>
                    <a:pt x="3336" y="2602"/>
                    <a:pt x="3036" y="2268"/>
                  </a:cubicBezTo>
                  <a:cubicBezTo>
                    <a:pt x="2936" y="2102"/>
                    <a:pt x="2769" y="1935"/>
                    <a:pt x="2536" y="1768"/>
                  </a:cubicBezTo>
                  <a:cubicBezTo>
                    <a:pt x="2336" y="1668"/>
                    <a:pt x="2102" y="1468"/>
                    <a:pt x="1869" y="1301"/>
                  </a:cubicBezTo>
                  <a:cubicBezTo>
                    <a:pt x="1435" y="1001"/>
                    <a:pt x="968" y="634"/>
                    <a:pt x="634" y="400"/>
                  </a:cubicBezTo>
                  <a:cubicBezTo>
                    <a:pt x="301" y="167"/>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2"/>
            <p:cNvSpPr/>
            <p:nvPr/>
          </p:nvSpPr>
          <p:spPr>
            <a:xfrm>
              <a:off x="6407887" y="1430321"/>
              <a:ext cx="44182" cy="53816"/>
            </a:xfrm>
            <a:custGeom>
              <a:avLst/>
              <a:gdLst/>
              <a:ahLst/>
              <a:cxnLst/>
              <a:rect l="l" t="t" r="r" b="b"/>
              <a:pathLst>
                <a:path w="2903" h="3536" extrusionOk="0">
                  <a:moveTo>
                    <a:pt x="34" y="0"/>
                  </a:moveTo>
                  <a:cubicBezTo>
                    <a:pt x="1" y="0"/>
                    <a:pt x="167" y="267"/>
                    <a:pt x="434" y="634"/>
                  </a:cubicBezTo>
                  <a:cubicBezTo>
                    <a:pt x="668" y="1001"/>
                    <a:pt x="1001" y="1468"/>
                    <a:pt x="1335" y="1935"/>
                  </a:cubicBezTo>
                  <a:cubicBezTo>
                    <a:pt x="1502" y="2168"/>
                    <a:pt x="1602" y="2435"/>
                    <a:pt x="1769" y="2635"/>
                  </a:cubicBezTo>
                  <a:cubicBezTo>
                    <a:pt x="1935" y="2802"/>
                    <a:pt x="2102" y="3002"/>
                    <a:pt x="2269" y="3136"/>
                  </a:cubicBezTo>
                  <a:cubicBezTo>
                    <a:pt x="2602" y="3436"/>
                    <a:pt x="2869" y="3536"/>
                    <a:pt x="2869" y="3536"/>
                  </a:cubicBezTo>
                  <a:lnTo>
                    <a:pt x="2903" y="3503"/>
                  </a:lnTo>
                  <a:cubicBezTo>
                    <a:pt x="2903" y="3503"/>
                    <a:pt x="2836" y="3236"/>
                    <a:pt x="2602" y="2835"/>
                  </a:cubicBezTo>
                  <a:cubicBezTo>
                    <a:pt x="2502" y="2635"/>
                    <a:pt x="2369" y="2435"/>
                    <a:pt x="2202" y="2202"/>
                  </a:cubicBezTo>
                  <a:lnTo>
                    <a:pt x="1602" y="1635"/>
                  </a:lnTo>
                  <a:cubicBezTo>
                    <a:pt x="1201" y="1201"/>
                    <a:pt x="835" y="801"/>
                    <a:pt x="534" y="500"/>
                  </a:cubicBezTo>
                  <a:lnTo>
                    <a:pt x="3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2"/>
            <p:cNvSpPr/>
            <p:nvPr/>
          </p:nvSpPr>
          <p:spPr>
            <a:xfrm>
              <a:off x="6383521" y="1445038"/>
              <a:ext cx="37075" cy="59417"/>
            </a:xfrm>
            <a:custGeom>
              <a:avLst/>
              <a:gdLst/>
              <a:ahLst/>
              <a:cxnLst/>
              <a:rect l="l" t="t" r="r" b="b"/>
              <a:pathLst>
                <a:path w="2436" h="3904" extrusionOk="0">
                  <a:moveTo>
                    <a:pt x="0" y="0"/>
                  </a:moveTo>
                  <a:cubicBezTo>
                    <a:pt x="0" y="0"/>
                    <a:pt x="134" y="301"/>
                    <a:pt x="334" y="668"/>
                  </a:cubicBezTo>
                  <a:cubicBezTo>
                    <a:pt x="501" y="1068"/>
                    <a:pt x="801" y="1568"/>
                    <a:pt x="1035" y="2069"/>
                  </a:cubicBezTo>
                  <a:lnTo>
                    <a:pt x="1435" y="2836"/>
                  </a:lnTo>
                  <a:cubicBezTo>
                    <a:pt x="1535" y="3036"/>
                    <a:pt x="1702" y="3236"/>
                    <a:pt x="1835" y="3403"/>
                  </a:cubicBezTo>
                  <a:cubicBezTo>
                    <a:pt x="2135" y="3736"/>
                    <a:pt x="2369" y="3903"/>
                    <a:pt x="2369" y="3903"/>
                  </a:cubicBezTo>
                  <a:lnTo>
                    <a:pt x="2436" y="3870"/>
                  </a:lnTo>
                  <a:cubicBezTo>
                    <a:pt x="2436" y="3870"/>
                    <a:pt x="2369" y="3570"/>
                    <a:pt x="2202" y="3169"/>
                  </a:cubicBezTo>
                  <a:cubicBezTo>
                    <a:pt x="2135" y="2969"/>
                    <a:pt x="2002" y="2702"/>
                    <a:pt x="1868" y="2502"/>
                  </a:cubicBezTo>
                  <a:cubicBezTo>
                    <a:pt x="1702" y="2302"/>
                    <a:pt x="1535" y="2069"/>
                    <a:pt x="1368" y="1835"/>
                  </a:cubicBezTo>
                  <a:cubicBezTo>
                    <a:pt x="1035" y="1368"/>
                    <a:pt x="701" y="934"/>
                    <a:pt x="467" y="601"/>
                  </a:cubicBezTo>
                  <a:cubicBezTo>
                    <a:pt x="201" y="201"/>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2"/>
            <p:cNvSpPr/>
            <p:nvPr/>
          </p:nvSpPr>
          <p:spPr>
            <a:xfrm>
              <a:off x="6359656" y="1458233"/>
              <a:ext cx="30484" cy="64500"/>
            </a:xfrm>
            <a:custGeom>
              <a:avLst/>
              <a:gdLst/>
              <a:ahLst/>
              <a:cxnLst/>
              <a:rect l="l" t="t" r="r" b="b"/>
              <a:pathLst>
                <a:path w="2003" h="4238" extrusionOk="0">
                  <a:moveTo>
                    <a:pt x="34" y="1"/>
                  </a:moveTo>
                  <a:lnTo>
                    <a:pt x="1" y="134"/>
                  </a:lnTo>
                  <a:cubicBezTo>
                    <a:pt x="1" y="134"/>
                    <a:pt x="67" y="368"/>
                    <a:pt x="234" y="801"/>
                  </a:cubicBezTo>
                  <a:cubicBezTo>
                    <a:pt x="401" y="1168"/>
                    <a:pt x="601" y="1702"/>
                    <a:pt x="835" y="2269"/>
                  </a:cubicBezTo>
                  <a:cubicBezTo>
                    <a:pt x="901" y="2503"/>
                    <a:pt x="1001" y="2803"/>
                    <a:pt x="1101" y="3070"/>
                  </a:cubicBezTo>
                  <a:cubicBezTo>
                    <a:pt x="1235" y="3303"/>
                    <a:pt x="1368" y="3503"/>
                    <a:pt x="1502" y="3670"/>
                  </a:cubicBezTo>
                  <a:cubicBezTo>
                    <a:pt x="1702" y="4004"/>
                    <a:pt x="1935" y="4237"/>
                    <a:pt x="1935" y="4237"/>
                  </a:cubicBezTo>
                  <a:lnTo>
                    <a:pt x="2002" y="4170"/>
                  </a:lnTo>
                  <a:cubicBezTo>
                    <a:pt x="2002" y="4170"/>
                    <a:pt x="2002" y="3837"/>
                    <a:pt x="1869" y="3437"/>
                  </a:cubicBezTo>
                  <a:cubicBezTo>
                    <a:pt x="1835" y="3236"/>
                    <a:pt x="1735" y="2970"/>
                    <a:pt x="1602" y="2736"/>
                  </a:cubicBezTo>
                  <a:cubicBezTo>
                    <a:pt x="1502" y="2503"/>
                    <a:pt x="1335" y="2269"/>
                    <a:pt x="1202" y="2002"/>
                  </a:cubicBezTo>
                  <a:cubicBezTo>
                    <a:pt x="901" y="1502"/>
                    <a:pt x="601" y="1001"/>
                    <a:pt x="401" y="635"/>
                  </a:cubicBezTo>
                  <a:cubicBezTo>
                    <a:pt x="201" y="268"/>
                    <a:pt x="34" y="1"/>
                    <a:pt x="34"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2"/>
            <p:cNvSpPr/>
            <p:nvPr/>
          </p:nvSpPr>
          <p:spPr>
            <a:xfrm>
              <a:off x="6332246" y="1472966"/>
              <a:ext cx="23879" cy="66509"/>
            </a:xfrm>
            <a:custGeom>
              <a:avLst/>
              <a:gdLst/>
              <a:ahLst/>
              <a:cxnLst/>
              <a:rect l="l" t="t" r="r" b="b"/>
              <a:pathLst>
                <a:path w="1569" h="4370" extrusionOk="0">
                  <a:moveTo>
                    <a:pt x="0" y="0"/>
                  </a:moveTo>
                  <a:cubicBezTo>
                    <a:pt x="0" y="0"/>
                    <a:pt x="34" y="300"/>
                    <a:pt x="167" y="701"/>
                  </a:cubicBezTo>
                  <a:cubicBezTo>
                    <a:pt x="301" y="1134"/>
                    <a:pt x="401" y="1701"/>
                    <a:pt x="567" y="2268"/>
                  </a:cubicBezTo>
                  <a:cubicBezTo>
                    <a:pt x="668" y="2535"/>
                    <a:pt x="701" y="2835"/>
                    <a:pt x="801" y="3102"/>
                  </a:cubicBezTo>
                  <a:cubicBezTo>
                    <a:pt x="868" y="3336"/>
                    <a:pt x="1001" y="3536"/>
                    <a:pt x="1068" y="3769"/>
                  </a:cubicBezTo>
                  <a:cubicBezTo>
                    <a:pt x="1301" y="4136"/>
                    <a:pt x="1501" y="4370"/>
                    <a:pt x="1501" y="4370"/>
                  </a:cubicBezTo>
                  <a:lnTo>
                    <a:pt x="1535" y="4370"/>
                  </a:lnTo>
                  <a:cubicBezTo>
                    <a:pt x="1535" y="4370"/>
                    <a:pt x="1568" y="4036"/>
                    <a:pt x="1501" y="3636"/>
                  </a:cubicBezTo>
                  <a:cubicBezTo>
                    <a:pt x="1468" y="3403"/>
                    <a:pt x="1401" y="3169"/>
                    <a:pt x="1335" y="2936"/>
                  </a:cubicBezTo>
                  <a:cubicBezTo>
                    <a:pt x="1235" y="2669"/>
                    <a:pt x="1135" y="2368"/>
                    <a:pt x="1001" y="2135"/>
                  </a:cubicBezTo>
                  <a:cubicBezTo>
                    <a:pt x="801" y="1568"/>
                    <a:pt x="534" y="1034"/>
                    <a:pt x="367" y="667"/>
                  </a:cubicBezTo>
                  <a:cubicBezTo>
                    <a:pt x="201" y="234"/>
                    <a:pt x="67" y="0"/>
                    <a:pt x="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2"/>
            <p:cNvSpPr/>
            <p:nvPr/>
          </p:nvSpPr>
          <p:spPr>
            <a:xfrm>
              <a:off x="6303816" y="1487181"/>
              <a:ext cx="14230" cy="69568"/>
            </a:xfrm>
            <a:custGeom>
              <a:avLst/>
              <a:gdLst/>
              <a:ahLst/>
              <a:cxnLst/>
              <a:rect l="l" t="t" r="r" b="b"/>
              <a:pathLst>
                <a:path w="935" h="4571" extrusionOk="0">
                  <a:moveTo>
                    <a:pt x="34" y="0"/>
                  </a:moveTo>
                  <a:lnTo>
                    <a:pt x="0" y="67"/>
                  </a:lnTo>
                  <a:cubicBezTo>
                    <a:pt x="0" y="67"/>
                    <a:pt x="34" y="367"/>
                    <a:pt x="67" y="767"/>
                  </a:cubicBezTo>
                  <a:cubicBezTo>
                    <a:pt x="100" y="1201"/>
                    <a:pt x="167" y="1768"/>
                    <a:pt x="234" y="2368"/>
                  </a:cubicBezTo>
                  <a:cubicBezTo>
                    <a:pt x="267" y="2669"/>
                    <a:pt x="267" y="2936"/>
                    <a:pt x="334" y="3202"/>
                  </a:cubicBezTo>
                  <a:cubicBezTo>
                    <a:pt x="367" y="3436"/>
                    <a:pt x="434" y="3703"/>
                    <a:pt x="534" y="3903"/>
                  </a:cubicBezTo>
                  <a:cubicBezTo>
                    <a:pt x="701" y="4337"/>
                    <a:pt x="868" y="4570"/>
                    <a:pt x="868" y="4570"/>
                  </a:cubicBezTo>
                  <a:lnTo>
                    <a:pt x="901" y="4570"/>
                  </a:lnTo>
                  <a:cubicBezTo>
                    <a:pt x="901" y="4570"/>
                    <a:pt x="934" y="4270"/>
                    <a:pt x="934" y="3836"/>
                  </a:cubicBezTo>
                  <a:cubicBezTo>
                    <a:pt x="934" y="3569"/>
                    <a:pt x="901" y="3302"/>
                    <a:pt x="868" y="3069"/>
                  </a:cubicBezTo>
                  <a:cubicBezTo>
                    <a:pt x="834" y="2769"/>
                    <a:pt x="734" y="2535"/>
                    <a:pt x="668" y="2235"/>
                  </a:cubicBezTo>
                  <a:cubicBezTo>
                    <a:pt x="501" y="1668"/>
                    <a:pt x="367" y="1101"/>
                    <a:pt x="234" y="701"/>
                  </a:cubicBezTo>
                  <a:cubicBezTo>
                    <a:pt x="100" y="267"/>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2"/>
            <p:cNvSpPr/>
            <p:nvPr/>
          </p:nvSpPr>
          <p:spPr>
            <a:xfrm>
              <a:off x="6270821" y="1495293"/>
              <a:ext cx="8127" cy="70588"/>
            </a:xfrm>
            <a:custGeom>
              <a:avLst/>
              <a:gdLst/>
              <a:ahLst/>
              <a:cxnLst/>
              <a:rect l="l" t="t" r="r" b="b"/>
              <a:pathLst>
                <a:path w="534" h="4638" extrusionOk="0">
                  <a:moveTo>
                    <a:pt x="67" y="1"/>
                  </a:moveTo>
                  <a:lnTo>
                    <a:pt x="67" y="34"/>
                  </a:lnTo>
                  <a:cubicBezTo>
                    <a:pt x="67" y="34"/>
                    <a:pt x="34" y="334"/>
                    <a:pt x="34" y="735"/>
                  </a:cubicBezTo>
                  <a:cubicBezTo>
                    <a:pt x="0" y="1168"/>
                    <a:pt x="0" y="1735"/>
                    <a:pt x="0" y="2336"/>
                  </a:cubicBezTo>
                  <a:lnTo>
                    <a:pt x="0" y="3170"/>
                  </a:lnTo>
                  <a:cubicBezTo>
                    <a:pt x="34" y="3470"/>
                    <a:pt x="67" y="3703"/>
                    <a:pt x="100" y="3904"/>
                  </a:cubicBezTo>
                  <a:cubicBezTo>
                    <a:pt x="200" y="4337"/>
                    <a:pt x="334" y="4637"/>
                    <a:pt x="334" y="4637"/>
                  </a:cubicBezTo>
                  <a:lnTo>
                    <a:pt x="367" y="4637"/>
                  </a:lnTo>
                  <a:cubicBezTo>
                    <a:pt x="367" y="4637"/>
                    <a:pt x="434" y="4337"/>
                    <a:pt x="501" y="3870"/>
                  </a:cubicBezTo>
                  <a:cubicBezTo>
                    <a:pt x="534" y="3670"/>
                    <a:pt x="534" y="3370"/>
                    <a:pt x="534" y="3136"/>
                  </a:cubicBezTo>
                  <a:cubicBezTo>
                    <a:pt x="501" y="2870"/>
                    <a:pt x="434" y="2569"/>
                    <a:pt x="400" y="2302"/>
                  </a:cubicBezTo>
                  <a:cubicBezTo>
                    <a:pt x="334" y="1702"/>
                    <a:pt x="267" y="1102"/>
                    <a:pt x="200" y="701"/>
                  </a:cubicBezTo>
                  <a:cubicBezTo>
                    <a:pt x="100" y="268"/>
                    <a:pt x="67" y="1"/>
                    <a:pt x="67"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2"/>
            <p:cNvSpPr/>
            <p:nvPr/>
          </p:nvSpPr>
          <p:spPr>
            <a:xfrm>
              <a:off x="6229698" y="1500878"/>
              <a:ext cx="8645" cy="70588"/>
            </a:xfrm>
            <a:custGeom>
              <a:avLst/>
              <a:gdLst/>
              <a:ahLst/>
              <a:cxnLst/>
              <a:rect l="l" t="t" r="r" b="b"/>
              <a:pathLst>
                <a:path w="568" h="4638" extrusionOk="0">
                  <a:moveTo>
                    <a:pt x="234" y="1"/>
                  </a:moveTo>
                  <a:lnTo>
                    <a:pt x="134" y="34"/>
                  </a:lnTo>
                  <a:cubicBezTo>
                    <a:pt x="134" y="34"/>
                    <a:pt x="100" y="334"/>
                    <a:pt x="100" y="768"/>
                  </a:cubicBezTo>
                  <a:cubicBezTo>
                    <a:pt x="100" y="1168"/>
                    <a:pt x="67" y="1769"/>
                    <a:pt x="67" y="2336"/>
                  </a:cubicBezTo>
                  <a:cubicBezTo>
                    <a:pt x="67" y="2636"/>
                    <a:pt x="0" y="2936"/>
                    <a:pt x="0" y="3170"/>
                  </a:cubicBezTo>
                  <a:cubicBezTo>
                    <a:pt x="0" y="3470"/>
                    <a:pt x="67" y="3703"/>
                    <a:pt x="100" y="3937"/>
                  </a:cubicBezTo>
                  <a:cubicBezTo>
                    <a:pt x="167" y="4337"/>
                    <a:pt x="300" y="4637"/>
                    <a:pt x="300" y="4637"/>
                  </a:cubicBezTo>
                  <a:lnTo>
                    <a:pt x="334" y="4637"/>
                  </a:lnTo>
                  <a:cubicBezTo>
                    <a:pt x="334" y="4637"/>
                    <a:pt x="467" y="4304"/>
                    <a:pt x="501" y="3870"/>
                  </a:cubicBezTo>
                  <a:cubicBezTo>
                    <a:pt x="567" y="3670"/>
                    <a:pt x="567" y="3403"/>
                    <a:pt x="567" y="3136"/>
                  </a:cubicBezTo>
                  <a:cubicBezTo>
                    <a:pt x="567" y="2869"/>
                    <a:pt x="501" y="2569"/>
                    <a:pt x="467" y="2302"/>
                  </a:cubicBezTo>
                  <a:cubicBezTo>
                    <a:pt x="434" y="1702"/>
                    <a:pt x="334" y="1135"/>
                    <a:pt x="300" y="701"/>
                  </a:cubicBezTo>
                  <a:cubicBezTo>
                    <a:pt x="267" y="301"/>
                    <a:pt x="234" y="1"/>
                    <a:pt x="234"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2"/>
            <p:cNvSpPr/>
            <p:nvPr/>
          </p:nvSpPr>
          <p:spPr>
            <a:xfrm>
              <a:off x="6193141" y="1505961"/>
              <a:ext cx="8142" cy="70070"/>
            </a:xfrm>
            <a:custGeom>
              <a:avLst/>
              <a:gdLst/>
              <a:ahLst/>
              <a:cxnLst/>
              <a:rect l="l" t="t" r="r" b="b"/>
              <a:pathLst>
                <a:path w="535" h="4604" extrusionOk="0">
                  <a:moveTo>
                    <a:pt x="334" y="0"/>
                  </a:moveTo>
                  <a:cubicBezTo>
                    <a:pt x="334" y="0"/>
                    <a:pt x="301" y="301"/>
                    <a:pt x="267" y="701"/>
                  </a:cubicBezTo>
                  <a:cubicBezTo>
                    <a:pt x="201" y="1134"/>
                    <a:pt x="134" y="1702"/>
                    <a:pt x="101" y="2302"/>
                  </a:cubicBezTo>
                  <a:cubicBezTo>
                    <a:pt x="101" y="2602"/>
                    <a:pt x="1" y="2869"/>
                    <a:pt x="1" y="3136"/>
                  </a:cubicBezTo>
                  <a:cubicBezTo>
                    <a:pt x="1" y="3436"/>
                    <a:pt x="1" y="3670"/>
                    <a:pt x="34" y="3870"/>
                  </a:cubicBezTo>
                  <a:cubicBezTo>
                    <a:pt x="101" y="4303"/>
                    <a:pt x="201" y="4604"/>
                    <a:pt x="201" y="4604"/>
                  </a:cubicBezTo>
                  <a:lnTo>
                    <a:pt x="267" y="4604"/>
                  </a:lnTo>
                  <a:cubicBezTo>
                    <a:pt x="267" y="4604"/>
                    <a:pt x="367" y="4303"/>
                    <a:pt x="468" y="3870"/>
                  </a:cubicBezTo>
                  <a:cubicBezTo>
                    <a:pt x="501" y="3670"/>
                    <a:pt x="534" y="3369"/>
                    <a:pt x="534" y="3136"/>
                  </a:cubicBezTo>
                  <a:cubicBezTo>
                    <a:pt x="534" y="2869"/>
                    <a:pt x="501" y="2602"/>
                    <a:pt x="501" y="2302"/>
                  </a:cubicBezTo>
                  <a:cubicBezTo>
                    <a:pt x="468" y="1702"/>
                    <a:pt x="468" y="1134"/>
                    <a:pt x="434" y="701"/>
                  </a:cubicBezTo>
                  <a:cubicBezTo>
                    <a:pt x="434" y="301"/>
                    <a:pt x="367" y="0"/>
                    <a:pt x="3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2"/>
            <p:cNvSpPr/>
            <p:nvPr/>
          </p:nvSpPr>
          <p:spPr>
            <a:xfrm>
              <a:off x="5931686" y="1426760"/>
              <a:ext cx="24899" cy="24899"/>
            </a:xfrm>
            <a:custGeom>
              <a:avLst/>
              <a:gdLst/>
              <a:ahLst/>
              <a:cxnLst/>
              <a:rect l="l" t="t" r="r" b="b"/>
              <a:pathLst>
                <a:path w="1636" h="1636" extrusionOk="0">
                  <a:moveTo>
                    <a:pt x="1635" y="1"/>
                  </a:moveTo>
                  <a:cubicBezTo>
                    <a:pt x="1602" y="1"/>
                    <a:pt x="1101" y="334"/>
                    <a:pt x="668" y="668"/>
                  </a:cubicBezTo>
                  <a:cubicBezTo>
                    <a:pt x="534" y="734"/>
                    <a:pt x="434" y="835"/>
                    <a:pt x="334" y="901"/>
                  </a:cubicBezTo>
                  <a:cubicBezTo>
                    <a:pt x="267" y="1001"/>
                    <a:pt x="167" y="1135"/>
                    <a:pt x="134" y="1201"/>
                  </a:cubicBezTo>
                  <a:cubicBezTo>
                    <a:pt x="1" y="1402"/>
                    <a:pt x="1" y="1568"/>
                    <a:pt x="1" y="1568"/>
                  </a:cubicBezTo>
                  <a:lnTo>
                    <a:pt x="34" y="1635"/>
                  </a:lnTo>
                  <a:cubicBezTo>
                    <a:pt x="34" y="1635"/>
                    <a:pt x="201" y="1635"/>
                    <a:pt x="434" y="1502"/>
                  </a:cubicBezTo>
                  <a:cubicBezTo>
                    <a:pt x="501" y="1468"/>
                    <a:pt x="634" y="1368"/>
                    <a:pt x="701" y="1302"/>
                  </a:cubicBezTo>
                  <a:cubicBezTo>
                    <a:pt x="801" y="1201"/>
                    <a:pt x="868" y="1068"/>
                    <a:pt x="968" y="968"/>
                  </a:cubicBezTo>
                  <a:cubicBezTo>
                    <a:pt x="1302" y="501"/>
                    <a:pt x="1635" y="1"/>
                    <a:pt x="1635"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2"/>
            <p:cNvSpPr/>
            <p:nvPr/>
          </p:nvSpPr>
          <p:spPr>
            <a:xfrm>
              <a:off x="6449512" y="1343509"/>
              <a:ext cx="61456" cy="29967"/>
            </a:xfrm>
            <a:custGeom>
              <a:avLst/>
              <a:gdLst/>
              <a:ahLst/>
              <a:cxnLst/>
              <a:rect l="l" t="t" r="r" b="b"/>
              <a:pathLst>
                <a:path w="4038" h="1969" extrusionOk="0">
                  <a:moveTo>
                    <a:pt x="4004" y="0"/>
                  </a:moveTo>
                  <a:cubicBezTo>
                    <a:pt x="4004" y="0"/>
                    <a:pt x="3704" y="0"/>
                    <a:pt x="3303" y="133"/>
                  </a:cubicBezTo>
                  <a:cubicBezTo>
                    <a:pt x="3103" y="200"/>
                    <a:pt x="2870" y="267"/>
                    <a:pt x="2636" y="367"/>
                  </a:cubicBezTo>
                  <a:cubicBezTo>
                    <a:pt x="2369" y="500"/>
                    <a:pt x="2169" y="667"/>
                    <a:pt x="1936" y="801"/>
                  </a:cubicBezTo>
                  <a:cubicBezTo>
                    <a:pt x="1435" y="1034"/>
                    <a:pt x="968" y="1334"/>
                    <a:pt x="601" y="1534"/>
                  </a:cubicBezTo>
                  <a:cubicBezTo>
                    <a:pt x="268" y="1768"/>
                    <a:pt x="1" y="1935"/>
                    <a:pt x="1" y="1935"/>
                  </a:cubicBezTo>
                  <a:lnTo>
                    <a:pt x="34" y="1968"/>
                  </a:lnTo>
                  <a:cubicBezTo>
                    <a:pt x="34" y="1968"/>
                    <a:pt x="334" y="1835"/>
                    <a:pt x="701" y="1701"/>
                  </a:cubicBezTo>
                  <a:cubicBezTo>
                    <a:pt x="1068" y="1601"/>
                    <a:pt x="1635" y="1368"/>
                    <a:pt x="2136" y="1168"/>
                  </a:cubicBezTo>
                  <a:cubicBezTo>
                    <a:pt x="2369" y="1034"/>
                    <a:pt x="2636" y="1001"/>
                    <a:pt x="2870" y="867"/>
                  </a:cubicBezTo>
                  <a:cubicBezTo>
                    <a:pt x="3136" y="767"/>
                    <a:pt x="3337" y="634"/>
                    <a:pt x="3503" y="500"/>
                  </a:cubicBezTo>
                  <a:cubicBezTo>
                    <a:pt x="3837" y="300"/>
                    <a:pt x="4037" y="33"/>
                    <a:pt x="4037" y="33"/>
                  </a:cubicBezTo>
                  <a:lnTo>
                    <a:pt x="400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2"/>
            <p:cNvSpPr/>
            <p:nvPr/>
          </p:nvSpPr>
          <p:spPr>
            <a:xfrm>
              <a:off x="6429209" y="1313040"/>
              <a:ext cx="52811" cy="45704"/>
            </a:xfrm>
            <a:custGeom>
              <a:avLst/>
              <a:gdLst/>
              <a:ahLst/>
              <a:cxnLst/>
              <a:rect l="l" t="t" r="r" b="b"/>
              <a:pathLst>
                <a:path w="3470" h="3003" extrusionOk="0">
                  <a:moveTo>
                    <a:pt x="3436" y="1"/>
                  </a:moveTo>
                  <a:cubicBezTo>
                    <a:pt x="3436" y="1"/>
                    <a:pt x="3136" y="101"/>
                    <a:pt x="2769" y="301"/>
                  </a:cubicBezTo>
                  <a:cubicBezTo>
                    <a:pt x="2602" y="434"/>
                    <a:pt x="2369" y="534"/>
                    <a:pt x="2169" y="701"/>
                  </a:cubicBezTo>
                  <a:cubicBezTo>
                    <a:pt x="1969" y="868"/>
                    <a:pt x="1802" y="1101"/>
                    <a:pt x="1568" y="1302"/>
                  </a:cubicBezTo>
                  <a:lnTo>
                    <a:pt x="501" y="2369"/>
                  </a:lnTo>
                  <a:lnTo>
                    <a:pt x="1" y="2869"/>
                  </a:lnTo>
                  <a:lnTo>
                    <a:pt x="34" y="3003"/>
                  </a:lnTo>
                  <a:cubicBezTo>
                    <a:pt x="34" y="3003"/>
                    <a:pt x="301" y="2836"/>
                    <a:pt x="634" y="2602"/>
                  </a:cubicBezTo>
                  <a:cubicBezTo>
                    <a:pt x="968" y="2336"/>
                    <a:pt x="1435" y="2002"/>
                    <a:pt x="1869" y="1668"/>
                  </a:cubicBezTo>
                  <a:cubicBezTo>
                    <a:pt x="2102" y="1502"/>
                    <a:pt x="2336" y="1335"/>
                    <a:pt x="2536" y="1168"/>
                  </a:cubicBezTo>
                  <a:cubicBezTo>
                    <a:pt x="2769" y="1001"/>
                    <a:pt x="2903" y="835"/>
                    <a:pt x="3036" y="668"/>
                  </a:cubicBezTo>
                  <a:cubicBezTo>
                    <a:pt x="3336" y="334"/>
                    <a:pt x="3470" y="34"/>
                    <a:pt x="3470" y="34"/>
                  </a:cubicBezTo>
                  <a:lnTo>
                    <a:pt x="3436"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2"/>
            <p:cNvSpPr/>
            <p:nvPr/>
          </p:nvSpPr>
          <p:spPr>
            <a:xfrm>
              <a:off x="6407887" y="1289693"/>
              <a:ext cx="42660" cy="53375"/>
            </a:xfrm>
            <a:custGeom>
              <a:avLst/>
              <a:gdLst/>
              <a:ahLst/>
              <a:cxnLst/>
              <a:rect l="l" t="t" r="r" b="b"/>
              <a:pathLst>
                <a:path w="2803" h="3507" extrusionOk="0">
                  <a:moveTo>
                    <a:pt x="2769" y="0"/>
                  </a:moveTo>
                  <a:cubicBezTo>
                    <a:pt x="2769" y="0"/>
                    <a:pt x="2536" y="100"/>
                    <a:pt x="2202" y="400"/>
                  </a:cubicBezTo>
                  <a:cubicBezTo>
                    <a:pt x="2035" y="534"/>
                    <a:pt x="1869" y="701"/>
                    <a:pt x="1702" y="901"/>
                  </a:cubicBezTo>
                  <a:cubicBezTo>
                    <a:pt x="1535" y="1134"/>
                    <a:pt x="1402" y="1368"/>
                    <a:pt x="1235" y="1635"/>
                  </a:cubicBezTo>
                  <a:cubicBezTo>
                    <a:pt x="935" y="2068"/>
                    <a:pt x="601" y="2535"/>
                    <a:pt x="368" y="2902"/>
                  </a:cubicBezTo>
                  <a:cubicBezTo>
                    <a:pt x="167" y="3236"/>
                    <a:pt x="1" y="3503"/>
                    <a:pt x="1" y="3503"/>
                  </a:cubicBezTo>
                  <a:cubicBezTo>
                    <a:pt x="3" y="3505"/>
                    <a:pt x="6" y="3506"/>
                    <a:pt x="11" y="3506"/>
                  </a:cubicBezTo>
                  <a:cubicBezTo>
                    <a:pt x="63" y="3506"/>
                    <a:pt x="249" y="3316"/>
                    <a:pt x="434" y="3069"/>
                  </a:cubicBezTo>
                  <a:cubicBezTo>
                    <a:pt x="768" y="2769"/>
                    <a:pt x="1135" y="2369"/>
                    <a:pt x="1535" y="1935"/>
                  </a:cubicBezTo>
                  <a:cubicBezTo>
                    <a:pt x="1735" y="1701"/>
                    <a:pt x="1935" y="1535"/>
                    <a:pt x="2102" y="1334"/>
                  </a:cubicBezTo>
                  <a:cubicBezTo>
                    <a:pt x="2269" y="1101"/>
                    <a:pt x="2402" y="901"/>
                    <a:pt x="2536" y="701"/>
                  </a:cubicBezTo>
                  <a:cubicBezTo>
                    <a:pt x="2736" y="334"/>
                    <a:pt x="2803" y="34"/>
                    <a:pt x="2803" y="34"/>
                  </a:cubicBezTo>
                  <a:lnTo>
                    <a:pt x="2769"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2"/>
            <p:cNvSpPr/>
            <p:nvPr/>
          </p:nvSpPr>
          <p:spPr>
            <a:xfrm>
              <a:off x="6383521" y="1268873"/>
              <a:ext cx="37075" cy="59417"/>
            </a:xfrm>
            <a:custGeom>
              <a:avLst/>
              <a:gdLst/>
              <a:ahLst/>
              <a:cxnLst/>
              <a:rect l="l" t="t" r="r" b="b"/>
              <a:pathLst>
                <a:path w="2436" h="3904" extrusionOk="0">
                  <a:moveTo>
                    <a:pt x="2369" y="1"/>
                  </a:moveTo>
                  <a:cubicBezTo>
                    <a:pt x="2369" y="1"/>
                    <a:pt x="2135" y="167"/>
                    <a:pt x="1835" y="501"/>
                  </a:cubicBezTo>
                  <a:cubicBezTo>
                    <a:pt x="1702" y="668"/>
                    <a:pt x="1535" y="868"/>
                    <a:pt x="1435" y="1068"/>
                  </a:cubicBezTo>
                  <a:lnTo>
                    <a:pt x="1035" y="1835"/>
                  </a:lnTo>
                  <a:cubicBezTo>
                    <a:pt x="801" y="2369"/>
                    <a:pt x="534" y="2869"/>
                    <a:pt x="334" y="3236"/>
                  </a:cubicBezTo>
                  <a:lnTo>
                    <a:pt x="0" y="3903"/>
                  </a:lnTo>
                  <a:lnTo>
                    <a:pt x="34" y="3903"/>
                  </a:lnTo>
                  <a:cubicBezTo>
                    <a:pt x="34" y="3903"/>
                    <a:pt x="201" y="3636"/>
                    <a:pt x="467" y="3303"/>
                  </a:cubicBezTo>
                  <a:cubicBezTo>
                    <a:pt x="701" y="2969"/>
                    <a:pt x="1035" y="2536"/>
                    <a:pt x="1368" y="2069"/>
                  </a:cubicBezTo>
                  <a:cubicBezTo>
                    <a:pt x="1535" y="1869"/>
                    <a:pt x="1768" y="1602"/>
                    <a:pt x="1868" y="1402"/>
                  </a:cubicBezTo>
                  <a:cubicBezTo>
                    <a:pt x="2002" y="1135"/>
                    <a:pt x="2135" y="935"/>
                    <a:pt x="2202" y="734"/>
                  </a:cubicBezTo>
                  <a:cubicBezTo>
                    <a:pt x="2369" y="301"/>
                    <a:pt x="2436" y="34"/>
                    <a:pt x="2436" y="34"/>
                  </a:cubicBezTo>
                  <a:lnTo>
                    <a:pt x="2369"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2"/>
            <p:cNvSpPr/>
            <p:nvPr/>
          </p:nvSpPr>
          <p:spPr>
            <a:xfrm>
              <a:off x="6359656" y="1252634"/>
              <a:ext cx="29967" cy="64485"/>
            </a:xfrm>
            <a:custGeom>
              <a:avLst/>
              <a:gdLst/>
              <a:ahLst/>
              <a:cxnLst/>
              <a:rect l="l" t="t" r="r" b="b"/>
              <a:pathLst>
                <a:path w="1969" h="4237" extrusionOk="0">
                  <a:moveTo>
                    <a:pt x="1935" y="0"/>
                  </a:moveTo>
                  <a:cubicBezTo>
                    <a:pt x="1935" y="0"/>
                    <a:pt x="1735" y="167"/>
                    <a:pt x="1502" y="567"/>
                  </a:cubicBezTo>
                  <a:cubicBezTo>
                    <a:pt x="1368" y="734"/>
                    <a:pt x="1235" y="934"/>
                    <a:pt x="1101" y="1168"/>
                  </a:cubicBezTo>
                  <a:cubicBezTo>
                    <a:pt x="1035" y="1434"/>
                    <a:pt x="935" y="1735"/>
                    <a:pt x="835" y="1968"/>
                  </a:cubicBezTo>
                  <a:cubicBezTo>
                    <a:pt x="601" y="2469"/>
                    <a:pt x="401" y="3002"/>
                    <a:pt x="234" y="3436"/>
                  </a:cubicBezTo>
                  <a:cubicBezTo>
                    <a:pt x="67" y="3803"/>
                    <a:pt x="1" y="4103"/>
                    <a:pt x="1" y="4103"/>
                  </a:cubicBezTo>
                  <a:lnTo>
                    <a:pt x="34" y="4236"/>
                  </a:lnTo>
                  <a:cubicBezTo>
                    <a:pt x="34" y="4236"/>
                    <a:pt x="201" y="3970"/>
                    <a:pt x="401" y="3603"/>
                  </a:cubicBezTo>
                  <a:cubicBezTo>
                    <a:pt x="601" y="3236"/>
                    <a:pt x="901" y="2735"/>
                    <a:pt x="1202" y="2235"/>
                  </a:cubicBezTo>
                  <a:cubicBezTo>
                    <a:pt x="1335" y="1968"/>
                    <a:pt x="1468" y="1768"/>
                    <a:pt x="1602" y="1501"/>
                  </a:cubicBezTo>
                  <a:cubicBezTo>
                    <a:pt x="1735" y="1268"/>
                    <a:pt x="1802" y="1001"/>
                    <a:pt x="1869" y="801"/>
                  </a:cubicBezTo>
                  <a:cubicBezTo>
                    <a:pt x="1969" y="400"/>
                    <a:pt x="1969" y="67"/>
                    <a:pt x="1969" y="67"/>
                  </a:cubicBezTo>
                  <a:lnTo>
                    <a:pt x="1935"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2"/>
            <p:cNvSpPr/>
            <p:nvPr/>
          </p:nvSpPr>
          <p:spPr>
            <a:xfrm>
              <a:off x="6332749" y="1234356"/>
              <a:ext cx="23377" cy="66524"/>
            </a:xfrm>
            <a:custGeom>
              <a:avLst/>
              <a:gdLst/>
              <a:ahLst/>
              <a:cxnLst/>
              <a:rect l="l" t="t" r="r" b="b"/>
              <a:pathLst>
                <a:path w="1536" h="4371" extrusionOk="0">
                  <a:moveTo>
                    <a:pt x="1502" y="0"/>
                  </a:moveTo>
                  <a:cubicBezTo>
                    <a:pt x="1502" y="0"/>
                    <a:pt x="1302" y="267"/>
                    <a:pt x="1102" y="634"/>
                  </a:cubicBezTo>
                  <a:cubicBezTo>
                    <a:pt x="1001" y="801"/>
                    <a:pt x="868" y="1034"/>
                    <a:pt x="801" y="1301"/>
                  </a:cubicBezTo>
                  <a:cubicBezTo>
                    <a:pt x="701" y="1535"/>
                    <a:pt x="668" y="1835"/>
                    <a:pt x="601" y="2135"/>
                  </a:cubicBezTo>
                  <a:cubicBezTo>
                    <a:pt x="434" y="2669"/>
                    <a:pt x="268" y="3269"/>
                    <a:pt x="168" y="3670"/>
                  </a:cubicBezTo>
                  <a:cubicBezTo>
                    <a:pt x="101" y="4103"/>
                    <a:pt x="1" y="4370"/>
                    <a:pt x="1" y="4370"/>
                  </a:cubicBezTo>
                  <a:lnTo>
                    <a:pt x="101" y="4370"/>
                  </a:lnTo>
                  <a:cubicBezTo>
                    <a:pt x="101" y="4370"/>
                    <a:pt x="201" y="4103"/>
                    <a:pt x="368" y="3703"/>
                  </a:cubicBezTo>
                  <a:cubicBezTo>
                    <a:pt x="534" y="3336"/>
                    <a:pt x="801" y="2802"/>
                    <a:pt x="1001" y="2269"/>
                  </a:cubicBezTo>
                  <a:cubicBezTo>
                    <a:pt x="1135" y="1968"/>
                    <a:pt x="1268" y="1701"/>
                    <a:pt x="1335" y="1468"/>
                  </a:cubicBezTo>
                  <a:cubicBezTo>
                    <a:pt x="1435" y="1201"/>
                    <a:pt x="1468" y="968"/>
                    <a:pt x="1502" y="767"/>
                  </a:cubicBezTo>
                  <a:cubicBezTo>
                    <a:pt x="1535" y="334"/>
                    <a:pt x="1535" y="0"/>
                    <a:pt x="1535"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2"/>
            <p:cNvSpPr/>
            <p:nvPr/>
          </p:nvSpPr>
          <p:spPr>
            <a:xfrm>
              <a:off x="6303816" y="1218619"/>
              <a:ext cx="14230" cy="69568"/>
            </a:xfrm>
            <a:custGeom>
              <a:avLst/>
              <a:gdLst/>
              <a:ahLst/>
              <a:cxnLst/>
              <a:rect l="l" t="t" r="r" b="b"/>
              <a:pathLst>
                <a:path w="935" h="4571" extrusionOk="0">
                  <a:moveTo>
                    <a:pt x="868" y="0"/>
                  </a:moveTo>
                  <a:cubicBezTo>
                    <a:pt x="868" y="0"/>
                    <a:pt x="701" y="234"/>
                    <a:pt x="534" y="667"/>
                  </a:cubicBezTo>
                  <a:cubicBezTo>
                    <a:pt x="434" y="867"/>
                    <a:pt x="367" y="1134"/>
                    <a:pt x="334" y="1368"/>
                  </a:cubicBezTo>
                  <a:cubicBezTo>
                    <a:pt x="267" y="1635"/>
                    <a:pt x="267" y="1902"/>
                    <a:pt x="234" y="2202"/>
                  </a:cubicBezTo>
                  <a:cubicBezTo>
                    <a:pt x="201" y="2769"/>
                    <a:pt x="100" y="3369"/>
                    <a:pt x="67" y="3803"/>
                  </a:cubicBezTo>
                  <a:cubicBezTo>
                    <a:pt x="34" y="4203"/>
                    <a:pt x="0" y="4503"/>
                    <a:pt x="0" y="4503"/>
                  </a:cubicBezTo>
                  <a:lnTo>
                    <a:pt x="34" y="4570"/>
                  </a:lnTo>
                  <a:cubicBezTo>
                    <a:pt x="34" y="4570"/>
                    <a:pt x="100" y="4303"/>
                    <a:pt x="234" y="3870"/>
                  </a:cubicBezTo>
                  <a:cubicBezTo>
                    <a:pt x="367" y="3469"/>
                    <a:pt x="501" y="2869"/>
                    <a:pt x="668" y="2335"/>
                  </a:cubicBezTo>
                  <a:cubicBezTo>
                    <a:pt x="701" y="2035"/>
                    <a:pt x="834" y="1735"/>
                    <a:pt x="868" y="1501"/>
                  </a:cubicBezTo>
                  <a:cubicBezTo>
                    <a:pt x="901" y="1201"/>
                    <a:pt x="934" y="968"/>
                    <a:pt x="934" y="734"/>
                  </a:cubicBezTo>
                  <a:cubicBezTo>
                    <a:pt x="934" y="300"/>
                    <a:pt x="901" y="0"/>
                    <a:pt x="901"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2"/>
            <p:cNvSpPr/>
            <p:nvPr/>
          </p:nvSpPr>
          <p:spPr>
            <a:xfrm>
              <a:off x="6269299" y="1221145"/>
              <a:ext cx="9649" cy="55870"/>
            </a:xfrm>
            <a:custGeom>
              <a:avLst/>
              <a:gdLst/>
              <a:ahLst/>
              <a:cxnLst/>
              <a:rect l="l" t="t" r="r" b="b"/>
              <a:pathLst>
                <a:path w="634" h="3671" extrusionOk="0">
                  <a:moveTo>
                    <a:pt x="434" y="1"/>
                  </a:moveTo>
                  <a:cubicBezTo>
                    <a:pt x="434" y="1"/>
                    <a:pt x="267" y="201"/>
                    <a:pt x="167" y="535"/>
                  </a:cubicBezTo>
                  <a:cubicBezTo>
                    <a:pt x="134" y="701"/>
                    <a:pt x="33" y="902"/>
                    <a:pt x="33" y="1135"/>
                  </a:cubicBezTo>
                  <a:lnTo>
                    <a:pt x="33" y="1802"/>
                  </a:lnTo>
                  <a:cubicBezTo>
                    <a:pt x="0" y="2736"/>
                    <a:pt x="33" y="3670"/>
                    <a:pt x="33" y="3670"/>
                  </a:cubicBezTo>
                  <a:lnTo>
                    <a:pt x="134" y="3670"/>
                  </a:lnTo>
                  <a:lnTo>
                    <a:pt x="467" y="1836"/>
                  </a:lnTo>
                  <a:cubicBezTo>
                    <a:pt x="500" y="1635"/>
                    <a:pt x="534" y="1369"/>
                    <a:pt x="601" y="1168"/>
                  </a:cubicBezTo>
                  <a:cubicBezTo>
                    <a:pt x="634" y="968"/>
                    <a:pt x="601" y="735"/>
                    <a:pt x="601" y="568"/>
                  </a:cubicBezTo>
                  <a:cubicBezTo>
                    <a:pt x="534" y="234"/>
                    <a:pt x="467" y="1"/>
                    <a:pt x="467"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2"/>
            <p:cNvSpPr/>
            <p:nvPr/>
          </p:nvSpPr>
          <p:spPr>
            <a:xfrm>
              <a:off x="6234264" y="1238921"/>
              <a:ext cx="7625" cy="35553"/>
            </a:xfrm>
            <a:custGeom>
              <a:avLst/>
              <a:gdLst/>
              <a:ahLst/>
              <a:cxnLst/>
              <a:rect l="l" t="t" r="r" b="b"/>
              <a:pathLst>
                <a:path w="501" h="2336" extrusionOk="0">
                  <a:moveTo>
                    <a:pt x="234" y="0"/>
                  </a:moveTo>
                  <a:cubicBezTo>
                    <a:pt x="234" y="0"/>
                    <a:pt x="134" y="167"/>
                    <a:pt x="67" y="367"/>
                  </a:cubicBezTo>
                  <a:cubicBezTo>
                    <a:pt x="67" y="501"/>
                    <a:pt x="0" y="634"/>
                    <a:pt x="0" y="734"/>
                  </a:cubicBezTo>
                  <a:cubicBezTo>
                    <a:pt x="67" y="868"/>
                    <a:pt x="101" y="1035"/>
                    <a:pt x="101" y="1168"/>
                  </a:cubicBezTo>
                  <a:cubicBezTo>
                    <a:pt x="167" y="1735"/>
                    <a:pt x="301" y="2335"/>
                    <a:pt x="301" y="2335"/>
                  </a:cubicBezTo>
                  <a:lnTo>
                    <a:pt x="467" y="1168"/>
                  </a:lnTo>
                  <a:cubicBezTo>
                    <a:pt x="467" y="1035"/>
                    <a:pt x="501" y="868"/>
                    <a:pt x="501" y="734"/>
                  </a:cubicBezTo>
                  <a:cubicBezTo>
                    <a:pt x="501" y="601"/>
                    <a:pt x="467" y="501"/>
                    <a:pt x="434" y="367"/>
                  </a:cubicBezTo>
                  <a:cubicBezTo>
                    <a:pt x="401" y="101"/>
                    <a:pt x="267" y="0"/>
                    <a:pt x="2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2"/>
            <p:cNvSpPr/>
            <p:nvPr/>
          </p:nvSpPr>
          <p:spPr>
            <a:xfrm>
              <a:off x="5947423" y="1438433"/>
              <a:ext cx="37592" cy="45704"/>
            </a:xfrm>
            <a:custGeom>
              <a:avLst/>
              <a:gdLst/>
              <a:ahLst/>
              <a:cxnLst/>
              <a:rect l="l" t="t" r="r" b="b"/>
              <a:pathLst>
                <a:path w="2470" h="3003" extrusionOk="0">
                  <a:moveTo>
                    <a:pt x="2436" y="1"/>
                  </a:moveTo>
                  <a:cubicBezTo>
                    <a:pt x="2436" y="1"/>
                    <a:pt x="1669" y="735"/>
                    <a:pt x="1302" y="1102"/>
                  </a:cubicBezTo>
                  <a:lnTo>
                    <a:pt x="735" y="1669"/>
                  </a:lnTo>
                  <a:cubicBezTo>
                    <a:pt x="534" y="1902"/>
                    <a:pt x="434" y="2102"/>
                    <a:pt x="301" y="2302"/>
                  </a:cubicBezTo>
                  <a:cubicBezTo>
                    <a:pt x="101" y="2703"/>
                    <a:pt x="1" y="2970"/>
                    <a:pt x="1" y="2970"/>
                  </a:cubicBezTo>
                  <a:lnTo>
                    <a:pt x="34" y="3003"/>
                  </a:lnTo>
                  <a:cubicBezTo>
                    <a:pt x="34" y="3003"/>
                    <a:pt x="301" y="2903"/>
                    <a:pt x="634" y="2603"/>
                  </a:cubicBezTo>
                  <a:cubicBezTo>
                    <a:pt x="801" y="2469"/>
                    <a:pt x="968" y="2269"/>
                    <a:pt x="1135" y="2069"/>
                  </a:cubicBezTo>
                  <a:cubicBezTo>
                    <a:pt x="1302" y="1835"/>
                    <a:pt x="1435" y="1602"/>
                    <a:pt x="1602" y="1335"/>
                  </a:cubicBezTo>
                  <a:cubicBezTo>
                    <a:pt x="1935" y="935"/>
                    <a:pt x="2469" y="68"/>
                    <a:pt x="2436"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2"/>
            <p:cNvSpPr/>
            <p:nvPr/>
          </p:nvSpPr>
          <p:spPr>
            <a:xfrm>
              <a:off x="5972307" y="1453165"/>
              <a:ext cx="37075" cy="59919"/>
            </a:xfrm>
            <a:custGeom>
              <a:avLst/>
              <a:gdLst/>
              <a:ahLst/>
              <a:cxnLst/>
              <a:rect l="l" t="t" r="r" b="b"/>
              <a:pathLst>
                <a:path w="2436" h="3937" extrusionOk="0">
                  <a:moveTo>
                    <a:pt x="2369" y="0"/>
                  </a:moveTo>
                  <a:cubicBezTo>
                    <a:pt x="2369" y="0"/>
                    <a:pt x="2202" y="234"/>
                    <a:pt x="1968" y="601"/>
                  </a:cubicBezTo>
                  <a:cubicBezTo>
                    <a:pt x="1701" y="934"/>
                    <a:pt x="1368" y="1401"/>
                    <a:pt x="1034" y="1835"/>
                  </a:cubicBezTo>
                  <a:cubicBezTo>
                    <a:pt x="867" y="2102"/>
                    <a:pt x="701" y="2302"/>
                    <a:pt x="534" y="2502"/>
                  </a:cubicBezTo>
                  <a:cubicBezTo>
                    <a:pt x="434" y="2735"/>
                    <a:pt x="300" y="2969"/>
                    <a:pt x="200" y="3169"/>
                  </a:cubicBezTo>
                  <a:cubicBezTo>
                    <a:pt x="34" y="3603"/>
                    <a:pt x="0" y="3870"/>
                    <a:pt x="0" y="3870"/>
                  </a:cubicBezTo>
                  <a:lnTo>
                    <a:pt x="34" y="3936"/>
                  </a:lnTo>
                  <a:cubicBezTo>
                    <a:pt x="34" y="3936"/>
                    <a:pt x="300" y="3770"/>
                    <a:pt x="567" y="3436"/>
                  </a:cubicBezTo>
                  <a:cubicBezTo>
                    <a:pt x="701" y="3269"/>
                    <a:pt x="867" y="3036"/>
                    <a:pt x="1001" y="2836"/>
                  </a:cubicBezTo>
                  <a:lnTo>
                    <a:pt x="1368" y="2102"/>
                  </a:lnTo>
                  <a:cubicBezTo>
                    <a:pt x="1635" y="1601"/>
                    <a:pt x="1902" y="1101"/>
                    <a:pt x="2102" y="667"/>
                  </a:cubicBezTo>
                  <a:cubicBezTo>
                    <a:pt x="2302" y="300"/>
                    <a:pt x="2435" y="34"/>
                    <a:pt x="2435" y="34"/>
                  </a:cubicBezTo>
                  <a:lnTo>
                    <a:pt x="2369"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2"/>
            <p:cNvSpPr/>
            <p:nvPr/>
          </p:nvSpPr>
          <p:spPr>
            <a:xfrm>
              <a:off x="6002761" y="1466863"/>
              <a:ext cx="30484" cy="63982"/>
            </a:xfrm>
            <a:custGeom>
              <a:avLst/>
              <a:gdLst/>
              <a:ahLst/>
              <a:cxnLst/>
              <a:rect l="l" t="t" r="r" b="b"/>
              <a:pathLst>
                <a:path w="2003" h="4204" extrusionOk="0">
                  <a:moveTo>
                    <a:pt x="1969" y="1"/>
                  </a:moveTo>
                  <a:cubicBezTo>
                    <a:pt x="1969" y="1"/>
                    <a:pt x="1802" y="234"/>
                    <a:pt x="1568" y="601"/>
                  </a:cubicBezTo>
                  <a:cubicBezTo>
                    <a:pt x="1368" y="1002"/>
                    <a:pt x="1068" y="1469"/>
                    <a:pt x="801" y="2002"/>
                  </a:cubicBezTo>
                  <a:cubicBezTo>
                    <a:pt x="668" y="2236"/>
                    <a:pt x="501" y="2503"/>
                    <a:pt x="368" y="2703"/>
                  </a:cubicBezTo>
                  <a:cubicBezTo>
                    <a:pt x="234" y="2936"/>
                    <a:pt x="167" y="3203"/>
                    <a:pt x="134" y="3403"/>
                  </a:cubicBezTo>
                  <a:cubicBezTo>
                    <a:pt x="1" y="3804"/>
                    <a:pt x="1" y="4170"/>
                    <a:pt x="1" y="4170"/>
                  </a:cubicBezTo>
                  <a:lnTo>
                    <a:pt x="34" y="4204"/>
                  </a:lnTo>
                  <a:cubicBezTo>
                    <a:pt x="34" y="4204"/>
                    <a:pt x="301" y="3970"/>
                    <a:pt x="501" y="3637"/>
                  </a:cubicBezTo>
                  <a:cubicBezTo>
                    <a:pt x="634" y="3470"/>
                    <a:pt x="734" y="3270"/>
                    <a:pt x="868" y="3036"/>
                  </a:cubicBezTo>
                  <a:cubicBezTo>
                    <a:pt x="1001" y="2769"/>
                    <a:pt x="1068" y="2469"/>
                    <a:pt x="1168" y="2236"/>
                  </a:cubicBezTo>
                  <a:cubicBezTo>
                    <a:pt x="1368" y="1702"/>
                    <a:pt x="1568" y="1135"/>
                    <a:pt x="1769" y="768"/>
                  </a:cubicBezTo>
                  <a:cubicBezTo>
                    <a:pt x="1935" y="368"/>
                    <a:pt x="2002" y="101"/>
                    <a:pt x="2002" y="101"/>
                  </a:cubicBezTo>
                  <a:lnTo>
                    <a:pt x="1969"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2"/>
            <p:cNvSpPr/>
            <p:nvPr/>
          </p:nvSpPr>
          <p:spPr>
            <a:xfrm>
              <a:off x="6036274" y="1481078"/>
              <a:ext cx="24382" cy="67026"/>
            </a:xfrm>
            <a:custGeom>
              <a:avLst/>
              <a:gdLst/>
              <a:ahLst/>
              <a:cxnLst/>
              <a:rect l="l" t="t" r="r" b="b"/>
              <a:pathLst>
                <a:path w="1602" h="4404" extrusionOk="0">
                  <a:moveTo>
                    <a:pt x="1501" y="1"/>
                  </a:moveTo>
                  <a:cubicBezTo>
                    <a:pt x="1501" y="1"/>
                    <a:pt x="1401" y="268"/>
                    <a:pt x="1234" y="668"/>
                  </a:cubicBezTo>
                  <a:cubicBezTo>
                    <a:pt x="1034" y="1068"/>
                    <a:pt x="801" y="1602"/>
                    <a:pt x="601" y="2136"/>
                  </a:cubicBezTo>
                  <a:cubicBezTo>
                    <a:pt x="467" y="2403"/>
                    <a:pt x="334" y="2669"/>
                    <a:pt x="267" y="2936"/>
                  </a:cubicBezTo>
                  <a:cubicBezTo>
                    <a:pt x="167" y="3170"/>
                    <a:pt x="134" y="3437"/>
                    <a:pt x="100" y="3637"/>
                  </a:cubicBezTo>
                  <a:cubicBezTo>
                    <a:pt x="0" y="4070"/>
                    <a:pt x="67" y="4404"/>
                    <a:pt x="67" y="4404"/>
                  </a:cubicBezTo>
                  <a:lnTo>
                    <a:pt x="100" y="4404"/>
                  </a:lnTo>
                  <a:cubicBezTo>
                    <a:pt x="100" y="4404"/>
                    <a:pt x="300" y="4137"/>
                    <a:pt x="501" y="3770"/>
                  </a:cubicBezTo>
                  <a:cubicBezTo>
                    <a:pt x="601" y="3570"/>
                    <a:pt x="734" y="3337"/>
                    <a:pt x="801" y="3103"/>
                  </a:cubicBezTo>
                  <a:cubicBezTo>
                    <a:pt x="901" y="2836"/>
                    <a:pt x="934" y="2569"/>
                    <a:pt x="1001" y="2269"/>
                  </a:cubicBezTo>
                  <a:cubicBezTo>
                    <a:pt x="1168" y="1735"/>
                    <a:pt x="1301" y="1135"/>
                    <a:pt x="1435" y="735"/>
                  </a:cubicBezTo>
                  <a:cubicBezTo>
                    <a:pt x="1568" y="301"/>
                    <a:pt x="1601" y="1"/>
                    <a:pt x="1601"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2"/>
            <p:cNvSpPr/>
            <p:nvPr/>
          </p:nvSpPr>
          <p:spPr>
            <a:xfrm>
              <a:off x="6074338" y="1495293"/>
              <a:ext cx="14748" cy="69568"/>
            </a:xfrm>
            <a:custGeom>
              <a:avLst/>
              <a:gdLst/>
              <a:ahLst/>
              <a:cxnLst/>
              <a:rect l="l" t="t" r="r" b="b"/>
              <a:pathLst>
                <a:path w="969" h="4571" extrusionOk="0">
                  <a:moveTo>
                    <a:pt x="935" y="1"/>
                  </a:moveTo>
                  <a:cubicBezTo>
                    <a:pt x="935" y="1"/>
                    <a:pt x="835" y="268"/>
                    <a:pt x="735" y="701"/>
                  </a:cubicBezTo>
                  <a:cubicBezTo>
                    <a:pt x="601" y="1102"/>
                    <a:pt x="468" y="1669"/>
                    <a:pt x="301" y="2236"/>
                  </a:cubicBezTo>
                  <a:cubicBezTo>
                    <a:pt x="234" y="2536"/>
                    <a:pt x="134" y="2769"/>
                    <a:pt x="101" y="3070"/>
                  </a:cubicBezTo>
                  <a:cubicBezTo>
                    <a:pt x="68" y="3337"/>
                    <a:pt x="1" y="3570"/>
                    <a:pt x="1" y="3837"/>
                  </a:cubicBezTo>
                  <a:cubicBezTo>
                    <a:pt x="1" y="4271"/>
                    <a:pt x="68" y="4571"/>
                    <a:pt x="68" y="4571"/>
                  </a:cubicBezTo>
                  <a:lnTo>
                    <a:pt x="101" y="4571"/>
                  </a:lnTo>
                  <a:cubicBezTo>
                    <a:pt x="101" y="4571"/>
                    <a:pt x="268" y="4337"/>
                    <a:pt x="435" y="3904"/>
                  </a:cubicBezTo>
                  <a:cubicBezTo>
                    <a:pt x="501" y="3703"/>
                    <a:pt x="601" y="3470"/>
                    <a:pt x="635" y="3203"/>
                  </a:cubicBezTo>
                  <a:cubicBezTo>
                    <a:pt x="668" y="2970"/>
                    <a:pt x="668" y="2669"/>
                    <a:pt x="735" y="2369"/>
                  </a:cubicBezTo>
                  <a:cubicBezTo>
                    <a:pt x="802" y="1802"/>
                    <a:pt x="835" y="1202"/>
                    <a:pt x="902" y="801"/>
                  </a:cubicBezTo>
                  <a:cubicBezTo>
                    <a:pt x="935" y="368"/>
                    <a:pt x="968" y="68"/>
                    <a:pt x="968" y="68"/>
                  </a:cubicBezTo>
                  <a:lnTo>
                    <a:pt x="935"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2"/>
            <p:cNvSpPr/>
            <p:nvPr/>
          </p:nvSpPr>
          <p:spPr>
            <a:xfrm>
              <a:off x="6113939" y="1503420"/>
              <a:ext cx="7640" cy="70588"/>
            </a:xfrm>
            <a:custGeom>
              <a:avLst/>
              <a:gdLst/>
              <a:ahLst/>
              <a:cxnLst/>
              <a:rect l="l" t="t" r="r" b="b"/>
              <a:pathLst>
                <a:path w="502" h="4638" extrusionOk="0">
                  <a:moveTo>
                    <a:pt x="468" y="1"/>
                  </a:moveTo>
                  <a:lnTo>
                    <a:pt x="401" y="34"/>
                  </a:lnTo>
                  <a:cubicBezTo>
                    <a:pt x="401" y="34"/>
                    <a:pt x="414" y="91"/>
                    <a:pt x="428" y="191"/>
                  </a:cubicBezTo>
                  <a:lnTo>
                    <a:pt x="428" y="191"/>
                  </a:lnTo>
                  <a:cubicBezTo>
                    <a:pt x="452" y="72"/>
                    <a:pt x="468" y="1"/>
                    <a:pt x="468" y="1"/>
                  </a:cubicBezTo>
                  <a:close/>
                  <a:moveTo>
                    <a:pt x="428" y="191"/>
                  </a:moveTo>
                  <a:cubicBezTo>
                    <a:pt x="403" y="317"/>
                    <a:pt x="369" y="496"/>
                    <a:pt x="334" y="701"/>
                  </a:cubicBezTo>
                  <a:cubicBezTo>
                    <a:pt x="234" y="1135"/>
                    <a:pt x="201" y="1702"/>
                    <a:pt x="101" y="2302"/>
                  </a:cubicBezTo>
                  <a:cubicBezTo>
                    <a:pt x="68" y="2602"/>
                    <a:pt x="34" y="2869"/>
                    <a:pt x="1" y="3136"/>
                  </a:cubicBezTo>
                  <a:lnTo>
                    <a:pt x="1" y="3870"/>
                  </a:lnTo>
                  <a:cubicBezTo>
                    <a:pt x="34" y="4337"/>
                    <a:pt x="101" y="4637"/>
                    <a:pt x="101" y="4637"/>
                  </a:cubicBezTo>
                  <a:lnTo>
                    <a:pt x="168" y="4637"/>
                  </a:lnTo>
                  <a:cubicBezTo>
                    <a:pt x="168" y="4637"/>
                    <a:pt x="301" y="4337"/>
                    <a:pt x="368" y="3937"/>
                  </a:cubicBezTo>
                  <a:cubicBezTo>
                    <a:pt x="401" y="3703"/>
                    <a:pt x="434" y="3470"/>
                    <a:pt x="501" y="3169"/>
                  </a:cubicBezTo>
                  <a:lnTo>
                    <a:pt x="501" y="2336"/>
                  </a:lnTo>
                  <a:cubicBezTo>
                    <a:pt x="501" y="1768"/>
                    <a:pt x="501" y="1168"/>
                    <a:pt x="468" y="768"/>
                  </a:cubicBezTo>
                  <a:cubicBezTo>
                    <a:pt x="468" y="523"/>
                    <a:pt x="447" y="321"/>
                    <a:pt x="428" y="19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2"/>
            <p:cNvSpPr/>
            <p:nvPr/>
          </p:nvSpPr>
          <p:spPr>
            <a:xfrm>
              <a:off x="6154560" y="1510025"/>
              <a:ext cx="8142" cy="70070"/>
            </a:xfrm>
            <a:custGeom>
              <a:avLst/>
              <a:gdLst/>
              <a:ahLst/>
              <a:cxnLst/>
              <a:rect l="l" t="t" r="r" b="b"/>
              <a:pathLst>
                <a:path w="535" h="4604" extrusionOk="0">
                  <a:moveTo>
                    <a:pt x="334" y="0"/>
                  </a:moveTo>
                  <a:cubicBezTo>
                    <a:pt x="334" y="0"/>
                    <a:pt x="301" y="267"/>
                    <a:pt x="234" y="701"/>
                  </a:cubicBezTo>
                  <a:cubicBezTo>
                    <a:pt x="201" y="1101"/>
                    <a:pt x="134" y="1701"/>
                    <a:pt x="67" y="2268"/>
                  </a:cubicBezTo>
                  <a:cubicBezTo>
                    <a:pt x="34" y="2569"/>
                    <a:pt x="0" y="2869"/>
                    <a:pt x="0" y="3102"/>
                  </a:cubicBezTo>
                  <a:cubicBezTo>
                    <a:pt x="0" y="3369"/>
                    <a:pt x="0" y="3669"/>
                    <a:pt x="34" y="3870"/>
                  </a:cubicBezTo>
                  <a:cubicBezTo>
                    <a:pt x="67" y="4270"/>
                    <a:pt x="201" y="4603"/>
                    <a:pt x="201" y="4603"/>
                  </a:cubicBezTo>
                  <a:lnTo>
                    <a:pt x="234" y="4603"/>
                  </a:lnTo>
                  <a:cubicBezTo>
                    <a:pt x="234" y="4603"/>
                    <a:pt x="367" y="4337"/>
                    <a:pt x="467" y="3903"/>
                  </a:cubicBezTo>
                  <a:cubicBezTo>
                    <a:pt x="501" y="3703"/>
                    <a:pt x="534" y="3436"/>
                    <a:pt x="534" y="3169"/>
                  </a:cubicBezTo>
                  <a:cubicBezTo>
                    <a:pt x="534" y="2902"/>
                    <a:pt x="501" y="2569"/>
                    <a:pt x="501" y="2335"/>
                  </a:cubicBezTo>
                  <a:cubicBezTo>
                    <a:pt x="501" y="1735"/>
                    <a:pt x="467" y="1168"/>
                    <a:pt x="467" y="734"/>
                  </a:cubicBezTo>
                  <a:cubicBezTo>
                    <a:pt x="467" y="334"/>
                    <a:pt x="401" y="34"/>
                    <a:pt x="401" y="34"/>
                  </a:cubicBezTo>
                  <a:lnTo>
                    <a:pt x="33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2"/>
            <p:cNvSpPr/>
            <p:nvPr/>
          </p:nvSpPr>
          <p:spPr>
            <a:xfrm>
              <a:off x="6109373" y="1287408"/>
              <a:ext cx="329500" cy="98500"/>
            </a:xfrm>
            <a:custGeom>
              <a:avLst/>
              <a:gdLst/>
              <a:ahLst/>
              <a:cxnLst/>
              <a:rect l="l" t="t" r="r" b="b"/>
              <a:pathLst>
                <a:path w="21650" h="6472" extrusionOk="0">
                  <a:moveTo>
                    <a:pt x="4837" y="0"/>
                  </a:moveTo>
                  <a:cubicBezTo>
                    <a:pt x="4370" y="0"/>
                    <a:pt x="3937" y="0"/>
                    <a:pt x="3503" y="34"/>
                  </a:cubicBezTo>
                  <a:cubicBezTo>
                    <a:pt x="2436" y="1034"/>
                    <a:pt x="1235" y="1902"/>
                    <a:pt x="1" y="2669"/>
                  </a:cubicBezTo>
                  <a:cubicBezTo>
                    <a:pt x="1568" y="2502"/>
                    <a:pt x="3170" y="2369"/>
                    <a:pt x="4837" y="2369"/>
                  </a:cubicBezTo>
                  <a:cubicBezTo>
                    <a:pt x="11042" y="2369"/>
                    <a:pt x="16846" y="3870"/>
                    <a:pt x="21649" y="6472"/>
                  </a:cubicBezTo>
                  <a:cubicBezTo>
                    <a:pt x="16846" y="2369"/>
                    <a:pt x="11042" y="0"/>
                    <a:pt x="4837"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2"/>
            <p:cNvSpPr/>
            <p:nvPr/>
          </p:nvSpPr>
          <p:spPr>
            <a:xfrm>
              <a:off x="5801210" y="1323191"/>
              <a:ext cx="125423" cy="125925"/>
            </a:xfrm>
            <a:custGeom>
              <a:avLst/>
              <a:gdLst/>
              <a:ahLst/>
              <a:cxnLst/>
              <a:rect l="l" t="t" r="r" b="b"/>
              <a:pathLst>
                <a:path w="8241" h="8274" extrusionOk="0">
                  <a:moveTo>
                    <a:pt x="4104" y="1"/>
                  </a:moveTo>
                  <a:cubicBezTo>
                    <a:pt x="3270" y="1"/>
                    <a:pt x="2536" y="201"/>
                    <a:pt x="1902" y="635"/>
                  </a:cubicBezTo>
                  <a:cubicBezTo>
                    <a:pt x="1535" y="868"/>
                    <a:pt x="1202" y="1202"/>
                    <a:pt x="901" y="1535"/>
                  </a:cubicBezTo>
                  <a:lnTo>
                    <a:pt x="768" y="1669"/>
                  </a:lnTo>
                  <a:cubicBezTo>
                    <a:pt x="334" y="2302"/>
                    <a:pt x="34" y="3103"/>
                    <a:pt x="1" y="3937"/>
                  </a:cubicBezTo>
                  <a:cubicBezTo>
                    <a:pt x="68" y="2302"/>
                    <a:pt x="1502" y="1001"/>
                    <a:pt x="3203" y="1001"/>
                  </a:cubicBezTo>
                  <a:cubicBezTo>
                    <a:pt x="3537" y="1001"/>
                    <a:pt x="3870" y="1035"/>
                    <a:pt x="4137" y="1202"/>
                  </a:cubicBezTo>
                  <a:cubicBezTo>
                    <a:pt x="5438" y="1635"/>
                    <a:pt x="6405" y="2803"/>
                    <a:pt x="6405" y="4170"/>
                  </a:cubicBezTo>
                  <a:cubicBezTo>
                    <a:pt x="6405" y="5538"/>
                    <a:pt x="5405" y="6739"/>
                    <a:pt x="4070" y="7139"/>
                  </a:cubicBezTo>
                  <a:cubicBezTo>
                    <a:pt x="3837" y="7206"/>
                    <a:pt x="3503" y="7273"/>
                    <a:pt x="3203" y="7273"/>
                  </a:cubicBezTo>
                  <a:cubicBezTo>
                    <a:pt x="1469" y="7273"/>
                    <a:pt x="68" y="5972"/>
                    <a:pt x="1" y="4337"/>
                  </a:cubicBezTo>
                  <a:lnTo>
                    <a:pt x="1" y="4337"/>
                  </a:lnTo>
                  <a:cubicBezTo>
                    <a:pt x="68" y="6505"/>
                    <a:pt x="1902" y="8273"/>
                    <a:pt x="4104" y="8273"/>
                  </a:cubicBezTo>
                  <a:cubicBezTo>
                    <a:pt x="4504" y="8273"/>
                    <a:pt x="4871" y="8173"/>
                    <a:pt x="5238" y="8107"/>
                  </a:cubicBezTo>
                  <a:cubicBezTo>
                    <a:pt x="7006" y="7606"/>
                    <a:pt x="8240" y="6005"/>
                    <a:pt x="8240" y="4137"/>
                  </a:cubicBezTo>
                  <a:cubicBezTo>
                    <a:pt x="7206" y="2936"/>
                    <a:pt x="6239" y="1602"/>
                    <a:pt x="5438" y="268"/>
                  </a:cubicBezTo>
                  <a:cubicBezTo>
                    <a:pt x="5405" y="201"/>
                    <a:pt x="5405" y="201"/>
                    <a:pt x="5371" y="201"/>
                  </a:cubicBezTo>
                  <a:cubicBezTo>
                    <a:pt x="5004" y="101"/>
                    <a:pt x="4571" y="1"/>
                    <a:pt x="410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2"/>
            <p:cNvSpPr/>
            <p:nvPr/>
          </p:nvSpPr>
          <p:spPr>
            <a:xfrm>
              <a:off x="5770756" y="1277974"/>
              <a:ext cx="44182" cy="70618"/>
            </a:xfrm>
            <a:custGeom>
              <a:avLst/>
              <a:gdLst/>
              <a:ahLst/>
              <a:cxnLst/>
              <a:rect l="l" t="t" r="r" b="b"/>
              <a:pathLst>
                <a:path w="2903" h="4640" extrusionOk="0">
                  <a:moveTo>
                    <a:pt x="969" y="0"/>
                  </a:moveTo>
                  <a:cubicBezTo>
                    <a:pt x="568" y="0"/>
                    <a:pt x="266" y="289"/>
                    <a:pt x="234" y="637"/>
                  </a:cubicBezTo>
                  <a:cubicBezTo>
                    <a:pt x="0" y="2938"/>
                    <a:pt x="1668" y="4173"/>
                    <a:pt x="2769" y="4640"/>
                  </a:cubicBezTo>
                  <a:lnTo>
                    <a:pt x="2902" y="4506"/>
                  </a:lnTo>
                  <a:lnTo>
                    <a:pt x="2902" y="4473"/>
                  </a:lnTo>
                  <a:cubicBezTo>
                    <a:pt x="1368" y="3139"/>
                    <a:pt x="1668" y="637"/>
                    <a:pt x="1668" y="637"/>
                  </a:cubicBezTo>
                  <a:cubicBezTo>
                    <a:pt x="1602" y="303"/>
                    <a:pt x="1368" y="70"/>
                    <a:pt x="1034" y="3"/>
                  </a:cubicBezTo>
                  <a:cubicBezTo>
                    <a:pt x="1012" y="1"/>
                    <a:pt x="990" y="0"/>
                    <a:pt x="9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2"/>
            <p:cNvSpPr/>
            <p:nvPr/>
          </p:nvSpPr>
          <p:spPr>
            <a:xfrm>
              <a:off x="5801210" y="1339696"/>
              <a:ext cx="97496" cy="94437"/>
            </a:xfrm>
            <a:custGeom>
              <a:avLst/>
              <a:gdLst/>
              <a:ahLst/>
              <a:cxnLst/>
              <a:rect l="l" t="t" r="r" b="b"/>
              <a:pathLst>
                <a:path w="6406" h="6205" extrusionOk="0">
                  <a:moveTo>
                    <a:pt x="3203" y="0"/>
                  </a:moveTo>
                  <a:cubicBezTo>
                    <a:pt x="1469" y="0"/>
                    <a:pt x="68" y="1301"/>
                    <a:pt x="1" y="2936"/>
                  </a:cubicBezTo>
                  <a:lnTo>
                    <a:pt x="1" y="3103"/>
                  </a:lnTo>
                  <a:cubicBezTo>
                    <a:pt x="1" y="2002"/>
                    <a:pt x="901" y="1135"/>
                    <a:pt x="2069" y="1135"/>
                  </a:cubicBezTo>
                  <a:cubicBezTo>
                    <a:pt x="2269" y="1135"/>
                    <a:pt x="2503" y="1168"/>
                    <a:pt x="2703" y="1201"/>
                  </a:cubicBezTo>
                  <a:cubicBezTo>
                    <a:pt x="3537" y="1468"/>
                    <a:pt x="4170" y="2202"/>
                    <a:pt x="4170" y="3103"/>
                  </a:cubicBezTo>
                  <a:cubicBezTo>
                    <a:pt x="4170" y="4003"/>
                    <a:pt x="3537" y="4771"/>
                    <a:pt x="2669" y="5004"/>
                  </a:cubicBezTo>
                  <a:cubicBezTo>
                    <a:pt x="2436" y="5037"/>
                    <a:pt x="2269" y="5104"/>
                    <a:pt x="2069" y="5104"/>
                  </a:cubicBezTo>
                  <a:cubicBezTo>
                    <a:pt x="901" y="5104"/>
                    <a:pt x="1" y="4203"/>
                    <a:pt x="1" y="3136"/>
                  </a:cubicBezTo>
                  <a:lnTo>
                    <a:pt x="1" y="3303"/>
                  </a:lnTo>
                  <a:cubicBezTo>
                    <a:pt x="68" y="4937"/>
                    <a:pt x="1502" y="6205"/>
                    <a:pt x="3203" y="6205"/>
                  </a:cubicBezTo>
                  <a:cubicBezTo>
                    <a:pt x="3503" y="6205"/>
                    <a:pt x="3770" y="6172"/>
                    <a:pt x="4070" y="6105"/>
                  </a:cubicBezTo>
                  <a:cubicBezTo>
                    <a:pt x="5405" y="5705"/>
                    <a:pt x="6405" y="4537"/>
                    <a:pt x="6405" y="3136"/>
                  </a:cubicBezTo>
                  <a:cubicBezTo>
                    <a:pt x="6405" y="1768"/>
                    <a:pt x="5438" y="601"/>
                    <a:pt x="4170" y="167"/>
                  </a:cubicBezTo>
                  <a:cubicBezTo>
                    <a:pt x="3870" y="34"/>
                    <a:pt x="3537" y="0"/>
                    <a:pt x="3203"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2"/>
            <p:cNvSpPr/>
            <p:nvPr/>
          </p:nvSpPr>
          <p:spPr>
            <a:xfrm>
              <a:off x="5801210" y="1355685"/>
              <a:ext cx="63480" cy="60436"/>
            </a:xfrm>
            <a:custGeom>
              <a:avLst/>
              <a:gdLst/>
              <a:ahLst/>
              <a:cxnLst/>
              <a:rect l="l" t="t" r="r" b="b"/>
              <a:pathLst>
                <a:path w="4171" h="3971" extrusionOk="0">
                  <a:moveTo>
                    <a:pt x="2069" y="1"/>
                  </a:moveTo>
                  <a:cubicBezTo>
                    <a:pt x="935" y="1"/>
                    <a:pt x="1" y="868"/>
                    <a:pt x="1" y="2002"/>
                  </a:cubicBezTo>
                  <a:cubicBezTo>
                    <a:pt x="1" y="3069"/>
                    <a:pt x="901" y="3970"/>
                    <a:pt x="2069" y="3970"/>
                  </a:cubicBezTo>
                  <a:cubicBezTo>
                    <a:pt x="2269" y="3970"/>
                    <a:pt x="2503" y="3903"/>
                    <a:pt x="2669" y="3870"/>
                  </a:cubicBezTo>
                  <a:cubicBezTo>
                    <a:pt x="3537" y="3637"/>
                    <a:pt x="4170" y="2869"/>
                    <a:pt x="4170" y="1969"/>
                  </a:cubicBezTo>
                  <a:cubicBezTo>
                    <a:pt x="4170" y="1068"/>
                    <a:pt x="3537" y="334"/>
                    <a:pt x="2703" y="67"/>
                  </a:cubicBezTo>
                  <a:cubicBezTo>
                    <a:pt x="2503" y="34"/>
                    <a:pt x="2269" y="1"/>
                    <a:pt x="2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2"/>
            <p:cNvSpPr/>
            <p:nvPr/>
          </p:nvSpPr>
          <p:spPr>
            <a:xfrm>
              <a:off x="5883974" y="1327255"/>
              <a:ext cx="42660" cy="58914"/>
            </a:xfrm>
            <a:custGeom>
              <a:avLst/>
              <a:gdLst/>
              <a:ahLst/>
              <a:cxnLst/>
              <a:rect l="l" t="t" r="r" b="b"/>
              <a:pathLst>
                <a:path w="2803" h="3871" extrusionOk="0">
                  <a:moveTo>
                    <a:pt x="0" y="1"/>
                  </a:moveTo>
                  <a:lnTo>
                    <a:pt x="0" y="1"/>
                  </a:lnTo>
                  <a:cubicBezTo>
                    <a:pt x="834" y="1335"/>
                    <a:pt x="1768" y="2602"/>
                    <a:pt x="2802" y="3870"/>
                  </a:cubicBezTo>
                  <a:cubicBezTo>
                    <a:pt x="2468" y="3003"/>
                    <a:pt x="2135" y="2102"/>
                    <a:pt x="1835" y="1201"/>
                  </a:cubicBezTo>
                  <a:cubicBezTo>
                    <a:pt x="1401" y="668"/>
                    <a:pt x="767" y="201"/>
                    <a:pt x="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1" name="Google Shape;1621;p42"/>
          <p:cNvGrpSpPr/>
          <p:nvPr/>
        </p:nvGrpSpPr>
        <p:grpSpPr>
          <a:xfrm rot="-215889" flipH="1">
            <a:off x="70099" y="1064079"/>
            <a:ext cx="668063" cy="624522"/>
            <a:chOff x="5770756" y="873899"/>
            <a:chExt cx="755434" cy="706199"/>
          </a:xfrm>
        </p:grpSpPr>
        <p:sp>
          <p:nvSpPr>
            <p:cNvPr id="1622" name="Google Shape;1622;p42"/>
            <p:cNvSpPr/>
            <p:nvPr/>
          </p:nvSpPr>
          <p:spPr>
            <a:xfrm>
              <a:off x="5921702" y="1287654"/>
              <a:ext cx="236093" cy="98002"/>
            </a:xfrm>
            <a:custGeom>
              <a:avLst/>
              <a:gdLst/>
              <a:ahLst/>
              <a:cxnLst/>
              <a:rect l="l" t="t" r="r" b="b"/>
              <a:pathLst>
                <a:path w="15512" h="6439" extrusionOk="0">
                  <a:moveTo>
                    <a:pt x="15511" y="1"/>
                  </a:moveTo>
                  <a:cubicBezTo>
                    <a:pt x="9807" y="301"/>
                    <a:pt x="4470" y="2636"/>
                    <a:pt x="0" y="6439"/>
                  </a:cubicBezTo>
                  <a:cubicBezTo>
                    <a:pt x="3536" y="4537"/>
                    <a:pt x="7639" y="3203"/>
                    <a:pt x="11975" y="2636"/>
                  </a:cubicBezTo>
                  <a:cubicBezTo>
                    <a:pt x="13209" y="1869"/>
                    <a:pt x="14444" y="1001"/>
                    <a:pt x="1551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2"/>
            <p:cNvSpPr/>
            <p:nvPr/>
          </p:nvSpPr>
          <p:spPr>
            <a:xfrm>
              <a:off x="5936386" y="1327757"/>
              <a:ext cx="182275" cy="57395"/>
            </a:xfrm>
            <a:custGeom>
              <a:avLst/>
              <a:gdLst/>
              <a:ahLst/>
              <a:cxnLst/>
              <a:rect l="l" t="t" r="r" b="b"/>
              <a:pathLst>
                <a:path w="11976" h="3771" extrusionOk="0">
                  <a:moveTo>
                    <a:pt x="11976" y="1"/>
                  </a:moveTo>
                  <a:lnTo>
                    <a:pt x="11976" y="1"/>
                  </a:lnTo>
                  <a:cubicBezTo>
                    <a:pt x="7606" y="568"/>
                    <a:pt x="3570" y="1869"/>
                    <a:pt x="0" y="3770"/>
                  </a:cubicBezTo>
                  <a:cubicBezTo>
                    <a:pt x="768" y="3670"/>
                    <a:pt x="1568" y="3570"/>
                    <a:pt x="2402" y="3503"/>
                  </a:cubicBezTo>
                  <a:cubicBezTo>
                    <a:pt x="5805" y="2970"/>
                    <a:pt x="9040" y="1802"/>
                    <a:pt x="11976"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2"/>
            <p:cNvSpPr/>
            <p:nvPr/>
          </p:nvSpPr>
          <p:spPr>
            <a:xfrm>
              <a:off x="5794894" y="1288171"/>
              <a:ext cx="35280" cy="59404"/>
            </a:xfrm>
            <a:custGeom>
              <a:avLst/>
              <a:gdLst/>
              <a:ahLst/>
              <a:cxnLst/>
              <a:rect l="l" t="t" r="r" b="b"/>
              <a:pathLst>
                <a:path w="2318" h="3903" extrusionOk="0">
                  <a:moveTo>
                    <a:pt x="16" y="0"/>
                  </a:moveTo>
                  <a:cubicBezTo>
                    <a:pt x="16" y="0"/>
                    <a:pt x="4" y="124"/>
                    <a:pt x="3" y="332"/>
                  </a:cubicBezTo>
                  <a:lnTo>
                    <a:pt x="3" y="332"/>
                  </a:lnTo>
                  <a:cubicBezTo>
                    <a:pt x="4" y="267"/>
                    <a:pt x="9" y="201"/>
                    <a:pt x="16" y="134"/>
                  </a:cubicBezTo>
                  <a:cubicBezTo>
                    <a:pt x="82" y="67"/>
                    <a:pt x="82" y="0"/>
                    <a:pt x="16" y="0"/>
                  </a:cubicBezTo>
                  <a:close/>
                  <a:moveTo>
                    <a:pt x="3" y="332"/>
                  </a:moveTo>
                  <a:cubicBezTo>
                    <a:pt x="1" y="396"/>
                    <a:pt x="1" y="458"/>
                    <a:pt x="4" y="519"/>
                  </a:cubicBezTo>
                  <a:lnTo>
                    <a:pt x="4" y="519"/>
                  </a:lnTo>
                  <a:cubicBezTo>
                    <a:pt x="2" y="451"/>
                    <a:pt x="2" y="388"/>
                    <a:pt x="3" y="332"/>
                  </a:cubicBezTo>
                  <a:close/>
                  <a:moveTo>
                    <a:pt x="4" y="519"/>
                  </a:moveTo>
                  <a:cubicBezTo>
                    <a:pt x="22" y="1324"/>
                    <a:pt x="207" y="2880"/>
                    <a:pt x="1283" y="3836"/>
                  </a:cubicBezTo>
                  <a:lnTo>
                    <a:pt x="1316" y="3903"/>
                  </a:lnTo>
                  <a:cubicBezTo>
                    <a:pt x="1583" y="3503"/>
                    <a:pt x="1950" y="3202"/>
                    <a:pt x="2317" y="2969"/>
                  </a:cubicBezTo>
                  <a:cubicBezTo>
                    <a:pt x="2184" y="2902"/>
                    <a:pt x="2017" y="2802"/>
                    <a:pt x="1917" y="2769"/>
                  </a:cubicBezTo>
                  <a:cubicBezTo>
                    <a:pt x="1824" y="2738"/>
                    <a:pt x="80" y="2186"/>
                    <a:pt x="4" y="5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2"/>
            <p:cNvSpPr/>
            <p:nvPr/>
          </p:nvSpPr>
          <p:spPr>
            <a:xfrm>
              <a:off x="5878890" y="873899"/>
              <a:ext cx="47745" cy="512290"/>
            </a:xfrm>
            <a:custGeom>
              <a:avLst/>
              <a:gdLst/>
              <a:ahLst/>
              <a:cxnLst/>
              <a:rect l="l" t="t" r="r" b="b"/>
              <a:pathLst>
                <a:path w="3137" h="33659" extrusionOk="0">
                  <a:moveTo>
                    <a:pt x="3136" y="1"/>
                  </a:moveTo>
                  <a:cubicBezTo>
                    <a:pt x="1168" y="4804"/>
                    <a:pt x="0" y="10575"/>
                    <a:pt x="0" y="16813"/>
                  </a:cubicBezTo>
                  <a:cubicBezTo>
                    <a:pt x="0" y="21950"/>
                    <a:pt x="801" y="26786"/>
                    <a:pt x="2169" y="30989"/>
                  </a:cubicBezTo>
                  <a:cubicBezTo>
                    <a:pt x="2769" y="31723"/>
                    <a:pt x="3136" y="32657"/>
                    <a:pt x="3136" y="33658"/>
                  </a:cubicBezTo>
                  <a:lnTo>
                    <a:pt x="3136"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2"/>
            <p:cNvSpPr/>
            <p:nvPr/>
          </p:nvSpPr>
          <p:spPr>
            <a:xfrm>
              <a:off x="5828118" y="873899"/>
              <a:ext cx="98519" cy="471668"/>
            </a:xfrm>
            <a:custGeom>
              <a:avLst/>
              <a:gdLst/>
              <a:ahLst/>
              <a:cxnLst/>
              <a:rect l="l" t="t" r="r" b="b"/>
              <a:pathLst>
                <a:path w="6473" h="30990" extrusionOk="0">
                  <a:moveTo>
                    <a:pt x="6472" y="1"/>
                  </a:moveTo>
                  <a:cubicBezTo>
                    <a:pt x="2436" y="4804"/>
                    <a:pt x="67" y="10575"/>
                    <a:pt x="1" y="16813"/>
                  </a:cubicBezTo>
                  <a:cubicBezTo>
                    <a:pt x="1" y="21449"/>
                    <a:pt x="1335" y="25819"/>
                    <a:pt x="3670" y="29722"/>
                  </a:cubicBezTo>
                  <a:cubicBezTo>
                    <a:pt x="4404" y="29989"/>
                    <a:pt x="5004" y="30456"/>
                    <a:pt x="5471" y="30989"/>
                  </a:cubicBezTo>
                  <a:cubicBezTo>
                    <a:pt x="4104" y="26786"/>
                    <a:pt x="3303" y="21950"/>
                    <a:pt x="3303" y="16813"/>
                  </a:cubicBezTo>
                  <a:cubicBezTo>
                    <a:pt x="3303" y="10575"/>
                    <a:pt x="4471" y="4804"/>
                    <a:pt x="6472"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2"/>
            <p:cNvSpPr/>
            <p:nvPr/>
          </p:nvSpPr>
          <p:spPr>
            <a:xfrm>
              <a:off x="5801210" y="1385637"/>
              <a:ext cx="15" cy="2557"/>
            </a:xfrm>
            <a:custGeom>
              <a:avLst/>
              <a:gdLst/>
              <a:ahLst/>
              <a:cxnLst/>
              <a:rect l="l" t="t" r="r" b="b"/>
              <a:pathLst>
                <a:path w="1" h="168" extrusionOk="0">
                  <a:moveTo>
                    <a:pt x="1" y="1"/>
                  </a:moveTo>
                  <a:lnTo>
                    <a:pt x="1" y="167"/>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2"/>
            <p:cNvSpPr/>
            <p:nvPr/>
          </p:nvSpPr>
          <p:spPr>
            <a:xfrm>
              <a:off x="5801210" y="1383095"/>
              <a:ext cx="15" cy="2557"/>
            </a:xfrm>
            <a:custGeom>
              <a:avLst/>
              <a:gdLst/>
              <a:ahLst/>
              <a:cxnLst/>
              <a:rect l="l" t="t" r="r" b="b"/>
              <a:pathLst>
                <a:path w="1" h="168" extrusionOk="0">
                  <a:moveTo>
                    <a:pt x="1" y="1"/>
                  </a:moveTo>
                  <a:lnTo>
                    <a:pt x="1" y="168"/>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2"/>
            <p:cNvSpPr/>
            <p:nvPr/>
          </p:nvSpPr>
          <p:spPr>
            <a:xfrm>
              <a:off x="5926618" y="873899"/>
              <a:ext cx="48232" cy="511773"/>
            </a:xfrm>
            <a:custGeom>
              <a:avLst/>
              <a:gdLst/>
              <a:ahLst/>
              <a:cxnLst/>
              <a:rect l="l" t="t" r="r" b="b"/>
              <a:pathLst>
                <a:path w="3169" h="33625" extrusionOk="0">
                  <a:moveTo>
                    <a:pt x="0" y="1"/>
                  </a:moveTo>
                  <a:lnTo>
                    <a:pt x="0" y="33625"/>
                  </a:lnTo>
                  <a:cubicBezTo>
                    <a:pt x="300" y="30122"/>
                    <a:pt x="1168" y="26786"/>
                    <a:pt x="2669" y="23718"/>
                  </a:cubicBezTo>
                  <a:cubicBezTo>
                    <a:pt x="3002" y="21483"/>
                    <a:pt x="3169" y="19181"/>
                    <a:pt x="3169" y="16813"/>
                  </a:cubicBezTo>
                  <a:cubicBezTo>
                    <a:pt x="3169" y="10575"/>
                    <a:pt x="2001" y="4804"/>
                    <a:pt x="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2"/>
            <p:cNvSpPr/>
            <p:nvPr/>
          </p:nvSpPr>
          <p:spPr>
            <a:xfrm>
              <a:off x="5926618" y="873899"/>
              <a:ext cx="98504" cy="360988"/>
            </a:xfrm>
            <a:custGeom>
              <a:avLst/>
              <a:gdLst/>
              <a:ahLst/>
              <a:cxnLst/>
              <a:rect l="l" t="t" r="r" b="b"/>
              <a:pathLst>
                <a:path w="6472" h="23718" extrusionOk="0">
                  <a:moveTo>
                    <a:pt x="0" y="1"/>
                  </a:moveTo>
                  <a:lnTo>
                    <a:pt x="0" y="1"/>
                  </a:lnTo>
                  <a:cubicBezTo>
                    <a:pt x="2001" y="4804"/>
                    <a:pt x="3169" y="10575"/>
                    <a:pt x="3169" y="16813"/>
                  </a:cubicBezTo>
                  <a:cubicBezTo>
                    <a:pt x="3169" y="19181"/>
                    <a:pt x="3002" y="21483"/>
                    <a:pt x="2669" y="23718"/>
                  </a:cubicBezTo>
                  <a:cubicBezTo>
                    <a:pt x="3636" y="21716"/>
                    <a:pt x="4870" y="19848"/>
                    <a:pt x="6438" y="18147"/>
                  </a:cubicBezTo>
                  <a:cubicBezTo>
                    <a:pt x="6471" y="17680"/>
                    <a:pt x="6471" y="17280"/>
                    <a:pt x="6471" y="16813"/>
                  </a:cubicBezTo>
                  <a:cubicBezTo>
                    <a:pt x="6471" y="10575"/>
                    <a:pt x="4103" y="4804"/>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2"/>
            <p:cNvSpPr/>
            <p:nvPr/>
          </p:nvSpPr>
          <p:spPr>
            <a:xfrm>
              <a:off x="5926618" y="1023658"/>
              <a:ext cx="362510" cy="362525"/>
            </a:xfrm>
            <a:custGeom>
              <a:avLst/>
              <a:gdLst/>
              <a:ahLst/>
              <a:cxnLst/>
              <a:rect l="l" t="t" r="r" b="b"/>
              <a:pathLst>
                <a:path w="23818" h="23819" extrusionOk="0">
                  <a:moveTo>
                    <a:pt x="23817" y="1"/>
                  </a:moveTo>
                  <a:cubicBezTo>
                    <a:pt x="17513" y="501"/>
                    <a:pt x="11775" y="2936"/>
                    <a:pt x="7339" y="7340"/>
                  </a:cubicBezTo>
                  <a:cubicBezTo>
                    <a:pt x="7005" y="7640"/>
                    <a:pt x="6705" y="7973"/>
                    <a:pt x="6438" y="8307"/>
                  </a:cubicBezTo>
                  <a:cubicBezTo>
                    <a:pt x="6138" y="14044"/>
                    <a:pt x="3803" y="19348"/>
                    <a:pt x="0" y="23818"/>
                  </a:cubicBezTo>
                  <a:lnTo>
                    <a:pt x="23817" y="1"/>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2"/>
            <p:cNvSpPr/>
            <p:nvPr/>
          </p:nvSpPr>
          <p:spPr>
            <a:xfrm>
              <a:off x="5926615" y="1023160"/>
              <a:ext cx="349172" cy="360962"/>
            </a:xfrm>
            <a:custGeom>
              <a:avLst/>
              <a:gdLst/>
              <a:ahLst/>
              <a:cxnLst/>
              <a:rect l="l" t="t" r="r" b="b"/>
              <a:pathLst>
                <a:path w="23818" h="23818" extrusionOk="0">
                  <a:moveTo>
                    <a:pt x="23817" y="1"/>
                  </a:moveTo>
                  <a:lnTo>
                    <a:pt x="0" y="23818"/>
                  </a:lnTo>
                  <a:cubicBezTo>
                    <a:pt x="4503" y="20048"/>
                    <a:pt x="9807" y="17713"/>
                    <a:pt x="15511" y="17380"/>
                  </a:cubicBezTo>
                  <a:cubicBezTo>
                    <a:pt x="15845" y="17080"/>
                    <a:pt x="16178" y="16746"/>
                    <a:pt x="16478" y="16479"/>
                  </a:cubicBezTo>
                  <a:cubicBezTo>
                    <a:pt x="20882" y="12043"/>
                    <a:pt x="23317" y="6305"/>
                    <a:pt x="23817"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2"/>
            <p:cNvSpPr/>
            <p:nvPr/>
          </p:nvSpPr>
          <p:spPr>
            <a:xfrm>
              <a:off x="5926618" y="1150070"/>
              <a:ext cx="97986" cy="236108"/>
            </a:xfrm>
            <a:custGeom>
              <a:avLst/>
              <a:gdLst/>
              <a:ahLst/>
              <a:cxnLst/>
              <a:rect l="l" t="t" r="r" b="b"/>
              <a:pathLst>
                <a:path w="6438" h="15513" extrusionOk="0">
                  <a:moveTo>
                    <a:pt x="6438" y="1"/>
                  </a:moveTo>
                  <a:cubicBezTo>
                    <a:pt x="4937" y="1702"/>
                    <a:pt x="3669" y="3570"/>
                    <a:pt x="2669" y="5572"/>
                  </a:cubicBezTo>
                  <a:cubicBezTo>
                    <a:pt x="2168" y="9174"/>
                    <a:pt x="1268" y="12510"/>
                    <a:pt x="0" y="15512"/>
                  </a:cubicBezTo>
                  <a:cubicBezTo>
                    <a:pt x="3803" y="11042"/>
                    <a:pt x="6138" y="5705"/>
                    <a:pt x="643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2"/>
            <p:cNvSpPr/>
            <p:nvPr/>
          </p:nvSpPr>
          <p:spPr>
            <a:xfrm>
              <a:off x="5926618" y="1234356"/>
              <a:ext cx="40622" cy="151302"/>
            </a:xfrm>
            <a:custGeom>
              <a:avLst/>
              <a:gdLst/>
              <a:ahLst/>
              <a:cxnLst/>
              <a:rect l="l" t="t" r="r" b="b"/>
              <a:pathLst>
                <a:path w="2669" h="9941" extrusionOk="0">
                  <a:moveTo>
                    <a:pt x="2669" y="0"/>
                  </a:moveTo>
                  <a:lnTo>
                    <a:pt x="2669" y="0"/>
                  </a:lnTo>
                  <a:cubicBezTo>
                    <a:pt x="1168" y="3036"/>
                    <a:pt x="300" y="6438"/>
                    <a:pt x="0" y="9941"/>
                  </a:cubicBezTo>
                  <a:cubicBezTo>
                    <a:pt x="1268" y="6972"/>
                    <a:pt x="2168" y="3636"/>
                    <a:pt x="266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2"/>
            <p:cNvSpPr/>
            <p:nvPr/>
          </p:nvSpPr>
          <p:spPr>
            <a:xfrm>
              <a:off x="5963160" y="1323447"/>
              <a:ext cx="475732" cy="62463"/>
            </a:xfrm>
            <a:custGeom>
              <a:avLst/>
              <a:gdLst/>
              <a:ahLst/>
              <a:cxnLst/>
              <a:rect l="l" t="t" r="r" b="b"/>
              <a:pathLst>
                <a:path w="31257" h="4104" extrusionOk="0">
                  <a:moveTo>
                    <a:pt x="14444" y="1"/>
                  </a:moveTo>
                  <a:cubicBezTo>
                    <a:pt x="12810" y="1"/>
                    <a:pt x="11209" y="101"/>
                    <a:pt x="9608" y="301"/>
                  </a:cubicBezTo>
                  <a:cubicBezTo>
                    <a:pt x="6672" y="2102"/>
                    <a:pt x="3437" y="3270"/>
                    <a:pt x="1" y="3803"/>
                  </a:cubicBezTo>
                  <a:cubicBezTo>
                    <a:pt x="4304" y="3303"/>
                    <a:pt x="9241" y="3036"/>
                    <a:pt x="14444" y="3036"/>
                  </a:cubicBezTo>
                  <a:cubicBezTo>
                    <a:pt x="20649" y="3036"/>
                    <a:pt x="26453" y="3437"/>
                    <a:pt x="31256" y="4104"/>
                  </a:cubicBezTo>
                  <a:cubicBezTo>
                    <a:pt x="26453" y="1502"/>
                    <a:pt x="20649" y="1"/>
                    <a:pt x="1444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2"/>
            <p:cNvSpPr/>
            <p:nvPr/>
          </p:nvSpPr>
          <p:spPr>
            <a:xfrm>
              <a:off x="5927121" y="1369398"/>
              <a:ext cx="511772" cy="31992"/>
            </a:xfrm>
            <a:custGeom>
              <a:avLst/>
              <a:gdLst/>
              <a:ahLst/>
              <a:cxnLst/>
              <a:rect l="l" t="t" r="r" b="b"/>
              <a:pathLst>
                <a:path w="33625" h="2102" extrusionOk="0">
                  <a:moveTo>
                    <a:pt x="16812" y="0"/>
                  </a:moveTo>
                  <a:cubicBezTo>
                    <a:pt x="11609" y="0"/>
                    <a:pt x="6672" y="300"/>
                    <a:pt x="2402" y="767"/>
                  </a:cubicBezTo>
                  <a:cubicBezTo>
                    <a:pt x="1602" y="934"/>
                    <a:pt x="801" y="1001"/>
                    <a:pt x="0" y="1034"/>
                  </a:cubicBezTo>
                  <a:cubicBezTo>
                    <a:pt x="4804" y="1701"/>
                    <a:pt x="10608" y="2102"/>
                    <a:pt x="16812" y="2102"/>
                  </a:cubicBezTo>
                  <a:cubicBezTo>
                    <a:pt x="23017" y="2102"/>
                    <a:pt x="28821" y="1701"/>
                    <a:pt x="33624" y="1034"/>
                  </a:cubicBezTo>
                  <a:cubicBezTo>
                    <a:pt x="28821" y="367"/>
                    <a:pt x="23017" y="0"/>
                    <a:pt x="16812"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2"/>
            <p:cNvSpPr/>
            <p:nvPr/>
          </p:nvSpPr>
          <p:spPr>
            <a:xfrm>
              <a:off x="5926618" y="1385637"/>
              <a:ext cx="511772" cy="61961"/>
            </a:xfrm>
            <a:custGeom>
              <a:avLst/>
              <a:gdLst/>
              <a:ahLst/>
              <a:cxnLst/>
              <a:rect l="l" t="t" r="r" b="b"/>
              <a:pathLst>
                <a:path w="33625" h="4071" extrusionOk="0">
                  <a:moveTo>
                    <a:pt x="0" y="1"/>
                  </a:moveTo>
                  <a:lnTo>
                    <a:pt x="0" y="1"/>
                  </a:lnTo>
                  <a:cubicBezTo>
                    <a:pt x="4784" y="2574"/>
                    <a:pt x="10515" y="4071"/>
                    <a:pt x="16611" y="4071"/>
                  </a:cubicBezTo>
                  <a:cubicBezTo>
                    <a:pt x="16678" y="4071"/>
                    <a:pt x="16745" y="4071"/>
                    <a:pt x="16812" y="4070"/>
                  </a:cubicBezTo>
                  <a:cubicBezTo>
                    <a:pt x="23016" y="4070"/>
                    <a:pt x="28821" y="2569"/>
                    <a:pt x="33624" y="1"/>
                  </a:cubicBezTo>
                  <a:lnTo>
                    <a:pt x="33624" y="1"/>
                  </a:lnTo>
                  <a:cubicBezTo>
                    <a:pt x="28821" y="668"/>
                    <a:pt x="23016" y="1035"/>
                    <a:pt x="16812" y="1035"/>
                  </a:cubicBezTo>
                  <a:cubicBezTo>
                    <a:pt x="10608" y="1035"/>
                    <a:pt x="4803" y="668"/>
                    <a:pt x="0"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2"/>
            <p:cNvSpPr/>
            <p:nvPr/>
          </p:nvSpPr>
          <p:spPr>
            <a:xfrm>
              <a:off x="5926618" y="1385637"/>
              <a:ext cx="511772" cy="98002"/>
            </a:xfrm>
            <a:custGeom>
              <a:avLst/>
              <a:gdLst/>
              <a:ahLst/>
              <a:cxnLst/>
              <a:rect l="l" t="t" r="r" b="b"/>
              <a:pathLst>
                <a:path w="33625" h="6439" extrusionOk="0">
                  <a:moveTo>
                    <a:pt x="0" y="1"/>
                  </a:moveTo>
                  <a:cubicBezTo>
                    <a:pt x="4837" y="4070"/>
                    <a:pt x="10641" y="6439"/>
                    <a:pt x="16812" y="6439"/>
                  </a:cubicBezTo>
                  <a:cubicBezTo>
                    <a:pt x="23016" y="6439"/>
                    <a:pt x="28821" y="4070"/>
                    <a:pt x="33624" y="1"/>
                  </a:cubicBezTo>
                  <a:lnTo>
                    <a:pt x="33624" y="1"/>
                  </a:lnTo>
                  <a:cubicBezTo>
                    <a:pt x="28821" y="2569"/>
                    <a:pt x="23016" y="4070"/>
                    <a:pt x="16812" y="4070"/>
                  </a:cubicBezTo>
                  <a:cubicBezTo>
                    <a:pt x="10608" y="4070"/>
                    <a:pt x="4803" y="2569"/>
                    <a:pt x="0"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2"/>
            <p:cNvSpPr/>
            <p:nvPr/>
          </p:nvSpPr>
          <p:spPr>
            <a:xfrm>
              <a:off x="6460181" y="1380569"/>
              <a:ext cx="66009" cy="9147"/>
            </a:xfrm>
            <a:custGeom>
              <a:avLst/>
              <a:gdLst/>
              <a:ahLst/>
              <a:cxnLst/>
              <a:rect l="l" t="t" r="r" b="b"/>
              <a:pathLst>
                <a:path w="4337" h="601" extrusionOk="0">
                  <a:moveTo>
                    <a:pt x="2969" y="0"/>
                  </a:moveTo>
                  <a:cubicBezTo>
                    <a:pt x="2736" y="33"/>
                    <a:pt x="2469" y="67"/>
                    <a:pt x="2169" y="67"/>
                  </a:cubicBezTo>
                  <a:cubicBezTo>
                    <a:pt x="1635" y="100"/>
                    <a:pt x="1101" y="167"/>
                    <a:pt x="668" y="200"/>
                  </a:cubicBezTo>
                  <a:cubicBezTo>
                    <a:pt x="301" y="234"/>
                    <a:pt x="0" y="267"/>
                    <a:pt x="0" y="267"/>
                  </a:cubicBezTo>
                  <a:lnTo>
                    <a:pt x="0" y="300"/>
                  </a:lnTo>
                  <a:cubicBezTo>
                    <a:pt x="0" y="300"/>
                    <a:pt x="267" y="367"/>
                    <a:pt x="668" y="400"/>
                  </a:cubicBezTo>
                  <a:cubicBezTo>
                    <a:pt x="1101" y="434"/>
                    <a:pt x="1635" y="467"/>
                    <a:pt x="2169" y="534"/>
                  </a:cubicBezTo>
                  <a:cubicBezTo>
                    <a:pt x="2435" y="567"/>
                    <a:pt x="2736" y="601"/>
                    <a:pt x="2969" y="601"/>
                  </a:cubicBezTo>
                  <a:cubicBezTo>
                    <a:pt x="3236" y="601"/>
                    <a:pt x="3470" y="567"/>
                    <a:pt x="3670" y="534"/>
                  </a:cubicBezTo>
                  <a:cubicBezTo>
                    <a:pt x="4070" y="434"/>
                    <a:pt x="4337" y="300"/>
                    <a:pt x="4337" y="300"/>
                  </a:cubicBezTo>
                  <a:lnTo>
                    <a:pt x="4337" y="267"/>
                  </a:lnTo>
                  <a:cubicBezTo>
                    <a:pt x="4337" y="267"/>
                    <a:pt x="4103" y="134"/>
                    <a:pt x="3670" y="67"/>
                  </a:cubicBezTo>
                  <a:cubicBezTo>
                    <a:pt x="3470" y="33"/>
                    <a:pt x="3236" y="0"/>
                    <a:pt x="2969"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2"/>
            <p:cNvSpPr/>
            <p:nvPr/>
          </p:nvSpPr>
          <p:spPr>
            <a:xfrm>
              <a:off x="6449010" y="1400369"/>
              <a:ext cx="61443" cy="29968"/>
            </a:xfrm>
            <a:custGeom>
              <a:avLst/>
              <a:gdLst/>
              <a:ahLst/>
              <a:cxnLst/>
              <a:rect l="l" t="t" r="r" b="b"/>
              <a:pathLst>
                <a:path w="4037" h="1969" extrusionOk="0">
                  <a:moveTo>
                    <a:pt x="34" y="0"/>
                  </a:moveTo>
                  <a:lnTo>
                    <a:pt x="1" y="67"/>
                  </a:lnTo>
                  <a:cubicBezTo>
                    <a:pt x="1" y="67"/>
                    <a:pt x="201" y="234"/>
                    <a:pt x="568" y="434"/>
                  </a:cubicBezTo>
                  <a:cubicBezTo>
                    <a:pt x="968" y="634"/>
                    <a:pt x="1402" y="901"/>
                    <a:pt x="1902" y="1168"/>
                  </a:cubicBezTo>
                  <a:cubicBezTo>
                    <a:pt x="2169" y="1301"/>
                    <a:pt x="2369" y="1468"/>
                    <a:pt x="2636" y="1601"/>
                  </a:cubicBezTo>
                  <a:cubicBezTo>
                    <a:pt x="2869" y="1735"/>
                    <a:pt x="3069" y="1801"/>
                    <a:pt x="3303" y="1835"/>
                  </a:cubicBezTo>
                  <a:cubicBezTo>
                    <a:pt x="3703" y="1968"/>
                    <a:pt x="4003" y="1968"/>
                    <a:pt x="4003" y="1968"/>
                  </a:cubicBezTo>
                  <a:lnTo>
                    <a:pt x="4037" y="1935"/>
                  </a:lnTo>
                  <a:cubicBezTo>
                    <a:pt x="4037" y="1935"/>
                    <a:pt x="3837" y="1735"/>
                    <a:pt x="3503" y="1468"/>
                  </a:cubicBezTo>
                  <a:cubicBezTo>
                    <a:pt x="3336" y="1334"/>
                    <a:pt x="3136" y="1234"/>
                    <a:pt x="2869" y="1101"/>
                  </a:cubicBezTo>
                  <a:cubicBezTo>
                    <a:pt x="2669" y="967"/>
                    <a:pt x="2369" y="901"/>
                    <a:pt x="2135" y="801"/>
                  </a:cubicBezTo>
                  <a:cubicBezTo>
                    <a:pt x="1635" y="600"/>
                    <a:pt x="1068" y="400"/>
                    <a:pt x="701" y="267"/>
                  </a:cubicBezTo>
                  <a:cubicBezTo>
                    <a:pt x="301" y="100"/>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2"/>
            <p:cNvSpPr/>
            <p:nvPr/>
          </p:nvSpPr>
          <p:spPr>
            <a:xfrm>
              <a:off x="6429209" y="1416106"/>
              <a:ext cx="52813" cy="44686"/>
            </a:xfrm>
            <a:custGeom>
              <a:avLst/>
              <a:gdLst/>
              <a:ahLst/>
              <a:cxnLst/>
              <a:rect l="l" t="t" r="r" b="b"/>
              <a:pathLst>
                <a:path w="3470" h="2936" extrusionOk="0">
                  <a:moveTo>
                    <a:pt x="34" y="0"/>
                  </a:moveTo>
                  <a:lnTo>
                    <a:pt x="1" y="67"/>
                  </a:lnTo>
                  <a:lnTo>
                    <a:pt x="501" y="567"/>
                  </a:lnTo>
                  <a:cubicBezTo>
                    <a:pt x="801" y="867"/>
                    <a:pt x="1168" y="1268"/>
                    <a:pt x="1568" y="1635"/>
                  </a:cubicBezTo>
                  <a:cubicBezTo>
                    <a:pt x="1802" y="1868"/>
                    <a:pt x="1969" y="2068"/>
                    <a:pt x="2169" y="2235"/>
                  </a:cubicBezTo>
                  <a:cubicBezTo>
                    <a:pt x="2369" y="2402"/>
                    <a:pt x="2602" y="2535"/>
                    <a:pt x="2769" y="2635"/>
                  </a:cubicBezTo>
                  <a:cubicBezTo>
                    <a:pt x="3136" y="2869"/>
                    <a:pt x="3436" y="2936"/>
                    <a:pt x="3436" y="2936"/>
                  </a:cubicBezTo>
                  <a:lnTo>
                    <a:pt x="3470" y="2902"/>
                  </a:lnTo>
                  <a:cubicBezTo>
                    <a:pt x="3470" y="2902"/>
                    <a:pt x="3336" y="2602"/>
                    <a:pt x="3036" y="2268"/>
                  </a:cubicBezTo>
                  <a:cubicBezTo>
                    <a:pt x="2936" y="2102"/>
                    <a:pt x="2769" y="1935"/>
                    <a:pt x="2536" y="1768"/>
                  </a:cubicBezTo>
                  <a:cubicBezTo>
                    <a:pt x="2336" y="1668"/>
                    <a:pt x="2102" y="1468"/>
                    <a:pt x="1869" y="1301"/>
                  </a:cubicBezTo>
                  <a:cubicBezTo>
                    <a:pt x="1435" y="1001"/>
                    <a:pt x="968" y="634"/>
                    <a:pt x="634" y="400"/>
                  </a:cubicBezTo>
                  <a:cubicBezTo>
                    <a:pt x="301" y="167"/>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2"/>
            <p:cNvSpPr/>
            <p:nvPr/>
          </p:nvSpPr>
          <p:spPr>
            <a:xfrm>
              <a:off x="6407887" y="1430321"/>
              <a:ext cx="44184" cy="53818"/>
            </a:xfrm>
            <a:custGeom>
              <a:avLst/>
              <a:gdLst/>
              <a:ahLst/>
              <a:cxnLst/>
              <a:rect l="l" t="t" r="r" b="b"/>
              <a:pathLst>
                <a:path w="2903" h="3536" extrusionOk="0">
                  <a:moveTo>
                    <a:pt x="34" y="0"/>
                  </a:moveTo>
                  <a:cubicBezTo>
                    <a:pt x="1" y="0"/>
                    <a:pt x="167" y="267"/>
                    <a:pt x="434" y="634"/>
                  </a:cubicBezTo>
                  <a:cubicBezTo>
                    <a:pt x="668" y="1001"/>
                    <a:pt x="1001" y="1468"/>
                    <a:pt x="1335" y="1935"/>
                  </a:cubicBezTo>
                  <a:cubicBezTo>
                    <a:pt x="1502" y="2168"/>
                    <a:pt x="1602" y="2435"/>
                    <a:pt x="1769" y="2635"/>
                  </a:cubicBezTo>
                  <a:cubicBezTo>
                    <a:pt x="1935" y="2802"/>
                    <a:pt x="2102" y="3002"/>
                    <a:pt x="2269" y="3136"/>
                  </a:cubicBezTo>
                  <a:cubicBezTo>
                    <a:pt x="2602" y="3436"/>
                    <a:pt x="2869" y="3536"/>
                    <a:pt x="2869" y="3536"/>
                  </a:cubicBezTo>
                  <a:lnTo>
                    <a:pt x="2903" y="3503"/>
                  </a:lnTo>
                  <a:cubicBezTo>
                    <a:pt x="2903" y="3503"/>
                    <a:pt x="2836" y="3236"/>
                    <a:pt x="2602" y="2835"/>
                  </a:cubicBezTo>
                  <a:cubicBezTo>
                    <a:pt x="2502" y="2635"/>
                    <a:pt x="2369" y="2435"/>
                    <a:pt x="2202" y="2202"/>
                  </a:cubicBezTo>
                  <a:lnTo>
                    <a:pt x="1602" y="1635"/>
                  </a:lnTo>
                  <a:cubicBezTo>
                    <a:pt x="1201" y="1201"/>
                    <a:pt x="835" y="801"/>
                    <a:pt x="534" y="500"/>
                  </a:cubicBezTo>
                  <a:lnTo>
                    <a:pt x="3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2"/>
            <p:cNvSpPr/>
            <p:nvPr/>
          </p:nvSpPr>
          <p:spPr>
            <a:xfrm>
              <a:off x="6383521" y="1445038"/>
              <a:ext cx="37076" cy="59419"/>
            </a:xfrm>
            <a:custGeom>
              <a:avLst/>
              <a:gdLst/>
              <a:ahLst/>
              <a:cxnLst/>
              <a:rect l="l" t="t" r="r" b="b"/>
              <a:pathLst>
                <a:path w="2436" h="3904" extrusionOk="0">
                  <a:moveTo>
                    <a:pt x="0" y="0"/>
                  </a:moveTo>
                  <a:cubicBezTo>
                    <a:pt x="0" y="0"/>
                    <a:pt x="134" y="301"/>
                    <a:pt x="334" y="668"/>
                  </a:cubicBezTo>
                  <a:cubicBezTo>
                    <a:pt x="501" y="1068"/>
                    <a:pt x="801" y="1568"/>
                    <a:pt x="1035" y="2069"/>
                  </a:cubicBezTo>
                  <a:lnTo>
                    <a:pt x="1435" y="2836"/>
                  </a:lnTo>
                  <a:cubicBezTo>
                    <a:pt x="1535" y="3036"/>
                    <a:pt x="1702" y="3236"/>
                    <a:pt x="1835" y="3403"/>
                  </a:cubicBezTo>
                  <a:cubicBezTo>
                    <a:pt x="2135" y="3736"/>
                    <a:pt x="2369" y="3903"/>
                    <a:pt x="2369" y="3903"/>
                  </a:cubicBezTo>
                  <a:lnTo>
                    <a:pt x="2436" y="3870"/>
                  </a:lnTo>
                  <a:cubicBezTo>
                    <a:pt x="2436" y="3870"/>
                    <a:pt x="2369" y="3570"/>
                    <a:pt x="2202" y="3169"/>
                  </a:cubicBezTo>
                  <a:cubicBezTo>
                    <a:pt x="2135" y="2969"/>
                    <a:pt x="2002" y="2702"/>
                    <a:pt x="1868" y="2502"/>
                  </a:cubicBezTo>
                  <a:cubicBezTo>
                    <a:pt x="1702" y="2302"/>
                    <a:pt x="1535" y="2069"/>
                    <a:pt x="1368" y="1835"/>
                  </a:cubicBezTo>
                  <a:cubicBezTo>
                    <a:pt x="1035" y="1368"/>
                    <a:pt x="701" y="934"/>
                    <a:pt x="467" y="601"/>
                  </a:cubicBezTo>
                  <a:cubicBezTo>
                    <a:pt x="201" y="201"/>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2"/>
            <p:cNvSpPr/>
            <p:nvPr/>
          </p:nvSpPr>
          <p:spPr>
            <a:xfrm>
              <a:off x="6359656" y="1458233"/>
              <a:ext cx="30486" cy="64502"/>
            </a:xfrm>
            <a:custGeom>
              <a:avLst/>
              <a:gdLst/>
              <a:ahLst/>
              <a:cxnLst/>
              <a:rect l="l" t="t" r="r" b="b"/>
              <a:pathLst>
                <a:path w="2003" h="4238" extrusionOk="0">
                  <a:moveTo>
                    <a:pt x="34" y="1"/>
                  </a:moveTo>
                  <a:lnTo>
                    <a:pt x="1" y="134"/>
                  </a:lnTo>
                  <a:cubicBezTo>
                    <a:pt x="1" y="134"/>
                    <a:pt x="67" y="368"/>
                    <a:pt x="234" y="801"/>
                  </a:cubicBezTo>
                  <a:cubicBezTo>
                    <a:pt x="401" y="1168"/>
                    <a:pt x="601" y="1702"/>
                    <a:pt x="835" y="2269"/>
                  </a:cubicBezTo>
                  <a:cubicBezTo>
                    <a:pt x="901" y="2503"/>
                    <a:pt x="1001" y="2803"/>
                    <a:pt x="1101" y="3070"/>
                  </a:cubicBezTo>
                  <a:cubicBezTo>
                    <a:pt x="1235" y="3303"/>
                    <a:pt x="1368" y="3503"/>
                    <a:pt x="1502" y="3670"/>
                  </a:cubicBezTo>
                  <a:cubicBezTo>
                    <a:pt x="1702" y="4004"/>
                    <a:pt x="1935" y="4237"/>
                    <a:pt x="1935" y="4237"/>
                  </a:cubicBezTo>
                  <a:lnTo>
                    <a:pt x="2002" y="4170"/>
                  </a:lnTo>
                  <a:cubicBezTo>
                    <a:pt x="2002" y="4170"/>
                    <a:pt x="2002" y="3837"/>
                    <a:pt x="1869" y="3437"/>
                  </a:cubicBezTo>
                  <a:cubicBezTo>
                    <a:pt x="1835" y="3236"/>
                    <a:pt x="1735" y="2970"/>
                    <a:pt x="1602" y="2736"/>
                  </a:cubicBezTo>
                  <a:cubicBezTo>
                    <a:pt x="1502" y="2503"/>
                    <a:pt x="1335" y="2269"/>
                    <a:pt x="1202" y="2002"/>
                  </a:cubicBezTo>
                  <a:cubicBezTo>
                    <a:pt x="901" y="1502"/>
                    <a:pt x="601" y="1001"/>
                    <a:pt x="401" y="635"/>
                  </a:cubicBezTo>
                  <a:cubicBezTo>
                    <a:pt x="201" y="268"/>
                    <a:pt x="34" y="1"/>
                    <a:pt x="34"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6332246" y="1472966"/>
              <a:ext cx="23880" cy="66511"/>
            </a:xfrm>
            <a:custGeom>
              <a:avLst/>
              <a:gdLst/>
              <a:ahLst/>
              <a:cxnLst/>
              <a:rect l="l" t="t" r="r" b="b"/>
              <a:pathLst>
                <a:path w="1569" h="4370" extrusionOk="0">
                  <a:moveTo>
                    <a:pt x="0" y="0"/>
                  </a:moveTo>
                  <a:cubicBezTo>
                    <a:pt x="0" y="0"/>
                    <a:pt x="34" y="300"/>
                    <a:pt x="167" y="701"/>
                  </a:cubicBezTo>
                  <a:cubicBezTo>
                    <a:pt x="301" y="1134"/>
                    <a:pt x="401" y="1701"/>
                    <a:pt x="567" y="2268"/>
                  </a:cubicBezTo>
                  <a:cubicBezTo>
                    <a:pt x="668" y="2535"/>
                    <a:pt x="701" y="2835"/>
                    <a:pt x="801" y="3102"/>
                  </a:cubicBezTo>
                  <a:cubicBezTo>
                    <a:pt x="868" y="3336"/>
                    <a:pt x="1001" y="3536"/>
                    <a:pt x="1068" y="3769"/>
                  </a:cubicBezTo>
                  <a:cubicBezTo>
                    <a:pt x="1301" y="4136"/>
                    <a:pt x="1501" y="4370"/>
                    <a:pt x="1501" y="4370"/>
                  </a:cubicBezTo>
                  <a:lnTo>
                    <a:pt x="1535" y="4370"/>
                  </a:lnTo>
                  <a:cubicBezTo>
                    <a:pt x="1535" y="4370"/>
                    <a:pt x="1568" y="4036"/>
                    <a:pt x="1501" y="3636"/>
                  </a:cubicBezTo>
                  <a:cubicBezTo>
                    <a:pt x="1468" y="3403"/>
                    <a:pt x="1401" y="3169"/>
                    <a:pt x="1335" y="2936"/>
                  </a:cubicBezTo>
                  <a:cubicBezTo>
                    <a:pt x="1235" y="2669"/>
                    <a:pt x="1135" y="2368"/>
                    <a:pt x="1001" y="2135"/>
                  </a:cubicBezTo>
                  <a:cubicBezTo>
                    <a:pt x="801" y="1568"/>
                    <a:pt x="534" y="1034"/>
                    <a:pt x="367" y="667"/>
                  </a:cubicBezTo>
                  <a:cubicBezTo>
                    <a:pt x="201" y="234"/>
                    <a:pt x="67" y="0"/>
                    <a:pt x="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6303816" y="1487181"/>
              <a:ext cx="14231" cy="69571"/>
            </a:xfrm>
            <a:custGeom>
              <a:avLst/>
              <a:gdLst/>
              <a:ahLst/>
              <a:cxnLst/>
              <a:rect l="l" t="t" r="r" b="b"/>
              <a:pathLst>
                <a:path w="935" h="4571" extrusionOk="0">
                  <a:moveTo>
                    <a:pt x="34" y="0"/>
                  </a:moveTo>
                  <a:lnTo>
                    <a:pt x="0" y="67"/>
                  </a:lnTo>
                  <a:cubicBezTo>
                    <a:pt x="0" y="67"/>
                    <a:pt x="34" y="367"/>
                    <a:pt x="67" y="767"/>
                  </a:cubicBezTo>
                  <a:cubicBezTo>
                    <a:pt x="100" y="1201"/>
                    <a:pt x="167" y="1768"/>
                    <a:pt x="234" y="2368"/>
                  </a:cubicBezTo>
                  <a:cubicBezTo>
                    <a:pt x="267" y="2669"/>
                    <a:pt x="267" y="2936"/>
                    <a:pt x="334" y="3202"/>
                  </a:cubicBezTo>
                  <a:cubicBezTo>
                    <a:pt x="367" y="3436"/>
                    <a:pt x="434" y="3703"/>
                    <a:pt x="534" y="3903"/>
                  </a:cubicBezTo>
                  <a:cubicBezTo>
                    <a:pt x="701" y="4337"/>
                    <a:pt x="868" y="4570"/>
                    <a:pt x="868" y="4570"/>
                  </a:cubicBezTo>
                  <a:lnTo>
                    <a:pt x="901" y="4570"/>
                  </a:lnTo>
                  <a:cubicBezTo>
                    <a:pt x="901" y="4570"/>
                    <a:pt x="934" y="4270"/>
                    <a:pt x="934" y="3836"/>
                  </a:cubicBezTo>
                  <a:cubicBezTo>
                    <a:pt x="934" y="3569"/>
                    <a:pt x="901" y="3302"/>
                    <a:pt x="868" y="3069"/>
                  </a:cubicBezTo>
                  <a:cubicBezTo>
                    <a:pt x="834" y="2769"/>
                    <a:pt x="734" y="2535"/>
                    <a:pt x="668" y="2235"/>
                  </a:cubicBezTo>
                  <a:cubicBezTo>
                    <a:pt x="501" y="1668"/>
                    <a:pt x="367" y="1101"/>
                    <a:pt x="234" y="701"/>
                  </a:cubicBezTo>
                  <a:cubicBezTo>
                    <a:pt x="100" y="267"/>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6270821" y="1495293"/>
              <a:ext cx="8127" cy="70590"/>
            </a:xfrm>
            <a:custGeom>
              <a:avLst/>
              <a:gdLst/>
              <a:ahLst/>
              <a:cxnLst/>
              <a:rect l="l" t="t" r="r" b="b"/>
              <a:pathLst>
                <a:path w="534" h="4638" extrusionOk="0">
                  <a:moveTo>
                    <a:pt x="67" y="1"/>
                  </a:moveTo>
                  <a:lnTo>
                    <a:pt x="67" y="34"/>
                  </a:lnTo>
                  <a:cubicBezTo>
                    <a:pt x="67" y="34"/>
                    <a:pt x="34" y="334"/>
                    <a:pt x="34" y="735"/>
                  </a:cubicBezTo>
                  <a:cubicBezTo>
                    <a:pt x="0" y="1168"/>
                    <a:pt x="0" y="1735"/>
                    <a:pt x="0" y="2336"/>
                  </a:cubicBezTo>
                  <a:lnTo>
                    <a:pt x="0" y="3170"/>
                  </a:lnTo>
                  <a:cubicBezTo>
                    <a:pt x="34" y="3470"/>
                    <a:pt x="67" y="3703"/>
                    <a:pt x="100" y="3904"/>
                  </a:cubicBezTo>
                  <a:cubicBezTo>
                    <a:pt x="200" y="4337"/>
                    <a:pt x="334" y="4637"/>
                    <a:pt x="334" y="4637"/>
                  </a:cubicBezTo>
                  <a:lnTo>
                    <a:pt x="367" y="4637"/>
                  </a:lnTo>
                  <a:cubicBezTo>
                    <a:pt x="367" y="4637"/>
                    <a:pt x="434" y="4337"/>
                    <a:pt x="501" y="3870"/>
                  </a:cubicBezTo>
                  <a:cubicBezTo>
                    <a:pt x="534" y="3670"/>
                    <a:pt x="534" y="3370"/>
                    <a:pt x="534" y="3136"/>
                  </a:cubicBezTo>
                  <a:cubicBezTo>
                    <a:pt x="501" y="2870"/>
                    <a:pt x="434" y="2569"/>
                    <a:pt x="400" y="2302"/>
                  </a:cubicBezTo>
                  <a:cubicBezTo>
                    <a:pt x="334" y="1702"/>
                    <a:pt x="267" y="1102"/>
                    <a:pt x="200" y="701"/>
                  </a:cubicBezTo>
                  <a:cubicBezTo>
                    <a:pt x="100" y="268"/>
                    <a:pt x="67" y="1"/>
                    <a:pt x="67"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6229698" y="1500878"/>
              <a:ext cx="8645" cy="70590"/>
            </a:xfrm>
            <a:custGeom>
              <a:avLst/>
              <a:gdLst/>
              <a:ahLst/>
              <a:cxnLst/>
              <a:rect l="l" t="t" r="r" b="b"/>
              <a:pathLst>
                <a:path w="568" h="4638" extrusionOk="0">
                  <a:moveTo>
                    <a:pt x="234" y="1"/>
                  </a:moveTo>
                  <a:lnTo>
                    <a:pt x="134" y="34"/>
                  </a:lnTo>
                  <a:cubicBezTo>
                    <a:pt x="134" y="34"/>
                    <a:pt x="100" y="334"/>
                    <a:pt x="100" y="768"/>
                  </a:cubicBezTo>
                  <a:cubicBezTo>
                    <a:pt x="100" y="1168"/>
                    <a:pt x="67" y="1769"/>
                    <a:pt x="67" y="2336"/>
                  </a:cubicBezTo>
                  <a:cubicBezTo>
                    <a:pt x="67" y="2636"/>
                    <a:pt x="0" y="2936"/>
                    <a:pt x="0" y="3170"/>
                  </a:cubicBezTo>
                  <a:cubicBezTo>
                    <a:pt x="0" y="3470"/>
                    <a:pt x="67" y="3703"/>
                    <a:pt x="100" y="3937"/>
                  </a:cubicBezTo>
                  <a:cubicBezTo>
                    <a:pt x="167" y="4337"/>
                    <a:pt x="300" y="4637"/>
                    <a:pt x="300" y="4637"/>
                  </a:cubicBezTo>
                  <a:lnTo>
                    <a:pt x="334" y="4637"/>
                  </a:lnTo>
                  <a:cubicBezTo>
                    <a:pt x="334" y="4637"/>
                    <a:pt x="467" y="4304"/>
                    <a:pt x="501" y="3870"/>
                  </a:cubicBezTo>
                  <a:cubicBezTo>
                    <a:pt x="567" y="3670"/>
                    <a:pt x="567" y="3403"/>
                    <a:pt x="567" y="3136"/>
                  </a:cubicBezTo>
                  <a:cubicBezTo>
                    <a:pt x="567" y="2869"/>
                    <a:pt x="501" y="2569"/>
                    <a:pt x="467" y="2302"/>
                  </a:cubicBezTo>
                  <a:cubicBezTo>
                    <a:pt x="434" y="1702"/>
                    <a:pt x="334" y="1135"/>
                    <a:pt x="300" y="701"/>
                  </a:cubicBezTo>
                  <a:cubicBezTo>
                    <a:pt x="267" y="301"/>
                    <a:pt x="234" y="1"/>
                    <a:pt x="234"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6193141" y="1505961"/>
              <a:ext cx="8143" cy="70073"/>
            </a:xfrm>
            <a:custGeom>
              <a:avLst/>
              <a:gdLst/>
              <a:ahLst/>
              <a:cxnLst/>
              <a:rect l="l" t="t" r="r" b="b"/>
              <a:pathLst>
                <a:path w="535" h="4604" extrusionOk="0">
                  <a:moveTo>
                    <a:pt x="334" y="0"/>
                  </a:moveTo>
                  <a:cubicBezTo>
                    <a:pt x="334" y="0"/>
                    <a:pt x="301" y="301"/>
                    <a:pt x="267" y="701"/>
                  </a:cubicBezTo>
                  <a:cubicBezTo>
                    <a:pt x="201" y="1134"/>
                    <a:pt x="134" y="1702"/>
                    <a:pt x="101" y="2302"/>
                  </a:cubicBezTo>
                  <a:cubicBezTo>
                    <a:pt x="101" y="2602"/>
                    <a:pt x="1" y="2869"/>
                    <a:pt x="1" y="3136"/>
                  </a:cubicBezTo>
                  <a:cubicBezTo>
                    <a:pt x="1" y="3436"/>
                    <a:pt x="1" y="3670"/>
                    <a:pt x="34" y="3870"/>
                  </a:cubicBezTo>
                  <a:cubicBezTo>
                    <a:pt x="101" y="4303"/>
                    <a:pt x="201" y="4604"/>
                    <a:pt x="201" y="4604"/>
                  </a:cubicBezTo>
                  <a:lnTo>
                    <a:pt x="267" y="4604"/>
                  </a:lnTo>
                  <a:cubicBezTo>
                    <a:pt x="267" y="4604"/>
                    <a:pt x="367" y="4303"/>
                    <a:pt x="468" y="3870"/>
                  </a:cubicBezTo>
                  <a:cubicBezTo>
                    <a:pt x="501" y="3670"/>
                    <a:pt x="534" y="3369"/>
                    <a:pt x="534" y="3136"/>
                  </a:cubicBezTo>
                  <a:cubicBezTo>
                    <a:pt x="534" y="2869"/>
                    <a:pt x="501" y="2602"/>
                    <a:pt x="501" y="2302"/>
                  </a:cubicBezTo>
                  <a:cubicBezTo>
                    <a:pt x="468" y="1702"/>
                    <a:pt x="468" y="1134"/>
                    <a:pt x="434" y="701"/>
                  </a:cubicBezTo>
                  <a:cubicBezTo>
                    <a:pt x="434" y="301"/>
                    <a:pt x="367" y="0"/>
                    <a:pt x="3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5931686" y="1426760"/>
              <a:ext cx="24900" cy="24900"/>
            </a:xfrm>
            <a:custGeom>
              <a:avLst/>
              <a:gdLst/>
              <a:ahLst/>
              <a:cxnLst/>
              <a:rect l="l" t="t" r="r" b="b"/>
              <a:pathLst>
                <a:path w="1636" h="1636" extrusionOk="0">
                  <a:moveTo>
                    <a:pt x="1635" y="1"/>
                  </a:moveTo>
                  <a:cubicBezTo>
                    <a:pt x="1602" y="1"/>
                    <a:pt x="1101" y="334"/>
                    <a:pt x="668" y="668"/>
                  </a:cubicBezTo>
                  <a:cubicBezTo>
                    <a:pt x="534" y="734"/>
                    <a:pt x="434" y="835"/>
                    <a:pt x="334" y="901"/>
                  </a:cubicBezTo>
                  <a:cubicBezTo>
                    <a:pt x="267" y="1001"/>
                    <a:pt x="167" y="1135"/>
                    <a:pt x="134" y="1201"/>
                  </a:cubicBezTo>
                  <a:cubicBezTo>
                    <a:pt x="1" y="1402"/>
                    <a:pt x="1" y="1568"/>
                    <a:pt x="1" y="1568"/>
                  </a:cubicBezTo>
                  <a:lnTo>
                    <a:pt x="34" y="1635"/>
                  </a:lnTo>
                  <a:cubicBezTo>
                    <a:pt x="34" y="1635"/>
                    <a:pt x="201" y="1635"/>
                    <a:pt x="434" y="1502"/>
                  </a:cubicBezTo>
                  <a:cubicBezTo>
                    <a:pt x="501" y="1468"/>
                    <a:pt x="634" y="1368"/>
                    <a:pt x="701" y="1302"/>
                  </a:cubicBezTo>
                  <a:cubicBezTo>
                    <a:pt x="801" y="1201"/>
                    <a:pt x="868" y="1068"/>
                    <a:pt x="968" y="968"/>
                  </a:cubicBezTo>
                  <a:cubicBezTo>
                    <a:pt x="1302" y="501"/>
                    <a:pt x="1635" y="1"/>
                    <a:pt x="1635"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6449512" y="1343509"/>
              <a:ext cx="61458" cy="29968"/>
            </a:xfrm>
            <a:custGeom>
              <a:avLst/>
              <a:gdLst/>
              <a:ahLst/>
              <a:cxnLst/>
              <a:rect l="l" t="t" r="r" b="b"/>
              <a:pathLst>
                <a:path w="4038" h="1969" extrusionOk="0">
                  <a:moveTo>
                    <a:pt x="4004" y="0"/>
                  </a:moveTo>
                  <a:cubicBezTo>
                    <a:pt x="4004" y="0"/>
                    <a:pt x="3704" y="0"/>
                    <a:pt x="3303" y="133"/>
                  </a:cubicBezTo>
                  <a:cubicBezTo>
                    <a:pt x="3103" y="200"/>
                    <a:pt x="2870" y="267"/>
                    <a:pt x="2636" y="367"/>
                  </a:cubicBezTo>
                  <a:cubicBezTo>
                    <a:pt x="2369" y="500"/>
                    <a:pt x="2169" y="667"/>
                    <a:pt x="1936" y="801"/>
                  </a:cubicBezTo>
                  <a:cubicBezTo>
                    <a:pt x="1435" y="1034"/>
                    <a:pt x="968" y="1334"/>
                    <a:pt x="601" y="1534"/>
                  </a:cubicBezTo>
                  <a:cubicBezTo>
                    <a:pt x="268" y="1768"/>
                    <a:pt x="1" y="1935"/>
                    <a:pt x="1" y="1935"/>
                  </a:cubicBezTo>
                  <a:lnTo>
                    <a:pt x="34" y="1968"/>
                  </a:lnTo>
                  <a:cubicBezTo>
                    <a:pt x="34" y="1968"/>
                    <a:pt x="334" y="1835"/>
                    <a:pt x="701" y="1701"/>
                  </a:cubicBezTo>
                  <a:cubicBezTo>
                    <a:pt x="1068" y="1601"/>
                    <a:pt x="1635" y="1368"/>
                    <a:pt x="2136" y="1168"/>
                  </a:cubicBezTo>
                  <a:cubicBezTo>
                    <a:pt x="2369" y="1034"/>
                    <a:pt x="2636" y="1001"/>
                    <a:pt x="2870" y="867"/>
                  </a:cubicBezTo>
                  <a:cubicBezTo>
                    <a:pt x="3136" y="767"/>
                    <a:pt x="3337" y="634"/>
                    <a:pt x="3503" y="500"/>
                  </a:cubicBezTo>
                  <a:cubicBezTo>
                    <a:pt x="3837" y="300"/>
                    <a:pt x="4037" y="33"/>
                    <a:pt x="4037" y="33"/>
                  </a:cubicBezTo>
                  <a:lnTo>
                    <a:pt x="400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6429209" y="1313040"/>
              <a:ext cx="52813" cy="45706"/>
            </a:xfrm>
            <a:custGeom>
              <a:avLst/>
              <a:gdLst/>
              <a:ahLst/>
              <a:cxnLst/>
              <a:rect l="l" t="t" r="r" b="b"/>
              <a:pathLst>
                <a:path w="3470" h="3003" extrusionOk="0">
                  <a:moveTo>
                    <a:pt x="3436" y="1"/>
                  </a:moveTo>
                  <a:cubicBezTo>
                    <a:pt x="3436" y="1"/>
                    <a:pt x="3136" y="101"/>
                    <a:pt x="2769" y="301"/>
                  </a:cubicBezTo>
                  <a:cubicBezTo>
                    <a:pt x="2602" y="434"/>
                    <a:pt x="2369" y="534"/>
                    <a:pt x="2169" y="701"/>
                  </a:cubicBezTo>
                  <a:cubicBezTo>
                    <a:pt x="1969" y="868"/>
                    <a:pt x="1802" y="1101"/>
                    <a:pt x="1568" y="1302"/>
                  </a:cubicBezTo>
                  <a:lnTo>
                    <a:pt x="501" y="2369"/>
                  </a:lnTo>
                  <a:lnTo>
                    <a:pt x="1" y="2869"/>
                  </a:lnTo>
                  <a:lnTo>
                    <a:pt x="34" y="3003"/>
                  </a:lnTo>
                  <a:cubicBezTo>
                    <a:pt x="34" y="3003"/>
                    <a:pt x="301" y="2836"/>
                    <a:pt x="634" y="2602"/>
                  </a:cubicBezTo>
                  <a:cubicBezTo>
                    <a:pt x="968" y="2336"/>
                    <a:pt x="1435" y="2002"/>
                    <a:pt x="1869" y="1668"/>
                  </a:cubicBezTo>
                  <a:cubicBezTo>
                    <a:pt x="2102" y="1502"/>
                    <a:pt x="2336" y="1335"/>
                    <a:pt x="2536" y="1168"/>
                  </a:cubicBezTo>
                  <a:cubicBezTo>
                    <a:pt x="2769" y="1001"/>
                    <a:pt x="2903" y="835"/>
                    <a:pt x="3036" y="668"/>
                  </a:cubicBezTo>
                  <a:cubicBezTo>
                    <a:pt x="3336" y="334"/>
                    <a:pt x="3470" y="34"/>
                    <a:pt x="3470" y="34"/>
                  </a:cubicBezTo>
                  <a:lnTo>
                    <a:pt x="3436"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6407887" y="1289693"/>
              <a:ext cx="42662" cy="53377"/>
            </a:xfrm>
            <a:custGeom>
              <a:avLst/>
              <a:gdLst/>
              <a:ahLst/>
              <a:cxnLst/>
              <a:rect l="l" t="t" r="r" b="b"/>
              <a:pathLst>
                <a:path w="2803" h="3507" extrusionOk="0">
                  <a:moveTo>
                    <a:pt x="2769" y="0"/>
                  </a:moveTo>
                  <a:cubicBezTo>
                    <a:pt x="2769" y="0"/>
                    <a:pt x="2536" y="100"/>
                    <a:pt x="2202" y="400"/>
                  </a:cubicBezTo>
                  <a:cubicBezTo>
                    <a:pt x="2035" y="534"/>
                    <a:pt x="1869" y="701"/>
                    <a:pt x="1702" y="901"/>
                  </a:cubicBezTo>
                  <a:cubicBezTo>
                    <a:pt x="1535" y="1134"/>
                    <a:pt x="1402" y="1368"/>
                    <a:pt x="1235" y="1635"/>
                  </a:cubicBezTo>
                  <a:cubicBezTo>
                    <a:pt x="935" y="2068"/>
                    <a:pt x="601" y="2535"/>
                    <a:pt x="368" y="2902"/>
                  </a:cubicBezTo>
                  <a:cubicBezTo>
                    <a:pt x="167" y="3236"/>
                    <a:pt x="1" y="3503"/>
                    <a:pt x="1" y="3503"/>
                  </a:cubicBezTo>
                  <a:cubicBezTo>
                    <a:pt x="3" y="3505"/>
                    <a:pt x="6" y="3506"/>
                    <a:pt x="11" y="3506"/>
                  </a:cubicBezTo>
                  <a:cubicBezTo>
                    <a:pt x="63" y="3506"/>
                    <a:pt x="249" y="3316"/>
                    <a:pt x="434" y="3069"/>
                  </a:cubicBezTo>
                  <a:cubicBezTo>
                    <a:pt x="768" y="2769"/>
                    <a:pt x="1135" y="2369"/>
                    <a:pt x="1535" y="1935"/>
                  </a:cubicBezTo>
                  <a:cubicBezTo>
                    <a:pt x="1735" y="1701"/>
                    <a:pt x="1935" y="1535"/>
                    <a:pt x="2102" y="1334"/>
                  </a:cubicBezTo>
                  <a:cubicBezTo>
                    <a:pt x="2269" y="1101"/>
                    <a:pt x="2402" y="901"/>
                    <a:pt x="2536" y="701"/>
                  </a:cubicBezTo>
                  <a:cubicBezTo>
                    <a:pt x="2736" y="334"/>
                    <a:pt x="2803" y="34"/>
                    <a:pt x="2803" y="34"/>
                  </a:cubicBezTo>
                  <a:lnTo>
                    <a:pt x="2769"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6383521" y="1268873"/>
              <a:ext cx="37076" cy="59419"/>
            </a:xfrm>
            <a:custGeom>
              <a:avLst/>
              <a:gdLst/>
              <a:ahLst/>
              <a:cxnLst/>
              <a:rect l="l" t="t" r="r" b="b"/>
              <a:pathLst>
                <a:path w="2436" h="3904" extrusionOk="0">
                  <a:moveTo>
                    <a:pt x="2369" y="1"/>
                  </a:moveTo>
                  <a:cubicBezTo>
                    <a:pt x="2369" y="1"/>
                    <a:pt x="2135" y="167"/>
                    <a:pt x="1835" y="501"/>
                  </a:cubicBezTo>
                  <a:cubicBezTo>
                    <a:pt x="1702" y="668"/>
                    <a:pt x="1535" y="868"/>
                    <a:pt x="1435" y="1068"/>
                  </a:cubicBezTo>
                  <a:lnTo>
                    <a:pt x="1035" y="1835"/>
                  </a:lnTo>
                  <a:cubicBezTo>
                    <a:pt x="801" y="2369"/>
                    <a:pt x="534" y="2869"/>
                    <a:pt x="334" y="3236"/>
                  </a:cubicBezTo>
                  <a:lnTo>
                    <a:pt x="0" y="3903"/>
                  </a:lnTo>
                  <a:lnTo>
                    <a:pt x="34" y="3903"/>
                  </a:lnTo>
                  <a:cubicBezTo>
                    <a:pt x="34" y="3903"/>
                    <a:pt x="201" y="3636"/>
                    <a:pt x="467" y="3303"/>
                  </a:cubicBezTo>
                  <a:cubicBezTo>
                    <a:pt x="701" y="2969"/>
                    <a:pt x="1035" y="2536"/>
                    <a:pt x="1368" y="2069"/>
                  </a:cubicBezTo>
                  <a:cubicBezTo>
                    <a:pt x="1535" y="1869"/>
                    <a:pt x="1768" y="1602"/>
                    <a:pt x="1868" y="1402"/>
                  </a:cubicBezTo>
                  <a:cubicBezTo>
                    <a:pt x="2002" y="1135"/>
                    <a:pt x="2135" y="935"/>
                    <a:pt x="2202" y="734"/>
                  </a:cubicBezTo>
                  <a:cubicBezTo>
                    <a:pt x="2369" y="301"/>
                    <a:pt x="2436" y="34"/>
                    <a:pt x="2436" y="34"/>
                  </a:cubicBezTo>
                  <a:lnTo>
                    <a:pt x="2369"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6359656" y="1252634"/>
              <a:ext cx="29968" cy="64487"/>
            </a:xfrm>
            <a:custGeom>
              <a:avLst/>
              <a:gdLst/>
              <a:ahLst/>
              <a:cxnLst/>
              <a:rect l="l" t="t" r="r" b="b"/>
              <a:pathLst>
                <a:path w="1969" h="4237" extrusionOk="0">
                  <a:moveTo>
                    <a:pt x="1935" y="0"/>
                  </a:moveTo>
                  <a:cubicBezTo>
                    <a:pt x="1935" y="0"/>
                    <a:pt x="1735" y="167"/>
                    <a:pt x="1502" y="567"/>
                  </a:cubicBezTo>
                  <a:cubicBezTo>
                    <a:pt x="1368" y="734"/>
                    <a:pt x="1235" y="934"/>
                    <a:pt x="1101" y="1168"/>
                  </a:cubicBezTo>
                  <a:cubicBezTo>
                    <a:pt x="1035" y="1434"/>
                    <a:pt x="935" y="1735"/>
                    <a:pt x="835" y="1968"/>
                  </a:cubicBezTo>
                  <a:cubicBezTo>
                    <a:pt x="601" y="2469"/>
                    <a:pt x="401" y="3002"/>
                    <a:pt x="234" y="3436"/>
                  </a:cubicBezTo>
                  <a:cubicBezTo>
                    <a:pt x="67" y="3803"/>
                    <a:pt x="1" y="4103"/>
                    <a:pt x="1" y="4103"/>
                  </a:cubicBezTo>
                  <a:lnTo>
                    <a:pt x="34" y="4236"/>
                  </a:lnTo>
                  <a:cubicBezTo>
                    <a:pt x="34" y="4236"/>
                    <a:pt x="201" y="3970"/>
                    <a:pt x="401" y="3603"/>
                  </a:cubicBezTo>
                  <a:cubicBezTo>
                    <a:pt x="601" y="3236"/>
                    <a:pt x="901" y="2735"/>
                    <a:pt x="1202" y="2235"/>
                  </a:cubicBezTo>
                  <a:cubicBezTo>
                    <a:pt x="1335" y="1968"/>
                    <a:pt x="1468" y="1768"/>
                    <a:pt x="1602" y="1501"/>
                  </a:cubicBezTo>
                  <a:cubicBezTo>
                    <a:pt x="1735" y="1268"/>
                    <a:pt x="1802" y="1001"/>
                    <a:pt x="1869" y="801"/>
                  </a:cubicBezTo>
                  <a:cubicBezTo>
                    <a:pt x="1969" y="400"/>
                    <a:pt x="1969" y="67"/>
                    <a:pt x="1969" y="67"/>
                  </a:cubicBezTo>
                  <a:lnTo>
                    <a:pt x="1935"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6332749" y="1234356"/>
              <a:ext cx="23378" cy="66527"/>
            </a:xfrm>
            <a:custGeom>
              <a:avLst/>
              <a:gdLst/>
              <a:ahLst/>
              <a:cxnLst/>
              <a:rect l="l" t="t" r="r" b="b"/>
              <a:pathLst>
                <a:path w="1536" h="4371" extrusionOk="0">
                  <a:moveTo>
                    <a:pt x="1502" y="0"/>
                  </a:moveTo>
                  <a:cubicBezTo>
                    <a:pt x="1502" y="0"/>
                    <a:pt x="1302" y="267"/>
                    <a:pt x="1102" y="634"/>
                  </a:cubicBezTo>
                  <a:cubicBezTo>
                    <a:pt x="1001" y="801"/>
                    <a:pt x="868" y="1034"/>
                    <a:pt x="801" y="1301"/>
                  </a:cubicBezTo>
                  <a:cubicBezTo>
                    <a:pt x="701" y="1535"/>
                    <a:pt x="668" y="1835"/>
                    <a:pt x="601" y="2135"/>
                  </a:cubicBezTo>
                  <a:cubicBezTo>
                    <a:pt x="434" y="2669"/>
                    <a:pt x="268" y="3269"/>
                    <a:pt x="168" y="3670"/>
                  </a:cubicBezTo>
                  <a:cubicBezTo>
                    <a:pt x="101" y="4103"/>
                    <a:pt x="1" y="4370"/>
                    <a:pt x="1" y="4370"/>
                  </a:cubicBezTo>
                  <a:lnTo>
                    <a:pt x="101" y="4370"/>
                  </a:lnTo>
                  <a:cubicBezTo>
                    <a:pt x="101" y="4370"/>
                    <a:pt x="201" y="4103"/>
                    <a:pt x="368" y="3703"/>
                  </a:cubicBezTo>
                  <a:cubicBezTo>
                    <a:pt x="534" y="3336"/>
                    <a:pt x="801" y="2802"/>
                    <a:pt x="1001" y="2269"/>
                  </a:cubicBezTo>
                  <a:cubicBezTo>
                    <a:pt x="1135" y="1968"/>
                    <a:pt x="1268" y="1701"/>
                    <a:pt x="1335" y="1468"/>
                  </a:cubicBezTo>
                  <a:cubicBezTo>
                    <a:pt x="1435" y="1201"/>
                    <a:pt x="1468" y="968"/>
                    <a:pt x="1502" y="767"/>
                  </a:cubicBezTo>
                  <a:cubicBezTo>
                    <a:pt x="1535" y="334"/>
                    <a:pt x="1535" y="0"/>
                    <a:pt x="1535"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a:off x="6303816" y="1218619"/>
              <a:ext cx="14231" cy="69571"/>
            </a:xfrm>
            <a:custGeom>
              <a:avLst/>
              <a:gdLst/>
              <a:ahLst/>
              <a:cxnLst/>
              <a:rect l="l" t="t" r="r" b="b"/>
              <a:pathLst>
                <a:path w="935" h="4571" extrusionOk="0">
                  <a:moveTo>
                    <a:pt x="868" y="0"/>
                  </a:moveTo>
                  <a:cubicBezTo>
                    <a:pt x="868" y="0"/>
                    <a:pt x="701" y="234"/>
                    <a:pt x="534" y="667"/>
                  </a:cubicBezTo>
                  <a:cubicBezTo>
                    <a:pt x="434" y="867"/>
                    <a:pt x="367" y="1134"/>
                    <a:pt x="334" y="1368"/>
                  </a:cubicBezTo>
                  <a:cubicBezTo>
                    <a:pt x="267" y="1635"/>
                    <a:pt x="267" y="1902"/>
                    <a:pt x="234" y="2202"/>
                  </a:cubicBezTo>
                  <a:cubicBezTo>
                    <a:pt x="201" y="2769"/>
                    <a:pt x="100" y="3369"/>
                    <a:pt x="67" y="3803"/>
                  </a:cubicBezTo>
                  <a:cubicBezTo>
                    <a:pt x="34" y="4203"/>
                    <a:pt x="0" y="4503"/>
                    <a:pt x="0" y="4503"/>
                  </a:cubicBezTo>
                  <a:lnTo>
                    <a:pt x="34" y="4570"/>
                  </a:lnTo>
                  <a:cubicBezTo>
                    <a:pt x="34" y="4570"/>
                    <a:pt x="100" y="4303"/>
                    <a:pt x="234" y="3870"/>
                  </a:cubicBezTo>
                  <a:cubicBezTo>
                    <a:pt x="367" y="3469"/>
                    <a:pt x="501" y="2869"/>
                    <a:pt x="668" y="2335"/>
                  </a:cubicBezTo>
                  <a:cubicBezTo>
                    <a:pt x="701" y="2035"/>
                    <a:pt x="834" y="1735"/>
                    <a:pt x="868" y="1501"/>
                  </a:cubicBezTo>
                  <a:cubicBezTo>
                    <a:pt x="901" y="1201"/>
                    <a:pt x="934" y="968"/>
                    <a:pt x="934" y="734"/>
                  </a:cubicBezTo>
                  <a:cubicBezTo>
                    <a:pt x="934" y="300"/>
                    <a:pt x="901" y="0"/>
                    <a:pt x="901"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a:off x="6269299" y="1221145"/>
              <a:ext cx="9649" cy="55873"/>
            </a:xfrm>
            <a:custGeom>
              <a:avLst/>
              <a:gdLst/>
              <a:ahLst/>
              <a:cxnLst/>
              <a:rect l="l" t="t" r="r" b="b"/>
              <a:pathLst>
                <a:path w="634" h="3671" extrusionOk="0">
                  <a:moveTo>
                    <a:pt x="434" y="1"/>
                  </a:moveTo>
                  <a:cubicBezTo>
                    <a:pt x="434" y="1"/>
                    <a:pt x="267" y="201"/>
                    <a:pt x="167" y="535"/>
                  </a:cubicBezTo>
                  <a:cubicBezTo>
                    <a:pt x="134" y="701"/>
                    <a:pt x="33" y="902"/>
                    <a:pt x="33" y="1135"/>
                  </a:cubicBezTo>
                  <a:lnTo>
                    <a:pt x="33" y="1802"/>
                  </a:lnTo>
                  <a:cubicBezTo>
                    <a:pt x="0" y="2736"/>
                    <a:pt x="33" y="3670"/>
                    <a:pt x="33" y="3670"/>
                  </a:cubicBezTo>
                  <a:lnTo>
                    <a:pt x="134" y="3670"/>
                  </a:lnTo>
                  <a:lnTo>
                    <a:pt x="467" y="1836"/>
                  </a:lnTo>
                  <a:cubicBezTo>
                    <a:pt x="500" y="1635"/>
                    <a:pt x="534" y="1369"/>
                    <a:pt x="601" y="1168"/>
                  </a:cubicBezTo>
                  <a:cubicBezTo>
                    <a:pt x="634" y="968"/>
                    <a:pt x="601" y="735"/>
                    <a:pt x="601" y="568"/>
                  </a:cubicBezTo>
                  <a:cubicBezTo>
                    <a:pt x="534" y="234"/>
                    <a:pt x="467" y="1"/>
                    <a:pt x="467"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2"/>
            <p:cNvSpPr/>
            <p:nvPr/>
          </p:nvSpPr>
          <p:spPr>
            <a:xfrm>
              <a:off x="6234264" y="1238921"/>
              <a:ext cx="7625" cy="35554"/>
            </a:xfrm>
            <a:custGeom>
              <a:avLst/>
              <a:gdLst/>
              <a:ahLst/>
              <a:cxnLst/>
              <a:rect l="l" t="t" r="r" b="b"/>
              <a:pathLst>
                <a:path w="501" h="2336" extrusionOk="0">
                  <a:moveTo>
                    <a:pt x="234" y="0"/>
                  </a:moveTo>
                  <a:cubicBezTo>
                    <a:pt x="234" y="0"/>
                    <a:pt x="134" y="167"/>
                    <a:pt x="67" y="367"/>
                  </a:cubicBezTo>
                  <a:cubicBezTo>
                    <a:pt x="67" y="501"/>
                    <a:pt x="0" y="634"/>
                    <a:pt x="0" y="734"/>
                  </a:cubicBezTo>
                  <a:cubicBezTo>
                    <a:pt x="67" y="868"/>
                    <a:pt x="101" y="1035"/>
                    <a:pt x="101" y="1168"/>
                  </a:cubicBezTo>
                  <a:cubicBezTo>
                    <a:pt x="167" y="1735"/>
                    <a:pt x="301" y="2335"/>
                    <a:pt x="301" y="2335"/>
                  </a:cubicBezTo>
                  <a:lnTo>
                    <a:pt x="467" y="1168"/>
                  </a:lnTo>
                  <a:cubicBezTo>
                    <a:pt x="467" y="1035"/>
                    <a:pt x="501" y="868"/>
                    <a:pt x="501" y="734"/>
                  </a:cubicBezTo>
                  <a:cubicBezTo>
                    <a:pt x="501" y="601"/>
                    <a:pt x="467" y="501"/>
                    <a:pt x="434" y="367"/>
                  </a:cubicBezTo>
                  <a:cubicBezTo>
                    <a:pt x="401" y="101"/>
                    <a:pt x="267" y="0"/>
                    <a:pt x="2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2"/>
            <p:cNvSpPr/>
            <p:nvPr/>
          </p:nvSpPr>
          <p:spPr>
            <a:xfrm>
              <a:off x="5947423" y="1438433"/>
              <a:ext cx="37593" cy="45706"/>
            </a:xfrm>
            <a:custGeom>
              <a:avLst/>
              <a:gdLst/>
              <a:ahLst/>
              <a:cxnLst/>
              <a:rect l="l" t="t" r="r" b="b"/>
              <a:pathLst>
                <a:path w="2470" h="3003" extrusionOk="0">
                  <a:moveTo>
                    <a:pt x="2436" y="1"/>
                  </a:moveTo>
                  <a:cubicBezTo>
                    <a:pt x="2436" y="1"/>
                    <a:pt x="1669" y="735"/>
                    <a:pt x="1302" y="1102"/>
                  </a:cubicBezTo>
                  <a:lnTo>
                    <a:pt x="735" y="1669"/>
                  </a:lnTo>
                  <a:cubicBezTo>
                    <a:pt x="534" y="1902"/>
                    <a:pt x="434" y="2102"/>
                    <a:pt x="301" y="2302"/>
                  </a:cubicBezTo>
                  <a:cubicBezTo>
                    <a:pt x="101" y="2703"/>
                    <a:pt x="1" y="2970"/>
                    <a:pt x="1" y="2970"/>
                  </a:cubicBezTo>
                  <a:lnTo>
                    <a:pt x="34" y="3003"/>
                  </a:lnTo>
                  <a:cubicBezTo>
                    <a:pt x="34" y="3003"/>
                    <a:pt x="301" y="2903"/>
                    <a:pt x="634" y="2603"/>
                  </a:cubicBezTo>
                  <a:cubicBezTo>
                    <a:pt x="801" y="2469"/>
                    <a:pt x="968" y="2269"/>
                    <a:pt x="1135" y="2069"/>
                  </a:cubicBezTo>
                  <a:cubicBezTo>
                    <a:pt x="1302" y="1835"/>
                    <a:pt x="1435" y="1602"/>
                    <a:pt x="1602" y="1335"/>
                  </a:cubicBezTo>
                  <a:cubicBezTo>
                    <a:pt x="1935" y="935"/>
                    <a:pt x="2469" y="68"/>
                    <a:pt x="2436"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2"/>
            <p:cNvSpPr/>
            <p:nvPr/>
          </p:nvSpPr>
          <p:spPr>
            <a:xfrm>
              <a:off x="5972307" y="1453165"/>
              <a:ext cx="37076" cy="59921"/>
            </a:xfrm>
            <a:custGeom>
              <a:avLst/>
              <a:gdLst/>
              <a:ahLst/>
              <a:cxnLst/>
              <a:rect l="l" t="t" r="r" b="b"/>
              <a:pathLst>
                <a:path w="2436" h="3937" extrusionOk="0">
                  <a:moveTo>
                    <a:pt x="2369" y="0"/>
                  </a:moveTo>
                  <a:cubicBezTo>
                    <a:pt x="2369" y="0"/>
                    <a:pt x="2202" y="234"/>
                    <a:pt x="1968" y="601"/>
                  </a:cubicBezTo>
                  <a:cubicBezTo>
                    <a:pt x="1701" y="934"/>
                    <a:pt x="1368" y="1401"/>
                    <a:pt x="1034" y="1835"/>
                  </a:cubicBezTo>
                  <a:cubicBezTo>
                    <a:pt x="867" y="2102"/>
                    <a:pt x="701" y="2302"/>
                    <a:pt x="534" y="2502"/>
                  </a:cubicBezTo>
                  <a:cubicBezTo>
                    <a:pt x="434" y="2735"/>
                    <a:pt x="300" y="2969"/>
                    <a:pt x="200" y="3169"/>
                  </a:cubicBezTo>
                  <a:cubicBezTo>
                    <a:pt x="34" y="3603"/>
                    <a:pt x="0" y="3870"/>
                    <a:pt x="0" y="3870"/>
                  </a:cubicBezTo>
                  <a:lnTo>
                    <a:pt x="34" y="3936"/>
                  </a:lnTo>
                  <a:cubicBezTo>
                    <a:pt x="34" y="3936"/>
                    <a:pt x="300" y="3770"/>
                    <a:pt x="567" y="3436"/>
                  </a:cubicBezTo>
                  <a:cubicBezTo>
                    <a:pt x="701" y="3269"/>
                    <a:pt x="867" y="3036"/>
                    <a:pt x="1001" y="2836"/>
                  </a:cubicBezTo>
                  <a:lnTo>
                    <a:pt x="1368" y="2102"/>
                  </a:lnTo>
                  <a:cubicBezTo>
                    <a:pt x="1635" y="1601"/>
                    <a:pt x="1902" y="1101"/>
                    <a:pt x="2102" y="667"/>
                  </a:cubicBezTo>
                  <a:cubicBezTo>
                    <a:pt x="2302" y="300"/>
                    <a:pt x="2435" y="34"/>
                    <a:pt x="2435" y="34"/>
                  </a:cubicBezTo>
                  <a:lnTo>
                    <a:pt x="2369"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2"/>
            <p:cNvSpPr/>
            <p:nvPr/>
          </p:nvSpPr>
          <p:spPr>
            <a:xfrm>
              <a:off x="6002761" y="1466863"/>
              <a:ext cx="30486" cy="63985"/>
            </a:xfrm>
            <a:custGeom>
              <a:avLst/>
              <a:gdLst/>
              <a:ahLst/>
              <a:cxnLst/>
              <a:rect l="l" t="t" r="r" b="b"/>
              <a:pathLst>
                <a:path w="2003" h="4204" extrusionOk="0">
                  <a:moveTo>
                    <a:pt x="1969" y="1"/>
                  </a:moveTo>
                  <a:cubicBezTo>
                    <a:pt x="1969" y="1"/>
                    <a:pt x="1802" y="234"/>
                    <a:pt x="1568" y="601"/>
                  </a:cubicBezTo>
                  <a:cubicBezTo>
                    <a:pt x="1368" y="1002"/>
                    <a:pt x="1068" y="1469"/>
                    <a:pt x="801" y="2002"/>
                  </a:cubicBezTo>
                  <a:cubicBezTo>
                    <a:pt x="668" y="2236"/>
                    <a:pt x="501" y="2503"/>
                    <a:pt x="368" y="2703"/>
                  </a:cubicBezTo>
                  <a:cubicBezTo>
                    <a:pt x="234" y="2936"/>
                    <a:pt x="167" y="3203"/>
                    <a:pt x="134" y="3403"/>
                  </a:cubicBezTo>
                  <a:cubicBezTo>
                    <a:pt x="1" y="3804"/>
                    <a:pt x="1" y="4170"/>
                    <a:pt x="1" y="4170"/>
                  </a:cubicBezTo>
                  <a:lnTo>
                    <a:pt x="34" y="4204"/>
                  </a:lnTo>
                  <a:cubicBezTo>
                    <a:pt x="34" y="4204"/>
                    <a:pt x="301" y="3970"/>
                    <a:pt x="501" y="3637"/>
                  </a:cubicBezTo>
                  <a:cubicBezTo>
                    <a:pt x="634" y="3470"/>
                    <a:pt x="734" y="3270"/>
                    <a:pt x="868" y="3036"/>
                  </a:cubicBezTo>
                  <a:cubicBezTo>
                    <a:pt x="1001" y="2769"/>
                    <a:pt x="1068" y="2469"/>
                    <a:pt x="1168" y="2236"/>
                  </a:cubicBezTo>
                  <a:cubicBezTo>
                    <a:pt x="1368" y="1702"/>
                    <a:pt x="1568" y="1135"/>
                    <a:pt x="1769" y="768"/>
                  </a:cubicBezTo>
                  <a:cubicBezTo>
                    <a:pt x="1935" y="368"/>
                    <a:pt x="2002" y="101"/>
                    <a:pt x="2002" y="101"/>
                  </a:cubicBezTo>
                  <a:lnTo>
                    <a:pt x="1969"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2"/>
            <p:cNvSpPr/>
            <p:nvPr/>
          </p:nvSpPr>
          <p:spPr>
            <a:xfrm>
              <a:off x="6036274" y="1481078"/>
              <a:ext cx="24382" cy="67029"/>
            </a:xfrm>
            <a:custGeom>
              <a:avLst/>
              <a:gdLst/>
              <a:ahLst/>
              <a:cxnLst/>
              <a:rect l="l" t="t" r="r" b="b"/>
              <a:pathLst>
                <a:path w="1602" h="4404" extrusionOk="0">
                  <a:moveTo>
                    <a:pt x="1501" y="1"/>
                  </a:moveTo>
                  <a:cubicBezTo>
                    <a:pt x="1501" y="1"/>
                    <a:pt x="1401" y="268"/>
                    <a:pt x="1234" y="668"/>
                  </a:cubicBezTo>
                  <a:cubicBezTo>
                    <a:pt x="1034" y="1068"/>
                    <a:pt x="801" y="1602"/>
                    <a:pt x="601" y="2136"/>
                  </a:cubicBezTo>
                  <a:cubicBezTo>
                    <a:pt x="467" y="2403"/>
                    <a:pt x="334" y="2669"/>
                    <a:pt x="267" y="2936"/>
                  </a:cubicBezTo>
                  <a:cubicBezTo>
                    <a:pt x="167" y="3170"/>
                    <a:pt x="134" y="3437"/>
                    <a:pt x="100" y="3637"/>
                  </a:cubicBezTo>
                  <a:cubicBezTo>
                    <a:pt x="0" y="4070"/>
                    <a:pt x="67" y="4404"/>
                    <a:pt x="67" y="4404"/>
                  </a:cubicBezTo>
                  <a:lnTo>
                    <a:pt x="100" y="4404"/>
                  </a:lnTo>
                  <a:cubicBezTo>
                    <a:pt x="100" y="4404"/>
                    <a:pt x="300" y="4137"/>
                    <a:pt x="501" y="3770"/>
                  </a:cubicBezTo>
                  <a:cubicBezTo>
                    <a:pt x="601" y="3570"/>
                    <a:pt x="734" y="3337"/>
                    <a:pt x="801" y="3103"/>
                  </a:cubicBezTo>
                  <a:cubicBezTo>
                    <a:pt x="901" y="2836"/>
                    <a:pt x="934" y="2569"/>
                    <a:pt x="1001" y="2269"/>
                  </a:cubicBezTo>
                  <a:cubicBezTo>
                    <a:pt x="1168" y="1735"/>
                    <a:pt x="1301" y="1135"/>
                    <a:pt x="1435" y="735"/>
                  </a:cubicBezTo>
                  <a:cubicBezTo>
                    <a:pt x="1568" y="301"/>
                    <a:pt x="1601" y="1"/>
                    <a:pt x="1601"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2"/>
            <p:cNvSpPr/>
            <p:nvPr/>
          </p:nvSpPr>
          <p:spPr>
            <a:xfrm>
              <a:off x="6074338" y="1495293"/>
              <a:ext cx="14748" cy="69571"/>
            </a:xfrm>
            <a:custGeom>
              <a:avLst/>
              <a:gdLst/>
              <a:ahLst/>
              <a:cxnLst/>
              <a:rect l="l" t="t" r="r" b="b"/>
              <a:pathLst>
                <a:path w="969" h="4571" extrusionOk="0">
                  <a:moveTo>
                    <a:pt x="935" y="1"/>
                  </a:moveTo>
                  <a:cubicBezTo>
                    <a:pt x="935" y="1"/>
                    <a:pt x="835" y="268"/>
                    <a:pt x="735" y="701"/>
                  </a:cubicBezTo>
                  <a:cubicBezTo>
                    <a:pt x="601" y="1102"/>
                    <a:pt x="468" y="1669"/>
                    <a:pt x="301" y="2236"/>
                  </a:cubicBezTo>
                  <a:cubicBezTo>
                    <a:pt x="234" y="2536"/>
                    <a:pt x="134" y="2769"/>
                    <a:pt x="101" y="3070"/>
                  </a:cubicBezTo>
                  <a:cubicBezTo>
                    <a:pt x="68" y="3337"/>
                    <a:pt x="1" y="3570"/>
                    <a:pt x="1" y="3837"/>
                  </a:cubicBezTo>
                  <a:cubicBezTo>
                    <a:pt x="1" y="4271"/>
                    <a:pt x="68" y="4571"/>
                    <a:pt x="68" y="4571"/>
                  </a:cubicBezTo>
                  <a:lnTo>
                    <a:pt x="101" y="4571"/>
                  </a:lnTo>
                  <a:cubicBezTo>
                    <a:pt x="101" y="4571"/>
                    <a:pt x="268" y="4337"/>
                    <a:pt x="435" y="3904"/>
                  </a:cubicBezTo>
                  <a:cubicBezTo>
                    <a:pt x="501" y="3703"/>
                    <a:pt x="601" y="3470"/>
                    <a:pt x="635" y="3203"/>
                  </a:cubicBezTo>
                  <a:cubicBezTo>
                    <a:pt x="668" y="2970"/>
                    <a:pt x="668" y="2669"/>
                    <a:pt x="735" y="2369"/>
                  </a:cubicBezTo>
                  <a:cubicBezTo>
                    <a:pt x="802" y="1802"/>
                    <a:pt x="835" y="1202"/>
                    <a:pt x="902" y="801"/>
                  </a:cubicBezTo>
                  <a:cubicBezTo>
                    <a:pt x="935" y="368"/>
                    <a:pt x="968" y="68"/>
                    <a:pt x="968" y="68"/>
                  </a:cubicBezTo>
                  <a:lnTo>
                    <a:pt x="935"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2"/>
            <p:cNvSpPr/>
            <p:nvPr/>
          </p:nvSpPr>
          <p:spPr>
            <a:xfrm>
              <a:off x="6113939" y="1503420"/>
              <a:ext cx="7640" cy="70590"/>
            </a:xfrm>
            <a:custGeom>
              <a:avLst/>
              <a:gdLst/>
              <a:ahLst/>
              <a:cxnLst/>
              <a:rect l="l" t="t" r="r" b="b"/>
              <a:pathLst>
                <a:path w="502" h="4638" extrusionOk="0">
                  <a:moveTo>
                    <a:pt x="468" y="1"/>
                  </a:moveTo>
                  <a:lnTo>
                    <a:pt x="401" y="34"/>
                  </a:lnTo>
                  <a:cubicBezTo>
                    <a:pt x="401" y="34"/>
                    <a:pt x="414" y="91"/>
                    <a:pt x="428" y="191"/>
                  </a:cubicBezTo>
                  <a:lnTo>
                    <a:pt x="428" y="191"/>
                  </a:lnTo>
                  <a:cubicBezTo>
                    <a:pt x="452" y="72"/>
                    <a:pt x="468" y="1"/>
                    <a:pt x="468" y="1"/>
                  </a:cubicBezTo>
                  <a:close/>
                  <a:moveTo>
                    <a:pt x="428" y="191"/>
                  </a:moveTo>
                  <a:cubicBezTo>
                    <a:pt x="403" y="317"/>
                    <a:pt x="369" y="496"/>
                    <a:pt x="334" y="701"/>
                  </a:cubicBezTo>
                  <a:cubicBezTo>
                    <a:pt x="234" y="1135"/>
                    <a:pt x="201" y="1702"/>
                    <a:pt x="101" y="2302"/>
                  </a:cubicBezTo>
                  <a:cubicBezTo>
                    <a:pt x="68" y="2602"/>
                    <a:pt x="34" y="2869"/>
                    <a:pt x="1" y="3136"/>
                  </a:cubicBezTo>
                  <a:lnTo>
                    <a:pt x="1" y="3870"/>
                  </a:lnTo>
                  <a:cubicBezTo>
                    <a:pt x="34" y="4337"/>
                    <a:pt x="101" y="4637"/>
                    <a:pt x="101" y="4637"/>
                  </a:cubicBezTo>
                  <a:lnTo>
                    <a:pt x="168" y="4637"/>
                  </a:lnTo>
                  <a:cubicBezTo>
                    <a:pt x="168" y="4637"/>
                    <a:pt x="301" y="4337"/>
                    <a:pt x="368" y="3937"/>
                  </a:cubicBezTo>
                  <a:cubicBezTo>
                    <a:pt x="401" y="3703"/>
                    <a:pt x="434" y="3470"/>
                    <a:pt x="501" y="3169"/>
                  </a:cubicBezTo>
                  <a:lnTo>
                    <a:pt x="501" y="2336"/>
                  </a:lnTo>
                  <a:cubicBezTo>
                    <a:pt x="501" y="1768"/>
                    <a:pt x="501" y="1168"/>
                    <a:pt x="468" y="768"/>
                  </a:cubicBezTo>
                  <a:cubicBezTo>
                    <a:pt x="468" y="523"/>
                    <a:pt x="447" y="321"/>
                    <a:pt x="428" y="19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2"/>
            <p:cNvSpPr/>
            <p:nvPr/>
          </p:nvSpPr>
          <p:spPr>
            <a:xfrm>
              <a:off x="6154560" y="1510025"/>
              <a:ext cx="8143" cy="70073"/>
            </a:xfrm>
            <a:custGeom>
              <a:avLst/>
              <a:gdLst/>
              <a:ahLst/>
              <a:cxnLst/>
              <a:rect l="l" t="t" r="r" b="b"/>
              <a:pathLst>
                <a:path w="535" h="4604" extrusionOk="0">
                  <a:moveTo>
                    <a:pt x="334" y="0"/>
                  </a:moveTo>
                  <a:cubicBezTo>
                    <a:pt x="334" y="0"/>
                    <a:pt x="301" y="267"/>
                    <a:pt x="234" y="701"/>
                  </a:cubicBezTo>
                  <a:cubicBezTo>
                    <a:pt x="201" y="1101"/>
                    <a:pt x="134" y="1701"/>
                    <a:pt x="67" y="2268"/>
                  </a:cubicBezTo>
                  <a:cubicBezTo>
                    <a:pt x="34" y="2569"/>
                    <a:pt x="0" y="2869"/>
                    <a:pt x="0" y="3102"/>
                  </a:cubicBezTo>
                  <a:cubicBezTo>
                    <a:pt x="0" y="3369"/>
                    <a:pt x="0" y="3669"/>
                    <a:pt x="34" y="3870"/>
                  </a:cubicBezTo>
                  <a:cubicBezTo>
                    <a:pt x="67" y="4270"/>
                    <a:pt x="201" y="4603"/>
                    <a:pt x="201" y="4603"/>
                  </a:cubicBezTo>
                  <a:lnTo>
                    <a:pt x="234" y="4603"/>
                  </a:lnTo>
                  <a:cubicBezTo>
                    <a:pt x="234" y="4603"/>
                    <a:pt x="367" y="4337"/>
                    <a:pt x="467" y="3903"/>
                  </a:cubicBezTo>
                  <a:cubicBezTo>
                    <a:pt x="501" y="3703"/>
                    <a:pt x="534" y="3436"/>
                    <a:pt x="534" y="3169"/>
                  </a:cubicBezTo>
                  <a:cubicBezTo>
                    <a:pt x="534" y="2902"/>
                    <a:pt x="501" y="2569"/>
                    <a:pt x="501" y="2335"/>
                  </a:cubicBezTo>
                  <a:cubicBezTo>
                    <a:pt x="501" y="1735"/>
                    <a:pt x="467" y="1168"/>
                    <a:pt x="467" y="734"/>
                  </a:cubicBezTo>
                  <a:cubicBezTo>
                    <a:pt x="467" y="334"/>
                    <a:pt x="401" y="34"/>
                    <a:pt x="401" y="34"/>
                  </a:cubicBezTo>
                  <a:lnTo>
                    <a:pt x="33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2"/>
            <p:cNvSpPr/>
            <p:nvPr/>
          </p:nvSpPr>
          <p:spPr>
            <a:xfrm>
              <a:off x="6109373" y="1287408"/>
              <a:ext cx="329513" cy="98504"/>
            </a:xfrm>
            <a:custGeom>
              <a:avLst/>
              <a:gdLst/>
              <a:ahLst/>
              <a:cxnLst/>
              <a:rect l="l" t="t" r="r" b="b"/>
              <a:pathLst>
                <a:path w="21650" h="6472" extrusionOk="0">
                  <a:moveTo>
                    <a:pt x="4837" y="0"/>
                  </a:moveTo>
                  <a:cubicBezTo>
                    <a:pt x="4370" y="0"/>
                    <a:pt x="3937" y="0"/>
                    <a:pt x="3503" y="34"/>
                  </a:cubicBezTo>
                  <a:cubicBezTo>
                    <a:pt x="2436" y="1034"/>
                    <a:pt x="1235" y="1902"/>
                    <a:pt x="1" y="2669"/>
                  </a:cubicBezTo>
                  <a:cubicBezTo>
                    <a:pt x="1568" y="2502"/>
                    <a:pt x="3170" y="2369"/>
                    <a:pt x="4837" y="2369"/>
                  </a:cubicBezTo>
                  <a:cubicBezTo>
                    <a:pt x="11042" y="2369"/>
                    <a:pt x="16846" y="3870"/>
                    <a:pt x="21649" y="6472"/>
                  </a:cubicBezTo>
                  <a:cubicBezTo>
                    <a:pt x="16846" y="2369"/>
                    <a:pt x="11042" y="0"/>
                    <a:pt x="4837"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2"/>
            <p:cNvSpPr/>
            <p:nvPr/>
          </p:nvSpPr>
          <p:spPr>
            <a:xfrm>
              <a:off x="5801210" y="1323191"/>
              <a:ext cx="125428" cy="125930"/>
            </a:xfrm>
            <a:custGeom>
              <a:avLst/>
              <a:gdLst/>
              <a:ahLst/>
              <a:cxnLst/>
              <a:rect l="l" t="t" r="r" b="b"/>
              <a:pathLst>
                <a:path w="8241" h="8274" extrusionOk="0">
                  <a:moveTo>
                    <a:pt x="4104" y="1"/>
                  </a:moveTo>
                  <a:cubicBezTo>
                    <a:pt x="3270" y="1"/>
                    <a:pt x="2536" y="201"/>
                    <a:pt x="1902" y="635"/>
                  </a:cubicBezTo>
                  <a:cubicBezTo>
                    <a:pt x="1535" y="868"/>
                    <a:pt x="1202" y="1202"/>
                    <a:pt x="901" y="1535"/>
                  </a:cubicBezTo>
                  <a:lnTo>
                    <a:pt x="768" y="1669"/>
                  </a:lnTo>
                  <a:cubicBezTo>
                    <a:pt x="334" y="2302"/>
                    <a:pt x="34" y="3103"/>
                    <a:pt x="1" y="3937"/>
                  </a:cubicBezTo>
                  <a:cubicBezTo>
                    <a:pt x="68" y="2302"/>
                    <a:pt x="1502" y="1001"/>
                    <a:pt x="3203" y="1001"/>
                  </a:cubicBezTo>
                  <a:cubicBezTo>
                    <a:pt x="3537" y="1001"/>
                    <a:pt x="3870" y="1035"/>
                    <a:pt x="4137" y="1202"/>
                  </a:cubicBezTo>
                  <a:cubicBezTo>
                    <a:pt x="5438" y="1635"/>
                    <a:pt x="6405" y="2803"/>
                    <a:pt x="6405" y="4170"/>
                  </a:cubicBezTo>
                  <a:cubicBezTo>
                    <a:pt x="6405" y="5538"/>
                    <a:pt x="5405" y="6739"/>
                    <a:pt x="4070" y="7139"/>
                  </a:cubicBezTo>
                  <a:cubicBezTo>
                    <a:pt x="3837" y="7206"/>
                    <a:pt x="3503" y="7273"/>
                    <a:pt x="3203" y="7273"/>
                  </a:cubicBezTo>
                  <a:cubicBezTo>
                    <a:pt x="1469" y="7273"/>
                    <a:pt x="68" y="5972"/>
                    <a:pt x="1" y="4337"/>
                  </a:cubicBezTo>
                  <a:lnTo>
                    <a:pt x="1" y="4337"/>
                  </a:lnTo>
                  <a:cubicBezTo>
                    <a:pt x="68" y="6505"/>
                    <a:pt x="1902" y="8273"/>
                    <a:pt x="4104" y="8273"/>
                  </a:cubicBezTo>
                  <a:cubicBezTo>
                    <a:pt x="4504" y="8273"/>
                    <a:pt x="4871" y="8173"/>
                    <a:pt x="5238" y="8107"/>
                  </a:cubicBezTo>
                  <a:cubicBezTo>
                    <a:pt x="7006" y="7606"/>
                    <a:pt x="8240" y="6005"/>
                    <a:pt x="8240" y="4137"/>
                  </a:cubicBezTo>
                  <a:cubicBezTo>
                    <a:pt x="7206" y="2936"/>
                    <a:pt x="6239" y="1602"/>
                    <a:pt x="5438" y="268"/>
                  </a:cubicBezTo>
                  <a:cubicBezTo>
                    <a:pt x="5405" y="201"/>
                    <a:pt x="5405" y="201"/>
                    <a:pt x="5371" y="201"/>
                  </a:cubicBezTo>
                  <a:cubicBezTo>
                    <a:pt x="5004" y="101"/>
                    <a:pt x="4571" y="1"/>
                    <a:pt x="410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2"/>
            <p:cNvSpPr/>
            <p:nvPr/>
          </p:nvSpPr>
          <p:spPr>
            <a:xfrm>
              <a:off x="5770756" y="1277974"/>
              <a:ext cx="44184" cy="70621"/>
            </a:xfrm>
            <a:custGeom>
              <a:avLst/>
              <a:gdLst/>
              <a:ahLst/>
              <a:cxnLst/>
              <a:rect l="l" t="t" r="r" b="b"/>
              <a:pathLst>
                <a:path w="2903" h="4640" extrusionOk="0">
                  <a:moveTo>
                    <a:pt x="969" y="0"/>
                  </a:moveTo>
                  <a:cubicBezTo>
                    <a:pt x="568" y="0"/>
                    <a:pt x="266" y="289"/>
                    <a:pt x="234" y="637"/>
                  </a:cubicBezTo>
                  <a:cubicBezTo>
                    <a:pt x="0" y="2938"/>
                    <a:pt x="1668" y="4173"/>
                    <a:pt x="2769" y="4640"/>
                  </a:cubicBezTo>
                  <a:lnTo>
                    <a:pt x="2902" y="4506"/>
                  </a:lnTo>
                  <a:lnTo>
                    <a:pt x="2902" y="4473"/>
                  </a:lnTo>
                  <a:cubicBezTo>
                    <a:pt x="1368" y="3139"/>
                    <a:pt x="1668" y="637"/>
                    <a:pt x="1668" y="637"/>
                  </a:cubicBezTo>
                  <a:cubicBezTo>
                    <a:pt x="1602" y="303"/>
                    <a:pt x="1368" y="70"/>
                    <a:pt x="1034" y="3"/>
                  </a:cubicBezTo>
                  <a:cubicBezTo>
                    <a:pt x="1012" y="1"/>
                    <a:pt x="990" y="0"/>
                    <a:pt x="9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2"/>
            <p:cNvSpPr/>
            <p:nvPr/>
          </p:nvSpPr>
          <p:spPr>
            <a:xfrm>
              <a:off x="5801210" y="1339696"/>
              <a:ext cx="97499" cy="94440"/>
            </a:xfrm>
            <a:custGeom>
              <a:avLst/>
              <a:gdLst/>
              <a:ahLst/>
              <a:cxnLst/>
              <a:rect l="l" t="t" r="r" b="b"/>
              <a:pathLst>
                <a:path w="6406" h="6205" extrusionOk="0">
                  <a:moveTo>
                    <a:pt x="3203" y="0"/>
                  </a:moveTo>
                  <a:cubicBezTo>
                    <a:pt x="1469" y="0"/>
                    <a:pt x="68" y="1301"/>
                    <a:pt x="1" y="2936"/>
                  </a:cubicBezTo>
                  <a:lnTo>
                    <a:pt x="1" y="3103"/>
                  </a:lnTo>
                  <a:cubicBezTo>
                    <a:pt x="1" y="2002"/>
                    <a:pt x="901" y="1135"/>
                    <a:pt x="2069" y="1135"/>
                  </a:cubicBezTo>
                  <a:cubicBezTo>
                    <a:pt x="2269" y="1135"/>
                    <a:pt x="2503" y="1168"/>
                    <a:pt x="2703" y="1201"/>
                  </a:cubicBezTo>
                  <a:cubicBezTo>
                    <a:pt x="3537" y="1468"/>
                    <a:pt x="4170" y="2202"/>
                    <a:pt x="4170" y="3103"/>
                  </a:cubicBezTo>
                  <a:cubicBezTo>
                    <a:pt x="4170" y="4003"/>
                    <a:pt x="3537" y="4771"/>
                    <a:pt x="2669" y="5004"/>
                  </a:cubicBezTo>
                  <a:cubicBezTo>
                    <a:pt x="2436" y="5037"/>
                    <a:pt x="2269" y="5104"/>
                    <a:pt x="2069" y="5104"/>
                  </a:cubicBezTo>
                  <a:cubicBezTo>
                    <a:pt x="901" y="5104"/>
                    <a:pt x="1" y="4203"/>
                    <a:pt x="1" y="3136"/>
                  </a:cubicBezTo>
                  <a:lnTo>
                    <a:pt x="1" y="3303"/>
                  </a:lnTo>
                  <a:cubicBezTo>
                    <a:pt x="68" y="4937"/>
                    <a:pt x="1502" y="6205"/>
                    <a:pt x="3203" y="6205"/>
                  </a:cubicBezTo>
                  <a:cubicBezTo>
                    <a:pt x="3503" y="6205"/>
                    <a:pt x="3770" y="6172"/>
                    <a:pt x="4070" y="6105"/>
                  </a:cubicBezTo>
                  <a:cubicBezTo>
                    <a:pt x="5405" y="5705"/>
                    <a:pt x="6405" y="4537"/>
                    <a:pt x="6405" y="3136"/>
                  </a:cubicBezTo>
                  <a:cubicBezTo>
                    <a:pt x="6405" y="1768"/>
                    <a:pt x="5438" y="601"/>
                    <a:pt x="4170" y="167"/>
                  </a:cubicBezTo>
                  <a:cubicBezTo>
                    <a:pt x="3870" y="34"/>
                    <a:pt x="3537" y="0"/>
                    <a:pt x="3203"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2"/>
            <p:cNvSpPr/>
            <p:nvPr/>
          </p:nvSpPr>
          <p:spPr>
            <a:xfrm>
              <a:off x="5801210" y="1355685"/>
              <a:ext cx="63483" cy="60439"/>
            </a:xfrm>
            <a:custGeom>
              <a:avLst/>
              <a:gdLst/>
              <a:ahLst/>
              <a:cxnLst/>
              <a:rect l="l" t="t" r="r" b="b"/>
              <a:pathLst>
                <a:path w="4171" h="3971" extrusionOk="0">
                  <a:moveTo>
                    <a:pt x="2069" y="1"/>
                  </a:moveTo>
                  <a:cubicBezTo>
                    <a:pt x="935" y="1"/>
                    <a:pt x="1" y="868"/>
                    <a:pt x="1" y="2002"/>
                  </a:cubicBezTo>
                  <a:cubicBezTo>
                    <a:pt x="1" y="3069"/>
                    <a:pt x="901" y="3970"/>
                    <a:pt x="2069" y="3970"/>
                  </a:cubicBezTo>
                  <a:cubicBezTo>
                    <a:pt x="2269" y="3970"/>
                    <a:pt x="2503" y="3903"/>
                    <a:pt x="2669" y="3870"/>
                  </a:cubicBezTo>
                  <a:cubicBezTo>
                    <a:pt x="3537" y="3637"/>
                    <a:pt x="4170" y="2869"/>
                    <a:pt x="4170" y="1969"/>
                  </a:cubicBezTo>
                  <a:cubicBezTo>
                    <a:pt x="4170" y="1068"/>
                    <a:pt x="3537" y="334"/>
                    <a:pt x="2703" y="67"/>
                  </a:cubicBezTo>
                  <a:cubicBezTo>
                    <a:pt x="2503" y="34"/>
                    <a:pt x="2269" y="1"/>
                    <a:pt x="2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2"/>
            <p:cNvSpPr/>
            <p:nvPr/>
          </p:nvSpPr>
          <p:spPr>
            <a:xfrm>
              <a:off x="5883974" y="1327255"/>
              <a:ext cx="42662" cy="58917"/>
            </a:xfrm>
            <a:custGeom>
              <a:avLst/>
              <a:gdLst/>
              <a:ahLst/>
              <a:cxnLst/>
              <a:rect l="l" t="t" r="r" b="b"/>
              <a:pathLst>
                <a:path w="2803" h="3871" extrusionOk="0">
                  <a:moveTo>
                    <a:pt x="0" y="1"/>
                  </a:moveTo>
                  <a:lnTo>
                    <a:pt x="0" y="1"/>
                  </a:lnTo>
                  <a:cubicBezTo>
                    <a:pt x="834" y="1335"/>
                    <a:pt x="1768" y="2602"/>
                    <a:pt x="2802" y="3870"/>
                  </a:cubicBezTo>
                  <a:cubicBezTo>
                    <a:pt x="2468" y="3003"/>
                    <a:pt x="2135" y="2102"/>
                    <a:pt x="1835" y="1201"/>
                  </a:cubicBezTo>
                  <a:cubicBezTo>
                    <a:pt x="1401" y="668"/>
                    <a:pt x="767" y="201"/>
                    <a:pt x="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3" name="Google Shape;1673;p42"/>
          <p:cNvGrpSpPr/>
          <p:nvPr/>
        </p:nvGrpSpPr>
        <p:grpSpPr>
          <a:xfrm>
            <a:off x="7308358" y="335271"/>
            <a:ext cx="867199" cy="866471"/>
            <a:chOff x="7308358" y="335271"/>
            <a:chExt cx="867199" cy="866471"/>
          </a:xfrm>
        </p:grpSpPr>
        <p:grpSp>
          <p:nvGrpSpPr>
            <p:cNvPr id="1674" name="Google Shape;1674;p42"/>
            <p:cNvGrpSpPr/>
            <p:nvPr/>
          </p:nvGrpSpPr>
          <p:grpSpPr>
            <a:xfrm rot="2700000">
              <a:off x="7818179" y="578406"/>
              <a:ext cx="183296" cy="46288"/>
              <a:chOff x="4262622" y="3358539"/>
              <a:chExt cx="204400" cy="51618"/>
            </a:xfrm>
          </p:grpSpPr>
          <p:sp>
            <p:nvSpPr>
              <p:cNvPr id="1675" name="Google Shape;1675;p42"/>
              <p:cNvSpPr/>
              <p:nvPr/>
            </p:nvSpPr>
            <p:spPr>
              <a:xfrm>
                <a:off x="4400169" y="3359466"/>
                <a:ext cx="66853" cy="37989"/>
              </a:xfrm>
              <a:custGeom>
                <a:avLst/>
                <a:gdLst/>
                <a:ahLst/>
                <a:cxnLst/>
                <a:rect l="l" t="t" r="r" b="b"/>
                <a:pathLst>
                  <a:path w="4037" h="2294" extrusionOk="0">
                    <a:moveTo>
                      <a:pt x="3051" y="0"/>
                    </a:moveTo>
                    <a:cubicBezTo>
                      <a:pt x="1348" y="0"/>
                      <a:pt x="402" y="1300"/>
                      <a:pt x="0" y="2227"/>
                    </a:cubicBezTo>
                    <a:cubicBezTo>
                      <a:pt x="34" y="2227"/>
                      <a:pt x="100" y="2260"/>
                      <a:pt x="134" y="2294"/>
                    </a:cubicBezTo>
                    <a:cubicBezTo>
                      <a:pt x="968" y="1341"/>
                      <a:pt x="2312" y="1205"/>
                      <a:pt x="3012" y="1205"/>
                    </a:cubicBezTo>
                    <a:cubicBezTo>
                      <a:pt x="3292" y="1205"/>
                      <a:pt x="3469" y="1226"/>
                      <a:pt x="3469" y="1226"/>
                    </a:cubicBezTo>
                    <a:cubicBezTo>
                      <a:pt x="3770" y="1193"/>
                      <a:pt x="3970" y="959"/>
                      <a:pt x="4003" y="659"/>
                    </a:cubicBezTo>
                    <a:cubicBezTo>
                      <a:pt x="4036" y="359"/>
                      <a:pt x="3803" y="59"/>
                      <a:pt x="3469" y="25"/>
                    </a:cubicBezTo>
                    <a:cubicBezTo>
                      <a:pt x="3325" y="8"/>
                      <a:pt x="3185" y="0"/>
                      <a:pt x="3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2"/>
              <p:cNvSpPr/>
              <p:nvPr/>
            </p:nvSpPr>
            <p:spPr>
              <a:xfrm>
                <a:off x="4402935" y="3378941"/>
                <a:ext cx="55244" cy="31216"/>
              </a:xfrm>
              <a:custGeom>
                <a:avLst/>
                <a:gdLst/>
                <a:ahLst/>
                <a:cxnLst/>
                <a:rect l="l" t="t" r="r" b="b"/>
                <a:pathLst>
                  <a:path w="3336" h="1885" extrusionOk="0">
                    <a:moveTo>
                      <a:pt x="2940" y="1"/>
                    </a:moveTo>
                    <a:cubicBezTo>
                      <a:pt x="2260" y="1"/>
                      <a:pt x="859" y="127"/>
                      <a:pt x="0" y="1084"/>
                    </a:cubicBezTo>
                    <a:cubicBezTo>
                      <a:pt x="300" y="1285"/>
                      <a:pt x="600" y="1585"/>
                      <a:pt x="801" y="1885"/>
                    </a:cubicBezTo>
                    <a:lnTo>
                      <a:pt x="934" y="1618"/>
                    </a:lnTo>
                    <a:cubicBezTo>
                      <a:pt x="966" y="1555"/>
                      <a:pt x="1444" y="1"/>
                      <a:pt x="2935" y="1"/>
                    </a:cubicBezTo>
                    <a:cubicBezTo>
                      <a:pt x="3020" y="1"/>
                      <a:pt x="3110" y="6"/>
                      <a:pt x="3202" y="17"/>
                    </a:cubicBezTo>
                    <a:lnTo>
                      <a:pt x="3336" y="17"/>
                    </a:lnTo>
                    <a:cubicBezTo>
                      <a:pt x="3336" y="17"/>
                      <a:pt x="3184" y="1"/>
                      <a:pt x="2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2"/>
              <p:cNvSpPr/>
              <p:nvPr/>
            </p:nvSpPr>
            <p:spPr>
              <a:xfrm>
                <a:off x="4276433" y="3378163"/>
                <a:ext cx="53588" cy="31994"/>
              </a:xfrm>
              <a:custGeom>
                <a:avLst/>
                <a:gdLst/>
                <a:ahLst/>
                <a:cxnLst/>
                <a:rect l="l" t="t" r="r" b="b"/>
                <a:pathLst>
                  <a:path w="3236" h="1932" extrusionOk="0">
                    <a:moveTo>
                      <a:pt x="703" y="1"/>
                    </a:moveTo>
                    <a:cubicBezTo>
                      <a:pt x="352" y="1"/>
                      <a:pt x="89" y="42"/>
                      <a:pt x="0" y="64"/>
                    </a:cubicBezTo>
                    <a:cubicBezTo>
                      <a:pt x="49" y="61"/>
                      <a:pt x="96" y="60"/>
                      <a:pt x="143" y="60"/>
                    </a:cubicBezTo>
                    <a:cubicBezTo>
                      <a:pt x="1664" y="60"/>
                      <a:pt x="2136" y="1600"/>
                      <a:pt x="2168" y="1665"/>
                    </a:cubicBezTo>
                    <a:cubicBezTo>
                      <a:pt x="2168" y="1765"/>
                      <a:pt x="2235" y="1832"/>
                      <a:pt x="2302" y="1932"/>
                    </a:cubicBezTo>
                    <a:cubicBezTo>
                      <a:pt x="2569" y="1598"/>
                      <a:pt x="2902" y="1298"/>
                      <a:pt x="3236" y="1065"/>
                    </a:cubicBezTo>
                    <a:cubicBezTo>
                      <a:pt x="3169" y="998"/>
                      <a:pt x="3169" y="998"/>
                      <a:pt x="3169" y="965"/>
                    </a:cubicBezTo>
                    <a:cubicBezTo>
                      <a:pt x="2458" y="164"/>
                      <a:pt x="1405" y="1"/>
                      <a:pt x="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2"/>
              <p:cNvSpPr/>
              <p:nvPr/>
            </p:nvSpPr>
            <p:spPr>
              <a:xfrm>
                <a:off x="4262622" y="3358539"/>
                <a:ext cx="66306" cy="35604"/>
              </a:xfrm>
              <a:custGeom>
                <a:avLst/>
                <a:gdLst/>
                <a:ahLst/>
                <a:cxnLst/>
                <a:rect l="l" t="t" r="r" b="b"/>
                <a:pathLst>
                  <a:path w="4004" h="2150" extrusionOk="0">
                    <a:moveTo>
                      <a:pt x="921" y="1"/>
                    </a:moveTo>
                    <a:cubicBezTo>
                      <a:pt x="817" y="1"/>
                      <a:pt x="710" y="5"/>
                      <a:pt x="601" y="15"/>
                    </a:cubicBezTo>
                    <a:cubicBezTo>
                      <a:pt x="267" y="81"/>
                      <a:pt x="0" y="348"/>
                      <a:pt x="34" y="682"/>
                    </a:cubicBezTo>
                    <a:cubicBezTo>
                      <a:pt x="97" y="997"/>
                      <a:pt x="338" y="1252"/>
                      <a:pt x="673" y="1252"/>
                    </a:cubicBezTo>
                    <a:cubicBezTo>
                      <a:pt x="693" y="1252"/>
                      <a:pt x="713" y="1251"/>
                      <a:pt x="734" y="1249"/>
                    </a:cubicBezTo>
                    <a:lnTo>
                      <a:pt x="834" y="1249"/>
                    </a:lnTo>
                    <a:cubicBezTo>
                      <a:pt x="923" y="1227"/>
                      <a:pt x="1186" y="1186"/>
                      <a:pt x="1537" y="1186"/>
                    </a:cubicBezTo>
                    <a:cubicBezTo>
                      <a:pt x="2239" y="1186"/>
                      <a:pt x="3292" y="1349"/>
                      <a:pt x="4003" y="2150"/>
                    </a:cubicBezTo>
                    <a:cubicBezTo>
                      <a:pt x="3626" y="1238"/>
                      <a:pt x="2627" y="1"/>
                      <a:pt x="9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9" name="Google Shape;1679;p42"/>
            <p:cNvSpPr/>
            <p:nvPr/>
          </p:nvSpPr>
          <p:spPr>
            <a:xfrm rot="-8100000">
              <a:off x="7503917" y="810858"/>
              <a:ext cx="244852" cy="148038"/>
            </a:xfrm>
            <a:custGeom>
              <a:avLst/>
              <a:gdLst/>
              <a:ahLst/>
              <a:cxnLst/>
              <a:rect l="l" t="t" r="r" b="b"/>
              <a:pathLst>
                <a:path w="14512" h="8774" extrusionOk="0">
                  <a:moveTo>
                    <a:pt x="7239" y="1"/>
                  </a:moveTo>
                  <a:cubicBezTo>
                    <a:pt x="3837" y="1"/>
                    <a:pt x="935" y="2669"/>
                    <a:pt x="1" y="6339"/>
                  </a:cubicBezTo>
                  <a:cubicBezTo>
                    <a:pt x="668" y="7106"/>
                    <a:pt x="1235" y="7873"/>
                    <a:pt x="1835" y="8774"/>
                  </a:cubicBezTo>
                  <a:cubicBezTo>
                    <a:pt x="1869" y="8340"/>
                    <a:pt x="1902" y="7940"/>
                    <a:pt x="2002" y="7540"/>
                  </a:cubicBezTo>
                  <a:cubicBezTo>
                    <a:pt x="2603" y="4804"/>
                    <a:pt x="4737" y="2803"/>
                    <a:pt x="7239" y="2803"/>
                  </a:cubicBezTo>
                  <a:cubicBezTo>
                    <a:pt x="9774" y="2803"/>
                    <a:pt x="11876" y="4804"/>
                    <a:pt x="12476" y="7540"/>
                  </a:cubicBezTo>
                  <a:cubicBezTo>
                    <a:pt x="12576" y="7973"/>
                    <a:pt x="12610" y="8340"/>
                    <a:pt x="12676" y="8774"/>
                  </a:cubicBezTo>
                  <a:cubicBezTo>
                    <a:pt x="13243" y="7940"/>
                    <a:pt x="13877" y="7106"/>
                    <a:pt x="14511" y="6339"/>
                  </a:cubicBezTo>
                  <a:cubicBezTo>
                    <a:pt x="13544" y="2669"/>
                    <a:pt x="10642" y="1"/>
                    <a:pt x="7239"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2"/>
            <p:cNvSpPr/>
            <p:nvPr/>
          </p:nvSpPr>
          <p:spPr>
            <a:xfrm rot="-8100000">
              <a:off x="7569710" y="772700"/>
              <a:ext cx="182931" cy="153117"/>
            </a:xfrm>
            <a:custGeom>
              <a:avLst/>
              <a:gdLst/>
              <a:ahLst/>
              <a:cxnLst/>
              <a:rect l="l" t="t" r="r" b="b"/>
              <a:pathLst>
                <a:path w="10842" h="9075" extrusionOk="0">
                  <a:moveTo>
                    <a:pt x="5405" y="1"/>
                  </a:moveTo>
                  <a:cubicBezTo>
                    <a:pt x="2869" y="1"/>
                    <a:pt x="801" y="2036"/>
                    <a:pt x="167" y="4738"/>
                  </a:cubicBezTo>
                  <a:cubicBezTo>
                    <a:pt x="67" y="5138"/>
                    <a:pt x="34" y="5538"/>
                    <a:pt x="1" y="5972"/>
                  </a:cubicBezTo>
                  <a:cubicBezTo>
                    <a:pt x="668" y="6906"/>
                    <a:pt x="1302" y="7973"/>
                    <a:pt x="1902" y="9074"/>
                  </a:cubicBezTo>
                  <a:cubicBezTo>
                    <a:pt x="1769" y="8674"/>
                    <a:pt x="1735" y="8240"/>
                    <a:pt x="1735" y="7840"/>
                  </a:cubicBezTo>
                  <a:cubicBezTo>
                    <a:pt x="1735" y="7473"/>
                    <a:pt x="1802" y="7073"/>
                    <a:pt x="1869" y="6706"/>
                  </a:cubicBezTo>
                  <a:cubicBezTo>
                    <a:pt x="2269" y="4871"/>
                    <a:pt x="3703" y="3503"/>
                    <a:pt x="5405" y="3503"/>
                  </a:cubicBezTo>
                  <a:cubicBezTo>
                    <a:pt x="7106" y="3503"/>
                    <a:pt x="8540" y="4871"/>
                    <a:pt x="8940" y="6706"/>
                  </a:cubicBezTo>
                  <a:cubicBezTo>
                    <a:pt x="9040" y="7073"/>
                    <a:pt x="9074" y="7473"/>
                    <a:pt x="9074" y="7840"/>
                  </a:cubicBezTo>
                  <a:cubicBezTo>
                    <a:pt x="9074" y="8307"/>
                    <a:pt x="9007" y="8707"/>
                    <a:pt x="8907" y="9074"/>
                  </a:cubicBezTo>
                  <a:cubicBezTo>
                    <a:pt x="9541" y="7973"/>
                    <a:pt x="10175" y="6906"/>
                    <a:pt x="10842" y="5972"/>
                  </a:cubicBezTo>
                  <a:cubicBezTo>
                    <a:pt x="10808" y="5538"/>
                    <a:pt x="10742" y="5138"/>
                    <a:pt x="10675" y="4738"/>
                  </a:cubicBezTo>
                  <a:cubicBezTo>
                    <a:pt x="10041" y="2002"/>
                    <a:pt x="7906" y="1"/>
                    <a:pt x="5405"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2"/>
            <p:cNvSpPr/>
            <p:nvPr/>
          </p:nvSpPr>
          <p:spPr>
            <a:xfrm rot="-8100000">
              <a:off x="7734263" y="577823"/>
              <a:ext cx="199263" cy="199820"/>
            </a:xfrm>
            <a:custGeom>
              <a:avLst/>
              <a:gdLst/>
              <a:ahLst/>
              <a:cxnLst/>
              <a:rect l="l" t="t" r="r" b="b"/>
              <a:pathLst>
                <a:path w="11810" h="11843" extrusionOk="0">
                  <a:moveTo>
                    <a:pt x="5905" y="1"/>
                  </a:moveTo>
                  <a:cubicBezTo>
                    <a:pt x="2670" y="1"/>
                    <a:pt x="1" y="2669"/>
                    <a:pt x="1" y="5938"/>
                  </a:cubicBezTo>
                  <a:cubicBezTo>
                    <a:pt x="1" y="9174"/>
                    <a:pt x="2670" y="11842"/>
                    <a:pt x="5905" y="11842"/>
                  </a:cubicBezTo>
                  <a:cubicBezTo>
                    <a:pt x="9141" y="11842"/>
                    <a:pt x="11809" y="9174"/>
                    <a:pt x="11809" y="5938"/>
                  </a:cubicBezTo>
                  <a:cubicBezTo>
                    <a:pt x="11809" y="2669"/>
                    <a:pt x="9174" y="1"/>
                    <a:pt x="590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2"/>
            <p:cNvSpPr/>
            <p:nvPr/>
          </p:nvSpPr>
          <p:spPr>
            <a:xfrm rot="-8100000">
              <a:off x="7725905" y="597443"/>
              <a:ext cx="199263" cy="177295"/>
            </a:xfrm>
            <a:custGeom>
              <a:avLst/>
              <a:gdLst/>
              <a:ahLst/>
              <a:cxnLst/>
              <a:rect l="l" t="t" r="r" b="b"/>
              <a:pathLst>
                <a:path w="11810" h="10508" extrusionOk="0">
                  <a:moveTo>
                    <a:pt x="5905" y="0"/>
                  </a:moveTo>
                  <a:cubicBezTo>
                    <a:pt x="2670" y="0"/>
                    <a:pt x="1" y="2369"/>
                    <a:pt x="1" y="5237"/>
                  </a:cubicBezTo>
                  <a:cubicBezTo>
                    <a:pt x="1" y="8173"/>
                    <a:pt x="2670" y="10508"/>
                    <a:pt x="5905" y="10508"/>
                  </a:cubicBezTo>
                  <a:cubicBezTo>
                    <a:pt x="9141" y="10508"/>
                    <a:pt x="11809" y="8139"/>
                    <a:pt x="11809" y="5237"/>
                  </a:cubicBezTo>
                  <a:cubicBezTo>
                    <a:pt x="11809" y="2335"/>
                    <a:pt x="9174" y="0"/>
                    <a:pt x="590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2"/>
            <p:cNvSpPr/>
            <p:nvPr/>
          </p:nvSpPr>
          <p:spPr>
            <a:xfrm rot="-8100000">
              <a:off x="7744865" y="684668"/>
              <a:ext cx="188009" cy="242018"/>
            </a:xfrm>
            <a:custGeom>
              <a:avLst/>
              <a:gdLst/>
              <a:ahLst/>
              <a:cxnLst/>
              <a:rect l="l" t="t" r="r" b="b"/>
              <a:pathLst>
                <a:path w="11143" h="14344" extrusionOk="0">
                  <a:moveTo>
                    <a:pt x="1235" y="0"/>
                  </a:moveTo>
                  <a:cubicBezTo>
                    <a:pt x="1" y="1401"/>
                    <a:pt x="10942" y="14077"/>
                    <a:pt x="11142" y="14344"/>
                  </a:cubicBezTo>
                  <a:cubicBezTo>
                    <a:pt x="9341" y="8373"/>
                    <a:pt x="5405" y="3402"/>
                    <a:pt x="123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2"/>
            <p:cNvSpPr/>
            <p:nvPr/>
          </p:nvSpPr>
          <p:spPr>
            <a:xfrm rot="-8100000">
              <a:off x="7611473" y="551546"/>
              <a:ext cx="188549" cy="242018"/>
            </a:xfrm>
            <a:custGeom>
              <a:avLst/>
              <a:gdLst/>
              <a:ahLst/>
              <a:cxnLst/>
              <a:rect l="l" t="t" r="r" b="b"/>
              <a:pathLst>
                <a:path w="11175" h="14344" extrusionOk="0">
                  <a:moveTo>
                    <a:pt x="9941" y="0"/>
                  </a:moveTo>
                  <a:lnTo>
                    <a:pt x="9941" y="0"/>
                  </a:lnTo>
                  <a:cubicBezTo>
                    <a:pt x="5771" y="3402"/>
                    <a:pt x="1801" y="8373"/>
                    <a:pt x="0" y="14344"/>
                  </a:cubicBezTo>
                  <a:cubicBezTo>
                    <a:pt x="300" y="14043"/>
                    <a:pt x="11175" y="1434"/>
                    <a:pt x="99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2"/>
            <p:cNvSpPr/>
            <p:nvPr/>
          </p:nvSpPr>
          <p:spPr>
            <a:xfrm rot="-8100000">
              <a:off x="7695526" y="739616"/>
              <a:ext cx="368662" cy="305627"/>
            </a:xfrm>
            <a:custGeom>
              <a:avLst/>
              <a:gdLst/>
              <a:ahLst/>
              <a:cxnLst/>
              <a:rect l="l" t="t" r="r" b="b"/>
              <a:pathLst>
                <a:path w="21850" h="18114" extrusionOk="0">
                  <a:moveTo>
                    <a:pt x="5938" y="0"/>
                  </a:moveTo>
                  <a:lnTo>
                    <a:pt x="5938" y="0"/>
                  </a:lnTo>
                  <a:cubicBezTo>
                    <a:pt x="0" y="1535"/>
                    <a:pt x="21449" y="17846"/>
                    <a:pt x="21849" y="18113"/>
                  </a:cubicBezTo>
                  <a:cubicBezTo>
                    <a:pt x="21649" y="17880"/>
                    <a:pt x="10708" y="5237"/>
                    <a:pt x="11942" y="3803"/>
                  </a:cubicBezTo>
                  <a:cubicBezTo>
                    <a:pt x="9941" y="2168"/>
                    <a:pt x="7839" y="868"/>
                    <a:pt x="5938"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2"/>
            <p:cNvSpPr/>
            <p:nvPr/>
          </p:nvSpPr>
          <p:spPr>
            <a:xfrm rot="-8100000">
              <a:off x="7435133" y="478273"/>
              <a:ext cx="368105" cy="306184"/>
            </a:xfrm>
            <a:custGeom>
              <a:avLst/>
              <a:gdLst/>
              <a:ahLst/>
              <a:cxnLst/>
              <a:rect l="l" t="t" r="r" b="b"/>
              <a:pathLst>
                <a:path w="21817" h="18147" extrusionOk="0">
                  <a:moveTo>
                    <a:pt x="15912" y="0"/>
                  </a:moveTo>
                  <a:cubicBezTo>
                    <a:pt x="14011" y="868"/>
                    <a:pt x="11942" y="2168"/>
                    <a:pt x="9941" y="3803"/>
                  </a:cubicBezTo>
                  <a:cubicBezTo>
                    <a:pt x="11142" y="5204"/>
                    <a:pt x="267" y="17846"/>
                    <a:pt x="1" y="18147"/>
                  </a:cubicBezTo>
                  <a:cubicBezTo>
                    <a:pt x="601" y="17680"/>
                    <a:pt x="21816" y="1535"/>
                    <a:pt x="15912"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2"/>
            <p:cNvSpPr/>
            <p:nvPr/>
          </p:nvSpPr>
          <p:spPr>
            <a:xfrm rot="-8100000">
              <a:off x="7684882" y="743806"/>
              <a:ext cx="391322" cy="326346"/>
            </a:xfrm>
            <a:custGeom>
              <a:avLst/>
              <a:gdLst/>
              <a:ahLst/>
              <a:cxnLst/>
              <a:rect l="l" t="t" r="r" b="b"/>
              <a:pathLst>
                <a:path w="23193" h="19342" extrusionOk="0">
                  <a:moveTo>
                    <a:pt x="3163" y="0"/>
                  </a:moveTo>
                  <a:cubicBezTo>
                    <a:pt x="1" y="0"/>
                    <a:pt x="1475" y="4558"/>
                    <a:pt x="5947" y="8167"/>
                  </a:cubicBezTo>
                  <a:cubicBezTo>
                    <a:pt x="12318" y="13337"/>
                    <a:pt x="22826" y="19108"/>
                    <a:pt x="23193" y="19342"/>
                  </a:cubicBezTo>
                  <a:cubicBezTo>
                    <a:pt x="22792" y="19041"/>
                    <a:pt x="1310" y="2730"/>
                    <a:pt x="7281" y="1195"/>
                  </a:cubicBezTo>
                  <a:cubicBezTo>
                    <a:pt x="5947" y="595"/>
                    <a:pt x="4746" y="228"/>
                    <a:pt x="3645" y="28"/>
                  </a:cubicBezTo>
                  <a:lnTo>
                    <a:pt x="3612" y="28"/>
                  </a:lnTo>
                  <a:cubicBezTo>
                    <a:pt x="3453" y="9"/>
                    <a:pt x="3304" y="0"/>
                    <a:pt x="3163"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2"/>
            <p:cNvSpPr/>
            <p:nvPr/>
          </p:nvSpPr>
          <p:spPr>
            <a:xfrm rot="-8100000">
              <a:off x="7407889" y="467219"/>
              <a:ext cx="392182" cy="326228"/>
            </a:xfrm>
            <a:custGeom>
              <a:avLst/>
              <a:gdLst/>
              <a:ahLst/>
              <a:cxnLst/>
              <a:rect l="l" t="t" r="r" b="b"/>
              <a:pathLst>
                <a:path w="23244" h="19335" extrusionOk="0">
                  <a:moveTo>
                    <a:pt x="19943" y="1"/>
                  </a:moveTo>
                  <a:cubicBezTo>
                    <a:pt x="19818" y="1"/>
                    <a:pt x="19686" y="7"/>
                    <a:pt x="19547" y="21"/>
                  </a:cubicBezTo>
                  <a:lnTo>
                    <a:pt x="19514" y="21"/>
                  </a:lnTo>
                  <a:cubicBezTo>
                    <a:pt x="18447" y="188"/>
                    <a:pt x="17179" y="588"/>
                    <a:pt x="15878" y="1188"/>
                  </a:cubicBezTo>
                  <a:cubicBezTo>
                    <a:pt x="21816" y="2723"/>
                    <a:pt x="634" y="18868"/>
                    <a:pt x="0" y="19335"/>
                  </a:cubicBezTo>
                  <a:cubicBezTo>
                    <a:pt x="467" y="19101"/>
                    <a:pt x="10941" y="13330"/>
                    <a:pt x="17279" y="8193"/>
                  </a:cubicBezTo>
                  <a:cubicBezTo>
                    <a:pt x="21779" y="4562"/>
                    <a:pt x="23244" y="1"/>
                    <a:pt x="19943" y="1"/>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2"/>
            <p:cNvSpPr/>
            <p:nvPr/>
          </p:nvSpPr>
          <p:spPr>
            <a:xfrm rot="-8100000">
              <a:off x="7677015" y="763941"/>
              <a:ext cx="448587" cy="327105"/>
            </a:xfrm>
            <a:custGeom>
              <a:avLst/>
              <a:gdLst/>
              <a:ahLst/>
              <a:cxnLst/>
              <a:rect l="l" t="t" r="r" b="b"/>
              <a:pathLst>
                <a:path w="26587" h="19387" extrusionOk="0">
                  <a:moveTo>
                    <a:pt x="5934" y="1"/>
                  </a:moveTo>
                  <a:cubicBezTo>
                    <a:pt x="4848" y="1"/>
                    <a:pt x="3989" y="262"/>
                    <a:pt x="3403" y="874"/>
                  </a:cubicBezTo>
                  <a:cubicBezTo>
                    <a:pt x="1" y="9613"/>
                    <a:pt x="25952" y="19187"/>
                    <a:pt x="26586" y="19387"/>
                  </a:cubicBezTo>
                  <a:cubicBezTo>
                    <a:pt x="26219" y="19187"/>
                    <a:pt x="15712" y="13349"/>
                    <a:pt x="9341" y="8212"/>
                  </a:cubicBezTo>
                  <a:cubicBezTo>
                    <a:pt x="4856" y="4592"/>
                    <a:pt x="3386" y="50"/>
                    <a:pt x="6585" y="50"/>
                  </a:cubicBezTo>
                  <a:cubicBezTo>
                    <a:pt x="6717" y="50"/>
                    <a:pt x="6857" y="57"/>
                    <a:pt x="7006" y="73"/>
                  </a:cubicBezTo>
                  <a:cubicBezTo>
                    <a:pt x="6628" y="26"/>
                    <a:pt x="6270" y="1"/>
                    <a:pt x="5934" y="1"/>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2"/>
            <p:cNvSpPr/>
            <p:nvPr/>
          </p:nvSpPr>
          <p:spPr>
            <a:xfrm rot="-8100000">
              <a:off x="7358317" y="446685"/>
              <a:ext cx="449700" cy="327578"/>
            </a:xfrm>
            <a:custGeom>
              <a:avLst/>
              <a:gdLst/>
              <a:ahLst/>
              <a:cxnLst/>
              <a:rect l="l" t="t" r="r" b="b"/>
              <a:pathLst>
                <a:path w="26653" h="19415" extrusionOk="0">
                  <a:moveTo>
                    <a:pt x="20738" y="0"/>
                  </a:moveTo>
                  <a:cubicBezTo>
                    <a:pt x="20385" y="0"/>
                    <a:pt x="20009" y="34"/>
                    <a:pt x="19614" y="101"/>
                  </a:cubicBezTo>
                  <a:cubicBezTo>
                    <a:pt x="19771" y="82"/>
                    <a:pt x="19920" y="73"/>
                    <a:pt x="20059" y="73"/>
                  </a:cubicBezTo>
                  <a:cubicBezTo>
                    <a:pt x="23195" y="73"/>
                    <a:pt x="21751" y="4631"/>
                    <a:pt x="17279" y="8240"/>
                  </a:cubicBezTo>
                  <a:cubicBezTo>
                    <a:pt x="10941" y="13344"/>
                    <a:pt x="467" y="19148"/>
                    <a:pt x="0" y="19415"/>
                  </a:cubicBezTo>
                  <a:lnTo>
                    <a:pt x="0" y="19415"/>
                  </a:lnTo>
                  <a:cubicBezTo>
                    <a:pt x="367" y="19281"/>
                    <a:pt x="26653" y="9674"/>
                    <a:pt x="23183" y="868"/>
                  </a:cubicBezTo>
                  <a:cubicBezTo>
                    <a:pt x="22634" y="294"/>
                    <a:pt x="21787" y="0"/>
                    <a:pt x="20738" y="0"/>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2"/>
            <p:cNvSpPr/>
            <p:nvPr/>
          </p:nvSpPr>
          <p:spPr>
            <a:xfrm rot="-8100000">
              <a:off x="7685684" y="718902"/>
              <a:ext cx="329839" cy="350659"/>
            </a:xfrm>
            <a:custGeom>
              <a:avLst/>
              <a:gdLst/>
              <a:ahLst/>
              <a:cxnLst/>
              <a:rect l="l" t="t" r="r" b="b"/>
              <a:pathLst>
                <a:path w="19549" h="20783" extrusionOk="0">
                  <a:moveTo>
                    <a:pt x="97" y="1"/>
                  </a:moveTo>
                  <a:cubicBezTo>
                    <a:pt x="76" y="1"/>
                    <a:pt x="55" y="1"/>
                    <a:pt x="34" y="1"/>
                  </a:cubicBezTo>
                  <a:cubicBezTo>
                    <a:pt x="1" y="468"/>
                    <a:pt x="1" y="968"/>
                    <a:pt x="34" y="1469"/>
                  </a:cubicBezTo>
                  <a:cubicBezTo>
                    <a:pt x="1135" y="1636"/>
                    <a:pt x="2369" y="2036"/>
                    <a:pt x="3670" y="2636"/>
                  </a:cubicBezTo>
                  <a:cubicBezTo>
                    <a:pt x="5538" y="3504"/>
                    <a:pt x="7640" y="4804"/>
                    <a:pt x="9641" y="6439"/>
                  </a:cubicBezTo>
                  <a:cubicBezTo>
                    <a:pt x="13811" y="9841"/>
                    <a:pt x="17747" y="14812"/>
                    <a:pt x="19548" y="20783"/>
                  </a:cubicBezTo>
                  <a:cubicBezTo>
                    <a:pt x="16990" y="8522"/>
                    <a:pt x="5461" y="1"/>
                    <a:pt x="97"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2"/>
            <p:cNvSpPr/>
            <p:nvPr/>
          </p:nvSpPr>
          <p:spPr>
            <a:xfrm rot="-8100000">
              <a:off x="7451595" y="485092"/>
              <a:ext cx="330395" cy="350659"/>
            </a:xfrm>
            <a:custGeom>
              <a:avLst/>
              <a:gdLst/>
              <a:ahLst/>
              <a:cxnLst/>
              <a:rect l="l" t="t" r="r" b="b"/>
              <a:pathLst>
                <a:path w="19582" h="20783" extrusionOk="0">
                  <a:moveTo>
                    <a:pt x="19452" y="1"/>
                  </a:moveTo>
                  <a:cubicBezTo>
                    <a:pt x="14088" y="1"/>
                    <a:pt x="2592" y="8522"/>
                    <a:pt x="1" y="20783"/>
                  </a:cubicBezTo>
                  <a:cubicBezTo>
                    <a:pt x="1802" y="14812"/>
                    <a:pt x="5771" y="9841"/>
                    <a:pt x="9974" y="6472"/>
                  </a:cubicBezTo>
                  <a:cubicBezTo>
                    <a:pt x="11976" y="4804"/>
                    <a:pt x="14011" y="3504"/>
                    <a:pt x="15945" y="2670"/>
                  </a:cubicBezTo>
                  <a:cubicBezTo>
                    <a:pt x="17246" y="2036"/>
                    <a:pt x="18480" y="1669"/>
                    <a:pt x="19581" y="1502"/>
                  </a:cubicBezTo>
                  <a:cubicBezTo>
                    <a:pt x="19581" y="968"/>
                    <a:pt x="19581" y="468"/>
                    <a:pt x="19514" y="1"/>
                  </a:cubicBezTo>
                  <a:cubicBezTo>
                    <a:pt x="19494" y="1"/>
                    <a:pt x="19473" y="1"/>
                    <a:pt x="19452"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2"/>
            <p:cNvSpPr/>
            <p:nvPr/>
          </p:nvSpPr>
          <p:spPr>
            <a:xfrm rot="-8100000">
              <a:off x="7857956" y="653642"/>
              <a:ext cx="17" cy="17"/>
            </a:xfrm>
            <a:custGeom>
              <a:avLst/>
              <a:gdLst/>
              <a:ahLst/>
              <a:cxnLst/>
              <a:rect l="l" t="t" r="r" b="b"/>
              <a:pathLst>
                <a:path w="1" h="1" extrusionOk="0">
                  <a:moveTo>
                    <a:pt x="0" y="1"/>
                  </a:moveTo>
                  <a:lnTo>
                    <a:pt x="0" y="1"/>
                  </a:lnTo>
                  <a:lnTo>
                    <a:pt x="0" y="1"/>
                  </a:lnTo>
                  <a:close/>
                </a:path>
              </a:pathLst>
            </a:custGeom>
            <a:solidFill>
              <a:srgbClr val="3B8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2"/>
            <p:cNvSpPr/>
            <p:nvPr/>
          </p:nvSpPr>
          <p:spPr>
            <a:xfrm rot="-8100000">
              <a:off x="7671845" y="712932"/>
              <a:ext cx="329265" cy="390039"/>
            </a:xfrm>
            <a:custGeom>
              <a:avLst/>
              <a:gdLst/>
              <a:ahLst/>
              <a:cxnLst/>
              <a:rect l="l" t="t" r="r" b="b"/>
              <a:pathLst>
                <a:path w="19515" h="23117" extrusionOk="0">
                  <a:moveTo>
                    <a:pt x="968" y="0"/>
                  </a:moveTo>
                  <a:cubicBezTo>
                    <a:pt x="467" y="500"/>
                    <a:pt x="134" y="1234"/>
                    <a:pt x="0" y="2335"/>
                  </a:cubicBezTo>
                  <a:cubicBezTo>
                    <a:pt x="21" y="2335"/>
                    <a:pt x="42" y="2335"/>
                    <a:pt x="63" y="2335"/>
                  </a:cubicBezTo>
                  <a:cubicBezTo>
                    <a:pt x="5427" y="2335"/>
                    <a:pt x="16956" y="10856"/>
                    <a:pt x="19514" y="23117"/>
                  </a:cubicBezTo>
                  <a:cubicBezTo>
                    <a:pt x="19447" y="22316"/>
                    <a:pt x="16846" y="4703"/>
                    <a:pt x="968"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2"/>
            <p:cNvSpPr/>
            <p:nvPr/>
          </p:nvSpPr>
          <p:spPr>
            <a:xfrm rot="-8100000">
              <a:off x="7857956" y="653642"/>
              <a:ext cx="17" cy="17"/>
            </a:xfrm>
            <a:custGeom>
              <a:avLst/>
              <a:gdLst/>
              <a:ahLst/>
              <a:cxnLst/>
              <a:rect l="l" t="t" r="r" b="b"/>
              <a:pathLst>
                <a:path w="1" h="1" extrusionOk="0">
                  <a:moveTo>
                    <a:pt x="0" y="1"/>
                  </a:moveTo>
                  <a:lnTo>
                    <a:pt x="0" y="1"/>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2"/>
            <p:cNvSpPr/>
            <p:nvPr/>
          </p:nvSpPr>
          <p:spPr>
            <a:xfrm rot="-8100000">
              <a:off x="7670064" y="705436"/>
              <a:ext cx="312949" cy="401833"/>
            </a:xfrm>
            <a:custGeom>
              <a:avLst/>
              <a:gdLst/>
              <a:ahLst/>
              <a:cxnLst/>
              <a:rect l="l" t="t" r="r" b="b"/>
              <a:pathLst>
                <a:path w="18548" h="23816" extrusionOk="0">
                  <a:moveTo>
                    <a:pt x="1873" y="1"/>
                  </a:moveTo>
                  <a:cubicBezTo>
                    <a:pt x="1122" y="1"/>
                    <a:pt x="482" y="225"/>
                    <a:pt x="1" y="699"/>
                  </a:cubicBezTo>
                  <a:cubicBezTo>
                    <a:pt x="15879" y="5469"/>
                    <a:pt x="18480" y="23015"/>
                    <a:pt x="18547" y="23816"/>
                  </a:cubicBezTo>
                  <a:cubicBezTo>
                    <a:pt x="18380" y="20880"/>
                    <a:pt x="17713" y="18045"/>
                    <a:pt x="16679" y="15410"/>
                  </a:cubicBezTo>
                  <a:cubicBezTo>
                    <a:pt x="16546" y="15143"/>
                    <a:pt x="16412" y="14809"/>
                    <a:pt x="16279" y="14509"/>
                  </a:cubicBezTo>
                  <a:cubicBezTo>
                    <a:pt x="15912" y="13642"/>
                    <a:pt x="15512" y="12741"/>
                    <a:pt x="15045" y="11907"/>
                  </a:cubicBezTo>
                  <a:cubicBezTo>
                    <a:pt x="14444" y="10806"/>
                    <a:pt x="13777" y="9739"/>
                    <a:pt x="13143" y="8805"/>
                  </a:cubicBezTo>
                  <a:cubicBezTo>
                    <a:pt x="12543" y="7971"/>
                    <a:pt x="11909" y="7137"/>
                    <a:pt x="11275" y="6370"/>
                  </a:cubicBezTo>
                  <a:cubicBezTo>
                    <a:pt x="8026" y="2430"/>
                    <a:pt x="4345" y="1"/>
                    <a:pt x="1873"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2"/>
            <p:cNvSpPr/>
            <p:nvPr/>
          </p:nvSpPr>
          <p:spPr>
            <a:xfrm rot="-8100000">
              <a:off x="7636262" y="744494"/>
              <a:ext cx="123843" cy="137898"/>
            </a:xfrm>
            <a:custGeom>
              <a:avLst/>
              <a:gdLst/>
              <a:ahLst/>
              <a:cxnLst/>
              <a:rect l="l" t="t" r="r" b="b"/>
              <a:pathLst>
                <a:path w="7340" h="8173" extrusionOk="0">
                  <a:moveTo>
                    <a:pt x="3670" y="0"/>
                  </a:moveTo>
                  <a:cubicBezTo>
                    <a:pt x="1969" y="0"/>
                    <a:pt x="535" y="1368"/>
                    <a:pt x="134" y="3203"/>
                  </a:cubicBezTo>
                  <a:cubicBezTo>
                    <a:pt x="34" y="3570"/>
                    <a:pt x="1" y="3970"/>
                    <a:pt x="1" y="4337"/>
                  </a:cubicBezTo>
                  <a:cubicBezTo>
                    <a:pt x="1" y="4804"/>
                    <a:pt x="101" y="5204"/>
                    <a:pt x="168" y="5571"/>
                  </a:cubicBezTo>
                  <a:cubicBezTo>
                    <a:pt x="635" y="6405"/>
                    <a:pt x="1035" y="7239"/>
                    <a:pt x="1402" y="8173"/>
                  </a:cubicBezTo>
                  <a:cubicBezTo>
                    <a:pt x="1335" y="7873"/>
                    <a:pt x="1302" y="7539"/>
                    <a:pt x="1202" y="7206"/>
                  </a:cubicBezTo>
                  <a:cubicBezTo>
                    <a:pt x="1202" y="6972"/>
                    <a:pt x="1268" y="6705"/>
                    <a:pt x="1302" y="6472"/>
                  </a:cubicBezTo>
                  <a:cubicBezTo>
                    <a:pt x="1602" y="5238"/>
                    <a:pt x="2503" y="4337"/>
                    <a:pt x="3637" y="4337"/>
                  </a:cubicBezTo>
                  <a:cubicBezTo>
                    <a:pt x="4771" y="4337"/>
                    <a:pt x="5672" y="5238"/>
                    <a:pt x="5972" y="6472"/>
                  </a:cubicBezTo>
                  <a:cubicBezTo>
                    <a:pt x="6005" y="6705"/>
                    <a:pt x="6039" y="6972"/>
                    <a:pt x="6039" y="7206"/>
                  </a:cubicBezTo>
                  <a:cubicBezTo>
                    <a:pt x="6039" y="7539"/>
                    <a:pt x="6005" y="7873"/>
                    <a:pt x="5938" y="8173"/>
                  </a:cubicBezTo>
                  <a:cubicBezTo>
                    <a:pt x="6305" y="7306"/>
                    <a:pt x="6706" y="6405"/>
                    <a:pt x="7173" y="5571"/>
                  </a:cubicBezTo>
                  <a:cubicBezTo>
                    <a:pt x="7306" y="5171"/>
                    <a:pt x="7339" y="4737"/>
                    <a:pt x="7339" y="4337"/>
                  </a:cubicBezTo>
                  <a:cubicBezTo>
                    <a:pt x="7339" y="3903"/>
                    <a:pt x="7306" y="3536"/>
                    <a:pt x="7206" y="3203"/>
                  </a:cubicBezTo>
                  <a:cubicBezTo>
                    <a:pt x="6806" y="1368"/>
                    <a:pt x="5371" y="0"/>
                    <a:pt x="3670"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2"/>
            <p:cNvSpPr/>
            <p:nvPr/>
          </p:nvSpPr>
          <p:spPr>
            <a:xfrm rot="-8100000">
              <a:off x="7857956" y="653642"/>
              <a:ext cx="17" cy="17"/>
            </a:xfrm>
            <a:custGeom>
              <a:avLst/>
              <a:gdLst/>
              <a:ahLst/>
              <a:cxnLst/>
              <a:rect l="l" t="t" r="r" b="b"/>
              <a:pathLst>
                <a:path w="1" h="1" extrusionOk="0">
                  <a:moveTo>
                    <a:pt x="0" y="1"/>
                  </a:moveTo>
                  <a:lnTo>
                    <a:pt x="0" y="1"/>
                  </a:lnTo>
                  <a:lnTo>
                    <a:pt x="0" y="1"/>
                  </a:lnTo>
                  <a:close/>
                </a:path>
              </a:pathLst>
            </a:custGeom>
            <a:solidFill>
              <a:srgbClr val="3B8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2"/>
            <p:cNvSpPr/>
            <p:nvPr/>
          </p:nvSpPr>
          <p:spPr>
            <a:xfrm rot="-8100000">
              <a:off x="7857956" y="653642"/>
              <a:ext cx="17" cy="17"/>
            </a:xfrm>
            <a:custGeom>
              <a:avLst/>
              <a:gdLst/>
              <a:ahLst/>
              <a:cxnLst/>
              <a:rect l="l" t="t" r="r" b="b"/>
              <a:pathLst>
                <a:path w="1" h="1" extrusionOk="0">
                  <a:moveTo>
                    <a:pt x="0" y="1"/>
                  </a:moveTo>
                  <a:close/>
                </a:path>
              </a:pathLst>
            </a:custGeom>
            <a:solidFill>
              <a:srgbClr val="3B8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rot="-8100000">
              <a:off x="7681823" y="765933"/>
              <a:ext cx="448587" cy="313506"/>
            </a:xfrm>
            <a:custGeom>
              <a:avLst/>
              <a:gdLst/>
              <a:ahLst/>
              <a:cxnLst/>
              <a:rect l="l" t="t" r="r" b="b"/>
              <a:pathLst>
                <a:path w="26587" h="18581" extrusionOk="0">
                  <a:moveTo>
                    <a:pt x="3403" y="1"/>
                  </a:moveTo>
                  <a:lnTo>
                    <a:pt x="3403" y="1"/>
                  </a:lnTo>
                  <a:cubicBezTo>
                    <a:pt x="2569" y="935"/>
                    <a:pt x="2402" y="2469"/>
                    <a:pt x="3236" y="4871"/>
                  </a:cubicBezTo>
                  <a:cubicBezTo>
                    <a:pt x="7539" y="17147"/>
                    <a:pt x="26586" y="18581"/>
                    <a:pt x="26586" y="18581"/>
                  </a:cubicBezTo>
                  <a:cubicBezTo>
                    <a:pt x="25952" y="18314"/>
                    <a:pt x="1" y="8774"/>
                    <a:pt x="3403" y="1"/>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rot="-8100000">
              <a:off x="7857956" y="653642"/>
              <a:ext cx="17" cy="17"/>
            </a:xfrm>
            <a:custGeom>
              <a:avLst/>
              <a:gdLst/>
              <a:ahLst/>
              <a:cxnLst/>
              <a:rect l="l" t="t" r="r" b="b"/>
              <a:pathLst>
                <a:path w="1" h="1" extrusionOk="0">
                  <a:moveTo>
                    <a:pt x="0" y="1"/>
                  </a:moveTo>
                  <a:lnTo>
                    <a:pt x="0" y="1"/>
                  </a:lnTo>
                  <a:lnTo>
                    <a:pt x="0" y="1"/>
                  </a:lnTo>
                  <a:lnTo>
                    <a:pt x="0" y="1"/>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rot="-8100000">
              <a:off x="7448933" y="484220"/>
              <a:ext cx="312932" cy="401462"/>
            </a:xfrm>
            <a:custGeom>
              <a:avLst/>
              <a:gdLst/>
              <a:ahLst/>
              <a:cxnLst/>
              <a:rect l="l" t="t" r="r" b="b"/>
              <a:pathLst>
                <a:path w="18547" h="23794" extrusionOk="0">
                  <a:moveTo>
                    <a:pt x="16711" y="1"/>
                  </a:moveTo>
                  <a:cubicBezTo>
                    <a:pt x="14247" y="1"/>
                    <a:pt x="10561" y="2442"/>
                    <a:pt x="7272" y="6348"/>
                  </a:cubicBezTo>
                  <a:cubicBezTo>
                    <a:pt x="6638" y="7115"/>
                    <a:pt x="6004" y="7882"/>
                    <a:pt x="5437" y="8783"/>
                  </a:cubicBezTo>
                  <a:cubicBezTo>
                    <a:pt x="4704" y="9784"/>
                    <a:pt x="4103" y="10818"/>
                    <a:pt x="3503" y="11885"/>
                  </a:cubicBezTo>
                  <a:cubicBezTo>
                    <a:pt x="3036" y="12719"/>
                    <a:pt x="2635" y="13553"/>
                    <a:pt x="2268" y="14487"/>
                  </a:cubicBezTo>
                  <a:cubicBezTo>
                    <a:pt x="2135" y="14787"/>
                    <a:pt x="2002" y="15121"/>
                    <a:pt x="1868" y="15388"/>
                  </a:cubicBezTo>
                  <a:cubicBezTo>
                    <a:pt x="867" y="18023"/>
                    <a:pt x="167" y="20858"/>
                    <a:pt x="0" y="23794"/>
                  </a:cubicBezTo>
                  <a:cubicBezTo>
                    <a:pt x="134" y="23026"/>
                    <a:pt x="2669" y="5447"/>
                    <a:pt x="18547" y="677"/>
                  </a:cubicBezTo>
                  <a:cubicBezTo>
                    <a:pt x="18072" y="217"/>
                    <a:pt x="17446" y="1"/>
                    <a:pt x="1671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rot="-8100000">
              <a:off x="7363298" y="448518"/>
              <a:ext cx="449700" cy="312376"/>
            </a:xfrm>
            <a:custGeom>
              <a:avLst/>
              <a:gdLst/>
              <a:ahLst/>
              <a:cxnLst/>
              <a:rect l="l" t="t" r="r" b="b"/>
              <a:pathLst>
                <a:path w="26653" h="18514" extrusionOk="0">
                  <a:moveTo>
                    <a:pt x="23184" y="0"/>
                  </a:moveTo>
                  <a:lnTo>
                    <a:pt x="23184" y="0"/>
                  </a:lnTo>
                  <a:cubicBezTo>
                    <a:pt x="26653" y="8773"/>
                    <a:pt x="401" y="18380"/>
                    <a:pt x="1" y="18514"/>
                  </a:cubicBezTo>
                  <a:cubicBezTo>
                    <a:pt x="301" y="18514"/>
                    <a:pt x="19114" y="17046"/>
                    <a:pt x="23351" y="4837"/>
                  </a:cubicBezTo>
                  <a:cubicBezTo>
                    <a:pt x="24151" y="2435"/>
                    <a:pt x="23984" y="901"/>
                    <a:pt x="23184" y="0"/>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rot="-8100000">
              <a:off x="7439031" y="480118"/>
              <a:ext cx="329265" cy="390039"/>
            </a:xfrm>
            <a:custGeom>
              <a:avLst/>
              <a:gdLst/>
              <a:ahLst/>
              <a:cxnLst/>
              <a:rect l="l" t="t" r="r" b="b"/>
              <a:pathLst>
                <a:path w="19515" h="23117" extrusionOk="0">
                  <a:moveTo>
                    <a:pt x="18547" y="0"/>
                  </a:moveTo>
                  <a:cubicBezTo>
                    <a:pt x="2635" y="4770"/>
                    <a:pt x="67" y="22349"/>
                    <a:pt x="0" y="23117"/>
                  </a:cubicBezTo>
                  <a:cubicBezTo>
                    <a:pt x="2625" y="10856"/>
                    <a:pt x="14088" y="2335"/>
                    <a:pt x="19452" y="2335"/>
                  </a:cubicBezTo>
                  <a:cubicBezTo>
                    <a:pt x="19473" y="2335"/>
                    <a:pt x="19493" y="2335"/>
                    <a:pt x="19514" y="2335"/>
                  </a:cubicBezTo>
                  <a:cubicBezTo>
                    <a:pt x="19381" y="1268"/>
                    <a:pt x="19047" y="500"/>
                    <a:pt x="18547"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rot="-8100000">
              <a:off x="7688013" y="741636"/>
              <a:ext cx="81629" cy="79941"/>
            </a:xfrm>
            <a:custGeom>
              <a:avLst/>
              <a:gdLst/>
              <a:ahLst/>
              <a:cxnLst/>
              <a:rect l="l" t="t" r="r" b="b"/>
              <a:pathLst>
                <a:path w="4838" h="4738" extrusionOk="0">
                  <a:moveTo>
                    <a:pt x="2403" y="1"/>
                  </a:moveTo>
                  <a:cubicBezTo>
                    <a:pt x="1302" y="1"/>
                    <a:pt x="368" y="902"/>
                    <a:pt x="68" y="2136"/>
                  </a:cubicBezTo>
                  <a:cubicBezTo>
                    <a:pt x="34" y="2369"/>
                    <a:pt x="1" y="2636"/>
                    <a:pt x="1" y="2870"/>
                  </a:cubicBezTo>
                  <a:cubicBezTo>
                    <a:pt x="1" y="3203"/>
                    <a:pt x="34" y="3537"/>
                    <a:pt x="201" y="3837"/>
                  </a:cubicBezTo>
                  <a:cubicBezTo>
                    <a:pt x="334" y="4137"/>
                    <a:pt x="434" y="4471"/>
                    <a:pt x="568" y="4738"/>
                  </a:cubicBezTo>
                  <a:cubicBezTo>
                    <a:pt x="1002" y="4070"/>
                    <a:pt x="1702" y="3670"/>
                    <a:pt x="2436" y="3670"/>
                  </a:cubicBezTo>
                  <a:cubicBezTo>
                    <a:pt x="3203" y="3670"/>
                    <a:pt x="3870" y="4070"/>
                    <a:pt x="4337" y="4738"/>
                  </a:cubicBezTo>
                  <a:cubicBezTo>
                    <a:pt x="4437" y="4404"/>
                    <a:pt x="4571" y="4137"/>
                    <a:pt x="4704" y="3837"/>
                  </a:cubicBezTo>
                  <a:cubicBezTo>
                    <a:pt x="4771" y="3537"/>
                    <a:pt x="4838" y="3203"/>
                    <a:pt x="4838" y="2870"/>
                  </a:cubicBezTo>
                  <a:cubicBezTo>
                    <a:pt x="4838" y="2636"/>
                    <a:pt x="4771" y="2369"/>
                    <a:pt x="4738" y="2136"/>
                  </a:cubicBezTo>
                  <a:cubicBezTo>
                    <a:pt x="4471" y="902"/>
                    <a:pt x="3537" y="1"/>
                    <a:pt x="2403"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2"/>
            <p:cNvSpPr/>
            <p:nvPr/>
          </p:nvSpPr>
          <p:spPr>
            <a:xfrm rot="2700000">
              <a:off x="7526594" y="945523"/>
              <a:ext cx="6950" cy="56490"/>
            </a:xfrm>
            <a:custGeom>
              <a:avLst/>
              <a:gdLst/>
              <a:ahLst/>
              <a:cxnLst/>
              <a:rect l="l" t="t" r="r" b="b"/>
              <a:pathLst>
                <a:path w="468" h="3804" extrusionOk="0">
                  <a:moveTo>
                    <a:pt x="200" y="1"/>
                  </a:moveTo>
                  <a:cubicBezTo>
                    <a:pt x="200" y="1"/>
                    <a:pt x="200" y="201"/>
                    <a:pt x="167" y="601"/>
                  </a:cubicBezTo>
                  <a:cubicBezTo>
                    <a:pt x="134" y="901"/>
                    <a:pt x="100" y="1435"/>
                    <a:pt x="34" y="1869"/>
                  </a:cubicBezTo>
                  <a:cubicBezTo>
                    <a:pt x="34" y="2135"/>
                    <a:pt x="0" y="2369"/>
                    <a:pt x="0" y="2569"/>
                  </a:cubicBezTo>
                  <a:cubicBezTo>
                    <a:pt x="0" y="2836"/>
                    <a:pt x="0" y="3036"/>
                    <a:pt x="34" y="3203"/>
                  </a:cubicBezTo>
                  <a:cubicBezTo>
                    <a:pt x="100" y="3536"/>
                    <a:pt x="200" y="3803"/>
                    <a:pt x="200" y="3803"/>
                  </a:cubicBezTo>
                  <a:lnTo>
                    <a:pt x="267" y="3803"/>
                  </a:lnTo>
                  <a:cubicBezTo>
                    <a:pt x="267" y="3803"/>
                    <a:pt x="367" y="3603"/>
                    <a:pt x="434" y="3203"/>
                  </a:cubicBezTo>
                  <a:cubicBezTo>
                    <a:pt x="434" y="3003"/>
                    <a:pt x="467" y="2803"/>
                    <a:pt x="467" y="2569"/>
                  </a:cubicBezTo>
                  <a:cubicBezTo>
                    <a:pt x="467" y="2336"/>
                    <a:pt x="434" y="2135"/>
                    <a:pt x="434" y="1869"/>
                  </a:cubicBezTo>
                  <a:cubicBezTo>
                    <a:pt x="367" y="1435"/>
                    <a:pt x="334" y="968"/>
                    <a:pt x="300" y="601"/>
                  </a:cubicBezTo>
                  <a:cubicBezTo>
                    <a:pt x="300" y="267"/>
                    <a:pt x="267" y="1"/>
                    <a:pt x="267"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2"/>
            <p:cNvSpPr/>
            <p:nvPr/>
          </p:nvSpPr>
          <p:spPr>
            <a:xfrm rot="2700000">
              <a:off x="7499630" y="924947"/>
              <a:ext cx="25290" cy="52020"/>
            </a:xfrm>
            <a:custGeom>
              <a:avLst/>
              <a:gdLst/>
              <a:ahLst/>
              <a:cxnLst/>
              <a:rect l="l" t="t" r="r" b="b"/>
              <a:pathLst>
                <a:path w="1703" h="3503" extrusionOk="0">
                  <a:moveTo>
                    <a:pt x="1669" y="0"/>
                  </a:moveTo>
                  <a:cubicBezTo>
                    <a:pt x="1669" y="0"/>
                    <a:pt x="1502" y="134"/>
                    <a:pt x="1335" y="467"/>
                  </a:cubicBezTo>
                  <a:cubicBezTo>
                    <a:pt x="1102" y="834"/>
                    <a:pt x="902" y="1235"/>
                    <a:pt x="668" y="1668"/>
                  </a:cubicBezTo>
                  <a:cubicBezTo>
                    <a:pt x="535" y="1868"/>
                    <a:pt x="368" y="2069"/>
                    <a:pt x="268" y="2269"/>
                  </a:cubicBezTo>
                  <a:cubicBezTo>
                    <a:pt x="201" y="2502"/>
                    <a:pt x="101" y="2702"/>
                    <a:pt x="68" y="2869"/>
                  </a:cubicBezTo>
                  <a:cubicBezTo>
                    <a:pt x="1" y="3236"/>
                    <a:pt x="1" y="3503"/>
                    <a:pt x="1" y="3503"/>
                  </a:cubicBezTo>
                  <a:lnTo>
                    <a:pt x="34" y="3503"/>
                  </a:lnTo>
                  <a:cubicBezTo>
                    <a:pt x="34" y="3503"/>
                    <a:pt x="234" y="3336"/>
                    <a:pt x="468" y="3036"/>
                  </a:cubicBezTo>
                  <a:cubicBezTo>
                    <a:pt x="568" y="2869"/>
                    <a:pt x="701" y="2702"/>
                    <a:pt x="801" y="2502"/>
                  </a:cubicBezTo>
                  <a:cubicBezTo>
                    <a:pt x="868" y="2269"/>
                    <a:pt x="968" y="2035"/>
                    <a:pt x="1035" y="1835"/>
                  </a:cubicBezTo>
                  <a:cubicBezTo>
                    <a:pt x="1202" y="1368"/>
                    <a:pt x="1369" y="901"/>
                    <a:pt x="1502" y="568"/>
                  </a:cubicBezTo>
                  <a:cubicBezTo>
                    <a:pt x="1635" y="201"/>
                    <a:pt x="1702" y="0"/>
                    <a:pt x="1702"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rot="2700000">
              <a:off x="7482987" y="897239"/>
              <a:ext cx="38655" cy="44669"/>
            </a:xfrm>
            <a:custGeom>
              <a:avLst/>
              <a:gdLst/>
              <a:ahLst/>
              <a:cxnLst/>
              <a:rect l="l" t="t" r="r" b="b"/>
              <a:pathLst>
                <a:path w="2603" h="3008" extrusionOk="0">
                  <a:moveTo>
                    <a:pt x="2589" y="0"/>
                  </a:moveTo>
                  <a:cubicBezTo>
                    <a:pt x="2535" y="0"/>
                    <a:pt x="2373" y="135"/>
                    <a:pt x="2102" y="406"/>
                  </a:cubicBezTo>
                  <a:cubicBezTo>
                    <a:pt x="1802" y="672"/>
                    <a:pt x="1469" y="1039"/>
                    <a:pt x="1135" y="1373"/>
                  </a:cubicBezTo>
                  <a:lnTo>
                    <a:pt x="635" y="1873"/>
                  </a:lnTo>
                  <a:cubicBezTo>
                    <a:pt x="468" y="2040"/>
                    <a:pt x="335" y="2207"/>
                    <a:pt x="268" y="2374"/>
                  </a:cubicBezTo>
                  <a:cubicBezTo>
                    <a:pt x="101" y="2707"/>
                    <a:pt x="1" y="2974"/>
                    <a:pt x="1" y="2974"/>
                  </a:cubicBezTo>
                  <a:lnTo>
                    <a:pt x="68" y="3007"/>
                  </a:lnTo>
                  <a:cubicBezTo>
                    <a:pt x="68" y="3007"/>
                    <a:pt x="301" y="2874"/>
                    <a:pt x="601" y="2607"/>
                  </a:cubicBezTo>
                  <a:cubicBezTo>
                    <a:pt x="768" y="2507"/>
                    <a:pt x="902" y="2340"/>
                    <a:pt x="1068" y="2174"/>
                  </a:cubicBezTo>
                  <a:cubicBezTo>
                    <a:pt x="1168" y="2007"/>
                    <a:pt x="1335" y="1773"/>
                    <a:pt x="1469" y="1573"/>
                  </a:cubicBezTo>
                  <a:cubicBezTo>
                    <a:pt x="1769" y="1206"/>
                    <a:pt x="2069" y="773"/>
                    <a:pt x="2269" y="506"/>
                  </a:cubicBezTo>
                  <a:cubicBezTo>
                    <a:pt x="2469" y="205"/>
                    <a:pt x="2603" y="5"/>
                    <a:pt x="2603" y="5"/>
                  </a:cubicBezTo>
                  <a:cubicBezTo>
                    <a:pt x="2600" y="2"/>
                    <a:pt x="2595" y="0"/>
                    <a:pt x="2589"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rot="2700000">
              <a:off x="7470552" y="873372"/>
              <a:ext cx="47075" cy="36235"/>
            </a:xfrm>
            <a:custGeom>
              <a:avLst/>
              <a:gdLst/>
              <a:ahLst/>
              <a:cxnLst/>
              <a:rect l="l" t="t" r="r" b="b"/>
              <a:pathLst>
                <a:path w="3170" h="2440" extrusionOk="0">
                  <a:moveTo>
                    <a:pt x="3157" y="0"/>
                  </a:moveTo>
                  <a:cubicBezTo>
                    <a:pt x="3100" y="0"/>
                    <a:pt x="2901" y="153"/>
                    <a:pt x="2535" y="305"/>
                  </a:cubicBezTo>
                  <a:cubicBezTo>
                    <a:pt x="2202" y="472"/>
                    <a:pt x="1835" y="772"/>
                    <a:pt x="1435" y="1072"/>
                  </a:cubicBezTo>
                  <a:cubicBezTo>
                    <a:pt x="1268" y="1239"/>
                    <a:pt x="1001" y="1339"/>
                    <a:pt x="834" y="1472"/>
                  </a:cubicBezTo>
                  <a:cubicBezTo>
                    <a:pt x="667" y="1606"/>
                    <a:pt x="501" y="1773"/>
                    <a:pt x="367" y="1906"/>
                  </a:cubicBezTo>
                  <a:cubicBezTo>
                    <a:pt x="134" y="2140"/>
                    <a:pt x="0" y="2406"/>
                    <a:pt x="0" y="2406"/>
                  </a:cubicBezTo>
                  <a:lnTo>
                    <a:pt x="34" y="2440"/>
                  </a:lnTo>
                  <a:cubicBezTo>
                    <a:pt x="34" y="2440"/>
                    <a:pt x="301" y="2340"/>
                    <a:pt x="634" y="2173"/>
                  </a:cubicBezTo>
                  <a:cubicBezTo>
                    <a:pt x="801" y="2106"/>
                    <a:pt x="1001" y="1973"/>
                    <a:pt x="1168" y="1839"/>
                  </a:cubicBezTo>
                  <a:cubicBezTo>
                    <a:pt x="1368" y="1673"/>
                    <a:pt x="1535" y="1506"/>
                    <a:pt x="1702" y="1339"/>
                  </a:cubicBezTo>
                  <a:cubicBezTo>
                    <a:pt x="2102" y="1005"/>
                    <a:pt x="2469" y="672"/>
                    <a:pt x="2702" y="438"/>
                  </a:cubicBezTo>
                  <a:cubicBezTo>
                    <a:pt x="3002" y="172"/>
                    <a:pt x="3169" y="5"/>
                    <a:pt x="3169" y="5"/>
                  </a:cubicBezTo>
                  <a:cubicBezTo>
                    <a:pt x="3166" y="2"/>
                    <a:pt x="3162" y="0"/>
                    <a:pt x="3157"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rot="2700000">
              <a:off x="7459514" y="849612"/>
              <a:ext cx="53015" cy="25587"/>
            </a:xfrm>
            <a:custGeom>
              <a:avLst/>
              <a:gdLst/>
              <a:ahLst/>
              <a:cxnLst/>
              <a:rect l="l" t="t" r="r" b="b"/>
              <a:pathLst>
                <a:path w="3570" h="1723" extrusionOk="0">
                  <a:moveTo>
                    <a:pt x="3538" y="0"/>
                  </a:moveTo>
                  <a:cubicBezTo>
                    <a:pt x="3463" y="0"/>
                    <a:pt x="3263" y="84"/>
                    <a:pt x="3003" y="188"/>
                  </a:cubicBezTo>
                  <a:cubicBezTo>
                    <a:pt x="2636" y="322"/>
                    <a:pt x="2169" y="522"/>
                    <a:pt x="1702" y="689"/>
                  </a:cubicBezTo>
                  <a:cubicBezTo>
                    <a:pt x="1502" y="755"/>
                    <a:pt x="1235" y="855"/>
                    <a:pt x="1035" y="922"/>
                  </a:cubicBezTo>
                  <a:cubicBezTo>
                    <a:pt x="834" y="1056"/>
                    <a:pt x="668" y="1156"/>
                    <a:pt x="501" y="1256"/>
                  </a:cubicBezTo>
                  <a:cubicBezTo>
                    <a:pt x="167" y="1489"/>
                    <a:pt x="1" y="1689"/>
                    <a:pt x="1" y="1689"/>
                  </a:cubicBezTo>
                  <a:lnTo>
                    <a:pt x="34" y="1723"/>
                  </a:lnTo>
                  <a:cubicBezTo>
                    <a:pt x="34" y="1723"/>
                    <a:pt x="301" y="1723"/>
                    <a:pt x="668" y="1589"/>
                  </a:cubicBezTo>
                  <a:cubicBezTo>
                    <a:pt x="834" y="1556"/>
                    <a:pt x="1035" y="1489"/>
                    <a:pt x="1235" y="1389"/>
                  </a:cubicBezTo>
                  <a:lnTo>
                    <a:pt x="1869" y="1022"/>
                  </a:lnTo>
                  <a:cubicBezTo>
                    <a:pt x="2302" y="755"/>
                    <a:pt x="2702" y="555"/>
                    <a:pt x="3036" y="355"/>
                  </a:cubicBezTo>
                  <a:cubicBezTo>
                    <a:pt x="3370" y="155"/>
                    <a:pt x="3570" y="21"/>
                    <a:pt x="3570" y="21"/>
                  </a:cubicBezTo>
                  <a:cubicBezTo>
                    <a:pt x="3570" y="7"/>
                    <a:pt x="3559" y="0"/>
                    <a:pt x="3538"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rot="2700000">
              <a:off x="7466036" y="825205"/>
              <a:ext cx="55985" cy="19157"/>
            </a:xfrm>
            <a:custGeom>
              <a:avLst/>
              <a:gdLst/>
              <a:ahLst/>
              <a:cxnLst/>
              <a:rect l="l" t="t" r="r" b="b"/>
              <a:pathLst>
                <a:path w="3770" h="1290" extrusionOk="0">
                  <a:moveTo>
                    <a:pt x="3770" y="0"/>
                  </a:moveTo>
                  <a:cubicBezTo>
                    <a:pt x="3770" y="0"/>
                    <a:pt x="3536" y="67"/>
                    <a:pt x="3136" y="167"/>
                  </a:cubicBezTo>
                  <a:cubicBezTo>
                    <a:pt x="2769" y="234"/>
                    <a:pt x="2302" y="367"/>
                    <a:pt x="1802" y="501"/>
                  </a:cubicBezTo>
                  <a:cubicBezTo>
                    <a:pt x="1568" y="534"/>
                    <a:pt x="1301" y="567"/>
                    <a:pt x="1101" y="668"/>
                  </a:cubicBezTo>
                  <a:cubicBezTo>
                    <a:pt x="901" y="734"/>
                    <a:pt x="701" y="834"/>
                    <a:pt x="534" y="901"/>
                  </a:cubicBezTo>
                  <a:cubicBezTo>
                    <a:pt x="201" y="1068"/>
                    <a:pt x="0" y="1235"/>
                    <a:pt x="0" y="1235"/>
                  </a:cubicBezTo>
                  <a:lnTo>
                    <a:pt x="0" y="1268"/>
                  </a:lnTo>
                  <a:cubicBezTo>
                    <a:pt x="0" y="1268"/>
                    <a:pt x="88" y="1290"/>
                    <a:pt x="237" y="1290"/>
                  </a:cubicBezTo>
                  <a:cubicBezTo>
                    <a:pt x="349" y="1290"/>
                    <a:pt x="496" y="1278"/>
                    <a:pt x="668" y="1235"/>
                  </a:cubicBezTo>
                  <a:cubicBezTo>
                    <a:pt x="868" y="1201"/>
                    <a:pt x="1068" y="1168"/>
                    <a:pt x="1268" y="1068"/>
                  </a:cubicBezTo>
                  <a:cubicBezTo>
                    <a:pt x="1502" y="1001"/>
                    <a:pt x="1702" y="868"/>
                    <a:pt x="1935" y="801"/>
                  </a:cubicBezTo>
                  <a:cubicBezTo>
                    <a:pt x="2402" y="567"/>
                    <a:pt x="2869" y="401"/>
                    <a:pt x="3203" y="234"/>
                  </a:cubicBezTo>
                  <a:cubicBezTo>
                    <a:pt x="3570" y="134"/>
                    <a:pt x="3770" y="0"/>
                    <a:pt x="3770"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rot="2700000">
              <a:off x="7475351" y="799575"/>
              <a:ext cx="58955" cy="12400"/>
            </a:xfrm>
            <a:custGeom>
              <a:avLst/>
              <a:gdLst/>
              <a:ahLst/>
              <a:cxnLst/>
              <a:rect l="l" t="t" r="r" b="b"/>
              <a:pathLst>
                <a:path w="3970" h="835" extrusionOk="0">
                  <a:moveTo>
                    <a:pt x="3970" y="1"/>
                  </a:moveTo>
                  <a:cubicBezTo>
                    <a:pt x="3970" y="1"/>
                    <a:pt x="3703" y="1"/>
                    <a:pt x="3336" y="34"/>
                  </a:cubicBezTo>
                  <a:cubicBezTo>
                    <a:pt x="2969" y="67"/>
                    <a:pt x="2469" y="167"/>
                    <a:pt x="1968" y="201"/>
                  </a:cubicBezTo>
                  <a:cubicBezTo>
                    <a:pt x="1701" y="234"/>
                    <a:pt x="1468" y="234"/>
                    <a:pt x="1201" y="301"/>
                  </a:cubicBezTo>
                  <a:cubicBezTo>
                    <a:pt x="967" y="334"/>
                    <a:pt x="734" y="367"/>
                    <a:pt x="567" y="468"/>
                  </a:cubicBezTo>
                  <a:cubicBezTo>
                    <a:pt x="200" y="568"/>
                    <a:pt x="0" y="734"/>
                    <a:pt x="0" y="734"/>
                  </a:cubicBezTo>
                  <a:lnTo>
                    <a:pt x="0" y="801"/>
                  </a:lnTo>
                  <a:cubicBezTo>
                    <a:pt x="0" y="801"/>
                    <a:pt x="300" y="834"/>
                    <a:pt x="667" y="834"/>
                  </a:cubicBezTo>
                  <a:cubicBezTo>
                    <a:pt x="834" y="801"/>
                    <a:pt x="1034" y="801"/>
                    <a:pt x="1301" y="734"/>
                  </a:cubicBezTo>
                  <a:cubicBezTo>
                    <a:pt x="1501" y="668"/>
                    <a:pt x="1735" y="568"/>
                    <a:pt x="2002" y="534"/>
                  </a:cubicBezTo>
                  <a:cubicBezTo>
                    <a:pt x="2502" y="401"/>
                    <a:pt x="2969" y="301"/>
                    <a:pt x="3336" y="167"/>
                  </a:cubicBezTo>
                  <a:cubicBezTo>
                    <a:pt x="3703" y="67"/>
                    <a:pt x="3970" y="1"/>
                    <a:pt x="3970"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2"/>
            <p:cNvSpPr/>
            <p:nvPr/>
          </p:nvSpPr>
          <p:spPr>
            <a:xfrm rot="2700000">
              <a:off x="7540822" y="965011"/>
              <a:ext cx="25780" cy="52035"/>
            </a:xfrm>
            <a:custGeom>
              <a:avLst/>
              <a:gdLst/>
              <a:ahLst/>
              <a:cxnLst/>
              <a:rect l="l" t="t" r="r" b="b"/>
              <a:pathLst>
                <a:path w="1736" h="3504" extrusionOk="0">
                  <a:moveTo>
                    <a:pt x="1" y="1"/>
                  </a:moveTo>
                  <a:cubicBezTo>
                    <a:pt x="1" y="1"/>
                    <a:pt x="101" y="268"/>
                    <a:pt x="234" y="601"/>
                  </a:cubicBezTo>
                  <a:cubicBezTo>
                    <a:pt x="334" y="968"/>
                    <a:pt x="535" y="1402"/>
                    <a:pt x="668" y="1835"/>
                  </a:cubicBezTo>
                  <a:cubicBezTo>
                    <a:pt x="768" y="2102"/>
                    <a:pt x="868" y="2302"/>
                    <a:pt x="935" y="2503"/>
                  </a:cubicBezTo>
                  <a:cubicBezTo>
                    <a:pt x="1068" y="2736"/>
                    <a:pt x="1135" y="2903"/>
                    <a:pt x="1268" y="3070"/>
                  </a:cubicBezTo>
                  <a:cubicBezTo>
                    <a:pt x="1469" y="3336"/>
                    <a:pt x="1702" y="3503"/>
                    <a:pt x="1702" y="3503"/>
                  </a:cubicBezTo>
                  <a:lnTo>
                    <a:pt x="1735" y="3503"/>
                  </a:lnTo>
                  <a:cubicBezTo>
                    <a:pt x="1735" y="3503"/>
                    <a:pt x="1735" y="3236"/>
                    <a:pt x="1635" y="2903"/>
                  </a:cubicBezTo>
                  <a:cubicBezTo>
                    <a:pt x="1602" y="2736"/>
                    <a:pt x="1535" y="2503"/>
                    <a:pt x="1435" y="2302"/>
                  </a:cubicBezTo>
                  <a:lnTo>
                    <a:pt x="1068" y="1669"/>
                  </a:lnTo>
                  <a:cubicBezTo>
                    <a:pt x="801" y="1268"/>
                    <a:pt x="601" y="801"/>
                    <a:pt x="401" y="501"/>
                  </a:cubicBezTo>
                  <a:cubicBezTo>
                    <a:pt x="201" y="234"/>
                    <a:pt x="68" y="1"/>
                    <a:pt x="68"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2"/>
            <p:cNvSpPr/>
            <p:nvPr/>
          </p:nvSpPr>
          <p:spPr>
            <a:xfrm rot="2700000">
              <a:off x="7556223" y="979026"/>
              <a:ext cx="38165" cy="44610"/>
            </a:xfrm>
            <a:custGeom>
              <a:avLst/>
              <a:gdLst/>
              <a:ahLst/>
              <a:cxnLst/>
              <a:rect l="l" t="t" r="r" b="b"/>
              <a:pathLst>
                <a:path w="2570" h="3004" extrusionOk="0">
                  <a:moveTo>
                    <a:pt x="34" y="1"/>
                  </a:moveTo>
                  <a:cubicBezTo>
                    <a:pt x="1" y="34"/>
                    <a:pt x="134" y="234"/>
                    <a:pt x="334" y="501"/>
                  </a:cubicBezTo>
                  <a:cubicBezTo>
                    <a:pt x="534" y="768"/>
                    <a:pt x="834" y="1202"/>
                    <a:pt x="1135" y="1569"/>
                  </a:cubicBezTo>
                  <a:cubicBezTo>
                    <a:pt x="1235" y="1769"/>
                    <a:pt x="1402" y="2002"/>
                    <a:pt x="1535" y="2169"/>
                  </a:cubicBezTo>
                  <a:cubicBezTo>
                    <a:pt x="1702" y="2369"/>
                    <a:pt x="1869" y="2469"/>
                    <a:pt x="2002" y="2603"/>
                  </a:cubicBezTo>
                  <a:cubicBezTo>
                    <a:pt x="2302" y="2870"/>
                    <a:pt x="2536" y="3003"/>
                    <a:pt x="2536" y="3003"/>
                  </a:cubicBezTo>
                  <a:lnTo>
                    <a:pt x="2569" y="2936"/>
                  </a:lnTo>
                  <a:cubicBezTo>
                    <a:pt x="2569" y="2936"/>
                    <a:pt x="2536" y="2703"/>
                    <a:pt x="2336" y="2369"/>
                  </a:cubicBezTo>
                  <a:cubicBezTo>
                    <a:pt x="2202" y="2203"/>
                    <a:pt x="2135" y="2036"/>
                    <a:pt x="1969" y="1869"/>
                  </a:cubicBezTo>
                  <a:cubicBezTo>
                    <a:pt x="1835" y="1702"/>
                    <a:pt x="1635" y="1535"/>
                    <a:pt x="1468" y="1369"/>
                  </a:cubicBezTo>
                  <a:lnTo>
                    <a:pt x="501" y="401"/>
                  </a:lnTo>
                  <a:cubicBezTo>
                    <a:pt x="201" y="168"/>
                    <a:pt x="34" y="1"/>
                    <a:pt x="34"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2"/>
            <p:cNvSpPr/>
            <p:nvPr/>
          </p:nvSpPr>
          <p:spPr>
            <a:xfrm rot="2700000">
              <a:off x="7584815" y="994101"/>
              <a:ext cx="45575" cy="36665"/>
            </a:xfrm>
            <a:custGeom>
              <a:avLst/>
              <a:gdLst/>
              <a:ahLst/>
              <a:cxnLst/>
              <a:rect l="l" t="t" r="r" b="b"/>
              <a:pathLst>
                <a:path w="3069" h="2469" extrusionOk="0">
                  <a:moveTo>
                    <a:pt x="33" y="0"/>
                  </a:moveTo>
                  <a:lnTo>
                    <a:pt x="33" y="0"/>
                  </a:lnTo>
                  <a:cubicBezTo>
                    <a:pt x="0" y="34"/>
                    <a:pt x="167" y="201"/>
                    <a:pt x="367" y="467"/>
                  </a:cubicBezTo>
                  <a:cubicBezTo>
                    <a:pt x="634" y="701"/>
                    <a:pt x="967" y="1034"/>
                    <a:pt x="1368" y="1368"/>
                  </a:cubicBezTo>
                  <a:cubicBezTo>
                    <a:pt x="1568" y="1535"/>
                    <a:pt x="1735" y="1702"/>
                    <a:pt x="1901" y="1868"/>
                  </a:cubicBezTo>
                  <a:cubicBezTo>
                    <a:pt x="2102" y="2002"/>
                    <a:pt x="2268" y="2135"/>
                    <a:pt x="2435" y="2202"/>
                  </a:cubicBezTo>
                  <a:cubicBezTo>
                    <a:pt x="2769" y="2369"/>
                    <a:pt x="3036" y="2469"/>
                    <a:pt x="3036" y="2469"/>
                  </a:cubicBezTo>
                  <a:lnTo>
                    <a:pt x="3069" y="2435"/>
                  </a:lnTo>
                  <a:cubicBezTo>
                    <a:pt x="3069" y="2435"/>
                    <a:pt x="2936" y="2202"/>
                    <a:pt x="2702" y="1935"/>
                  </a:cubicBezTo>
                  <a:cubicBezTo>
                    <a:pt x="2569" y="1802"/>
                    <a:pt x="2402" y="1635"/>
                    <a:pt x="2235" y="1501"/>
                  </a:cubicBezTo>
                  <a:cubicBezTo>
                    <a:pt x="2068" y="1335"/>
                    <a:pt x="1868" y="1201"/>
                    <a:pt x="1668" y="1101"/>
                  </a:cubicBezTo>
                  <a:cubicBezTo>
                    <a:pt x="1234" y="834"/>
                    <a:pt x="867" y="534"/>
                    <a:pt x="534" y="334"/>
                  </a:cubicBezTo>
                  <a:cubicBezTo>
                    <a:pt x="234" y="134"/>
                    <a:pt x="34" y="0"/>
                    <a:pt x="33"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2"/>
            <p:cNvSpPr/>
            <p:nvPr/>
          </p:nvSpPr>
          <p:spPr>
            <a:xfrm rot="2700000">
              <a:off x="7613017" y="1002535"/>
              <a:ext cx="53505" cy="26270"/>
            </a:xfrm>
            <a:custGeom>
              <a:avLst/>
              <a:gdLst/>
              <a:ahLst/>
              <a:cxnLst/>
              <a:rect l="l" t="t" r="r" b="b"/>
              <a:pathLst>
                <a:path w="3603" h="1769" extrusionOk="0">
                  <a:moveTo>
                    <a:pt x="0" y="1"/>
                  </a:moveTo>
                  <a:cubicBezTo>
                    <a:pt x="0" y="67"/>
                    <a:pt x="234" y="201"/>
                    <a:pt x="567" y="401"/>
                  </a:cubicBezTo>
                  <a:cubicBezTo>
                    <a:pt x="834" y="568"/>
                    <a:pt x="1301" y="801"/>
                    <a:pt x="1735" y="1068"/>
                  </a:cubicBezTo>
                  <a:lnTo>
                    <a:pt x="2335" y="1435"/>
                  </a:lnTo>
                  <a:cubicBezTo>
                    <a:pt x="2569" y="1502"/>
                    <a:pt x="2769" y="1602"/>
                    <a:pt x="2936" y="1635"/>
                  </a:cubicBezTo>
                  <a:cubicBezTo>
                    <a:pt x="3269" y="1769"/>
                    <a:pt x="3569" y="1769"/>
                    <a:pt x="3569" y="1769"/>
                  </a:cubicBezTo>
                  <a:lnTo>
                    <a:pt x="3603" y="1735"/>
                  </a:lnTo>
                  <a:cubicBezTo>
                    <a:pt x="3603" y="1735"/>
                    <a:pt x="3403" y="1502"/>
                    <a:pt x="3102" y="1302"/>
                  </a:cubicBezTo>
                  <a:cubicBezTo>
                    <a:pt x="2936" y="1168"/>
                    <a:pt x="2769" y="1068"/>
                    <a:pt x="2569" y="968"/>
                  </a:cubicBezTo>
                  <a:cubicBezTo>
                    <a:pt x="2335" y="901"/>
                    <a:pt x="2135" y="801"/>
                    <a:pt x="1902" y="735"/>
                  </a:cubicBezTo>
                  <a:cubicBezTo>
                    <a:pt x="1435" y="568"/>
                    <a:pt x="934" y="368"/>
                    <a:pt x="601" y="234"/>
                  </a:cubicBezTo>
                  <a:cubicBezTo>
                    <a:pt x="267" y="101"/>
                    <a:pt x="0" y="1"/>
                    <a:pt x="0"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2"/>
            <p:cNvSpPr/>
            <p:nvPr/>
          </p:nvSpPr>
          <p:spPr>
            <a:xfrm rot="2700000">
              <a:off x="7639374" y="998027"/>
              <a:ext cx="56475" cy="18830"/>
            </a:xfrm>
            <a:custGeom>
              <a:avLst/>
              <a:gdLst/>
              <a:ahLst/>
              <a:cxnLst/>
              <a:rect l="l" t="t" r="r" b="b"/>
              <a:pathLst>
                <a:path w="3803" h="1268" extrusionOk="0">
                  <a:moveTo>
                    <a:pt x="0" y="0"/>
                  </a:moveTo>
                  <a:cubicBezTo>
                    <a:pt x="0" y="0"/>
                    <a:pt x="267" y="67"/>
                    <a:pt x="601" y="234"/>
                  </a:cubicBezTo>
                  <a:cubicBezTo>
                    <a:pt x="934" y="400"/>
                    <a:pt x="1368" y="567"/>
                    <a:pt x="1835" y="767"/>
                  </a:cubicBezTo>
                  <a:cubicBezTo>
                    <a:pt x="2035" y="867"/>
                    <a:pt x="2302" y="1001"/>
                    <a:pt x="2502" y="1067"/>
                  </a:cubicBezTo>
                  <a:cubicBezTo>
                    <a:pt x="2702" y="1168"/>
                    <a:pt x="2936" y="1201"/>
                    <a:pt x="3136" y="1234"/>
                  </a:cubicBezTo>
                  <a:cubicBezTo>
                    <a:pt x="3503" y="1268"/>
                    <a:pt x="3803" y="1268"/>
                    <a:pt x="3803" y="1268"/>
                  </a:cubicBezTo>
                  <a:lnTo>
                    <a:pt x="3803" y="1234"/>
                  </a:lnTo>
                  <a:cubicBezTo>
                    <a:pt x="3803" y="1234"/>
                    <a:pt x="3603" y="1067"/>
                    <a:pt x="3269" y="901"/>
                  </a:cubicBezTo>
                  <a:cubicBezTo>
                    <a:pt x="3102" y="834"/>
                    <a:pt x="2902" y="734"/>
                    <a:pt x="2669" y="667"/>
                  </a:cubicBezTo>
                  <a:cubicBezTo>
                    <a:pt x="2469" y="600"/>
                    <a:pt x="2235" y="567"/>
                    <a:pt x="1968" y="500"/>
                  </a:cubicBezTo>
                  <a:cubicBezTo>
                    <a:pt x="1468" y="367"/>
                    <a:pt x="1001" y="234"/>
                    <a:pt x="634" y="167"/>
                  </a:cubicBezTo>
                  <a:cubicBezTo>
                    <a:pt x="267" y="33"/>
                    <a:pt x="0" y="0"/>
                    <a:pt x="0"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2"/>
            <p:cNvSpPr/>
            <p:nvPr/>
          </p:nvSpPr>
          <p:spPr>
            <a:xfrm rot="2700000">
              <a:off x="7672667" y="995492"/>
              <a:ext cx="58970" cy="12400"/>
            </a:xfrm>
            <a:custGeom>
              <a:avLst/>
              <a:gdLst/>
              <a:ahLst/>
              <a:cxnLst/>
              <a:rect l="l" t="t" r="r" b="b"/>
              <a:pathLst>
                <a:path w="3971" h="835" extrusionOk="0">
                  <a:moveTo>
                    <a:pt x="34" y="1"/>
                  </a:moveTo>
                  <a:lnTo>
                    <a:pt x="1" y="34"/>
                  </a:lnTo>
                  <a:cubicBezTo>
                    <a:pt x="1" y="34"/>
                    <a:pt x="48" y="34"/>
                    <a:pt x="129" y="37"/>
                  </a:cubicBezTo>
                  <a:lnTo>
                    <a:pt x="129" y="37"/>
                  </a:lnTo>
                  <a:cubicBezTo>
                    <a:pt x="68" y="15"/>
                    <a:pt x="34" y="1"/>
                    <a:pt x="34" y="1"/>
                  </a:cubicBezTo>
                  <a:close/>
                  <a:moveTo>
                    <a:pt x="129" y="37"/>
                  </a:moveTo>
                  <a:cubicBezTo>
                    <a:pt x="230" y="72"/>
                    <a:pt x="407" y="126"/>
                    <a:pt x="635" y="168"/>
                  </a:cubicBezTo>
                  <a:cubicBezTo>
                    <a:pt x="1001" y="301"/>
                    <a:pt x="1468" y="434"/>
                    <a:pt x="1969" y="568"/>
                  </a:cubicBezTo>
                  <a:cubicBezTo>
                    <a:pt x="2202" y="635"/>
                    <a:pt x="2402" y="735"/>
                    <a:pt x="2669" y="768"/>
                  </a:cubicBezTo>
                  <a:cubicBezTo>
                    <a:pt x="2869" y="801"/>
                    <a:pt x="3103" y="835"/>
                    <a:pt x="3303" y="835"/>
                  </a:cubicBezTo>
                  <a:cubicBezTo>
                    <a:pt x="3703" y="835"/>
                    <a:pt x="3970" y="801"/>
                    <a:pt x="3970" y="801"/>
                  </a:cubicBezTo>
                  <a:lnTo>
                    <a:pt x="3970" y="768"/>
                  </a:lnTo>
                  <a:cubicBezTo>
                    <a:pt x="3970" y="768"/>
                    <a:pt x="3770" y="601"/>
                    <a:pt x="3370" y="468"/>
                  </a:cubicBezTo>
                  <a:cubicBezTo>
                    <a:pt x="3203" y="434"/>
                    <a:pt x="3003" y="334"/>
                    <a:pt x="2769" y="301"/>
                  </a:cubicBezTo>
                  <a:cubicBezTo>
                    <a:pt x="2503" y="268"/>
                    <a:pt x="2269" y="268"/>
                    <a:pt x="2002" y="234"/>
                  </a:cubicBezTo>
                  <a:cubicBezTo>
                    <a:pt x="1502" y="134"/>
                    <a:pt x="1001" y="101"/>
                    <a:pt x="635" y="68"/>
                  </a:cubicBezTo>
                  <a:cubicBezTo>
                    <a:pt x="421" y="48"/>
                    <a:pt x="242" y="40"/>
                    <a:pt x="129" y="37"/>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2"/>
            <p:cNvSpPr/>
            <p:nvPr/>
          </p:nvSpPr>
          <p:spPr>
            <a:xfrm rot="-8100000">
              <a:off x="7769929" y="630236"/>
              <a:ext cx="63052" cy="159849"/>
            </a:xfrm>
            <a:custGeom>
              <a:avLst/>
              <a:gdLst/>
              <a:ahLst/>
              <a:cxnLst/>
              <a:rect l="l" t="t" r="r" b="b"/>
              <a:pathLst>
                <a:path w="3737" h="9474" extrusionOk="0">
                  <a:moveTo>
                    <a:pt x="1868" y="0"/>
                  </a:moveTo>
                  <a:cubicBezTo>
                    <a:pt x="1101" y="0"/>
                    <a:pt x="434" y="400"/>
                    <a:pt x="0" y="1068"/>
                  </a:cubicBezTo>
                  <a:cubicBezTo>
                    <a:pt x="1001" y="3703"/>
                    <a:pt x="1701" y="6538"/>
                    <a:pt x="1868" y="9474"/>
                  </a:cubicBezTo>
                  <a:cubicBezTo>
                    <a:pt x="2035" y="6538"/>
                    <a:pt x="2735" y="3703"/>
                    <a:pt x="3736" y="1068"/>
                  </a:cubicBezTo>
                  <a:cubicBezTo>
                    <a:pt x="3336" y="400"/>
                    <a:pt x="2669" y="0"/>
                    <a:pt x="1868"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0" name="Google Shape;1720;p42"/>
          <p:cNvGrpSpPr/>
          <p:nvPr/>
        </p:nvGrpSpPr>
        <p:grpSpPr>
          <a:xfrm rot="-4499860">
            <a:off x="7768937" y="3992143"/>
            <a:ext cx="708522" cy="707927"/>
            <a:chOff x="7308373" y="335298"/>
            <a:chExt cx="867172" cy="866444"/>
          </a:xfrm>
        </p:grpSpPr>
        <p:grpSp>
          <p:nvGrpSpPr>
            <p:cNvPr id="1721" name="Google Shape;1721;p42"/>
            <p:cNvGrpSpPr/>
            <p:nvPr/>
          </p:nvGrpSpPr>
          <p:grpSpPr>
            <a:xfrm rot="2700000">
              <a:off x="7818179" y="578406"/>
              <a:ext cx="183296" cy="46288"/>
              <a:chOff x="4262622" y="3358539"/>
              <a:chExt cx="204400" cy="51618"/>
            </a:xfrm>
          </p:grpSpPr>
          <p:sp>
            <p:nvSpPr>
              <p:cNvPr id="1722" name="Google Shape;1722;p42"/>
              <p:cNvSpPr/>
              <p:nvPr/>
            </p:nvSpPr>
            <p:spPr>
              <a:xfrm>
                <a:off x="4400169" y="3359466"/>
                <a:ext cx="66853" cy="37989"/>
              </a:xfrm>
              <a:custGeom>
                <a:avLst/>
                <a:gdLst/>
                <a:ahLst/>
                <a:cxnLst/>
                <a:rect l="l" t="t" r="r" b="b"/>
                <a:pathLst>
                  <a:path w="4037" h="2294" extrusionOk="0">
                    <a:moveTo>
                      <a:pt x="3051" y="0"/>
                    </a:moveTo>
                    <a:cubicBezTo>
                      <a:pt x="1348" y="0"/>
                      <a:pt x="402" y="1300"/>
                      <a:pt x="0" y="2227"/>
                    </a:cubicBezTo>
                    <a:cubicBezTo>
                      <a:pt x="34" y="2227"/>
                      <a:pt x="100" y="2260"/>
                      <a:pt x="134" y="2294"/>
                    </a:cubicBezTo>
                    <a:cubicBezTo>
                      <a:pt x="968" y="1341"/>
                      <a:pt x="2312" y="1205"/>
                      <a:pt x="3012" y="1205"/>
                    </a:cubicBezTo>
                    <a:cubicBezTo>
                      <a:pt x="3292" y="1205"/>
                      <a:pt x="3469" y="1226"/>
                      <a:pt x="3469" y="1226"/>
                    </a:cubicBezTo>
                    <a:cubicBezTo>
                      <a:pt x="3770" y="1193"/>
                      <a:pt x="3970" y="959"/>
                      <a:pt x="4003" y="659"/>
                    </a:cubicBezTo>
                    <a:cubicBezTo>
                      <a:pt x="4036" y="359"/>
                      <a:pt x="3803" y="59"/>
                      <a:pt x="3469" y="25"/>
                    </a:cubicBezTo>
                    <a:cubicBezTo>
                      <a:pt x="3325" y="8"/>
                      <a:pt x="3185" y="0"/>
                      <a:pt x="3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2"/>
              <p:cNvSpPr/>
              <p:nvPr/>
            </p:nvSpPr>
            <p:spPr>
              <a:xfrm>
                <a:off x="4402935" y="3378941"/>
                <a:ext cx="55244" cy="31216"/>
              </a:xfrm>
              <a:custGeom>
                <a:avLst/>
                <a:gdLst/>
                <a:ahLst/>
                <a:cxnLst/>
                <a:rect l="l" t="t" r="r" b="b"/>
                <a:pathLst>
                  <a:path w="3336" h="1885" extrusionOk="0">
                    <a:moveTo>
                      <a:pt x="2940" y="1"/>
                    </a:moveTo>
                    <a:cubicBezTo>
                      <a:pt x="2260" y="1"/>
                      <a:pt x="859" y="127"/>
                      <a:pt x="0" y="1084"/>
                    </a:cubicBezTo>
                    <a:cubicBezTo>
                      <a:pt x="300" y="1285"/>
                      <a:pt x="600" y="1585"/>
                      <a:pt x="801" y="1885"/>
                    </a:cubicBezTo>
                    <a:lnTo>
                      <a:pt x="934" y="1618"/>
                    </a:lnTo>
                    <a:cubicBezTo>
                      <a:pt x="966" y="1555"/>
                      <a:pt x="1444" y="1"/>
                      <a:pt x="2935" y="1"/>
                    </a:cubicBezTo>
                    <a:cubicBezTo>
                      <a:pt x="3020" y="1"/>
                      <a:pt x="3110" y="6"/>
                      <a:pt x="3202" y="17"/>
                    </a:cubicBezTo>
                    <a:lnTo>
                      <a:pt x="3336" y="17"/>
                    </a:lnTo>
                    <a:cubicBezTo>
                      <a:pt x="3336" y="17"/>
                      <a:pt x="3184" y="1"/>
                      <a:pt x="2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2"/>
              <p:cNvSpPr/>
              <p:nvPr/>
            </p:nvSpPr>
            <p:spPr>
              <a:xfrm>
                <a:off x="4276433" y="3378163"/>
                <a:ext cx="53588" cy="31994"/>
              </a:xfrm>
              <a:custGeom>
                <a:avLst/>
                <a:gdLst/>
                <a:ahLst/>
                <a:cxnLst/>
                <a:rect l="l" t="t" r="r" b="b"/>
                <a:pathLst>
                  <a:path w="3236" h="1932" extrusionOk="0">
                    <a:moveTo>
                      <a:pt x="703" y="1"/>
                    </a:moveTo>
                    <a:cubicBezTo>
                      <a:pt x="352" y="1"/>
                      <a:pt x="89" y="42"/>
                      <a:pt x="0" y="64"/>
                    </a:cubicBezTo>
                    <a:cubicBezTo>
                      <a:pt x="49" y="61"/>
                      <a:pt x="96" y="60"/>
                      <a:pt x="143" y="60"/>
                    </a:cubicBezTo>
                    <a:cubicBezTo>
                      <a:pt x="1664" y="60"/>
                      <a:pt x="2136" y="1600"/>
                      <a:pt x="2168" y="1665"/>
                    </a:cubicBezTo>
                    <a:cubicBezTo>
                      <a:pt x="2168" y="1765"/>
                      <a:pt x="2235" y="1832"/>
                      <a:pt x="2302" y="1932"/>
                    </a:cubicBezTo>
                    <a:cubicBezTo>
                      <a:pt x="2569" y="1598"/>
                      <a:pt x="2902" y="1298"/>
                      <a:pt x="3236" y="1065"/>
                    </a:cubicBezTo>
                    <a:cubicBezTo>
                      <a:pt x="3169" y="998"/>
                      <a:pt x="3169" y="998"/>
                      <a:pt x="3169" y="965"/>
                    </a:cubicBezTo>
                    <a:cubicBezTo>
                      <a:pt x="2458" y="164"/>
                      <a:pt x="1405" y="1"/>
                      <a:pt x="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2"/>
              <p:cNvSpPr/>
              <p:nvPr/>
            </p:nvSpPr>
            <p:spPr>
              <a:xfrm>
                <a:off x="4262622" y="3358539"/>
                <a:ext cx="66306" cy="35604"/>
              </a:xfrm>
              <a:custGeom>
                <a:avLst/>
                <a:gdLst/>
                <a:ahLst/>
                <a:cxnLst/>
                <a:rect l="l" t="t" r="r" b="b"/>
                <a:pathLst>
                  <a:path w="4004" h="2150" extrusionOk="0">
                    <a:moveTo>
                      <a:pt x="921" y="1"/>
                    </a:moveTo>
                    <a:cubicBezTo>
                      <a:pt x="817" y="1"/>
                      <a:pt x="710" y="5"/>
                      <a:pt x="601" y="15"/>
                    </a:cubicBezTo>
                    <a:cubicBezTo>
                      <a:pt x="267" y="81"/>
                      <a:pt x="0" y="348"/>
                      <a:pt x="34" y="682"/>
                    </a:cubicBezTo>
                    <a:cubicBezTo>
                      <a:pt x="97" y="997"/>
                      <a:pt x="338" y="1252"/>
                      <a:pt x="673" y="1252"/>
                    </a:cubicBezTo>
                    <a:cubicBezTo>
                      <a:pt x="693" y="1252"/>
                      <a:pt x="713" y="1251"/>
                      <a:pt x="734" y="1249"/>
                    </a:cubicBezTo>
                    <a:lnTo>
                      <a:pt x="834" y="1249"/>
                    </a:lnTo>
                    <a:cubicBezTo>
                      <a:pt x="923" y="1227"/>
                      <a:pt x="1186" y="1186"/>
                      <a:pt x="1537" y="1186"/>
                    </a:cubicBezTo>
                    <a:cubicBezTo>
                      <a:pt x="2239" y="1186"/>
                      <a:pt x="3292" y="1349"/>
                      <a:pt x="4003" y="2150"/>
                    </a:cubicBezTo>
                    <a:cubicBezTo>
                      <a:pt x="3626" y="1238"/>
                      <a:pt x="2627" y="1"/>
                      <a:pt x="9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6" name="Google Shape;1726;p42"/>
            <p:cNvSpPr/>
            <p:nvPr/>
          </p:nvSpPr>
          <p:spPr>
            <a:xfrm rot="-8100000">
              <a:off x="7503925" y="810869"/>
              <a:ext cx="244840" cy="148031"/>
            </a:xfrm>
            <a:custGeom>
              <a:avLst/>
              <a:gdLst/>
              <a:ahLst/>
              <a:cxnLst/>
              <a:rect l="l" t="t" r="r" b="b"/>
              <a:pathLst>
                <a:path w="14512" h="8774" extrusionOk="0">
                  <a:moveTo>
                    <a:pt x="7239" y="1"/>
                  </a:moveTo>
                  <a:cubicBezTo>
                    <a:pt x="3837" y="1"/>
                    <a:pt x="935" y="2669"/>
                    <a:pt x="1" y="6339"/>
                  </a:cubicBezTo>
                  <a:cubicBezTo>
                    <a:pt x="668" y="7106"/>
                    <a:pt x="1235" y="7873"/>
                    <a:pt x="1835" y="8774"/>
                  </a:cubicBezTo>
                  <a:cubicBezTo>
                    <a:pt x="1869" y="8340"/>
                    <a:pt x="1902" y="7940"/>
                    <a:pt x="2002" y="7540"/>
                  </a:cubicBezTo>
                  <a:cubicBezTo>
                    <a:pt x="2603" y="4804"/>
                    <a:pt x="4737" y="2803"/>
                    <a:pt x="7239" y="2803"/>
                  </a:cubicBezTo>
                  <a:cubicBezTo>
                    <a:pt x="9774" y="2803"/>
                    <a:pt x="11876" y="4804"/>
                    <a:pt x="12476" y="7540"/>
                  </a:cubicBezTo>
                  <a:cubicBezTo>
                    <a:pt x="12576" y="7973"/>
                    <a:pt x="12610" y="8340"/>
                    <a:pt x="12676" y="8774"/>
                  </a:cubicBezTo>
                  <a:cubicBezTo>
                    <a:pt x="13243" y="7940"/>
                    <a:pt x="13877" y="7106"/>
                    <a:pt x="14511" y="6339"/>
                  </a:cubicBezTo>
                  <a:cubicBezTo>
                    <a:pt x="13544" y="2669"/>
                    <a:pt x="10642" y="1"/>
                    <a:pt x="7239"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2"/>
            <p:cNvSpPr/>
            <p:nvPr/>
          </p:nvSpPr>
          <p:spPr>
            <a:xfrm rot="-8100000">
              <a:off x="7569715" y="772710"/>
              <a:ext cx="182922" cy="153109"/>
            </a:xfrm>
            <a:custGeom>
              <a:avLst/>
              <a:gdLst/>
              <a:ahLst/>
              <a:cxnLst/>
              <a:rect l="l" t="t" r="r" b="b"/>
              <a:pathLst>
                <a:path w="10842" h="9075" extrusionOk="0">
                  <a:moveTo>
                    <a:pt x="5405" y="1"/>
                  </a:moveTo>
                  <a:cubicBezTo>
                    <a:pt x="2869" y="1"/>
                    <a:pt x="801" y="2036"/>
                    <a:pt x="167" y="4738"/>
                  </a:cubicBezTo>
                  <a:cubicBezTo>
                    <a:pt x="67" y="5138"/>
                    <a:pt x="34" y="5538"/>
                    <a:pt x="1" y="5972"/>
                  </a:cubicBezTo>
                  <a:cubicBezTo>
                    <a:pt x="668" y="6906"/>
                    <a:pt x="1302" y="7973"/>
                    <a:pt x="1902" y="9074"/>
                  </a:cubicBezTo>
                  <a:cubicBezTo>
                    <a:pt x="1769" y="8674"/>
                    <a:pt x="1735" y="8240"/>
                    <a:pt x="1735" y="7840"/>
                  </a:cubicBezTo>
                  <a:cubicBezTo>
                    <a:pt x="1735" y="7473"/>
                    <a:pt x="1802" y="7073"/>
                    <a:pt x="1869" y="6706"/>
                  </a:cubicBezTo>
                  <a:cubicBezTo>
                    <a:pt x="2269" y="4871"/>
                    <a:pt x="3703" y="3503"/>
                    <a:pt x="5405" y="3503"/>
                  </a:cubicBezTo>
                  <a:cubicBezTo>
                    <a:pt x="7106" y="3503"/>
                    <a:pt x="8540" y="4871"/>
                    <a:pt x="8940" y="6706"/>
                  </a:cubicBezTo>
                  <a:cubicBezTo>
                    <a:pt x="9040" y="7073"/>
                    <a:pt x="9074" y="7473"/>
                    <a:pt x="9074" y="7840"/>
                  </a:cubicBezTo>
                  <a:cubicBezTo>
                    <a:pt x="9074" y="8307"/>
                    <a:pt x="9007" y="8707"/>
                    <a:pt x="8907" y="9074"/>
                  </a:cubicBezTo>
                  <a:cubicBezTo>
                    <a:pt x="9541" y="7973"/>
                    <a:pt x="10175" y="6906"/>
                    <a:pt x="10842" y="5972"/>
                  </a:cubicBezTo>
                  <a:cubicBezTo>
                    <a:pt x="10808" y="5538"/>
                    <a:pt x="10742" y="5138"/>
                    <a:pt x="10675" y="4738"/>
                  </a:cubicBezTo>
                  <a:cubicBezTo>
                    <a:pt x="10041" y="2002"/>
                    <a:pt x="7906" y="1"/>
                    <a:pt x="5405"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2"/>
            <p:cNvSpPr/>
            <p:nvPr/>
          </p:nvSpPr>
          <p:spPr>
            <a:xfrm rot="-8100000">
              <a:off x="7734267" y="577835"/>
              <a:ext cx="199253" cy="199810"/>
            </a:xfrm>
            <a:custGeom>
              <a:avLst/>
              <a:gdLst/>
              <a:ahLst/>
              <a:cxnLst/>
              <a:rect l="l" t="t" r="r" b="b"/>
              <a:pathLst>
                <a:path w="11810" h="11843" extrusionOk="0">
                  <a:moveTo>
                    <a:pt x="5905" y="1"/>
                  </a:moveTo>
                  <a:cubicBezTo>
                    <a:pt x="2670" y="1"/>
                    <a:pt x="1" y="2669"/>
                    <a:pt x="1" y="5938"/>
                  </a:cubicBezTo>
                  <a:cubicBezTo>
                    <a:pt x="1" y="9174"/>
                    <a:pt x="2670" y="11842"/>
                    <a:pt x="5905" y="11842"/>
                  </a:cubicBezTo>
                  <a:cubicBezTo>
                    <a:pt x="9141" y="11842"/>
                    <a:pt x="11809" y="9174"/>
                    <a:pt x="11809" y="5938"/>
                  </a:cubicBezTo>
                  <a:cubicBezTo>
                    <a:pt x="11809" y="2669"/>
                    <a:pt x="9174" y="1"/>
                    <a:pt x="590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2"/>
            <p:cNvSpPr/>
            <p:nvPr/>
          </p:nvSpPr>
          <p:spPr>
            <a:xfrm rot="-8100000">
              <a:off x="7725910" y="597454"/>
              <a:ext cx="199253" cy="177286"/>
            </a:xfrm>
            <a:custGeom>
              <a:avLst/>
              <a:gdLst/>
              <a:ahLst/>
              <a:cxnLst/>
              <a:rect l="l" t="t" r="r" b="b"/>
              <a:pathLst>
                <a:path w="11810" h="10508" extrusionOk="0">
                  <a:moveTo>
                    <a:pt x="5905" y="0"/>
                  </a:moveTo>
                  <a:cubicBezTo>
                    <a:pt x="2670" y="0"/>
                    <a:pt x="1" y="2369"/>
                    <a:pt x="1" y="5237"/>
                  </a:cubicBezTo>
                  <a:cubicBezTo>
                    <a:pt x="1" y="8173"/>
                    <a:pt x="2670" y="10508"/>
                    <a:pt x="5905" y="10508"/>
                  </a:cubicBezTo>
                  <a:cubicBezTo>
                    <a:pt x="9141" y="10508"/>
                    <a:pt x="11809" y="8139"/>
                    <a:pt x="11809" y="5237"/>
                  </a:cubicBezTo>
                  <a:cubicBezTo>
                    <a:pt x="11809" y="2335"/>
                    <a:pt x="9174" y="0"/>
                    <a:pt x="590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2"/>
            <p:cNvSpPr/>
            <p:nvPr/>
          </p:nvSpPr>
          <p:spPr>
            <a:xfrm rot="-8100000">
              <a:off x="7744868" y="684681"/>
              <a:ext cx="188000" cy="242006"/>
            </a:xfrm>
            <a:custGeom>
              <a:avLst/>
              <a:gdLst/>
              <a:ahLst/>
              <a:cxnLst/>
              <a:rect l="l" t="t" r="r" b="b"/>
              <a:pathLst>
                <a:path w="11143" h="14344" extrusionOk="0">
                  <a:moveTo>
                    <a:pt x="1235" y="0"/>
                  </a:moveTo>
                  <a:cubicBezTo>
                    <a:pt x="1" y="1401"/>
                    <a:pt x="10942" y="14077"/>
                    <a:pt x="11142" y="14344"/>
                  </a:cubicBezTo>
                  <a:cubicBezTo>
                    <a:pt x="9341" y="8373"/>
                    <a:pt x="5405" y="3402"/>
                    <a:pt x="123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2"/>
            <p:cNvSpPr/>
            <p:nvPr/>
          </p:nvSpPr>
          <p:spPr>
            <a:xfrm rot="-8100000">
              <a:off x="7611477" y="551560"/>
              <a:ext cx="188540" cy="242006"/>
            </a:xfrm>
            <a:custGeom>
              <a:avLst/>
              <a:gdLst/>
              <a:ahLst/>
              <a:cxnLst/>
              <a:rect l="l" t="t" r="r" b="b"/>
              <a:pathLst>
                <a:path w="11175" h="14344" extrusionOk="0">
                  <a:moveTo>
                    <a:pt x="9941" y="0"/>
                  </a:moveTo>
                  <a:lnTo>
                    <a:pt x="9941" y="0"/>
                  </a:lnTo>
                  <a:cubicBezTo>
                    <a:pt x="5771" y="3402"/>
                    <a:pt x="1801" y="8373"/>
                    <a:pt x="0" y="14344"/>
                  </a:cubicBezTo>
                  <a:cubicBezTo>
                    <a:pt x="300" y="14043"/>
                    <a:pt x="11175" y="1434"/>
                    <a:pt x="99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2"/>
            <p:cNvSpPr/>
            <p:nvPr/>
          </p:nvSpPr>
          <p:spPr>
            <a:xfrm rot="-8100000">
              <a:off x="7695536" y="739636"/>
              <a:ext cx="368644" cy="305612"/>
            </a:xfrm>
            <a:custGeom>
              <a:avLst/>
              <a:gdLst/>
              <a:ahLst/>
              <a:cxnLst/>
              <a:rect l="l" t="t" r="r" b="b"/>
              <a:pathLst>
                <a:path w="21850" h="18114" extrusionOk="0">
                  <a:moveTo>
                    <a:pt x="5938" y="0"/>
                  </a:moveTo>
                  <a:lnTo>
                    <a:pt x="5938" y="0"/>
                  </a:lnTo>
                  <a:cubicBezTo>
                    <a:pt x="0" y="1535"/>
                    <a:pt x="21449" y="17846"/>
                    <a:pt x="21849" y="18113"/>
                  </a:cubicBezTo>
                  <a:cubicBezTo>
                    <a:pt x="21649" y="17880"/>
                    <a:pt x="10708" y="5237"/>
                    <a:pt x="11942" y="3803"/>
                  </a:cubicBezTo>
                  <a:cubicBezTo>
                    <a:pt x="9941" y="2168"/>
                    <a:pt x="7839" y="868"/>
                    <a:pt x="5938"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2"/>
            <p:cNvSpPr/>
            <p:nvPr/>
          </p:nvSpPr>
          <p:spPr>
            <a:xfrm rot="-8100000">
              <a:off x="7435143" y="478292"/>
              <a:ext cx="368087" cy="306168"/>
            </a:xfrm>
            <a:custGeom>
              <a:avLst/>
              <a:gdLst/>
              <a:ahLst/>
              <a:cxnLst/>
              <a:rect l="l" t="t" r="r" b="b"/>
              <a:pathLst>
                <a:path w="21817" h="18147" extrusionOk="0">
                  <a:moveTo>
                    <a:pt x="15912" y="0"/>
                  </a:moveTo>
                  <a:cubicBezTo>
                    <a:pt x="14011" y="868"/>
                    <a:pt x="11942" y="2168"/>
                    <a:pt x="9941" y="3803"/>
                  </a:cubicBezTo>
                  <a:cubicBezTo>
                    <a:pt x="11142" y="5204"/>
                    <a:pt x="267" y="17846"/>
                    <a:pt x="1" y="18147"/>
                  </a:cubicBezTo>
                  <a:cubicBezTo>
                    <a:pt x="601" y="17680"/>
                    <a:pt x="21816" y="1535"/>
                    <a:pt x="15912"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2"/>
            <p:cNvSpPr/>
            <p:nvPr/>
          </p:nvSpPr>
          <p:spPr>
            <a:xfrm rot="-8100000">
              <a:off x="7684893" y="743827"/>
              <a:ext cx="391302" cy="326330"/>
            </a:xfrm>
            <a:custGeom>
              <a:avLst/>
              <a:gdLst/>
              <a:ahLst/>
              <a:cxnLst/>
              <a:rect l="l" t="t" r="r" b="b"/>
              <a:pathLst>
                <a:path w="23193" h="19342" extrusionOk="0">
                  <a:moveTo>
                    <a:pt x="3163" y="0"/>
                  </a:moveTo>
                  <a:cubicBezTo>
                    <a:pt x="1" y="0"/>
                    <a:pt x="1475" y="4558"/>
                    <a:pt x="5947" y="8167"/>
                  </a:cubicBezTo>
                  <a:cubicBezTo>
                    <a:pt x="12318" y="13337"/>
                    <a:pt x="22826" y="19108"/>
                    <a:pt x="23193" y="19342"/>
                  </a:cubicBezTo>
                  <a:cubicBezTo>
                    <a:pt x="22792" y="19041"/>
                    <a:pt x="1310" y="2730"/>
                    <a:pt x="7281" y="1195"/>
                  </a:cubicBezTo>
                  <a:cubicBezTo>
                    <a:pt x="5947" y="595"/>
                    <a:pt x="4746" y="228"/>
                    <a:pt x="3645" y="28"/>
                  </a:cubicBezTo>
                  <a:lnTo>
                    <a:pt x="3612" y="28"/>
                  </a:lnTo>
                  <a:cubicBezTo>
                    <a:pt x="3453" y="9"/>
                    <a:pt x="3304" y="0"/>
                    <a:pt x="3163"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2"/>
            <p:cNvSpPr/>
            <p:nvPr/>
          </p:nvSpPr>
          <p:spPr>
            <a:xfrm rot="-8100000">
              <a:off x="7407899" y="467239"/>
              <a:ext cx="392163" cy="326212"/>
            </a:xfrm>
            <a:custGeom>
              <a:avLst/>
              <a:gdLst/>
              <a:ahLst/>
              <a:cxnLst/>
              <a:rect l="l" t="t" r="r" b="b"/>
              <a:pathLst>
                <a:path w="23244" h="19335" extrusionOk="0">
                  <a:moveTo>
                    <a:pt x="19943" y="1"/>
                  </a:moveTo>
                  <a:cubicBezTo>
                    <a:pt x="19818" y="1"/>
                    <a:pt x="19686" y="7"/>
                    <a:pt x="19547" y="21"/>
                  </a:cubicBezTo>
                  <a:lnTo>
                    <a:pt x="19514" y="21"/>
                  </a:lnTo>
                  <a:cubicBezTo>
                    <a:pt x="18447" y="188"/>
                    <a:pt x="17179" y="588"/>
                    <a:pt x="15878" y="1188"/>
                  </a:cubicBezTo>
                  <a:cubicBezTo>
                    <a:pt x="21816" y="2723"/>
                    <a:pt x="634" y="18868"/>
                    <a:pt x="0" y="19335"/>
                  </a:cubicBezTo>
                  <a:cubicBezTo>
                    <a:pt x="467" y="19101"/>
                    <a:pt x="10941" y="13330"/>
                    <a:pt x="17279" y="8193"/>
                  </a:cubicBezTo>
                  <a:cubicBezTo>
                    <a:pt x="21779" y="4562"/>
                    <a:pt x="23244" y="1"/>
                    <a:pt x="19943" y="1"/>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2"/>
            <p:cNvSpPr/>
            <p:nvPr/>
          </p:nvSpPr>
          <p:spPr>
            <a:xfrm rot="-8100000">
              <a:off x="7677028" y="763963"/>
              <a:ext cx="448564" cy="327089"/>
            </a:xfrm>
            <a:custGeom>
              <a:avLst/>
              <a:gdLst/>
              <a:ahLst/>
              <a:cxnLst/>
              <a:rect l="l" t="t" r="r" b="b"/>
              <a:pathLst>
                <a:path w="26587" h="19387" extrusionOk="0">
                  <a:moveTo>
                    <a:pt x="5934" y="1"/>
                  </a:moveTo>
                  <a:cubicBezTo>
                    <a:pt x="4848" y="1"/>
                    <a:pt x="3989" y="262"/>
                    <a:pt x="3403" y="874"/>
                  </a:cubicBezTo>
                  <a:cubicBezTo>
                    <a:pt x="1" y="9613"/>
                    <a:pt x="25952" y="19187"/>
                    <a:pt x="26586" y="19387"/>
                  </a:cubicBezTo>
                  <a:cubicBezTo>
                    <a:pt x="26219" y="19187"/>
                    <a:pt x="15712" y="13349"/>
                    <a:pt x="9341" y="8212"/>
                  </a:cubicBezTo>
                  <a:cubicBezTo>
                    <a:pt x="4856" y="4592"/>
                    <a:pt x="3386" y="50"/>
                    <a:pt x="6585" y="50"/>
                  </a:cubicBezTo>
                  <a:cubicBezTo>
                    <a:pt x="6717" y="50"/>
                    <a:pt x="6857" y="57"/>
                    <a:pt x="7006" y="73"/>
                  </a:cubicBezTo>
                  <a:cubicBezTo>
                    <a:pt x="6628" y="26"/>
                    <a:pt x="6270" y="1"/>
                    <a:pt x="5934" y="1"/>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2"/>
            <p:cNvSpPr/>
            <p:nvPr/>
          </p:nvSpPr>
          <p:spPr>
            <a:xfrm rot="-8100000">
              <a:off x="7358330" y="446707"/>
              <a:ext cx="449678" cy="327561"/>
            </a:xfrm>
            <a:custGeom>
              <a:avLst/>
              <a:gdLst/>
              <a:ahLst/>
              <a:cxnLst/>
              <a:rect l="l" t="t" r="r" b="b"/>
              <a:pathLst>
                <a:path w="26653" h="19415" extrusionOk="0">
                  <a:moveTo>
                    <a:pt x="20738" y="0"/>
                  </a:moveTo>
                  <a:cubicBezTo>
                    <a:pt x="20385" y="0"/>
                    <a:pt x="20009" y="34"/>
                    <a:pt x="19614" y="101"/>
                  </a:cubicBezTo>
                  <a:cubicBezTo>
                    <a:pt x="19771" y="82"/>
                    <a:pt x="19920" y="73"/>
                    <a:pt x="20059" y="73"/>
                  </a:cubicBezTo>
                  <a:cubicBezTo>
                    <a:pt x="23195" y="73"/>
                    <a:pt x="21751" y="4631"/>
                    <a:pt x="17279" y="8240"/>
                  </a:cubicBezTo>
                  <a:cubicBezTo>
                    <a:pt x="10941" y="13344"/>
                    <a:pt x="467" y="19148"/>
                    <a:pt x="0" y="19415"/>
                  </a:cubicBezTo>
                  <a:lnTo>
                    <a:pt x="0" y="19415"/>
                  </a:lnTo>
                  <a:cubicBezTo>
                    <a:pt x="367" y="19281"/>
                    <a:pt x="26653" y="9674"/>
                    <a:pt x="23183" y="868"/>
                  </a:cubicBezTo>
                  <a:cubicBezTo>
                    <a:pt x="22634" y="294"/>
                    <a:pt x="21787" y="0"/>
                    <a:pt x="20738" y="0"/>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2"/>
            <p:cNvSpPr/>
            <p:nvPr/>
          </p:nvSpPr>
          <p:spPr>
            <a:xfrm rot="-8100000">
              <a:off x="7685691" y="718922"/>
              <a:ext cx="329822" cy="350642"/>
            </a:xfrm>
            <a:custGeom>
              <a:avLst/>
              <a:gdLst/>
              <a:ahLst/>
              <a:cxnLst/>
              <a:rect l="l" t="t" r="r" b="b"/>
              <a:pathLst>
                <a:path w="19549" h="20783" extrusionOk="0">
                  <a:moveTo>
                    <a:pt x="97" y="1"/>
                  </a:moveTo>
                  <a:cubicBezTo>
                    <a:pt x="76" y="1"/>
                    <a:pt x="55" y="1"/>
                    <a:pt x="34" y="1"/>
                  </a:cubicBezTo>
                  <a:cubicBezTo>
                    <a:pt x="1" y="468"/>
                    <a:pt x="1" y="968"/>
                    <a:pt x="34" y="1469"/>
                  </a:cubicBezTo>
                  <a:cubicBezTo>
                    <a:pt x="1135" y="1636"/>
                    <a:pt x="2369" y="2036"/>
                    <a:pt x="3670" y="2636"/>
                  </a:cubicBezTo>
                  <a:cubicBezTo>
                    <a:pt x="5538" y="3504"/>
                    <a:pt x="7640" y="4804"/>
                    <a:pt x="9641" y="6439"/>
                  </a:cubicBezTo>
                  <a:cubicBezTo>
                    <a:pt x="13811" y="9841"/>
                    <a:pt x="17747" y="14812"/>
                    <a:pt x="19548" y="20783"/>
                  </a:cubicBezTo>
                  <a:cubicBezTo>
                    <a:pt x="16990" y="8522"/>
                    <a:pt x="5461" y="1"/>
                    <a:pt x="97"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2"/>
            <p:cNvSpPr/>
            <p:nvPr/>
          </p:nvSpPr>
          <p:spPr>
            <a:xfrm rot="-8100000">
              <a:off x="7451603" y="485113"/>
              <a:ext cx="330379" cy="350642"/>
            </a:xfrm>
            <a:custGeom>
              <a:avLst/>
              <a:gdLst/>
              <a:ahLst/>
              <a:cxnLst/>
              <a:rect l="l" t="t" r="r" b="b"/>
              <a:pathLst>
                <a:path w="19582" h="20783" extrusionOk="0">
                  <a:moveTo>
                    <a:pt x="19452" y="1"/>
                  </a:moveTo>
                  <a:cubicBezTo>
                    <a:pt x="14088" y="1"/>
                    <a:pt x="2592" y="8522"/>
                    <a:pt x="1" y="20783"/>
                  </a:cubicBezTo>
                  <a:cubicBezTo>
                    <a:pt x="1802" y="14812"/>
                    <a:pt x="5771" y="9841"/>
                    <a:pt x="9974" y="6472"/>
                  </a:cubicBezTo>
                  <a:cubicBezTo>
                    <a:pt x="11976" y="4804"/>
                    <a:pt x="14011" y="3504"/>
                    <a:pt x="15945" y="2670"/>
                  </a:cubicBezTo>
                  <a:cubicBezTo>
                    <a:pt x="17246" y="2036"/>
                    <a:pt x="18480" y="1669"/>
                    <a:pt x="19581" y="1502"/>
                  </a:cubicBezTo>
                  <a:cubicBezTo>
                    <a:pt x="19581" y="968"/>
                    <a:pt x="19581" y="468"/>
                    <a:pt x="19514" y="1"/>
                  </a:cubicBezTo>
                  <a:cubicBezTo>
                    <a:pt x="19494" y="1"/>
                    <a:pt x="19473" y="1"/>
                    <a:pt x="19452"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2"/>
            <p:cNvSpPr/>
            <p:nvPr/>
          </p:nvSpPr>
          <p:spPr>
            <a:xfrm rot="-8100000">
              <a:off x="7857956" y="653642"/>
              <a:ext cx="17" cy="17"/>
            </a:xfrm>
            <a:custGeom>
              <a:avLst/>
              <a:gdLst/>
              <a:ahLst/>
              <a:cxnLst/>
              <a:rect l="l" t="t" r="r" b="b"/>
              <a:pathLst>
                <a:path w="1" h="1" extrusionOk="0">
                  <a:moveTo>
                    <a:pt x="0" y="1"/>
                  </a:moveTo>
                  <a:lnTo>
                    <a:pt x="0" y="1"/>
                  </a:lnTo>
                  <a:lnTo>
                    <a:pt x="0" y="1"/>
                  </a:lnTo>
                  <a:close/>
                </a:path>
              </a:pathLst>
            </a:custGeom>
            <a:solidFill>
              <a:srgbClr val="3B8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2"/>
            <p:cNvSpPr/>
            <p:nvPr/>
          </p:nvSpPr>
          <p:spPr>
            <a:xfrm rot="-8100000">
              <a:off x="7671852" y="712954"/>
              <a:ext cx="329249" cy="390020"/>
            </a:xfrm>
            <a:custGeom>
              <a:avLst/>
              <a:gdLst/>
              <a:ahLst/>
              <a:cxnLst/>
              <a:rect l="l" t="t" r="r" b="b"/>
              <a:pathLst>
                <a:path w="19515" h="23117" extrusionOk="0">
                  <a:moveTo>
                    <a:pt x="968" y="0"/>
                  </a:moveTo>
                  <a:cubicBezTo>
                    <a:pt x="467" y="500"/>
                    <a:pt x="134" y="1234"/>
                    <a:pt x="0" y="2335"/>
                  </a:cubicBezTo>
                  <a:cubicBezTo>
                    <a:pt x="21" y="2335"/>
                    <a:pt x="42" y="2335"/>
                    <a:pt x="63" y="2335"/>
                  </a:cubicBezTo>
                  <a:cubicBezTo>
                    <a:pt x="5427" y="2335"/>
                    <a:pt x="16956" y="10856"/>
                    <a:pt x="19514" y="23117"/>
                  </a:cubicBezTo>
                  <a:cubicBezTo>
                    <a:pt x="19447" y="22316"/>
                    <a:pt x="16846" y="4703"/>
                    <a:pt x="968"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2"/>
            <p:cNvSpPr/>
            <p:nvPr/>
          </p:nvSpPr>
          <p:spPr>
            <a:xfrm rot="-8100000">
              <a:off x="7857956" y="653642"/>
              <a:ext cx="17" cy="17"/>
            </a:xfrm>
            <a:custGeom>
              <a:avLst/>
              <a:gdLst/>
              <a:ahLst/>
              <a:cxnLst/>
              <a:rect l="l" t="t" r="r" b="b"/>
              <a:pathLst>
                <a:path w="1" h="1" extrusionOk="0">
                  <a:moveTo>
                    <a:pt x="0" y="1"/>
                  </a:moveTo>
                  <a:lnTo>
                    <a:pt x="0" y="1"/>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2"/>
            <p:cNvSpPr/>
            <p:nvPr/>
          </p:nvSpPr>
          <p:spPr>
            <a:xfrm rot="-8100000">
              <a:off x="7670070" y="705459"/>
              <a:ext cx="312934" cy="401813"/>
            </a:xfrm>
            <a:custGeom>
              <a:avLst/>
              <a:gdLst/>
              <a:ahLst/>
              <a:cxnLst/>
              <a:rect l="l" t="t" r="r" b="b"/>
              <a:pathLst>
                <a:path w="18548" h="23816" extrusionOk="0">
                  <a:moveTo>
                    <a:pt x="1873" y="1"/>
                  </a:moveTo>
                  <a:cubicBezTo>
                    <a:pt x="1122" y="1"/>
                    <a:pt x="482" y="225"/>
                    <a:pt x="1" y="699"/>
                  </a:cubicBezTo>
                  <a:cubicBezTo>
                    <a:pt x="15879" y="5469"/>
                    <a:pt x="18480" y="23015"/>
                    <a:pt x="18547" y="23816"/>
                  </a:cubicBezTo>
                  <a:cubicBezTo>
                    <a:pt x="18380" y="20880"/>
                    <a:pt x="17713" y="18045"/>
                    <a:pt x="16679" y="15410"/>
                  </a:cubicBezTo>
                  <a:cubicBezTo>
                    <a:pt x="16546" y="15143"/>
                    <a:pt x="16412" y="14809"/>
                    <a:pt x="16279" y="14509"/>
                  </a:cubicBezTo>
                  <a:cubicBezTo>
                    <a:pt x="15912" y="13642"/>
                    <a:pt x="15512" y="12741"/>
                    <a:pt x="15045" y="11907"/>
                  </a:cubicBezTo>
                  <a:cubicBezTo>
                    <a:pt x="14444" y="10806"/>
                    <a:pt x="13777" y="9739"/>
                    <a:pt x="13143" y="8805"/>
                  </a:cubicBezTo>
                  <a:cubicBezTo>
                    <a:pt x="12543" y="7971"/>
                    <a:pt x="11909" y="7137"/>
                    <a:pt x="11275" y="6370"/>
                  </a:cubicBezTo>
                  <a:cubicBezTo>
                    <a:pt x="8026" y="2430"/>
                    <a:pt x="4345" y="1"/>
                    <a:pt x="1873"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2"/>
            <p:cNvSpPr/>
            <p:nvPr/>
          </p:nvSpPr>
          <p:spPr>
            <a:xfrm rot="-8100000">
              <a:off x="7636265" y="744502"/>
              <a:ext cx="123837" cy="137891"/>
            </a:xfrm>
            <a:custGeom>
              <a:avLst/>
              <a:gdLst/>
              <a:ahLst/>
              <a:cxnLst/>
              <a:rect l="l" t="t" r="r" b="b"/>
              <a:pathLst>
                <a:path w="7340" h="8173" extrusionOk="0">
                  <a:moveTo>
                    <a:pt x="3670" y="0"/>
                  </a:moveTo>
                  <a:cubicBezTo>
                    <a:pt x="1969" y="0"/>
                    <a:pt x="535" y="1368"/>
                    <a:pt x="134" y="3203"/>
                  </a:cubicBezTo>
                  <a:cubicBezTo>
                    <a:pt x="34" y="3570"/>
                    <a:pt x="1" y="3970"/>
                    <a:pt x="1" y="4337"/>
                  </a:cubicBezTo>
                  <a:cubicBezTo>
                    <a:pt x="1" y="4804"/>
                    <a:pt x="101" y="5204"/>
                    <a:pt x="168" y="5571"/>
                  </a:cubicBezTo>
                  <a:cubicBezTo>
                    <a:pt x="635" y="6405"/>
                    <a:pt x="1035" y="7239"/>
                    <a:pt x="1402" y="8173"/>
                  </a:cubicBezTo>
                  <a:cubicBezTo>
                    <a:pt x="1335" y="7873"/>
                    <a:pt x="1302" y="7539"/>
                    <a:pt x="1202" y="7206"/>
                  </a:cubicBezTo>
                  <a:cubicBezTo>
                    <a:pt x="1202" y="6972"/>
                    <a:pt x="1268" y="6705"/>
                    <a:pt x="1302" y="6472"/>
                  </a:cubicBezTo>
                  <a:cubicBezTo>
                    <a:pt x="1602" y="5238"/>
                    <a:pt x="2503" y="4337"/>
                    <a:pt x="3637" y="4337"/>
                  </a:cubicBezTo>
                  <a:cubicBezTo>
                    <a:pt x="4771" y="4337"/>
                    <a:pt x="5672" y="5238"/>
                    <a:pt x="5972" y="6472"/>
                  </a:cubicBezTo>
                  <a:cubicBezTo>
                    <a:pt x="6005" y="6705"/>
                    <a:pt x="6039" y="6972"/>
                    <a:pt x="6039" y="7206"/>
                  </a:cubicBezTo>
                  <a:cubicBezTo>
                    <a:pt x="6039" y="7539"/>
                    <a:pt x="6005" y="7873"/>
                    <a:pt x="5938" y="8173"/>
                  </a:cubicBezTo>
                  <a:cubicBezTo>
                    <a:pt x="6305" y="7306"/>
                    <a:pt x="6706" y="6405"/>
                    <a:pt x="7173" y="5571"/>
                  </a:cubicBezTo>
                  <a:cubicBezTo>
                    <a:pt x="7306" y="5171"/>
                    <a:pt x="7339" y="4737"/>
                    <a:pt x="7339" y="4337"/>
                  </a:cubicBezTo>
                  <a:cubicBezTo>
                    <a:pt x="7339" y="3903"/>
                    <a:pt x="7306" y="3536"/>
                    <a:pt x="7206" y="3203"/>
                  </a:cubicBezTo>
                  <a:cubicBezTo>
                    <a:pt x="6806" y="1368"/>
                    <a:pt x="5371" y="0"/>
                    <a:pt x="3670"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2"/>
            <p:cNvSpPr/>
            <p:nvPr/>
          </p:nvSpPr>
          <p:spPr>
            <a:xfrm rot="-8100000">
              <a:off x="7857956" y="653642"/>
              <a:ext cx="17" cy="17"/>
            </a:xfrm>
            <a:custGeom>
              <a:avLst/>
              <a:gdLst/>
              <a:ahLst/>
              <a:cxnLst/>
              <a:rect l="l" t="t" r="r" b="b"/>
              <a:pathLst>
                <a:path w="1" h="1" extrusionOk="0">
                  <a:moveTo>
                    <a:pt x="0" y="1"/>
                  </a:moveTo>
                  <a:lnTo>
                    <a:pt x="0" y="1"/>
                  </a:lnTo>
                  <a:lnTo>
                    <a:pt x="0" y="1"/>
                  </a:lnTo>
                  <a:close/>
                </a:path>
              </a:pathLst>
            </a:custGeom>
            <a:solidFill>
              <a:srgbClr val="3B8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2"/>
            <p:cNvSpPr/>
            <p:nvPr/>
          </p:nvSpPr>
          <p:spPr>
            <a:xfrm rot="-8100000">
              <a:off x="7857956" y="653642"/>
              <a:ext cx="17" cy="17"/>
            </a:xfrm>
            <a:custGeom>
              <a:avLst/>
              <a:gdLst/>
              <a:ahLst/>
              <a:cxnLst/>
              <a:rect l="l" t="t" r="r" b="b"/>
              <a:pathLst>
                <a:path w="1" h="1" extrusionOk="0">
                  <a:moveTo>
                    <a:pt x="0" y="1"/>
                  </a:moveTo>
                  <a:close/>
                </a:path>
              </a:pathLst>
            </a:custGeom>
            <a:solidFill>
              <a:srgbClr val="3B8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2"/>
            <p:cNvSpPr/>
            <p:nvPr/>
          </p:nvSpPr>
          <p:spPr>
            <a:xfrm rot="-8100000">
              <a:off x="7681836" y="765954"/>
              <a:ext cx="448564" cy="313491"/>
            </a:xfrm>
            <a:custGeom>
              <a:avLst/>
              <a:gdLst/>
              <a:ahLst/>
              <a:cxnLst/>
              <a:rect l="l" t="t" r="r" b="b"/>
              <a:pathLst>
                <a:path w="26587" h="18581" extrusionOk="0">
                  <a:moveTo>
                    <a:pt x="3403" y="1"/>
                  </a:moveTo>
                  <a:lnTo>
                    <a:pt x="3403" y="1"/>
                  </a:lnTo>
                  <a:cubicBezTo>
                    <a:pt x="2569" y="935"/>
                    <a:pt x="2402" y="2469"/>
                    <a:pt x="3236" y="4871"/>
                  </a:cubicBezTo>
                  <a:cubicBezTo>
                    <a:pt x="7539" y="17147"/>
                    <a:pt x="26586" y="18581"/>
                    <a:pt x="26586" y="18581"/>
                  </a:cubicBezTo>
                  <a:cubicBezTo>
                    <a:pt x="25952" y="18314"/>
                    <a:pt x="1" y="8774"/>
                    <a:pt x="3403" y="1"/>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2"/>
            <p:cNvSpPr/>
            <p:nvPr/>
          </p:nvSpPr>
          <p:spPr>
            <a:xfrm rot="-8100000">
              <a:off x="7857956" y="653642"/>
              <a:ext cx="17" cy="17"/>
            </a:xfrm>
            <a:custGeom>
              <a:avLst/>
              <a:gdLst/>
              <a:ahLst/>
              <a:cxnLst/>
              <a:rect l="l" t="t" r="r" b="b"/>
              <a:pathLst>
                <a:path w="1" h="1" extrusionOk="0">
                  <a:moveTo>
                    <a:pt x="0" y="1"/>
                  </a:moveTo>
                  <a:lnTo>
                    <a:pt x="0" y="1"/>
                  </a:lnTo>
                  <a:lnTo>
                    <a:pt x="0" y="1"/>
                  </a:lnTo>
                  <a:lnTo>
                    <a:pt x="0" y="1"/>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2"/>
            <p:cNvSpPr/>
            <p:nvPr/>
          </p:nvSpPr>
          <p:spPr>
            <a:xfrm rot="-8100000">
              <a:off x="7448939" y="484242"/>
              <a:ext cx="312917" cy="401442"/>
            </a:xfrm>
            <a:custGeom>
              <a:avLst/>
              <a:gdLst/>
              <a:ahLst/>
              <a:cxnLst/>
              <a:rect l="l" t="t" r="r" b="b"/>
              <a:pathLst>
                <a:path w="18547" h="23794" extrusionOk="0">
                  <a:moveTo>
                    <a:pt x="16711" y="1"/>
                  </a:moveTo>
                  <a:cubicBezTo>
                    <a:pt x="14247" y="1"/>
                    <a:pt x="10561" y="2442"/>
                    <a:pt x="7272" y="6348"/>
                  </a:cubicBezTo>
                  <a:cubicBezTo>
                    <a:pt x="6638" y="7115"/>
                    <a:pt x="6004" y="7882"/>
                    <a:pt x="5437" y="8783"/>
                  </a:cubicBezTo>
                  <a:cubicBezTo>
                    <a:pt x="4704" y="9784"/>
                    <a:pt x="4103" y="10818"/>
                    <a:pt x="3503" y="11885"/>
                  </a:cubicBezTo>
                  <a:cubicBezTo>
                    <a:pt x="3036" y="12719"/>
                    <a:pt x="2635" y="13553"/>
                    <a:pt x="2268" y="14487"/>
                  </a:cubicBezTo>
                  <a:cubicBezTo>
                    <a:pt x="2135" y="14787"/>
                    <a:pt x="2002" y="15121"/>
                    <a:pt x="1868" y="15388"/>
                  </a:cubicBezTo>
                  <a:cubicBezTo>
                    <a:pt x="867" y="18023"/>
                    <a:pt x="167" y="20858"/>
                    <a:pt x="0" y="23794"/>
                  </a:cubicBezTo>
                  <a:cubicBezTo>
                    <a:pt x="134" y="23026"/>
                    <a:pt x="2669" y="5447"/>
                    <a:pt x="18547" y="677"/>
                  </a:cubicBezTo>
                  <a:cubicBezTo>
                    <a:pt x="18072" y="217"/>
                    <a:pt x="17446" y="1"/>
                    <a:pt x="1671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2"/>
            <p:cNvSpPr/>
            <p:nvPr/>
          </p:nvSpPr>
          <p:spPr>
            <a:xfrm rot="-8100000">
              <a:off x="7363311" y="448539"/>
              <a:ext cx="449678" cy="312360"/>
            </a:xfrm>
            <a:custGeom>
              <a:avLst/>
              <a:gdLst/>
              <a:ahLst/>
              <a:cxnLst/>
              <a:rect l="l" t="t" r="r" b="b"/>
              <a:pathLst>
                <a:path w="26653" h="18514" extrusionOk="0">
                  <a:moveTo>
                    <a:pt x="23184" y="0"/>
                  </a:moveTo>
                  <a:lnTo>
                    <a:pt x="23184" y="0"/>
                  </a:lnTo>
                  <a:cubicBezTo>
                    <a:pt x="26653" y="8773"/>
                    <a:pt x="401" y="18380"/>
                    <a:pt x="1" y="18514"/>
                  </a:cubicBezTo>
                  <a:cubicBezTo>
                    <a:pt x="301" y="18514"/>
                    <a:pt x="19114" y="17046"/>
                    <a:pt x="23351" y="4837"/>
                  </a:cubicBezTo>
                  <a:cubicBezTo>
                    <a:pt x="24151" y="2435"/>
                    <a:pt x="23984" y="901"/>
                    <a:pt x="23184" y="0"/>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2"/>
            <p:cNvSpPr/>
            <p:nvPr/>
          </p:nvSpPr>
          <p:spPr>
            <a:xfrm rot="-8100000">
              <a:off x="7439038" y="480140"/>
              <a:ext cx="329249" cy="390020"/>
            </a:xfrm>
            <a:custGeom>
              <a:avLst/>
              <a:gdLst/>
              <a:ahLst/>
              <a:cxnLst/>
              <a:rect l="l" t="t" r="r" b="b"/>
              <a:pathLst>
                <a:path w="19515" h="23117" extrusionOk="0">
                  <a:moveTo>
                    <a:pt x="18547" y="0"/>
                  </a:moveTo>
                  <a:cubicBezTo>
                    <a:pt x="2635" y="4770"/>
                    <a:pt x="67" y="22349"/>
                    <a:pt x="0" y="23117"/>
                  </a:cubicBezTo>
                  <a:cubicBezTo>
                    <a:pt x="2625" y="10856"/>
                    <a:pt x="14088" y="2335"/>
                    <a:pt x="19452" y="2335"/>
                  </a:cubicBezTo>
                  <a:cubicBezTo>
                    <a:pt x="19473" y="2335"/>
                    <a:pt x="19493" y="2335"/>
                    <a:pt x="19514" y="2335"/>
                  </a:cubicBezTo>
                  <a:cubicBezTo>
                    <a:pt x="19381" y="1268"/>
                    <a:pt x="19047" y="500"/>
                    <a:pt x="18547"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2"/>
            <p:cNvSpPr/>
            <p:nvPr/>
          </p:nvSpPr>
          <p:spPr>
            <a:xfrm rot="-8100000">
              <a:off x="7688015" y="741641"/>
              <a:ext cx="81625" cy="79937"/>
            </a:xfrm>
            <a:custGeom>
              <a:avLst/>
              <a:gdLst/>
              <a:ahLst/>
              <a:cxnLst/>
              <a:rect l="l" t="t" r="r" b="b"/>
              <a:pathLst>
                <a:path w="4838" h="4738" extrusionOk="0">
                  <a:moveTo>
                    <a:pt x="2403" y="1"/>
                  </a:moveTo>
                  <a:cubicBezTo>
                    <a:pt x="1302" y="1"/>
                    <a:pt x="368" y="902"/>
                    <a:pt x="68" y="2136"/>
                  </a:cubicBezTo>
                  <a:cubicBezTo>
                    <a:pt x="34" y="2369"/>
                    <a:pt x="1" y="2636"/>
                    <a:pt x="1" y="2870"/>
                  </a:cubicBezTo>
                  <a:cubicBezTo>
                    <a:pt x="1" y="3203"/>
                    <a:pt x="34" y="3537"/>
                    <a:pt x="201" y="3837"/>
                  </a:cubicBezTo>
                  <a:cubicBezTo>
                    <a:pt x="334" y="4137"/>
                    <a:pt x="434" y="4471"/>
                    <a:pt x="568" y="4738"/>
                  </a:cubicBezTo>
                  <a:cubicBezTo>
                    <a:pt x="1002" y="4070"/>
                    <a:pt x="1702" y="3670"/>
                    <a:pt x="2436" y="3670"/>
                  </a:cubicBezTo>
                  <a:cubicBezTo>
                    <a:pt x="3203" y="3670"/>
                    <a:pt x="3870" y="4070"/>
                    <a:pt x="4337" y="4738"/>
                  </a:cubicBezTo>
                  <a:cubicBezTo>
                    <a:pt x="4437" y="4404"/>
                    <a:pt x="4571" y="4137"/>
                    <a:pt x="4704" y="3837"/>
                  </a:cubicBezTo>
                  <a:cubicBezTo>
                    <a:pt x="4771" y="3537"/>
                    <a:pt x="4838" y="3203"/>
                    <a:pt x="4838" y="2870"/>
                  </a:cubicBezTo>
                  <a:cubicBezTo>
                    <a:pt x="4838" y="2636"/>
                    <a:pt x="4771" y="2369"/>
                    <a:pt x="4738" y="2136"/>
                  </a:cubicBezTo>
                  <a:cubicBezTo>
                    <a:pt x="4471" y="902"/>
                    <a:pt x="3537" y="1"/>
                    <a:pt x="2403"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2"/>
            <p:cNvSpPr/>
            <p:nvPr/>
          </p:nvSpPr>
          <p:spPr>
            <a:xfrm rot="2700000">
              <a:off x="7526595" y="945524"/>
              <a:ext cx="6949" cy="56487"/>
            </a:xfrm>
            <a:custGeom>
              <a:avLst/>
              <a:gdLst/>
              <a:ahLst/>
              <a:cxnLst/>
              <a:rect l="l" t="t" r="r" b="b"/>
              <a:pathLst>
                <a:path w="468" h="3804" extrusionOk="0">
                  <a:moveTo>
                    <a:pt x="200" y="1"/>
                  </a:moveTo>
                  <a:cubicBezTo>
                    <a:pt x="200" y="1"/>
                    <a:pt x="200" y="201"/>
                    <a:pt x="167" y="601"/>
                  </a:cubicBezTo>
                  <a:cubicBezTo>
                    <a:pt x="134" y="901"/>
                    <a:pt x="100" y="1435"/>
                    <a:pt x="34" y="1869"/>
                  </a:cubicBezTo>
                  <a:cubicBezTo>
                    <a:pt x="34" y="2135"/>
                    <a:pt x="0" y="2369"/>
                    <a:pt x="0" y="2569"/>
                  </a:cubicBezTo>
                  <a:cubicBezTo>
                    <a:pt x="0" y="2836"/>
                    <a:pt x="0" y="3036"/>
                    <a:pt x="34" y="3203"/>
                  </a:cubicBezTo>
                  <a:cubicBezTo>
                    <a:pt x="100" y="3536"/>
                    <a:pt x="200" y="3803"/>
                    <a:pt x="200" y="3803"/>
                  </a:cubicBezTo>
                  <a:lnTo>
                    <a:pt x="267" y="3803"/>
                  </a:lnTo>
                  <a:cubicBezTo>
                    <a:pt x="267" y="3803"/>
                    <a:pt x="367" y="3603"/>
                    <a:pt x="434" y="3203"/>
                  </a:cubicBezTo>
                  <a:cubicBezTo>
                    <a:pt x="434" y="3003"/>
                    <a:pt x="467" y="2803"/>
                    <a:pt x="467" y="2569"/>
                  </a:cubicBezTo>
                  <a:cubicBezTo>
                    <a:pt x="467" y="2336"/>
                    <a:pt x="434" y="2135"/>
                    <a:pt x="434" y="1869"/>
                  </a:cubicBezTo>
                  <a:cubicBezTo>
                    <a:pt x="367" y="1435"/>
                    <a:pt x="334" y="968"/>
                    <a:pt x="300" y="601"/>
                  </a:cubicBezTo>
                  <a:cubicBezTo>
                    <a:pt x="300" y="267"/>
                    <a:pt x="267" y="1"/>
                    <a:pt x="267"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2"/>
            <p:cNvSpPr/>
            <p:nvPr/>
          </p:nvSpPr>
          <p:spPr>
            <a:xfrm rot="2700000">
              <a:off x="7499632" y="924947"/>
              <a:ext cx="25288" cy="52017"/>
            </a:xfrm>
            <a:custGeom>
              <a:avLst/>
              <a:gdLst/>
              <a:ahLst/>
              <a:cxnLst/>
              <a:rect l="l" t="t" r="r" b="b"/>
              <a:pathLst>
                <a:path w="1703" h="3503" extrusionOk="0">
                  <a:moveTo>
                    <a:pt x="1669" y="0"/>
                  </a:moveTo>
                  <a:cubicBezTo>
                    <a:pt x="1669" y="0"/>
                    <a:pt x="1502" y="134"/>
                    <a:pt x="1335" y="467"/>
                  </a:cubicBezTo>
                  <a:cubicBezTo>
                    <a:pt x="1102" y="834"/>
                    <a:pt x="902" y="1235"/>
                    <a:pt x="668" y="1668"/>
                  </a:cubicBezTo>
                  <a:cubicBezTo>
                    <a:pt x="535" y="1868"/>
                    <a:pt x="368" y="2069"/>
                    <a:pt x="268" y="2269"/>
                  </a:cubicBezTo>
                  <a:cubicBezTo>
                    <a:pt x="201" y="2502"/>
                    <a:pt x="101" y="2702"/>
                    <a:pt x="68" y="2869"/>
                  </a:cubicBezTo>
                  <a:cubicBezTo>
                    <a:pt x="1" y="3236"/>
                    <a:pt x="1" y="3503"/>
                    <a:pt x="1" y="3503"/>
                  </a:cubicBezTo>
                  <a:lnTo>
                    <a:pt x="34" y="3503"/>
                  </a:lnTo>
                  <a:cubicBezTo>
                    <a:pt x="34" y="3503"/>
                    <a:pt x="234" y="3336"/>
                    <a:pt x="468" y="3036"/>
                  </a:cubicBezTo>
                  <a:cubicBezTo>
                    <a:pt x="568" y="2869"/>
                    <a:pt x="701" y="2702"/>
                    <a:pt x="801" y="2502"/>
                  </a:cubicBezTo>
                  <a:cubicBezTo>
                    <a:pt x="868" y="2269"/>
                    <a:pt x="968" y="2035"/>
                    <a:pt x="1035" y="1835"/>
                  </a:cubicBezTo>
                  <a:cubicBezTo>
                    <a:pt x="1202" y="1368"/>
                    <a:pt x="1369" y="901"/>
                    <a:pt x="1502" y="568"/>
                  </a:cubicBezTo>
                  <a:cubicBezTo>
                    <a:pt x="1635" y="201"/>
                    <a:pt x="1702" y="0"/>
                    <a:pt x="1702"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2"/>
            <p:cNvSpPr/>
            <p:nvPr/>
          </p:nvSpPr>
          <p:spPr>
            <a:xfrm rot="2700000">
              <a:off x="7482988" y="897238"/>
              <a:ext cx="38653" cy="44667"/>
            </a:xfrm>
            <a:custGeom>
              <a:avLst/>
              <a:gdLst/>
              <a:ahLst/>
              <a:cxnLst/>
              <a:rect l="l" t="t" r="r" b="b"/>
              <a:pathLst>
                <a:path w="2603" h="3008" extrusionOk="0">
                  <a:moveTo>
                    <a:pt x="2589" y="0"/>
                  </a:moveTo>
                  <a:cubicBezTo>
                    <a:pt x="2535" y="0"/>
                    <a:pt x="2373" y="135"/>
                    <a:pt x="2102" y="406"/>
                  </a:cubicBezTo>
                  <a:cubicBezTo>
                    <a:pt x="1802" y="672"/>
                    <a:pt x="1469" y="1039"/>
                    <a:pt x="1135" y="1373"/>
                  </a:cubicBezTo>
                  <a:lnTo>
                    <a:pt x="635" y="1873"/>
                  </a:lnTo>
                  <a:cubicBezTo>
                    <a:pt x="468" y="2040"/>
                    <a:pt x="335" y="2207"/>
                    <a:pt x="268" y="2374"/>
                  </a:cubicBezTo>
                  <a:cubicBezTo>
                    <a:pt x="101" y="2707"/>
                    <a:pt x="1" y="2974"/>
                    <a:pt x="1" y="2974"/>
                  </a:cubicBezTo>
                  <a:lnTo>
                    <a:pt x="68" y="3007"/>
                  </a:lnTo>
                  <a:cubicBezTo>
                    <a:pt x="68" y="3007"/>
                    <a:pt x="301" y="2874"/>
                    <a:pt x="601" y="2607"/>
                  </a:cubicBezTo>
                  <a:cubicBezTo>
                    <a:pt x="768" y="2507"/>
                    <a:pt x="902" y="2340"/>
                    <a:pt x="1068" y="2174"/>
                  </a:cubicBezTo>
                  <a:cubicBezTo>
                    <a:pt x="1168" y="2007"/>
                    <a:pt x="1335" y="1773"/>
                    <a:pt x="1469" y="1573"/>
                  </a:cubicBezTo>
                  <a:cubicBezTo>
                    <a:pt x="1769" y="1206"/>
                    <a:pt x="2069" y="773"/>
                    <a:pt x="2269" y="506"/>
                  </a:cubicBezTo>
                  <a:cubicBezTo>
                    <a:pt x="2469" y="205"/>
                    <a:pt x="2603" y="5"/>
                    <a:pt x="2603" y="5"/>
                  </a:cubicBezTo>
                  <a:cubicBezTo>
                    <a:pt x="2600" y="2"/>
                    <a:pt x="2595" y="0"/>
                    <a:pt x="2589"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2"/>
            <p:cNvSpPr/>
            <p:nvPr/>
          </p:nvSpPr>
          <p:spPr>
            <a:xfrm rot="2700000">
              <a:off x="7470553" y="873371"/>
              <a:ext cx="47072" cy="36232"/>
            </a:xfrm>
            <a:custGeom>
              <a:avLst/>
              <a:gdLst/>
              <a:ahLst/>
              <a:cxnLst/>
              <a:rect l="l" t="t" r="r" b="b"/>
              <a:pathLst>
                <a:path w="3170" h="2440" extrusionOk="0">
                  <a:moveTo>
                    <a:pt x="3157" y="0"/>
                  </a:moveTo>
                  <a:cubicBezTo>
                    <a:pt x="3100" y="0"/>
                    <a:pt x="2901" y="153"/>
                    <a:pt x="2535" y="305"/>
                  </a:cubicBezTo>
                  <a:cubicBezTo>
                    <a:pt x="2202" y="472"/>
                    <a:pt x="1835" y="772"/>
                    <a:pt x="1435" y="1072"/>
                  </a:cubicBezTo>
                  <a:cubicBezTo>
                    <a:pt x="1268" y="1239"/>
                    <a:pt x="1001" y="1339"/>
                    <a:pt x="834" y="1472"/>
                  </a:cubicBezTo>
                  <a:cubicBezTo>
                    <a:pt x="667" y="1606"/>
                    <a:pt x="501" y="1773"/>
                    <a:pt x="367" y="1906"/>
                  </a:cubicBezTo>
                  <a:cubicBezTo>
                    <a:pt x="134" y="2140"/>
                    <a:pt x="0" y="2406"/>
                    <a:pt x="0" y="2406"/>
                  </a:cubicBezTo>
                  <a:lnTo>
                    <a:pt x="34" y="2440"/>
                  </a:lnTo>
                  <a:cubicBezTo>
                    <a:pt x="34" y="2440"/>
                    <a:pt x="301" y="2340"/>
                    <a:pt x="634" y="2173"/>
                  </a:cubicBezTo>
                  <a:cubicBezTo>
                    <a:pt x="801" y="2106"/>
                    <a:pt x="1001" y="1973"/>
                    <a:pt x="1168" y="1839"/>
                  </a:cubicBezTo>
                  <a:cubicBezTo>
                    <a:pt x="1368" y="1673"/>
                    <a:pt x="1535" y="1506"/>
                    <a:pt x="1702" y="1339"/>
                  </a:cubicBezTo>
                  <a:cubicBezTo>
                    <a:pt x="2102" y="1005"/>
                    <a:pt x="2469" y="672"/>
                    <a:pt x="2702" y="438"/>
                  </a:cubicBezTo>
                  <a:cubicBezTo>
                    <a:pt x="3002" y="172"/>
                    <a:pt x="3169" y="5"/>
                    <a:pt x="3169" y="5"/>
                  </a:cubicBezTo>
                  <a:cubicBezTo>
                    <a:pt x="3166" y="2"/>
                    <a:pt x="3162" y="0"/>
                    <a:pt x="3157"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2"/>
            <p:cNvSpPr/>
            <p:nvPr/>
          </p:nvSpPr>
          <p:spPr>
            <a:xfrm rot="2700000">
              <a:off x="7459515" y="849611"/>
              <a:ext cx="53012" cy="25585"/>
            </a:xfrm>
            <a:custGeom>
              <a:avLst/>
              <a:gdLst/>
              <a:ahLst/>
              <a:cxnLst/>
              <a:rect l="l" t="t" r="r" b="b"/>
              <a:pathLst>
                <a:path w="3570" h="1723" extrusionOk="0">
                  <a:moveTo>
                    <a:pt x="3538" y="0"/>
                  </a:moveTo>
                  <a:cubicBezTo>
                    <a:pt x="3463" y="0"/>
                    <a:pt x="3263" y="84"/>
                    <a:pt x="3003" y="188"/>
                  </a:cubicBezTo>
                  <a:cubicBezTo>
                    <a:pt x="2636" y="322"/>
                    <a:pt x="2169" y="522"/>
                    <a:pt x="1702" y="689"/>
                  </a:cubicBezTo>
                  <a:cubicBezTo>
                    <a:pt x="1502" y="755"/>
                    <a:pt x="1235" y="855"/>
                    <a:pt x="1035" y="922"/>
                  </a:cubicBezTo>
                  <a:cubicBezTo>
                    <a:pt x="834" y="1056"/>
                    <a:pt x="668" y="1156"/>
                    <a:pt x="501" y="1256"/>
                  </a:cubicBezTo>
                  <a:cubicBezTo>
                    <a:pt x="167" y="1489"/>
                    <a:pt x="1" y="1689"/>
                    <a:pt x="1" y="1689"/>
                  </a:cubicBezTo>
                  <a:lnTo>
                    <a:pt x="34" y="1723"/>
                  </a:lnTo>
                  <a:cubicBezTo>
                    <a:pt x="34" y="1723"/>
                    <a:pt x="301" y="1723"/>
                    <a:pt x="668" y="1589"/>
                  </a:cubicBezTo>
                  <a:cubicBezTo>
                    <a:pt x="834" y="1556"/>
                    <a:pt x="1035" y="1489"/>
                    <a:pt x="1235" y="1389"/>
                  </a:cubicBezTo>
                  <a:lnTo>
                    <a:pt x="1869" y="1022"/>
                  </a:lnTo>
                  <a:cubicBezTo>
                    <a:pt x="2302" y="755"/>
                    <a:pt x="2702" y="555"/>
                    <a:pt x="3036" y="355"/>
                  </a:cubicBezTo>
                  <a:cubicBezTo>
                    <a:pt x="3370" y="155"/>
                    <a:pt x="3570" y="21"/>
                    <a:pt x="3570" y="21"/>
                  </a:cubicBezTo>
                  <a:cubicBezTo>
                    <a:pt x="3570" y="7"/>
                    <a:pt x="3559" y="0"/>
                    <a:pt x="3538"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2"/>
            <p:cNvSpPr/>
            <p:nvPr/>
          </p:nvSpPr>
          <p:spPr>
            <a:xfrm rot="2700000">
              <a:off x="7466037" y="825204"/>
              <a:ext cx="55982" cy="19156"/>
            </a:xfrm>
            <a:custGeom>
              <a:avLst/>
              <a:gdLst/>
              <a:ahLst/>
              <a:cxnLst/>
              <a:rect l="l" t="t" r="r" b="b"/>
              <a:pathLst>
                <a:path w="3770" h="1290" extrusionOk="0">
                  <a:moveTo>
                    <a:pt x="3770" y="0"/>
                  </a:moveTo>
                  <a:cubicBezTo>
                    <a:pt x="3770" y="0"/>
                    <a:pt x="3536" y="67"/>
                    <a:pt x="3136" y="167"/>
                  </a:cubicBezTo>
                  <a:cubicBezTo>
                    <a:pt x="2769" y="234"/>
                    <a:pt x="2302" y="367"/>
                    <a:pt x="1802" y="501"/>
                  </a:cubicBezTo>
                  <a:cubicBezTo>
                    <a:pt x="1568" y="534"/>
                    <a:pt x="1301" y="567"/>
                    <a:pt x="1101" y="668"/>
                  </a:cubicBezTo>
                  <a:cubicBezTo>
                    <a:pt x="901" y="734"/>
                    <a:pt x="701" y="834"/>
                    <a:pt x="534" y="901"/>
                  </a:cubicBezTo>
                  <a:cubicBezTo>
                    <a:pt x="201" y="1068"/>
                    <a:pt x="0" y="1235"/>
                    <a:pt x="0" y="1235"/>
                  </a:cubicBezTo>
                  <a:lnTo>
                    <a:pt x="0" y="1268"/>
                  </a:lnTo>
                  <a:cubicBezTo>
                    <a:pt x="0" y="1268"/>
                    <a:pt x="88" y="1290"/>
                    <a:pt x="237" y="1290"/>
                  </a:cubicBezTo>
                  <a:cubicBezTo>
                    <a:pt x="349" y="1290"/>
                    <a:pt x="496" y="1278"/>
                    <a:pt x="668" y="1235"/>
                  </a:cubicBezTo>
                  <a:cubicBezTo>
                    <a:pt x="868" y="1201"/>
                    <a:pt x="1068" y="1168"/>
                    <a:pt x="1268" y="1068"/>
                  </a:cubicBezTo>
                  <a:cubicBezTo>
                    <a:pt x="1502" y="1001"/>
                    <a:pt x="1702" y="868"/>
                    <a:pt x="1935" y="801"/>
                  </a:cubicBezTo>
                  <a:cubicBezTo>
                    <a:pt x="2402" y="567"/>
                    <a:pt x="2869" y="401"/>
                    <a:pt x="3203" y="234"/>
                  </a:cubicBezTo>
                  <a:cubicBezTo>
                    <a:pt x="3570" y="134"/>
                    <a:pt x="3770" y="0"/>
                    <a:pt x="3770"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2"/>
            <p:cNvSpPr/>
            <p:nvPr/>
          </p:nvSpPr>
          <p:spPr>
            <a:xfrm rot="2700000">
              <a:off x="7475352" y="799574"/>
              <a:ext cx="58951" cy="12399"/>
            </a:xfrm>
            <a:custGeom>
              <a:avLst/>
              <a:gdLst/>
              <a:ahLst/>
              <a:cxnLst/>
              <a:rect l="l" t="t" r="r" b="b"/>
              <a:pathLst>
                <a:path w="3970" h="835" extrusionOk="0">
                  <a:moveTo>
                    <a:pt x="3970" y="1"/>
                  </a:moveTo>
                  <a:cubicBezTo>
                    <a:pt x="3970" y="1"/>
                    <a:pt x="3703" y="1"/>
                    <a:pt x="3336" y="34"/>
                  </a:cubicBezTo>
                  <a:cubicBezTo>
                    <a:pt x="2969" y="67"/>
                    <a:pt x="2469" y="167"/>
                    <a:pt x="1968" y="201"/>
                  </a:cubicBezTo>
                  <a:cubicBezTo>
                    <a:pt x="1701" y="234"/>
                    <a:pt x="1468" y="234"/>
                    <a:pt x="1201" y="301"/>
                  </a:cubicBezTo>
                  <a:cubicBezTo>
                    <a:pt x="967" y="334"/>
                    <a:pt x="734" y="367"/>
                    <a:pt x="567" y="468"/>
                  </a:cubicBezTo>
                  <a:cubicBezTo>
                    <a:pt x="200" y="568"/>
                    <a:pt x="0" y="734"/>
                    <a:pt x="0" y="734"/>
                  </a:cubicBezTo>
                  <a:lnTo>
                    <a:pt x="0" y="801"/>
                  </a:lnTo>
                  <a:cubicBezTo>
                    <a:pt x="0" y="801"/>
                    <a:pt x="300" y="834"/>
                    <a:pt x="667" y="834"/>
                  </a:cubicBezTo>
                  <a:cubicBezTo>
                    <a:pt x="834" y="801"/>
                    <a:pt x="1034" y="801"/>
                    <a:pt x="1301" y="734"/>
                  </a:cubicBezTo>
                  <a:cubicBezTo>
                    <a:pt x="1501" y="668"/>
                    <a:pt x="1735" y="568"/>
                    <a:pt x="2002" y="534"/>
                  </a:cubicBezTo>
                  <a:cubicBezTo>
                    <a:pt x="2502" y="401"/>
                    <a:pt x="2969" y="301"/>
                    <a:pt x="3336" y="167"/>
                  </a:cubicBezTo>
                  <a:cubicBezTo>
                    <a:pt x="3703" y="67"/>
                    <a:pt x="3970" y="1"/>
                    <a:pt x="3970"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2"/>
            <p:cNvSpPr/>
            <p:nvPr/>
          </p:nvSpPr>
          <p:spPr>
            <a:xfrm rot="2700000">
              <a:off x="7540823" y="965011"/>
              <a:ext cx="25778" cy="52032"/>
            </a:xfrm>
            <a:custGeom>
              <a:avLst/>
              <a:gdLst/>
              <a:ahLst/>
              <a:cxnLst/>
              <a:rect l="l" t="t" r="r" b="b"/>
              <a:pathLst>
                <a:path w="1736" h="3504" extrusionOk="0">
                  <a:moveTo>
                    <a:pt x="1" y="1"/>
                  </a:moveTo>
                  <a:cubicBezTo>
                    <a:pt x="1" y="1"/>
                    <a:pt x="101" y="268"/>
                    <a:pt x="234" y="601"/>
                  </a:cubicBezTo>
                  <a:cubicBezTo>
                    <a:pt x="334" y="968"/>
                    <a:pt x="535" y="1402"/>
                    <a:pt x="668" y="1835"/>
                  </a:cubicBezTo>
                  <a:cubicBezTo>
                    <a:pt x="768" y="2102"/>
                    <a:pt x="868" y="2302"/>
                    <a:pt x="935" y="2503"/>
                  </a:cubicBezTo>
                  <a:cubicBezTo>
                    <a:pt x="1068" y="2736"/>
                    <a:pt x="1135" y="2903"/>
                    <a:pt x="1268" y="3070"/>
                  </a:cubicBezTo>
                  <a:cubicBezTo>
                    <a:pt x="1469" y="3336"/>
                    <a:pt x="1702" y="3503"/>
                    <a:pt x="1702" y="3503"/>
                  </a:cubicBezTo>
                  <a:lnTo>
                    <a:pt x="1735" y="3503"/>
                  </a:lnTo>
                  <a:cubicBezTo>
                    <a:pt x="1735" y="3503"/>
                    <a:pt x="1735" y="3236"/>
                    <a:pt x="1635" y="2903"/>
                  </a:cubicBezTo>
                  <a:cubicBezTo>
                    <a:pt x="1602" y="2736"/>
                    <a:pt x="1535" y="2503"/>
                    <a:pt x="1435" y="2302"/>
                  </a:cubicBezTo>
                  <a:lnTo>
                    <a:pt x="1068" y="1669"/>
                  </a:lnTo>
                  <a:cubicBezTo>
                    <a:pt x="801" y="1268"/>
                    <a:pt x="601" y="801"/>
                    <a:pt x="401" y="501"/>
                  </a:cubicBezTo>
                  <a:cubicBezTo>
                    <a:pt x="201" y="234"/>
                    <a:pt x="68" y="1"/>
                    <a:pt x="68"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2"/>
            <p:cNvSpPr/>
            <p:nvPr/>
          </p:nvSpPr>
          <p:spPr>
            <a:xfrm rot="2700000">
              <a:off x="7556225" y="979025"/>
              <a:ext cx="38163" cy="44607"/>
            </a:xfrm>
            <a:custGeom>
              <a:avLst/>
              <a:gdLst/>
              <a:ahLst/>
              <a:cxnLst/>
              <a:rect l="l" t="t" r="r" b="b"/>
              <a:pathLst>
                <a:path w="2570" h="3004" extrusionOk="0">
                  <a:moveTo>
                    <a:pt x="34" y="1"/>
                  </a:moveTo>
                  <a:cubicBezTo>
                    <a:pt x="1" y="34"/>
                    <a:pt x="134" y="234"/>
                    <a:pt x="334" y="501"/>
                  </a:cubicBezTo>
                  <a:cubicBezTo>
                    <a:pt x="534" y="768"/>
                    <a:pt x="834" y="1202"/>
                    <a:pt x="1135" y="1569"/>
                  </a:cubicBezTo>
                  <a:cubicBezTo>
                    <a:pt x="1235" y="1769"/>
                    <a:pt x="1402" y="2002"/>
                    <a:pt x="1535" y="2169"/>
                  </a:cubicBezTo>
                  <a:cubicBezTo>
                    <a:pt x="1702" y="2369"/>
                    <a:pt x="1869" y="2469"/>
                    <a:pt x="2002" y="2603"/>
                  </a:cubicBezTo>
                  <a:cubicBezTo>
                    <a:pt x="2302" y="2870"/>
                    <a:pt x="2536" y="3003"/>
                    <a:pt x="2536" y="3003"/>
                  </a:cubicBezTo>
                  <a:lnTo>
                    <a:pt x="2569" y="2936"/>
                  </a:lnTo>
                  <a:cubicBezTo>
                    <a:pt x="2569" y="2936"/>
                    <a:pt x="2536" y="2703"/>
                    <a:pt x="2336" y="2369"/>
                  </a:cubicBezTo>
                  <a:cubicBezTo>
                    <a:pt x="2202" y="2203"/>
                    <a:pt x="2135" y="2036"/>
                    <a:pt x="1969" y="1869"/>
                  </a:cubicBezTo>
                  <a:cubicBezTo>
                    <a:pt x="1835" y="1702"/>
                    <a:pt x="1635" y="1535"/>
                    <a:pt x="1468" y="1369"/>
                  </a:cubicBezTo>
                  <a:lnTo>
                    <a:pt x="501" y="401"/>
                  </a:lnTo>
                  <a:cubicBezTo>
                    <a:pt x="201" y="168"/>
                    <a:pt x="34" y="1"/>
                    <a:pt x="34"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2"/>
            <p:cNvSpPr/>
            <p:nvPr/>
          </p:nvSpPr>
          <p:spPr>
            <a:xfrm rot="2700000">
              <a:off x="7584816" y="994101"/>
              <a:ext cx="45572" cy="36663"/>
            </a:xfrm>
            <a:custGeom>
              <a:avLst/>
              <a:gdLst/>
              <a:ahLst/>
              <a:cxnLst/>
              <a:rect l="l" t="t" r="r" b="b"/>
              <a:pathLst>
                <a:path w="3069" h="2469" extrusionOk="0">
                  <a:moveTo>
                    <a:pt x="33" y="0"/>
                  </a:moveTo>
                  <a:lnTo>
                    <a:pt x="33" y="0"/>
                  </a:lnTo>
                  <a:cubicBezTo>
                    <a:pt x="0" y="34"/>
                    <a:pt x="167" y="201"/>
                    <a:pt x="367" y="467"/>
                  </a:cubicBezTo>
                  <a:cubicBezTo>
                    <a:pt x="634" y="701"/>
                    <a:pt x="967" y="1034"/>
                    <a:pt x="1368" y="1368"/>
                  </a:cubicBezTo>
                  <a:cubicBezTo>
                    <a:pt x="1568" y="1535"/>
                    <a:pt x="1735" y="1702"/>
                    <a:pt x="1901" y="1868"/>
                  </a:cubicBezTo>
                  <a:cubicBezTo>
                    <a:pt x="2102" y="2002"/>
                    <a:pt x="2268" y="2135"/>
                    <a:pt x="2435" y="2202"/>
                  </a:cubicBezTo>
                  <a:cubicBezTo>
                    <a:pt x="2769" y="2369"/>
                    <a:pt x="3036" y="2469"/>
                    <a:pt x="3036" y="2469"/>
                  </a:cubicBezTo>
                  <a:lnTo>
                    <a:pt x="3069" y="2435"/>
                  </a:lnTo>
                  <a:cubicBezTo>
                    <a:pt x="3069" y="2435"/>
                    <a:pt x="2936" y="2202"/>
                    <a:pt x="2702" y="1935"/>
                  </a:cubicBezTo>
                  <a:cubicBezTo>
                    <a:pt x="2569" y="1802"/>
                    <a:pt x="2402" y="1635"/>
                    <a:pt x="2235" y="1501"/>
                  </a:cubicBezTo>
                  <a:cubicBezTo>
                    <a:pt x="2068" y="1335"/>
                    <a:pt x="1868" y="1201"/>
                    <a:pt x="1668" y="1101"/>
                  </a:cubicBezTo>
                  <a:cubicBezTo>
                    <a:pt x="1234" y="834"/>
                    <a:pt x="867" y="534"/>
                    <a:pt x="534" y="334"/>
                  </a:cubicBezTo>
                  <a:cubicBezTo>
                    <a:pt x="234" y="134"/>
                    <a:pt x="34" y="0"/>
                    <a:pt x="33"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2"/>
            <p:cNvSpPr/>
            <p:nvPr/>
          </p:nvSpPr>
          <p:spPr>
            <a:xfrm rot="2700000">
              <a:off x="7613018" y="1002534"/>
              <a:ext cx="53502" cy="26268"/>
            </a:xfrm>
            <a:custGeom>
              <a:avLst/>
              <a:gdLst/>
              <a:ahLst/>
              <a:cxnLst/>
              <a:rect l="l" t="t" r="r" b="b"/>
              <a:pathLst>
                <a:path w="3603" h="1769" extrusionOk="0">
                  <a:moveTo>
                    <a:pt x="0" y="1"/>
                  </a:moveTo>
                  <a:cubicBezTo>
                    <a:pt x="0" y="67"/>
                    <a:pt x="234" y="201"/>
                    <a:pt x="567" y="401"/>
                  </a:cubicBezTo>
                  <a:cubicBezTo>
                    <a:pt x="834" y="568"/>
                    <a:pt x="1301" y="801"/>
                    <a:pt x="1735" y="1068"/>
                  </a:cubicBezTo>
                  <a:lnTo>
                    <a:pt x="2335" y="1435"/>
                  </a:lnTo>
                  <a:cubicBezTo>
                    <a:pt x="2569" y="1502"/>
                    <a:pt x="2769" y="1602"/>
                    <a:pt x="2936" y="1635"/>
                  </a:cubicBezTo>
                  <a:cubicBezTo>
                    <a:pt x="3269" y="1769"/>
                    <a:pt x="3569" y="1769"/>
                    <a:pt x="3569" y="1769"/>
                  </a:cubicBezTo>
                  <a:lnTo>
                    <a:pt x="3603" y="1735"/>
                  </a:lnTo>
                  <a:cubicBezTo>
                    <a:pt x="3603" y="1735"/>
                    <a:pt x="3403" y="1502"/>
                    <a:pt x="3102" y="1302"/>
                  </a:cubicBezTo>
                  <a:cubicBezTo>
                    <a:pt x="2936" y="1168"/>
                    <a:pt x="2769" y="1068"/>
                    <a:pt x="2569" y="968"/>
                  </a:cubicBezTo>
                  <a:cubicBezTo>
                    <a:pt x="2335" y="901"/>
                    <a:pt x="2135" y="801"/>
                    <a:pt x="1902" y="735"/>
                  </a:cubicBezTo>
                  <a:cubicBezTo>
                    <a:pt x="1435" y="568"/>
                    <a:pt x="934" y="368"/>
                    <a:pt x="601" y="234"/>
                  </a:cubicBezTo>
                  <a:cubicBezTo>
                    <a:pt x="267" y="101"/>
                    <a:pt x="0" y="1"/>
                    <a:pt x="0"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2"/>
            <p:cNvSpPr/>
            <p:nvPr/>
          </p:nvSpPr>
          <p:spPr>
            <a:xfrm rot="2700000">
              <a:off x="7639375" y="998026"/>
              <a:ext cx="56472" cy="18829"/>
            </a:xfrm>
            <a:custGeom>
              <a:avLst/>
              <a:gdLst/>
              <a:ahLst/>
              <a:cxnLst/>
              <a:rect l="l" t="t" r="r" b="b"/>
              <a:pathLst>
                <a:path w="3803" h="1268" extrusionOk="0">
                  <a:moveTo>
                    <a:pt x="0" y="0"/>
                  </a:moveTo>
                  <a:cubicBezTo>
                    <a:pt x="0" y="0"/>
                    <a:pt x="267" y="67"/>
                    <a:pt x="601" y="234"/>
                  </a:cubicBezTo>
                  <a:cubicBezTo>
                    <a:pt x="934" y="400"/>
                    <a:pt x="1368" y="567"/>
                    <a:pt x="1835" y="767"/>
                  </a:cubicBezTo>
                  <a:cubicBezTo>
                    <a:pt x="2035" y="867"/>
                    <a:pt x="2302" y="1001"/>
                    <a:pt x="2502" y="1067"/>
                  </a:cubicBezTo>
                  <a:cubicBezTo>
                    <a:pt x="2702" y="1168"/>
                    <a:pt x="2936" y="1201"/>
                    <a:pt x="3136" y="1234"/>
                  </a:cubicBezTo>
                  <a:cubicBezTo>
                    <a:pt x="3503" y="1268"/>
                    <a:pt x="3803" y="1268"/>
                    <a:pt x="3803" y="1268"/>
                  </a:cubicBezTo>
                  <a:lnTo>
                    <a:pt x="3803" y="1234"/>
                  </a:lnTo>
                  <a:cubicBezTo>
                    <a:pt x="3803" y="1234"/>
                    <a:pt x="3603" y="1067"/>
                    <a:pt x="3269" y="901"/>
                  </a:cubicBezTo>
                  <a:cubicBezTo>
                    <a:pt x="3102" y="834"/>
                    <a:pt x="2902" y="734"/>
                    <a:pt x="2669" y="667"/>
                  </a:cubicBezTo>
                  <a:cubicBezTo>
                    <a:pt x="2469" y="600"/>
                    <a:pt x="2235" y="567"/>
                    <a:pt x="1968" y="500"/>
                  </a:cubicBezTo>
                  <a:cubicBezTo>
                    <a:pt x="1468" y="367"/>
                    <a:pt x="1001" y="234"/>
                    <a:pt x="634" y="167"/>
                  </a:cubicBezTo>
                  <a:cubicBezTo>
                    <a:pt x="267" y="33"/>
                    <a:pt x="0" y="0"/>
                    <a:pt x="0"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2"/>
            <p:cNvSpPr/>
            <p:nvPr/>
          </p:nvSpPr>
          <p:spPr>
            <a:xfrm rot="2700000">
              <a:off x="7672668" y="995490"/>
              <a:ext cx="58966" cy="12399"/>
            </a:xfrm>
            <a:custGeom>
              <a:avLst/>
              <a:gdLst/>
              <a:ahLst/>
              <a:cxnLst/>
              <a:rect l="l" t="t" r="r" b="b"/>
              <a:pathLst>
                <a:path w="3971" h="835" extrusionOk="0">
                  <a:moveTo>
                    <a:pt x="34" y="1"/>
                  </a:moveTo>
                  <a:lnTo>
                    <a:pt x="1" y="34"/>
                  </a:lnTo>
                  <a:cubicBezTo>
                    <a:pt x="1" y="34"/>
                    <a:pt x="48" y="34"/>
                    <a:pt x="129" y="37"/>
                  </a:cubicBezTo>
                  <a:lnTo>
                    <a:pt x="129" y="37"/>
                  </a:lnTo>
                  <a:cubicBezTo>
                    <a:pt x="68" y="15"/>
                    <a:pt x="34" y="1"/>
                    <a:pt x="34" y="1"/>
                  </a:cubicBezTo>
                  <a:close/>
                  <a:moveTo>
                    <a:pt x="129" y="37"/>
                  </a:moveTo>
                  <a:cubicBezTo>
                    <a:pt x="230" y="72"/>
                    <a:pt x="407" y="126"/>
                    <a:pt x="635" y="168"/>
                  </a:cubicBezTo>
                  <a:cubicBezTo>
                    <a:pt x="1001" y="301"/>
                    <a:pt x="1468" y="434"/>
                    <a:pt x="1969" y="568"/>
                  </a:cubicBezTo>
                  <a:cubicBezTo>
                    <a:pt x="2202" y="635"/>
                    <a:pt x="2402" y="735"/>
                    <a:pt x="2669" y="768"/>
                  </a:cubicBezTo>
                  <a:cubicBezTo>
                    <a:pt x="2869" y="801"/>
                    <a:pt x="3103" y="835"/>
                    <a:pt x="3303" y="835"/>
                  </a:cubicBezTo>
                  <a:cubicBezTo>
                    <a:pt x="3703" y="835"/>
                    <a:pt x="3970" y="801"/>
                    <a:pt x="3970" y="801"/>
                  </a:cubicBezTo>
                  <a:lnTo>
                    <a:pt x="3970" y="768"/>
                  </a:lnTo>
                  <a:cubicBezTo>
                    <a:pt x="3970" y="768"/>
                    <a:pt x="3770" y="601"/>
                    <a:pt x="3370" y="468"/>
                  </a:cubicBezTo>
                  <a:cubicBezTo>
                    <a:pt x="3203" y="434"/>
                    <a:pt x="3003" y="334"/>
                    <a:pt x="2769" y="301"/>
                  </a:cubicBezTo>
                  <a:cubicBezTo>
                    <a:pt x="2503" y="268"/>
                    <a:pt x="2269" y="268"/>
                    <a:pt x="2002" y="234"/>
                  </a:cubicBezTo>
                  <a:cubicBezTo>
                    <a:pt x="1502" y="134"/>
                    <a:pt x="1001" y="101"/>
                    <a:pt x="635" y="68"/>
                  </a:cubicBezTo>
                  <a:cubicBezTo>
                    <a:pt x="421" y="48"/>
                    <a:pt x="242" y="40"/>
                    <a:pt x="129" y="37"/>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2"/>
            <p:cNvSpPr/>
            <p:nvPr/>
          </p:nvSpPr>
          <p:spPr>
            <a:xfrm rot="-8100000">
              <a:off x="7769929" y="630243"/>
              <a:ext cx="63049" cy="159841"/>
            </a:xfrm>
            <a:custGeom>
              <a:avLst/>
              <a:gdLst/>
              <a:ahLst/>
              <a:cxnLst/>
              <a:rect l="l" t="t" r="r" b="b"/>
              <a:pathLst>
                <a:path w="3737" h="9474" extrusionOk="0">
                  <a:moveTo>
                    <a:pt x="1868" y="0"/>
                  </a:moveTo>
                  <a:cubicBezTo>
                    <a:pt x="1101" y="0"/>
                    <a:pt x="434" y="400"/>
                    <a:pt x="0" y="1068"/>
                  </a:cubicBezTo>
                  <a:cubicBezTo>
                    <a:pt x="1001" y="3703"/>
                    <a:pt x="1701" y="6538"/>
                    <a:pt x="1868" y="9474"/>
                  </a:cubicBezTo>
                  <a:cubicBezTo>
                    <a:pt x="2035" y="6538"/>
                    <a:pt x="2735" y="3703"/>
                    <a:pt x="3736" y="1068"/>
                  </a:cubicBezTo>
                  <a:cubicBezTo>
                    <a:pt x="3336" y="400"/>
                    <a:pt x="2669" y="0"/>
                    <a:pt x="1868"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8" name="Google Shape;1434;p42"/>
          <p:cNvSpPr txBox="1"/>
          <p:nvPr/>
        </p:nvSpPr>
        <p:spPr>
          <a:xfrm>
            <a:off x="-85509" y="996574"/>
            <a:ext cx="5458071" cy="706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2800"/>
              <a:buFont typeface="Didact Gothic" panose="00000500000000000000"/>
              <a:buNone/>
              <a:defRPr sz="1700" b="0" i="0" u="none" strike="noStrike" cap="none">
                <a:solidFill>
                  <a:schemeClr val="dk1"/>
                </a:solidFill>
                <a:latin typeface="Didact Gothic" panose="00000500000000000000"/>
                <a:ea typeface="Didact Gothic" panose="00000500000000000000"/>
                <a:cs typeface="Didact Gothic" panose="00000500000000000000"/>
                <a:sym typeface="Didact Gothic" panose="00000500000000000000"/>
              </a:defRPr>
            </a:lvl1pPr>
            <a:lvl2pPr marL="914400" marR="0" lvl="1" indent="-317500" algn="ctr" rtl="0">
              <a:lnSpc>
                <a:spcPct val="100000"/>
              </a:lnSpc>
              <a:spcBef>
                <a:spcPts val="0"/>
              </a:spcBef>
              <a:spcAft>
                <a:spcPts val="0"/>
              </a:spcAft>
              <a:buClr>
                <a:schemeClr val="dk1"/>
              </a:buClr>
              <a:buSzPts val="2800"/>
              <a:buFont typeface="Didact Gothic" panose="00000500000000000000"/>
              <a:buNone/>
              <a:defRPr sz="2800" b="0" i="0" u="none" strike="noStrike" cap="none">
                <a:solidFill>
                  <a:schemeClr val="dk1"/>
                </a:solidFill>
                <a:latin typeface="Didact Gothic" panose="00000500000000000000"/>
                <a:ea typeface="Didact Gothic" panose="00000500000000000000"/>
                <a:cs typeface="Didact Gothic" panose="00000500000000000000"/>
                <a:sym typeface="Didact Gothic" panose="00000500000000000000"/>
              </a:defRPr>
            </a:lvl2pPr>
            <a:lvl3pPr marL="1371600" marR="0" lvl="2" indent="-317500" algn="ctr" rtl="0">
              <a:lnSpc>
                <a:spcPct val="100000"/>
              </a:lnSpc>
              <a:spcBef>
                <a:spcPts val="0"/>
              </a:spcBef>
              <a:spcAft>
                <a:spcPts val="0"/>
              </a:spcAft>
              <a:buClr>
                <a:schemeClr val="dk1"/>
              </a:buClr>
              <a:buSzPts val="2800"/>
              <a:buFont typeface="Didact Gothic" panose="00000500000000000000"/>
              <a:buNone/>
              <a:defRPr sz="2800" b="0" i="0" u="none" strike="noStrike" cap="none">
                <a:solidFill>
                  <a:schemeClr val="dk1"/>
                </a:solidFill>
                <a:latin typeface="Didact Gothic" panose="00000500000000000000"/>
                <a:ea typeface="Didact Gothic" panose="00000500000000000000"/>
                <a:cs typeface="Didact Gothic" panose="00000500000000000000"/>
                <a:sym typeface="Didact Gothic" panose="00000500000000000000"/>
              </a:defRPr>
            </a:lvl3pPr>
            <a:lvl4pPr marL="1828800" marR="0" lvl="3" indent="-317500" algn="ctr" rtl="0">
              <a:lnSpc>
                <a:spcPct val="100000"/>
              </a:lnSpc>
              <a:spcBef>
                <a:spcPts val="0"/>
              </a:spcBef>
              <a:spcAft>
                <a:spcPts val="0"/>
              </a:spcAft>
              <a:buClr>
                <a:schemeClr val="dk1"/>
              </a:buClr>
              <a:buSzPts val="2800"/>
              <a:buFont typeface="Didact Gothic" panose="00000500000000000000"/>
              <a:buNone/>
              <a:defRPr sz="2800" b="0" i="0" u="none" strike="noStrike" cap="none">
                <a:solidFill>
                  <a:schemeClr val="dk1"/>
                </a:solidFill>
                <a:latin typeface="Didact Gothic" panose="00000500000000000000"/>
                <a:ea typeface="Didact Gothic" panose="00000500000000000000"/>
                <a:cs typeface="Didact Gothic" panose="00000500000000000000"/>
                <a:sym typeface="Didact Gothic" panose="00000500000000000000"/>
              </a:defRPr>
            </a:lvl4pPr>
            <a:lvl5pPr marL="2286000" marR="0" lvl="4" indent="-317500" algn="ctr" rtl="0">
              <a:lnSpc>
                <a:spcPct val="100000"/>
              </a:lnSpc>
              <a:spcBef>
                <a:spcPts val="0"/>
              </a:spcBef>
              <a:spcAft>
                <a:spcPts val="0"/>
              </a:spcAft>
              <a:buClr>
                <a:schemeClr val="dk1"/>
              </a:buClr>
              <a:buSzPts val="2800"/>
              <a:buFont typeface="Didact Gothic" panose="00000500000000000000"/>
              <a:buNone/>
              <a:defRPr sz="2800" b="0" i="0" u="none" strike="noStrike" cap="none">
                <a:solidFill>
                  <a:schemeClr val="dk1"/>
                </a:solidFill>
                <a:latin typeface="Didact Gothic" panose="00000500000000000000"/>
                <a:ea typeface="Didact Gothic" panose="00000500000000000000"/>
                <a:cs typeface="Didact Gothic" panose="00000500000000000000"/>
                <a:sym typeface="Didact Gothic" panose="00000500000000000000"/>
              </a:defRPr>
            </a:lvl5pPr>
            <a:lvl6pPr marL="2743200" marR="0" lvl="5" indent="-317500" algn="ctr" rtl="0">
              <a:lnSpc>
                <a:spcPct val="100000"/>
              </a:lnSpc>
              <a:spcBef>
                <a:spcPts val="0"/>
              </a:spcBef>
              <a:spcAft>
                <a:spcPts val="0"/>
              </a:spcAft>
              <a:buClr>
                <a:schemeClr val="dk1"/>
              </a:buClr>
              <a:buSzPts val="2800"/>
              <a:buFont typeface="Didact Gothic" panose="00000500000000000000"/>
              <a:buNone/>
              <a:defRPr sz="2800" b="0" i="0" u="none" strike="noStrike" cap="none">
                <a:solidFill>
                  <a:schemeClr val="dk1"/>
                </a:solidFill>
                <a:latin typeface="Didact Gothic" panose="00000500000000000000"/>
                <a:ea typeface="Didact Gothic" panose="00000500000000000000"/>
                <a:cs typeface="Didact Gothic" panose="00000500000000000000"/>
                <a:sym typeface="Didact Gothic" panose="00000500000000000000"/>
              </a:defRPr>
            </a:lvl6pPr>
            <a:lvl7pPr marL="3200400" marR="0" lvl="6" indent="-317500" algn="ctr" rtl="0">
              <a:lnSpc>
                <a:spcPct val="100000"/>
              </a:lnSpc>
              <a:spcBef>
                <a:spcPts val="0"/>
              </a:spcBef>
              <a:spcAft>
                <a:spcPts val="0"/>
              </a:spcAft>
              <a:buClr>
                <a:schemeClr val="dk1"/>
              </a:buClr>
              <a:buSzPts val="2800"/>
              <a:buFont typeface="Didact Gothic" panose="00000500000000000000"/>
              <a:buNone/>
              <a:defRPr sz="2800" b="0" i="0" u="none" strike="noStrike" cap="none">
                <a:solidFill>
                  <a:schemeClr val="dk1"/>
                </a:solidFill>
                <a:latin typeface="Didact Gothic" panose="00000500000000000000"/>
                <a:ea typeface="Didact Gothic" panose="00000500000000000000"/>
                <a:cs typeface="Didact Gothic" panose="00000500000000000000"/>
                <a:sym typeface="Didact Gothic" panose="00000500000000000000"/>
              </a:defRPr>
            </a:lvl7pPr>
            <a:lvl8pPr marL="3657600" marR="0" lvl="7" indent="-317500" algn="ctr" rtl="0">
              <a:lnSpc>
                <a:spcPct val="100000"/>
              </a:lnSpc>
              <a:spcBef>
                <a:spcPts val="0"/>
              </a:spcBef>
              <a:spcAft>
                <a:spcPts val="0"/>
              </a:spcAft>
              <a:buClr>
                <a:schemeClr val="dk1"/>
              </a:buClr>
              <a:buSzPts val="2800"/>
              <a:buFont typeface="Didact Gothic" panose="00000500000000000000"/>
              <a:buNone/>
              <a:defRPr sz="2800" b="0" i="0" u="none" strike="noStrike" cap="none">
                <a:solidFill>
                  <a:schemeClr val="dk1"/>
                </a:solidFill>
                <a:latin typeface="Didact Gothic" panose="00000500000000000000"/>
                <a:ea typeface="Didact Gothic" panose="00000500000000000000"/>
                <a:cs typeface="Didact Gothic" panose="00000500000000000000"/>
                <a:sym typeface="Didact Gothic" panose="00000500000000000000"/>
              </a:defRPr>
            </a:lvl8pPr>
            <a:lvl9pPr marL="4114800" marR="0" lvl="8" indent="-317500" algn="ctr" rtl="0">
              <a:lnSpc>
                <a:spcPct val="100000"/>
              </a:lnSpc>
              <a:spcBef>
                <a:spcPts val="0"/>
              </a:spcBef>
              <a:spcAft>
                <a:spcPts val="0"/>
              </a:spcAft>
              <a:buClr>
                <a:schemeClr val="dk1"/>
              </a:buClr>
              <a:buSzPts val="2800"/>
              <a:buFont typeface="Didact Gothic" panose="00000500000000000000"/>
              <a:buNone/>
              <a:defRPr sz="2800" b="0" i="0" u="none" strike="noStrike" cap="none">
                <a:solidFill>
                  <a:schemeClr val="dk1"/>
                </a:solidFill>
                <a:latin typeface="Didact Gothic" panose="00000500000000000000"/>
                <a:ea typeface="Didact Gothic" panose="00000500000000000000"/>
                <a:cs typeface="Didact Gothic" panose="00000500000000000000"/>
                <a:sym typeface="Didact Gothic" panose="00000500000000000000"/>
              </a:defRPr>
            </a:lvl9pPr>
          </a:lstStyle>
          <a:p>
            <a:pPr marL="0" indent="0" algn="ctr">
              <a:lnSpc>
                <a:spcPct val="150000"/>
              </a:lnSpc>
              <a:buSzPts val="1100"/>
              <a:buFont typeface="Arial" panose="020B0604020202020204"/>
              <a:buNone/>
            </a:pPr>
            <a:r>
              <a:rPr lang="en-US" sz="2800" dirty="0" err="1">
                <a:ln>
                  <a:solidFill>
                    <a:schemeClr val="accent5"/>
                  </a:solidFill>
                </a:ln>
                <a:solidFill>
                  <a:schemeClr val="accent3"/>
                </a:solidFill>
                <a:latin typeface="Times New Roman" panose="02020603050405020304" pitchFamily="18" charset="0"/>
                <a:cs typeface="Times New Roman" panose="02020603050405020304" pitchFamily="18" charset="0"/>
              </a:rPr>
              <a:t>TIẾT</a:t>
            </a:r>
            <a:r>
              <a:rPr lang="en-US" sz="2800" dirty="0">
                <a:ln>
                  <a:solidFill>
                    <a:schemeClr val="accent5"/>
                  </a:solidFill>
                </a:ln>
                <a:solidFill>
                  <a:schemeClr val="accent3"/>
                </a:solidFill>
                <a:latin typeface="Times New Roman" panose="02020603050405020304" pitchFamily="18" charset="0"/>
                <a:cs typeface="Times New Roman" panose="02020603050405020304" pitchFamily="18" charset="0"/>
              </a:rPr>
              <a:t> 85: </a:t>
            </a:r>
          </a:p>
          <a:p>
            <a:pPr marL="0" indent="0" algn="ctr">
              <a:lnSpc>
                <a:spcPct val="150000"/>
              </a:lnSpc>
              <a:buSzPts val="1100"/>
              <a:buFont typeface="Arial" panose="020B0604020202020204"/>
              <a:buNone/>
            </a:pPr>
            <a:r>
              <a:rPr lang="en-US" sz="2400" b="1" dirty="0" err="1">
                <a:ln>
                  <a:solidFill>
                    <a:schemeClr val="accent5"/>
                  </a:solidFill>
                </a:ln>
                <a:solidFill>
                  <a:schemeClr val="accent3"/>
                </a:solidFill>
                <a:latin typeface="Times New Roman" panose="02020603050405020304" pitchFamily="18" charset="0"/>
                <a:cs typeface="Times New Roman" panose="02020603050405020304" pitchFamily="18" charset="0"/>
              </a:rPr>
              <a:t>TÔN TRỌNG VÀ BẢO VỆ QUYỀN SỬ HỮU TRÍ TUỆ</a:t>
            </a:r>
          </a:p>
        </p:txBody>
      </p:sp>
      <p:sp>
        <p:nvSpPr>
          <p:cNvPr id="2" name="Rectangles 1"/>
          <p:cNvSpPr/>
          <p:nvPr/>
        </p:nvSpPr>
        <p:spPr>
          <a:xfrm>
            <a:off x="393700" y="15240"/>
            <a:ext cx="8675370" cy="369570"/>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DỰ ÁN CỘNG ĐỒNG 12 BỘ SÁCH KẾT NỐI VÀ TRI THỨC</a:t>
            </a:r>
          </a:p>
        </p:txBody>
      </p:sp>
      <p:sp>
        <p:nvSpPr>
          <p:cNvPr id="3" name="Rectangles 2"/>
          <p:cNvSpPr/>
          <p:nvPr/>
        </p:nvSpPr>
        <p:spPr>
          <a:xfrm>
            <a:off x="410210" y="3707130"/>
            <a:ext cx="5788025" cy="641350"/>
          </a:xfrm>
          <a:prstGeom prst="rect">
            <a:avLst/>
          </a:prstGeom>
          <a:noFill/>
          <a:ln>
            <a:solidFill>
              <a:schemeClr val="accent6"/>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b="1" dirty="0">
                <a:solidFill>
                  <a:srgbClr val="FF0000"/>
                </a:solidFill>
              </a:rPr>
              <a:t>GV </a:t>
            </a:r>
            <a:r>
              <a:rPr lang="en-US" b="1" dirty="0" err="1">
                <a:solidFill>
                  <a:srgbClr val="FF0000"/>
                </a:solidFill>
              </a:rPr>
              <a:t>thực</a:t>
            </a:r>
            <a:r>
              <a:rPr lang="en-US" b="1" dirty="0">
                <a:solidFill>
                  <a:srgbClr val="FF0000"/>
                </a:solidFill>
              </a:rPr>
              <a:t> </a:t>
            </a:r>
            <a:r>
              <a:rPr lang="en-US" b="1" dirty="0" err="1">
                <a:solidFill>
                  <a:srgbClr val="FF0000"/>
                </a:solidFill>
              </a:rPr>
              <a:t>hiện</a:t>
            </a:r>
            <a:r>
              <a:rPr lang="en-US" b="1" dirty="0">
                <a:solidFill>
                  <a:srgbClr val="FF0000"/>
                </a:solidFill>
              </a:rPr>
              <a:t>:</a:t>
            </a:r>
          </a:p>
          <a:p>
            <a:pPr algn="just"/>
            <a:r>
              <a:rPr lang="en-US" dirty="0">
                <a:solidFill>
                  <a:srgbClr val="FF0000"/>
                </a:solidFill>
              </a:rPr>
              <a:t>1. </a:t>
            </a:r>
            <a:r>
              <a:rPr lang="en-US" dirty="0" err="1">
                <a:solidFill>
                  <a:srgbClr val="FF0000"/>
                </a:solidFill>
              </a:rPr>
              <a:t>Nguyễn</a:t>
            </a:r>
            <a:r>
              <a:rPr lang="en-US" dirty="0">
                <a:solidFill>
                  <a:srgbClr val="FF0000"/>
                </a:solidFill>
              </a:rPr>
              <a:t> </a:t>
            </a:r>
            <a:r>
              <a:rPr lang="en-US" dirty="0" err="1">
                <a:solidFill>
                  <a:srgbClr val="FF0000"/>
                </a:solidFill>
              </a:rPr>
              <a:t>Thị</a:t>
            </a:r>
            <a:r>
              <a:rPr lang="en-US" dirty="0">
                <a:solidFill>
                  <a:srgbClr val="FF0000"/>
                </a:solidFill>
              </a:rPr>
              <a:t> </a:t>
            </a:r>
            <a:r>
              <a:rPr lang="en-US" dirty="0" err="1">
                <a:solidFill>
                  <a:srgbClr val="FF0000"/>
                </a:solidFill>
              </a:rPr>
              <a:t>Lệ</a:t>
            </a:r>
            <a:r>
              <a:rPr lang="en-US" dirty="0">
                <a:solidFill>
                  <a:srgbClr val="FF0000"/>
                </a:solidFill>
              </a:rPr>
              <a:t> </a:t>
            </a:r>
            <a:r>
              <a:rPr lang="en-US" dirty="0" err="1">
                <a:solidFill>
                  <a:srgbClr val="FF0000"/>
                </a:solidFill>
              </a:rPr>
              <a:t>Hằng</a:t>
            </a:r>
            <a:r>
              <a:rPr lang="en-US" dirty="0">
                <a:solidFill>
                  <a:srgbClr val="FF0000"/>
                </a:solidFill>
              </a:rPr>
              <a:t>  - THPT </a:t>
            </a:r>
            <a:r>
              <a:rPr lang="en-US" dirty="0" err="1">
                <a:solidFill>
                  <a:srgbClr val="FF0000"/>
                </a:solidFill>
              </a:rPr>
              <a:t>Hàn</a:t>
            </a:r>
            <a:r>
              <a:rPr lang="en-US" dirty="0">
                <a:solidFill>
                  <a:srgbClr val="FF0000"/>
                </a:solidFill>
              </a:rPr>
              <a:t> </a:t>
            </a:r>
            <a:r>
              <a:rPr lang="en-US" dirty="0" err="1">
                <a:solidFill>
                  <a:srgbClr val="FF0000"/>
                </a:solidFill>
              </a:rPr>
              <a:t>Thuyên</a:t>
            </a:r>
            <a:r>
              <a:rPr lang="en-US" dirty="0">
                <a:solidFill>
                  <a:srgbClr val="FF0000"/>
                </a:solidFill>
              </a:rPr>
              <a:t> - </a:t>
            </a:r>
            <a:r>
              <a:rPr lang="en-US" dirty="0" err="1">
                <a:solidFill>
                  <a:srgbClr val="FF0000"/>
                </a:solidFill>
              </a:rPr>
              <a:t>Bắc</a:t>
            </a:r>
            <a:r>
              <a:rPr lang="en-US" dirty="0">
                <a:solidFill>
                  <a:srgbClr val="FF0000"/>
                </a:solidFill>
              </a:rPr>
              <a:t> Ninh</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4">
                                            <p:txEl>
                                              <p:pRg st="0" end="0"/>
                                            </p:txEl>
                                          </p:spTgt>
                                        </p:tgtEl>
                                        <p:attrNameLst>
                                          <p:attrName>style.visibility</p:attrName>
                                        </p:attrNameLst>
                                      </p:cBhvr>
                                      <p:to>
                                        <p:strVal val="visible"/>
                                      </p:to>
                                    </p:set>
                                    <p:animEffect transition="in" filter="barn(inVertical)">
                                      <p:cBhvr>
                                        <p:cTn id="7" dur="500"/>
                                        <p:tgtEl>
                                          <p:spTgt spid="1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498"/>
                                        </p:tgtEl>
                                        <p:attrNameLst>
                                          <p:attrName>style.visibility</p:attrName>
                                        </p:attrNameLst>
                                      </p:cBhvr>
                                      <p:to>
                                        <p:strVal val="visible"/>
                                      </p:to>
                                    </p:set>
                                    <p:anim calcmode="lin" valueType="num">
                                      <p:cBhvr>
                                        <p:cTn id="12" dur="500" fill="hold"/>
                                        <p:tgtEl>
                                          <p:spTgt spid="498"/>
                                        </p:tgtEl>
                                        <p:attrNameLst>
                                          <p:attrName>ppt_w</p:attrName>
                                        </p:attrNameLst>
                                      </p:cBhvr>
                                      <p:tavLst>
                                        <p:tav tm="0">
                                          <p:val>
                                            <p:fltVal val="0"/>
                                          </p:val>
                                        </p:tav>
                                        <p:tav tm="100000">
                                          <p:val>
                                            <p:strVal val="#ppt_w"/>
                                          </p:val>
                                        </p:tav>
                                      </p:tavLst>
                                    </p:anim>
                                    <p:anim calcmode="lin" valueType="num">
                                      <p:cBhvr>
                                        <p:cTn id="13" dur="500" fill="hold"/>
                                        <p:tgtEl>
                                          <p:spTgt spid="498"/>
                                        </p:tgtEl>
                                        <p:attrNameLst>
                                          <p:attrName>ppt_h</p:attrName>
                                        </p:attrNameLst>
                                      </p:cBhvr>
                                      <p:tavLst>
                                        <p:tav tm="0">
                                          <p:val>
                                            <p:fltVal val="0"/>
                                          </p:val>
                                        </p:tav>
                                        <p:tav tm="100000">
                                          <p:val>
                                            <p:strVal val="#ppt_h"/>
                                          </p:val>
                                        </p:tav>
                                      </p:tavLst>
                                    </p:anim>
                                    <p:anim calcmode="lin" valueType="num">
                                      <p:cBhvr>
                                        <p:cTn id="14" dur="500" fill="hold"/>
                                        <p:tgtEl>
                                          <p:spTgt spid="498"/>
                                        </p:tgtEl>
                                        <p:attrNameLst>
                                          <p:attrName>style.rotation</p:attrName>
                                        </p:attrNameLst>
                                      </p:cBhvr>
                                      <p:tavLst>
                                        <p:tav tm="0">
                                          <p:val>
                                            <p:fltVal val="360"/>
                                          </p:val>
                                        </p:tav>
                                        <p:tav tm="100000">
                                          <p:val>
                                            <p:fltVal val="0"/>
                                          </p:val>
                                        </p:tav>
                                      </p:tavLst>
                                    </p:anim>
                                    <p:animEffect transition="in" filter="fade">
                                      <p:cBhvr>
                                        <p:cTn id="15" dur="500"/>
                                        <p:tgtEl>
                                          <p:spTgt spid="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 grpId="0" build="p"/>
      <p:bldP spid="4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69"/>
        <p:cNvGrpSpPr/>
        <p:nvPr/>
      </p:nvGrpSpPr>
      <p:grpSpPr>
        <a:xfrm>
          <a:off x="0" y="0"/>
          <a:ext cx="0" cy="0"/>
          <a:chOff x="0" y="0"/>
          <a:chExt cx="0" cy="0"/>
        </a:xfrm>
      </p:grpSpPr>
      <p:grpSp>
        <p:nvGrpSpPr>
          <p:cNvPr id="3639" name="Google Shape;3639;p50"/>
          <p:cNvGrpSpPr/>
          <p:nvPr/>
        </p:nvGrpSpPr>
        <p:grpSpPr>
          <a:xfrm>
            <a:off x="-692989" y="411685"/>
            <a:ext cx="2213385" cy="1940862"/>
            <a:chOff x="-692989" y="411685"/>
            <a:chExt cx="2213385" cy="1940862"/>
          </a:xfrm>
        </p:grpSpPr>
        <p:sp>
          <p:nvSpPr>
            <p:cNvPr id="3640" name="Google Shape;3640;p50"/>
            <p:cNvSpPr/>
            <p:nvPr/>
          </p:nvSpPr>
          <p:spPr>
            <a:xfrm rot="7543098">
              <a:off x="321707" y="289939"/>
              <a:ext cx="606892" cy="1768924"/>
            </a:xfrm>
            <a:custGeom>
              <a:avLst/>
              <a:gdLst/>
              <a:ahLst/>
              <a:cxnLst/>
              <a:rect l="l" t="t" r="r" b="b"/>
              <a:pathLst>
                <a:path w="10097" h="29430" extrusionOk="0">
                  <a:moveTo>
                    <a:pt x="2565" y="0"/>
                  </a:moveTo>
                  <a:cubicBezTo>
                    <a:pt x="1598" y="0"/>
                    <a:pt x="884" y="1702"/>
                    <a:pt x="596" y="5323"/>
                  </a:cubicBezTo>
                  <a:cubicBezTo>
                    <a:pt x="0" y="12931"/>
                    <a:pt x="4918" y="27611"/>
                    <a:pt x="4918" y="27611"/>
                  </a:cubicBezTo>
                  <a:cubicBezTo>
                    <a:pt x="5312" y="28848"/>
                    <a:pt x="6189" y="29429"/>
                    <a:pt x="7103" y="29429"/>
                  </a:cubicBezTo>
                  <a:cubicBezTo>
                    <a:pt x="8451" y="29429"/>
                    <a:pt x="9881" y="28165"/>
                    <a:pt x="9966" y="25873"/>
                  </a:cubicBezTo>
                  <a:cubicBezTo>
                    <a:pt x="10097" y="22039"/>
                    <a:pt x="9228" y="13288"/>
                    <a:pt x="6466" y="5930"/>
                  </a:cubicBezTo>
                  <a:cubicBezTo>
                    <a:pt x="5010" y="2075"/>
                    <a:pt x="3633" y="0"/>
                    <a:pt x="2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1" name="Google Shape;3641;p50"/>
            <p:cNvGrpSpPr/>
            <p:nvPr/>
          </p:nvGrpSpPr>
          <p:grpSpPr>
            <a:xfrm>
              <a:off x="-692989" y="651690"/>
              <a:ext cx="1949365" cy="1700857"/>
              <a:chOff x="2216761" y="-454735"/>
              <a:chExt cx="1949365" cy="1700857"/>
            </a:xfrm>
          </p:grpSpPr>
          <p:sp>
            <p:nvSpPr>
              <p:cNvPr id="3642" name="Google Shape;3642;p50"/>
              <p:cNvSpPr/>
              <p:nvPr/>
            </p:nvSpPr>
            <p:spPr>
              <a:xfrm rot="7543098">
                <a:off x="2809980" y="-530512"/>
                <a:ext cx="762927" cy="1852411"/>
              </a:xfrm>
              <a:custGeom>
                <a:avLst/>
                <a:gdLst/>
                <a:ahLst/>
                <a:cxnLst/>
                <a:rect l="l" t="t" r="r" b="b"/>
                <a:pathLst>
                  <a:path w="12693" h="30819" extrusionOk="0">
                    <a:moveTo>
                      <a:pt x="10452" y="0"/>
                    </a:moveTo>
                    <a:cubicBezTo>
                      <a:pt x="10449" y="0"/>
                      <a:pt x="10445" y="1"/>
                      <a:pt x="10442" y="1"/>
                    </a:cubicBezTo>
                    <a:cubicBezTo>
                      <a:pt x="9573" y="60"/>
                      <a:pt x="7144" y="3132"/>
                      <a:pt x="4537" y="7764"/>
                    </a:cubicBezTo>
                    <a:cubicBezTo>
                      <a:pt x="1929" y="12383"/>
                      <a:pt x="1263" y="17860"/>
                      <a:pt x="1263" y="17860"/>
                    </a:cubicBezTo>
                    <a:cubicBezTo>
                      <a:pt x="1" y="24516"/>
                      <a:pt x="715" y="29862"/>
                      <a:pt x="2822" y="30624"/>
                    </a:cubicBezTo>
                    <a:cubicBezTo>
                      <a:pt x="3187" y="30753"/>
                      <a:pt x="3609" y="30819"/>
                      <a:pt x="4065" y="30819"/>
                    </a:cubicBezTo>
                    <a:cubicBezTo>
                      <a:pt x="6258" y="30819"/>
                      <a:pt x="9240" y="29295"/>
                      <a:pt x="10502" y="25944"/>
                    </a:cubicBezTo>
                    <a:cubicBezTo>
                      <a:pt x="12038" y="21908"/>
                      <a:pt x="12693" y="16015"/>
                      <a:pt x="12574" y="12169"/>
                    </a:cubicBezTo>
                    <a:cubicBezTo>
                      <a:pt x="12455" y="8325"/>
                      <a:pt x="11331" y="0"/>
                      <a:pt x="104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50"/>
              <p:cNvSpPr/>
              <p:nvPr/>
            </p:nvSpPr>
            <p:spPr>
              <a:xfrm rot="7543098">
                <a:off x="2823344" y="-516959"/>
                <a:ext cx="717848" cy="1850007"/>
              </a:xfrm>
              <a:custGeom>
                <a:avLst/>
                <a:gdLst/>
                <a:ahLst/>
                <a:cxnLst/>
                <a:rect l="l" t="t" r="r" b="b"/>
                <a:pathLst>
                  <a:path w="11943" h="30779" extrusionOk="0">
                    <a:moveTo>
                      <a:pt x="9776" y="1"/>
                    </a:moveTo>
                    <a:cubicBezTo>
                      <a:pt x="9692" y="1"/>
                      <a:pt x="9621" y="24"/>
                      <a:pt x="9549" y="72"/>
                    </a:cubicBezTo>
                    <a:cubicBezTo>
                      <a:pt x="9395" y="667"/>
                      <a:pt x="9204" y="1489"/>
                      <a:pt x="8954" y="2465"/>
                    </a:cubicBezTo>
                    <a:lnTo>
                      <a:pt x="8418" y="1025"/>
                    </a:lnTo>
                    <a:cubicBezTo>
                      <a:pt x="8371" y="1084"/>
                      <a:pt x="8311" y="1144"/>
                      <a:pt x="8263" y="1203"/>
                    </a:cubicBezTo>
                    <a:lnTo>
                      <a:pt x="8883" y="2822"/>
                    </a:lnTo>
                    <a:cubicBezTo>
                      <a:pt x="8680" y="3632"/>
                      <a:pt x="8466" y="4537"/>
                      <a:pt x="8228" y="5537"/>
                    </a:cubicBezTo>
                    <a:lnTo>
                      <a:pt x="6751" y="3168"/>
                    </a:lnTo>
                    <a:lnTo>
                      <a:pt x="6609" y="3346"/>
                    </a:lnTo>
                    <a:lnTo>
                      <a:pt x="8144" y="5811"/>
                    </a:lnTo>
                    <a:cubicBezTo>
                      <a:pt x="7942" y="6644"/>
                      <a:pt x="7728" y="7525"/>
                      <a:pt x="7501" y="8454"/>
                    </a:cubicBezTo>
                    <a:lnTo>
                      <a:pt x="5346" y="5275"/>
                    </a:lnTo>
                    <a:cubicBezTo>
                      <a:pt x="5299" y="5335"/>
                      <a:pt x="5275" y="5418"/>
                      <a:pt x="5227" y="5477"/>
                    </a:cubicBezTo>
                    <a:lnTo>
                      <a:pt x="7442" y="8728"/>
                    </a:lnTo>
                    <a:cubicBezTo>
                      <a:pt x="7228" y="9645"/>
                      <a:pt x="7001" y="10573"/>
                      <a:pt x="6775" y="11550"/>
                    </a:cubicBezTo>
                    <a:lnTo>
                      <a:pt x="3572" y="8359"/>
                    </a:lnTo>
                    <a:cubicBezTo>
                      <a:pt x="3549" y="8418"/>
                      <a:pt x="3513" y="8490"/>
                      <a:pt x="3477" y="8549"/>
                    </a:cubicBezTo>
                    <a:lnTo>
                      <a:pt x="6716" y="11788"/>
                    </a:lnTo>
                    <a:cubicBezTo>
                      <a:pt x="6537" y="12502"/>
                      <a:pt x="6370" y="13228"/>
                      <a:pt x="6192" y="13967"/>
                    </a:cubicBezTo>
                    <a:lnTo>
                      <a:pt x="2656" y="10335"/>
                    </a:lnTo>
                    <a:cubicBezTo>
                      <a:pt x="2620" y="10419"/>
                      <a:pt x="2596" y="10478"/>
                      <a:pt x="2560" y="10550"/>
                    </a:cubicBezTo>
                    <a:lnTo>
                      <a:pt x="6144" y="14205"/>
                    </a:lnTo>
                    <a:cubicBezTo>
                      <a:pt x="5954" y="14943"/>
                      <a:pt x="5799" y="15681"/>
                      <a:pt x="5620" y="16431"/>
                    </a:cubicBezTo>
                    <a:lnTo>
                      <a:pt x="1763" y="12800"/>
                    </a:lnTo>
                    <a:cubicBezTo>
                      <a:pt x="1727" y="12871"/>
                      <a:pt x="1715" y="12943"/>
                      <a:pt x="1691" y="13014"/>
                    </a:cubicBezTo>
                    <a:lnTo>
                      <a:pt x="5561" y="16669"/>
                    </a:lnTo>
                    <a:cubicBezTo>
                      <a:pt x="5358" y="17455"/>
                      <a:pt x="5180" y="18253"/>
                      <a:pt x="5001" y="19051"/>
                    </a:cubicBezTo>
                    <a:lnTo>
                      <a:pt x="1013" y="15622"/>
                    </a:lnTo>
                    <a:lnTo>
                      <a:pt x="977" y="15848"/>
                    </a:lnTo>
                    <a:lnTo>
                      <a:pt x="4965" y="19265"/>
                    </a:lnTo>
                    <a:cubicBezTo>
                      <a:pt x="4751" y="20194"/>
                      <a:pt x="4549" y="21098"/>
                      <a:pt x="4334" y="21980"/>
                    </a:cubicBezTo>
                    <a:lnTo>
                      <a:pt x="441" y="18824"/>
                    </a:lnTo>
                    <a:cubicBezTo>
                      <a:pt x="417" y="18896"/>
                      <a:pt x="405" y="18991"/>
                      <a:pt x="393" y="19062"/>
                    </a:cubicBezTo>
                    <a:lnTo>
                      <a:pt x="4275" y="22218"/>
                    </a:lnTo>
                    <a:cubicBezTo>
                      <a:pt x="4132" y="22837"/>
                      <a:pt x="3989" y="23468"/>
                      <a:pt x="3858" y="24075"/>
                    </a:cubicBezTo>
                    <a:lnTo>
                      <a:pt x="143" y="21098"/>
                    </a:lnTo>
                    <a:cubicBezTo>
                      <a:pt x="120" y="21194"/>
                      <a:pt x="120" y="21265"/>
                      <a:pt x="108" y="21337"/>
                    </a:cubicBezTo>
                    <a:lnTo>
                      <a:pt x="3811" y="24301"/>
                    </a:lnTo>
                    <a:cubicBezTo>
                      <a:pt x="3572" y="25385"/>
                      <a:pt x="3358" y="26432"/>
                      <a:pt x="3144" y="27397"/>
                    </a:cubicBezTo>
                    <a:lnTo>
                      <a:pt x="1" y="25004"/>
                    </a:lnTo>
                    <a:lnTo>
                      <a:pt x="1" y="25004"/>
                    </a:lnTo>
                    <a:cubicBezTo>
                      <a:pt x="1" y="25087"/>
                      <a:pt x="24" y="25182"/>
                      <a:pt x="24" y="25266"/>
                    </a:cubicBezTo>
                    <a:lnTo>
                      <a:pt x="3096" y="27623"/>
                    </a:lnTo>
                    <a:cubicBezTo>
                      <a:pt x="2858" y="28778"/>
                      <a:pt x="2644" y="29826"/>
                      <a:pt x="2477" y="30731"/>
                    </a:cubicBezTo>
                    <a:cubicBezTo>
                      <a:pt x="2537" y="30742"/>
                      <a:pt x="2608" y="30754"/>
                      <a:pt x="2679" y="30778"/>
                    </a:cubicBezTo>
                    <a:cubicBezTo>
                      <a:pt x="2799" y="30183"/>
                      <a:pt x="2918" y="29528"/>
                      <a:pt x="3072" y="28826"/>
                    </a:cubicBezTo>
                    <a:lnTo>
                      <a:pt x="8335" y="28492"/>
                    </a:lnTo>
                    <a:cubicBezTo>
                      <a:pt x="8406" y="28421"/>
                      <a:pt x="8478" y="28349"/>
                      <a:pt x="8537" y="28278"/>
                    </a:cubicBezTo>
                    <a:lnTo>
                      <a:pt x="8537" y="28278"/>
                    </a:lnTo>
                    <a:lnTo>
                      <a:pt x="3120" y="28611"/>
                    </a:lnTo>
                    <a:cubicBezTo>
                      <a:pt x="3275" y="27802"/>
                      <a:pt x="3477" y="26921"/>
                      <a:pt x="3668" y="25992"/>
                    </a:cubicBezTo>
                    <a:lnTo>
                      <a:pt x="10168" y="25135"/>
                    </a:lnTo>
                    <a:cubicBezTo>
                      <a:pt x="10204" y="25063"/>
                      <a:pt x="10216" y="24980"/>
                      <a:pt x="10240" y="24908"/>
                    </a:cubicBezTo>
                    <a:lnTo>
                      <a:pt x="10240" y="24908"/>
                    </a:lnTo>
                    <a:lnTo>
                      <a:pt x="3727" y="25766"/>
                    </a:lnTo>
                    <a:cubicBezTo>
                      <a:pt x="3906" y="24980"/>
                      <a:pt x="4084" y="24170"/>
                      <a:pt x="4263" y="23337"/>
                    </a:cubicBezTo>
                    <a:lnTo>
                      <a:pt x="11050" y="21789"/>
                    </a:lnTo>
                    <a:lnTo>
                      <a:pt x="11097" y="21563"/>
                    </a:lnTo>
                    <a:lnTo>
                      <a:pt x="4323" y="23075"/>
                    </a:lnTo>
                    <a:cubicBezTo>
                      <a:pt x="4501" y="22325"/>
                      <a:pt x="4680" y="21527"/>
                      <a:pt x="4858" y="20729"/>
                    </a:cubicBezTo>
                    <a:lnTo>
                      <a:pt x="11538" y="18955"/>
                    </a:lnTo>
                    <a:cubicBezTo>
                      <a:pt x="11562" y="18884"/>
                      <a:pt x="11562" y="18812"/>
                      <a:pt x="11573" y="18729"/>
                    </a:cubicBezTo>
                    <a:lnTo>
                      <a:pt x="11573" y="18729"/>
                    </a:lnTo>
                    <a:lnTo>
                      <a:pt x="4906" y="20491"/>
                    </a:lnTo>
                    <a:cubicBezTo>
                      <a:pt x="5096" y="19622"/>
                      <a:pt x="5311" y="18729"/>
                      <a:pt x="5513" y="17836"/>
                    </a:cubicBezTo>
                    <a:lnTo>
                      <a:pt x="11823" y="16253"/>
                    </a:lnTo>
                    <a:cubicBezTo>
                      <a:pt x="11823" y="16169"/>
                      <a:pt x="11835" y="16098"/>
                      <a:pt x="11835" y="16026"/>
                    </a:cubicBezTo>
                    <a:lnTo>
                      <a:pt x="11835" y="16026"/>
                    </a:lnTo>
                    <a:lnTo>
                      <a:pt x="5561" y="17622"/>
                    </a:lnTo>
                    <a:cubicBezTo>
                      <a:pt x="5716" y="16907"/>
                      <a:pt x="5906" y="16169"/>
                      <a:pt x="6061" y="15455"/>
                    </a:cubicBezTo>
                    <a:lnTo>
                      <a:pt x="11943" y="13609"/>
                    </a:lnTo>
                    <a:lnTo>
                      <a:pt x="11943" y="13395"/>
                    </a:lnTo>
                    <a:lnTo>
                      <a:pt x="6108" y="15217"/>
                    </a:lnTo>
                    <a:cubicBezTo>
                      <a:pt x="6323" y="14371"/>
                      <a:pt x="6513" y="13514"/>
                      <a:pt x="6704" y="12681"/>
                    </a:cubicBezTo>
                    <a:lnTo>
                      <a:pt x="11883" y="11383"/>
                    </a:lnTo>
                    <a:cubicBezTo>
                      <a:pt x="11883" y="11312"/>
                      <a:pt x="11871" y="11252"/>
                      <a:pt x="11871" y="11169"/>
                    </a:cubicBezTo>
                    <a:lnTo>
                      <a:pt x="6751" y="12455"/>
                    </a:lnTo>
                    <a:cubicBezTo>
                      <a:pt x="6918" y="11752"/>
                      <a:pt x="7073" y="11050"/>
                      <a:pt x="7240" y="10371"/>
                    </a:cubicBezTo>
                    <a:lnTo>
                      <a:pt x="11681" y="8895"/>
                    </a:lnTo>
                    <a:cubicBezTo>
                      <a:pt x="11681" y="8823"/>
                      <a:pt x="11657" y="8764"/>
                      <a:pt x="11657" y="8692"/>
                    </a:cubicBezTo>
                    <a:lnTo>
                      <a:pt x="7299" y="10145"/>
                    </a:lnTo>
                    <a:cubicBezTo>
                      <a:pt x="7537" y="9180"/>
                      <a:pt x="7763" y="8240"/>
                      <a:pt x="7966" y="7335"/>
                    </a:cubicBezTo>
                    <a:lnTo>
                      <a:pt x="11347" y="6132"/>
                    </a:lnTo>
                    <a:cubicBezTo>
                      <a:pt x="11335" y="6049"/>
                      <a:pt x="11335" y="5989"/>
                      <a:pt x="11323" y="5918"/>
                    </a:cubicBezTo>
                    <a:lnTo>
                      <a:pt x="8025" y="7097"/>
                    </a:lnTo>
                    <a:cubicBezTo>
                      <a:pt x="8228" y="6287"/>
                      <a:pt x="8406" y="5537"/>
                      <a:pt x="8585" y="4835"/>
                    </a:cubicBezTo>
                    <a:lnTo>
                      <a:pt x="11002" y="3906"/>
                    </a:lnTo>
                    <a:cubicBezTo>
                      <a:pt x="10990" y="3834"/>
                      <a:pt x="10978" y="3775"/>
                      <a:pt x="10978" y="3703"/>
                    </a:cubicBezTo>
                    <a:lnTo>
                      <a:pt x="8644" y="4596"/>
                    </a:lnTo>
                    <a:cubicBezTo>
                      <a:pt x="8918" y="3430"/>
                      <a:pt x="9180" y="2406"/>
                      <a:pt x="9383" y="1548"/>
                    </a:cubicBezTo>
                    <a:lnTo>
                      <a:pt x="10383" y="1084"/>
                    </a:lnTo>
                    <a:cubicBezTo>
                      <a:pt x="10371" y="1013"/>
                      <a:pt x="10335" y="953"/>
                      <a:pt x="10323" y="894"/>
                    </a:cubicBezTo>
                    <a:lnTo>
                      <a:pt x="9442" y="1286"/>
                    </a:lnTo>
                    <a:cubicBezTo>
                      <a:pt x="9561" y="786"/>
                      <a:pt x="9680" y="358"/>
                      <a:pt x="9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 name="Rectangle: Diagonal Corners Rounded 12"/>
          <p:cNvSpPr/>
          <p:nvPr/>
        </p:nvSpPr>
        <p:spPr>
          <a:xfrm>
            <a:off x="1520190" y="821690"/>
            <a:ext cx="6492240" cy="2711450"/>
          </a:xfrm>
          <a:prstGeom prst="round2DiagRect">
            <a:avLst/>
          </a:prstGeom>
          <a:solidFill>
            <a:schemeClr val="accent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vi-VN" sz="2400" b="1" dirty="0">
                <a:solidFill>
                  <a:srgbClr val="FFFF00"/>
                </a:solidFill>
                <a:latin typeface="Times New Roman" panose="02020603050405020304" pitchFamily="18" charset="0"/>
                <a:cs typeface="Times New Roman" panose="02020603050405020304" pitchFamily="18" charset="0"/>
              </a:rPr>
              <a:t>HS </a:t>
            </a:r>
            <a:r>
              <a:rPr lang="en-US" altLang="vi-VN" sz="2400" b="1" dirty="0" err="1">
                <a:solidFill>
                  <a:srgbClr val="FFFF00"/>
                </a:solidFill>
                <a:latin typeface="Times New Roman" panose="02020603050405020304" pitchFamily="18" charset="0"/>
                <a:cs typeface="Times New Roman" panose="02020603050405020304" pitchFamily="18" charset="0"/>
              </a:rPr>
              <a:t>thảo</a:t>
            </a:r>
            <a:r>
              <a:rPr lang="en-US" altLang="vi-VN" sz="2400" b="1" dirty="0">
                <a:solidFill>
                  <a:srgbClr val="FFFF00"/>
                </a:solidFill>
                <a:latin typeface="Times New Roman" panose="02020603050405020304" pitchFamily="18" charset="0"/>
                <a:cs typeface="Times New Roman" panose="02020603050405020304" pitchFamily="18" charset="0"/>
              </a:rPr>
              <a:t> </a:t>
            </a:r>
            <a:r>
              <a:rPr lang="en-US" altLang="vi-VN" sz="2400" b="1" dirty="0" err="1">
                <a:solidFill>
                  <a:srgbClr val="FFFF00"/>
                </a:solidFill>
                <a:latin typeface="Times New Roman" panose="02020603050405020304" pitchFamily="18" charset="0"/>
                <a:cs typeface="Times New Roman" panose="02020603050405020304" pitchFamily="18" charset="0"/>
              </a:rPr>
              <a:t>luận</a:t>
            </a:r>
            <a:r>
              <a:rPr lang="en-US" altLang="vi-VN" sz="2400" b="1" dirty="0">
                <a:solidFill>
                  <a:srgbClr val="FFFF00"/>
                </a:solidFill>
                <a:latin typeface="Times New Roman" panose="02020603050405020304" pitchFamily="18" charset="0"/>
                <a:cs typeface="Times New Roman" panose="02020603050405020304" pitchFamily="18" charset="0"/>
              </a:rPr>
              <a:t>: </a:t>
            </a:r>
            <a:r>
              <a:rPr lang="vi-VN" sz="2400" b="1" dirty="0">
                <a:solidFill>
                  <a:srgbClr val="FFFF00"/>
                </a:solidFill>
                <a:latin typeface="Times New Roman" panose="02020603050405020304" pitchFamily="18" charset="0"/>
                <a:cs typeface="Times New Roman" panose="02020603050405020304" pitchFamily="18" charset="0"/>
              </a:rPr>
              <a:t>Tìm trong văn học Việt Nam thời trung đại một số trường hợp mượn ý tưởng hoặc mượn nguyên câu chữ từ một tác phẩm khác.</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95493" y="53013"/>
            <a:ext cx="3393049" cy="1060328"/>
          </a:xfrm>
          <a:prstGeom prst="rect">
            <a:avLst/>
          </a:prstGeom>
        </p:spPr>
      </p:pic>
      <p:sp>
        <p:nvSpPr>
          <p:cNvPr id="6" name="TextBox 5"/>
          <p:cNvSpPr txBox="1"/>
          <p:nvPr/>
        </p:nvSpPr>
        <p:spPr>
          <a:xfrm>
            <a:off x="3234935" y="167678"/>
            <a:ext cx="3363421" cy="830997"/>
          </a:xfrm>
          <a:prstGeom prst="rect">
            <a:avLst/>
          </a:prstGeom>
          <a:noFill/>
        </p:spPr>
        <p:txBody>
          <a:bodyPr wrap="none" rtlCol="0">
            <a:spAutoFit/>
          </a:bodyPr>
          <a:lstStyle/>
          <a:p>
            <a:r>
              <a:rPr lang="en-US" sz="4800" dirty="0" err="1">
                <a:solidFill>
                  <a:schemeClr val="accent1">
                    <a:lumMod val="50000"/>
                  </a:schemeClr>
                </a:solidFill>
                <a:latin typeface="Times New Roman" panose="02020603050405020304" pitchFamily="18" charset="0"/>
                <a:cs typeface="Times New Roman" panose="02020603050405020304" pitchFamily="18" charset="0"/>
              </a:rPr>
              <a:t>Gợi</a:t>
            </a:r>
            <a:r>
              <a:rPr lang="en-US" sz="4800" dirty="0">
                <a:solidFill>
                  <a:schemeClr val="accent1">
                    <a:lumMod val="50000"/>
                  </a:schemeClr>
                </a:solidFill>
                <a:latin typeface="Times New Roman" panose="02020603050405020304" pitchFamily="18" charset="0"/>
                <a:cs typeface="Times New Roman" panose="02020603050405020304" pitchFamily="18" charset="0"/>
              </a:rPr>
              <a:t> ý </a:t>
            </a:r>
            <a:r>
              <a:rPr lang="en-US" sz="4800" dirty="0" err="1">
                <a:solidFill>
                  <a:schemeClr val="accent1">
                    <a:lumMod val="50000"/>
                  </a:schemeClr>
                </a:solidFill>
                <a:latin typeface="Times New Roman" panose="02020603050405020304" pitchFamily="18" charset="0"/>
                <a:cs typeface="Times New Roman" panose="02020603050405020304" pitchFamily="18" charset="0"/>
              </a:rPr>
              <a:t>đáp</a:t>
            </a:r>
            <a:r>
              <a:rPr lang="en-US" sz="4800" dirty="0">
                <a:solidFill>
                  <a:schemeClr val="accent1">
                    <a:lumMod val="50000"/>
                  </a:schemeClr>
                </a:solidFill>
                <a:latin typeface="Times New Roman" panose="02020603050405020304" pitchFamily="18" charset="0"/>
                <a:cs typeface="Times New Roman" panose="02020603050405020304" pitchFamily="18" charset="0"/>
              </a:rPr>
              <a:t> </a:t>
            </a:r>
            <a:r>
              <a:rPr lang="en-US" sz="4800" dirty="0" err="1">
                <a:solidFill>
                  <a:schemeClr val="accent1">
                    <a:lumMod val="50000"/>
                  </a:schemeClr>
                </a:solidFill>
                <a:latin typeface="Times New Roman" panose="02020603050405020304" pitchFamily="18" charset="0"/>
                <a:cs typeface="Times New Roman" panose="02020603050405020304" pitchFamily="18" charset="0"/>
              </a:rPr>
              <a:t>án</a:t>
            </a:r>
            <a:endParaRPr lang="en-US" sz="48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7" name="Rectangle: Diagonal Corners Rounded 6"/>
          <p:cNvSpPr/>
          <p:nvPr/>
        </p:nvSpPr>
        <p:spPr>
          <a:xfrm rot="21400268">
            <a:off x="97155" y="1292860"/>
            <a:ext cx="7771765" cy="3545840"/>
          </a:xfrm>
          <a:prstGeom prst="round2DiagRect">
            <a:avLst>
              <a:gd name="adj1" fmla="val 16667"/>
              <a:gd name="adj2" fmla="val 3905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Diagonal Corners Rounded 7"/>
          <p:cNvSpPr/>
          <p:nvPr/>
        </p:nvSpPr>
        <p:spPr>
          <a:xfrm>
            <a:off x="341630" y="1328420"/>
            <a:ext cx="8364220" cy="3456940"/>
          </a:xfrm>
          <a:prstGeom prst="round2DiagRect">
            <a:avLst>
              <a:gd name="adj1" fmla="val 16667"/>
              <a:gd name="adj2" fmla="val 3687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1965" y="1475105"/>
            <a:ext cx="8093075" cy="3271520"/>
          </a:xfrm>
          <a:prstGeom prst="rect">
            <a:avLst/>
          </a:prstGeom>
          <a:noFill/>
        </p:spPr>
        <p:txBody>
          <a:bodyPr wrap="square">
            <a:spAutoFit/>
          </a:bodyPr>
          <a:lstStyle/>
          <a:p>
            <a:pPr marL="0" marR="0" algn="just">
              <a:lnSpc>
                <a:spcPct val="80000"/>
              </a:lnSpc>
              <a:spcBef>
                <a:spcPts val="0"/>
              </a:spcBef>
              <a:spcAft>
                <a:spcPts val="800"/>
              </a:spcAft>
            </a:pP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Hịch</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tướng</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sĩ</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của</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Trần</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Hưng</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Đạo</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sử</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dụng</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nhiều</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điển</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tích</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và</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p>
          <a:p>
            <a:pPr marL="0" marR="0" algn="just">
              <a:lnSpc>
                <a:spcPct val="80000"/>
              </a:lnSpc>
              <a:spcBef>
                <a:spcPts val="0"/>
              </a:spcBef>
              <a:spcAft>
                <a:spcPts val="800"/>
              </a:spcAft>
            </a:pP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thành</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ngữ</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từ</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văn</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học</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Trung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Quốc</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như</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dân</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chúng</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bốn</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cõi</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p>
          <a:p>
            <a:pPr marL="0" marR="0" algn="just">
              <a:lnSpc>
                <a:spcPct val="80000"/>
              </a:lnSpc>
              <a:spcBef>
                <a:spcPts val="0"/>
              </a:spcBef>
              <a:spcAft>
                <a:spcPts val="800"/>
              </a:spcAft>
            </a:pP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phá</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cường</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địch</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phục</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cường</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lưu</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nếu</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biết</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tuân</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theo</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mệnh</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lệnh</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p>
          <a:p>
            <a:pPr marL="0" marR="0" algn="just">
              <a:lnSpc>
                <a:spcPct val="80000"/>
              </a:lnSpc>
              <a:spcBef>
                <a:spcPts val="0"/>
              </a:spcBef>
              <a:spcAft>
                <a:spcPts val="800"/>
              </a:spcAft>
            </a:pP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và</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quyết</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không</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đội</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trời</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chung</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80000"/>
              </a:lnSpc>
              <a:spcBef>
                <a:spcPts val="0"/>
              </a:spcBef>
              <a:spcAft>
                <a:spcPts val="800"/>
              </a:spcAft>
            </a:pP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"Chinh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phụ</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ngâm</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khúc</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của</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Đặng</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Trần</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Côn</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mượn</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nguyên</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câu</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chữ</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từ</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nhiều</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bài</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thơ</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Đường</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như</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80000"/>
              </a:lnSpc>
              <a:spcBef>
                <a:spcPts val="0"/>
              </a:spcBef>
              <a:spcAft>
                <a:spcPts val="800"/>
              </a:spcAft>
            </a:pP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Đăng</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Lạc</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Dương</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thành</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của</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Vương</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Duy: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Hôm</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qua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tiễn</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biệt</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Trường</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An,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hôm</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nay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đã</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đến</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Lạc</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Dương</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80000"/>
              </a:lnSpc>
              <a:spcBef>
                <a:spcPts val="0"/>
              </a:spcBef>
              <a:spcAft>
                <a:spcPts val="800"/>
              </a:spcAft>
            </a:pP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Tống</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biệt</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của</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Vương</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Duy: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Quân</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tẩu</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tây</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tòng</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quân</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tống</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quân</a:t>
            </a:r>
            <a:endPar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marR="0" algn="just">
              <a:lnSpc>
                <a:spcPct val="80000"/>
              </a:lnSpc>
              <a:spcBef>
                <a:spcPts val="0"/>
              </a:spcBef>
              <a:spcAft>
                <a:spcPts val="800"/>
              </a:spcAft>
            </a:pP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mạc</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tái</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000"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sầu</a:t>
            </a:r>
            <a:r>
              <a:rPr lang="en-US"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347460" y="167640"/>
            <a:ext cx="1654175" cy="82740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 calcmode="lin" valueType="num">
                                      <p:cBhvr>
                                        <p:cTn id="19" dur="500" fill="hold"/>
                                        <p:tgtEl>
                                          <p:spTgt spid="12"/>
                                        </p:tgtEl>
                                        <p:attrNameLst>
                                          <p:attrName>style.rotation</p:attrName>
                                        </p:attrNameLst>
                                      </p:cBhvr>
                                      <p:tavLst>
                                        <p:tav tm="0">
                                          <p:val>
                                            <p:fltVal val="360"/>
                                          </p:val>
                                        </p:tav>
                                        <p:tav tm="100000">
                                          <p:val>
                                            <p:fltVal val="0"/>
                                          </p:val>
                                        </p:tav>
                                      </p:tavLst>
                                    </p:anim>
                                    <p:animEffect transition="in" filter="fade">
                                      <p:cBhvr>
                                        <p:cTn id="20" dur="500"/>
                                        <p:tgtEl>
                                          <p:spTgt spid="12"/>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par>
                                <p:cTn id="27" presetID="49" presetClass="entr" presetSubtype="0"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 calcmode="lin" valueType="num">
                                      <p:cBhvr>
                                        <p:cTn id="31" dur="500" fill="hold"/>
                                        <p:tgtEl>
                                          <p:spTgt spid="7"/>
                                        </p:tgtEl>
                                        <p:attrNameLst>
                                          <p:attrName>style.rotation</p:attrName>
                                        </p:attrNameLst>
                                      </p:cBhvr>
                                      <p:tavLst>
                                        <p:tav tm="0">
                                          <p:val>
                                            <p:fltVal val="360"/>
                                          </p:val>
                                        </p:tav>
                                        <p:tav tm="100000">
                                          <p:val>
                                            <p:fltVal val="0"/>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ldLvl="0" animBg="1"/>
      <p:bldP spid="8" grpId="0" bldLvl="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5"/>
        <p:cNvGrpSpPr/>
        <p:nvPr/>
      </p:nvGrpSpPr>
      <p:grpSpPr>
        <a:xfrm>
          <a:off x="0" y="0"/>
          <a:ext cx="0" cy="0"/>
          <a:chOff x="0" y="0"/>
          <a:chExt cx="0" cy="0"/>
        </a:xfrm>
      </p:grpSpPr>
      <p:grpSp>
        <p:nvGrpSpPr>
          <p:cNvPr id="2398" name="Google Shape;2398;p46"/>
          <p:cNvGrpSpPr/>
          <p:nvPr/>
        </p:nvGrpSpPr>
        <p:grpSpPr>
          <a:xfrm>
            <a:off x="5143616" y="1091964"/>
            <a:ext cx="3331521" cy="3238038"/>
            <a:chOff x="5143616" y="1091964"/>
            <a:chExt cx="3331521" cy="3238038"/>
          </a:xfrm>
        </p:grpSpPr>
        <p:sp>
          <p:nvSpPr>
            <p:cNvPr id="2399" name="Google Shape;2399;p46"/>
            <p:cNvSpPr/>
            <p:nvPr/>
          </p:nvSpPr>
          <p:spPr>
            <a:xfrm>
              <a:off x="5372142" y="1091964"/>
              <a:ext cx="3040337" cy="3040301"/>
            </a:xfrm>
            <a:custGeom>
              <a:avLst/>
              <a:gdLst/>
              <a:ahLst/>
              <a:cxnLst/>
              <a:rect l="l" t="t" r="r" b="b"/>
              <a:pathLst>
                <a:path w="84536" h="84535" extrusionOk="0">
                  <a:moveTo>
                    <a:pt x="42268" y="1"/>
                  </a:moveTo>
                  <a:cubicBezTo>
                    <a:pt x="18920" y="1"/>
                    <a:pt x="1" y="18932"/>
                    <a:pt x="1" y="42268"/>
                  </a:cubicBezTo>
                  <a:cubicBezTo>
                    <a:pt x="1" y="65616"/>
                    <a:pt x="18920" y="84535"/>
                    <a:pt x="42268" y="84535"/>
                  </a:cubicBezTo>
                  <a:cubicBezTo>
                    <a:pt x="65604" y="84535"/>
                    <a:pt x="84535" y="65616"/>
                    <a:pt x="84535" y="42268"/>
                  </a:cubicBezTo>
                  <a:cubicBezTo>
                    <a:pt x="84535" y="18932"/>
                    <a:pt x="65604" y="1"/>
                    <a:pt x="42268" y="1"/>
                  </a:cubicBezTo>
                  <a:close/>
                </a:path>
              </a:pathLst>
            </a:custGeom>
            <a:solidFill>
              <a:srgbClr val="000000">
                <a:alpha val="144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400" name="Google Shape;2400;p46"/>
            <p:cNvGrpSpPr/>
            <p:nvPr/>
          </p:nvGrpSpPr>
          <p:grpSpPr>
            <a:xfrm rot="2131511">
              <a:off x="7590034" y="1621132"/>
              <a:ext cx="790318" cy="579423"/>
              <a:chOff x="2735150" y="1713425"/>
              <a:chExt cx="549375" cy="402775"/>
            </a:xfrm>
          </p:grpSpPr>
          <p:sp>
            <p:nvSpPr>
              <p:cNvPr id="2401" name="Google Shape;2401;p46"/>
              <p:cNvSpPr/>
              <p:nvPr/>
            </p:nvSpPr>
            <p:spPr>
              <a:xfrm>
                <a:off x="2735150" y="1795800"/>
                <a:ext cx="453950" cy="320350"/>
              </a:xfrm>
              <a:custGeom>
                <a:avLst/>
                <a:gdLst/>
                <a:ahLst/>
                <a:cxnLst/>
                <a:rect l="l" t="t" r="r" b="b"/>
                <a:pathLst>
                  <a:path w="18158" h="12814" extrusionOk="0">
                    <a:moveTo>
                      <a:pt x="5226" y="0"/>
                    </a:moveTo>
                    <a:cubicBezTo>
                      <a:pt x="3535" y="0"/>
                      <a:pt x="2017" y="616"/>
                      <a:pt x="1382" y="2433"/>
                    </a:cubicBezTo>
                    <a:cubicBezTo>
                      <a:pt x="1" y="6326"/>
                      <a:pt x="3572" y="10065"/>
                      <a:pt x="7156" y="11636"/>
                    </a:cubicBezTo>
                    <a:cubicBezTo>
                      <a:pt x="9372" y="12626"/>
                      <a:pt x="11725" y="12814"/>
                      <a:pt x="13193" y="12814"/>
                    </a:cubicBezTo>
                    <a:cubicBezTo>
                      <a:pt x="14091" y="12814"/>
                      <a:pt x="14657" y="12744"/>
                      <a:pt x="14657" y="12744"/>
                    </a:cubicBezTo>
                    <a:cubicBezTo>
                      <a:pt x="16788" y="12291"/>
                      <a:pt x="18158" y="8695"/>
                      <a:pt x="17146" y="7100"/>
                    </a:cubicBezTo>
                    <a:cubicBezTo>
                      <a:pt x="16122" y="5528"/>
                      <a:pt x="13157" y="2945"/>
                      <a:pt x="10680" y="1564"/>
                    </a:cubicBezTo>
                    <a:cubicBezTo>
                      <a:pt x="9365" y="823"/>
                      <a:pt x="7181" y="0"/>
                      <a:pt x="522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2" name="Google Shape;2402;p46"/>
              <p:cNvSpPr/>
              <p:nvPr/>
            </p:nvSpPr>
            <p:spPr>
              <a:xfrm>
                <a:off x="2765500" y="1796775"/>
                <a:ext cx="396525" cy="319425"/>
              </a:xfrm>
              <a:custGeom>
                <a:avLst/>
                <a:gdLst/>
                <a:ahLst/>
                <a:cxnLst/>
                <a:rect l="l" t="t" r="r" b="b"/>
                <a:pathLst>
                  <a:path w="15861" h="12777" extrusionOk="0">
                    <a:moveTo>
                      <a:pt x="3299" y="1"/>
                    </a:moveTo>
                    <a:cubicBezTo>
                      <a:pt x="3216" y="24"/>
                      <a:pt x="3156" y="24"/>
                      <a:pt x="3085" y="36"/>
                    </a:cubicBezTo>
                    <a:lnTo>
                      <a:pt x="3918" y="4085"/>
                    </a:lnTo>
                    <a:lnTo>
                      <a:pt x="3918" y="4085"/>
                    </a:lnTo>
                    <a:lnTo>
                      <a:pt x="263" y="2168"/>
                    </a:lnTo>
                    <a:cubicBezTo>
                      <a:pt x="227" y="2227"/>
                      <a:pt x="203" y="2287"/>
                      <a:pt x="180" y="2358"/>
                    </a:cubicBezTo>
                    <a:lnTo>
                      <a:pt x="3787" y="4251"/>
                    </a:lnTo>
                    <a:lnTo>
                      <a:pt x="1" y="5335"/>
                    </a:lnTo>
                    <a:cubicBezTo>
                      <a:pt x="25" y="5406"/>
                      <a:pt x="37" y="5466"/>
                      <a:pt x="49" y="5525"/>
                    </a:cubicBezTo>
                    <a:lnTo>
                      <a:pt x="4037" y="4382"/>
                    </a:lnTo>
                    <a:lnTo>
                      <a:pt x="6371" y="5609"/>
                    </a:lnTo>
                    <a:lnTo>
                      <a:pt x="751" y="7180"/>
                    </a:lnTo>
                    <a:cubicBezTo>
                      <a:pt x="775" y="7240"/>
                      <a:pt x="823" y="7299"/>
                      <a:pt x="858" y="7359"/>
                    </a:cubicBezTo>
                    <a:lnTo>
                      <a:pt x="6645" y="5751"/>
                    </a:lnTo>
                    <a:lnTo>
                      <a:pt x="9395" y="7192"/>
                    </a:lnTo>
                    <a:lnTo>
                      <a:pt x="3537" y="10204"/>
                    </a:lnTo>
                    <a:cubicBezTo>
                      <a:pt x="3597" y="10252"/>
                      <a:pt x="3656" y="10288"/>
                      <a:pt x="3728" y="10335"/>
                    </a:cubicBezTo>
                    <a:lnTo>
                      <a:pt x="9621" y="7323"/>
                    </a:lnTo>
                    <a:lnTo>
                      <a:pt x="13074" y="9145"/>
                    </a:lnTo>
                    <a:lnTo>
                      <a:pt x="7657" y="12216"/>
                    </a:lnTo>
                    <a:cubicBezTo>
                      <a:pt x="7740" y="12240"/>
                      <a:pt x="7847" y="12252"/>
                      <a:pt x="7942" y="12288"/>
                    </a:cubicBezTo>
                    <a:lnTo>
                      <a:pt x="13300" y="9252"/>
                    </a:lnTo>
                    <a:lnTo>
                      <a:pt x="15265" y="10288"/>
                    </a:lnTo>
                    <a:lnTo>
                      <a:pt x="12229" y="12776"/>
                    </a:lnTo>
                    <a:cubicBezTo>
                      <a:pt x="12348" y="12776"/>
                      <a:pt x="12467" y="12776"/>
                      <a:pt x="12562" y="12764"/>
                    </a:cubicBezTo>
                    <a:lnTo>
                      <a:pt x="15467" y="10395"/>
                    </a:lnTo>
                    <a:lnTo>
                      <a:pt x="15765" y="10561"/>
                    </a:lnTo>
                    <a:cubicBezTo>
                      <a:pt x="15801" y="10502"/>
                      <a:pt x="15824" y="10442"/>
                      <a:pt x="15860" y="10371"/>
                    </a:cubicBezTo>
                    <a:lnTo>
                      <a:pt x="15562" y="10216"/>
                    </a:lnTo>
                    <a:lnTo>
                      <a:pt x="15562" y="6549"/>
                    </a:lnTo>
                    <a:cubicBezTo>
                      <a:pt x="15503" y="6466"/>
                      <a:pt x="15420" y="6394"/>
                      <a:pt x="15348" y="6299"/>
                    </a:cubicBezTo>
                    <a:lnTo>
                      <a:pt x="15348" y="10097"/>
                    </a:lnTo>
                    <a:lnTo>
                      <a:pt x="13396" y="9073"/>
                    </a:lnTo>
                    <a:lnTo>
                      <a:pt x="13265" y="4251"/>
                    </a:lnTo>
                    <a:cubicBezTo>
                      <a:pt x="13193" y="4192"/>
                      <a:pt x="13134" y="4132"/>
                      <a:pt x="13062" y="4073"/>
                    </a:cubicBezTo>
                    <a:lnTo>
                      <a:pt x="13062" y="4073"/>
                    </a:lnTo>
                    <a:lnTo>
                      <a:pt x="13193" y="8966"/>
                    </a:lnTo>
                    <a:lnTo>
                      <a:pt x="13193" y="8966"/>
                    </a:lnTo>
                    <a:lnTo>
                      <a:pt x="9728" y="7133"/>
                    </a:lnTo>
                    <a:lnTo>
                      <a:pt x="8931" y="1239"/>
                    </a:lnTo>
                    <a:cubicBezTo>
                      <a:pt x="8859" y="1215"/>
                      <a:pt x="8788" y="1167"/>
                      <a:pt x="8716" y="1132"/>
                    </a:cubicBezTo>
                    <a:lnTo>
                      <a:pt x="8716" y="1132"/>
                    </a:lnTo>
                    <a:lnTo>
                      <a:pt x="9502" y="7013"/>
                    </a:lnTo>
                    <a:lnTo>
                      <a:pt x="6764" y="5573"/>
                    </a:lnTo>
                    <a:lnTo>
                      <a:pt x="5859" y="167"/>
                    </a:lnTo>
                    <a:lnTo>
                      <a:pt x="5633" y="120"/>
                    </a:lnTo>
                    <a:lnTo>
                      <a:pt x="6526" y="5454"/>
                    </a:lnTo>
                    <a:lnTo>
                      <a:pt x="4156" y="4204"/>
                    </a:lnTo>
                    <a:lnTo>
                      <a:pt x="329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3" name="Google Shape;2403;p46"/>
              <p:cNvSpPr/>
              <p:nvPr/>
            </p:nvSpPr>
            <p:spPr>
              <a:xfrm>
                <a:off x="2937850" y="1713425"/>
                <a:ext cx="346675" cy="299350"/>
              </a:xfrm>
              <a:custGeom>
                <a:avLst/>
                <a:gdLst/>
                <a:ahLst/>
                <a:cxnLst/>
                <a:rect l="l" t="t" r="r" b="b"/>
                <a:pathLst>
                  <a:path w="13867" h="11974" extrusionOk="0">
                    <a:moveTo>
                      <a:pt x="3926" y="0"/>
                    </a:moveTo>
                    <a:cubicBezTo>
                      <a:pt x="3067" y="0"/>
                      <a:pt x="2291" y="323"/>
                      <a:pt x="1739" y="1156"/>
                    </a:cubicBezTo>
                    <a:cubicBezTo>
                      <a:pt x="1" y="3787"/>
                      <a:pt x="2191" y="7407"/>
                      <a:pt x="4739" y="9431"/>
                    </a:cubicBezTo>
                    <a:cubicBezTo>
                      <a:pt x="7275" y="11455"/>
                      <a:pt x="10454" y="11967"/>
                      <a:pt x="10454" y="11967"/>
                    </a:cubicBezTo>
                    <a:cubicBezTo>
                      <a:pt x="10508" y="11971"/>
                      <a:pt x="10562" y="11974"/>
                      <a:pt x="10615" y="11974"/>
                    </a:cubicBezTo>
                    <a:cubicBezTo>
                      <a:pt x="12295" y="11974"/>
                      <a:pt x="13867" y="9672"/>
                      <a:pt x="13348" y="8276"/>
                    </a:cubicBezTo>
                    <a:cubicBezTo>
                      <a:pt x="12812" y="6847"/>
                      <a:pt x="10931" y="4228"/>
                      <a:pt x="9216" y="2620"/>
                    </a:cubicBezTo>
                    <a:cubicBezTo>
                      <a:pt x="8042" y="1520"/>
                      <a:pt x="5791" y="0"/>
                      <a:pt x="392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4" name="Google Shape;2404;p46"/>
              <p:cNvSpPr/>
              <p:nvPr/>
            </p:nvSpPr>
            <p:spPr>
              <a:xfrm>
                <a:off x="2966125" y="1714325"/>
                <a:ext cx="299775" cy="294400"/>
              </a:xfrm>
              <a:custGeom>
                <a:avLst/>
                <a:gdLst/>
                <a:ahLst/>
                <a:cxnLst/>
                <a:rect l="l" t="t" r="r" b="b"/>
                <a:pathLst>
                  <a:path w="11991" h="11776" extrusionOk="0">
                    <a:moveTo>
                      <a:pt x="3311" y="1"/>
                    </a:moveTo>
                    <a:lnTo>
                      <a:pt x="3275" y="3251"/>
                    </a:lnTo>
                    <a:lnTo>
                      <a:pt x="727" y="953"/>
                    </a:lnTo>
                    <a:lnTo>
                      <a:pt x="644" y="1084"/>
                    </a:lnTo>
                    <a:lnTo>
                      <a:pt x="3156" y="3334"/>
                    </a:lnTo>
                    <a:lnTo>
                      <a:pt x="1" y="3311"/>
                    </a:lnTo>
                    <a:lnTo>
                      <a:pt x="1" y="3465"/>
                    </a:lnTo>
                    <a:lnTo>
                      <a:pt x="3335" y="3513"/>
                    </a:lnTo>
                    <a:lnTo>
                      <a:pt x="4954" y="4977"/>
                    </a:lnTo>
                    <a:lnTo>
                      <a:pt x="263" y="4882"/>
                    </a:lnTo>
                    <a:lnTo>
                      <a:pt x="263" y="4882"/>
                    </a:lnTo>
                    <a:cubicBezTo>
                      <a:pt x="287" y="4942"/>
                      <a:pt x="298" y="4989"/>
                      <a:pt x="322" y="5049"/>
                    </a:cubicBezTo>
                    <a:lnTo>
                      <a:pt x="5144" y="5156"/>
                    </a:lnTo>
                    <a:lnTo>
                      <a:pt x="7073" y="6859"/>
                    </a:lnTo>
                    <a:lnTo>
                      <a:pt x="1953" y="7787"/>
                    </a:lnTo>
                    <a:cubicBezTo>
                      <a:pt x="1989" y="7835"/>
                      <a:pt x="2037" y="7894"/>
                      <a:pt x="2072" y="7930"/>
                    </a:cubicBezTo>
                    <a:lnTo>
                      <a:pt x="7216" y="7002"/>
                    </a:lnTo>
                    <a:lnTo>
                      <a:pt x="9633" y="9157"/>
                    </a:lnTo>
                    <a:lnTo>
                      <a:pt x="4835" y="10240"/>
                    </a:lnTo>
                    <a:cubicBezTo>
                      <a:pt x="4906" y="10288"/>
                      <a:pt x="4990" y="10335"/>
                      <a:pt x="5049" y="10359"/>
                    </a:cubicBezTo>
                    <a:lnTo>
                      <a:pt x="9764" y="9288"/>
                    </a:lnTo>
                    <a:lnTo>
                      <a:pt x="11133" y="10526"/>
                    </a:lnTo>
                    <a:lnTo>
                      <a:pt x="8323" y="11704"/>
                    </a:lnTo>
                    <a:cubicBezTo>
                      <a:pt x="8407" y="11728"/>
                      <a:pt x="8502" y="11740"/>
                      <a:pt x="8585" y="11776"/>
                    </a:cubicBezTo>
                    <a:lnTo>
                      <a:pt x="11264" y="10645"/>
                    </a:lnTo>
                    <a:lnTo>
                      <a:pt x="11478" y="10835"/>
                    </a:lnTo>
                    <a:cubicBezTo>
                      <a:pt x="11502" y="10788"/>
                      <a:pt x="11538" y="10764"/>
                      <a:pt x="11574" y="10716"/>
                    </a:cubicBezTo>
                    <a:lnTo>
                      <a:pt x="11371" y="10538"/>
                    </a:lnTo>
                    <a:lnTo>
                      <a:pt x="11990" y="7764"/>
                    </a:lnTo>
                    <a:cubicBezTo>
                      <a:pt x="11955" y="7692"/>
                      <a:pt x="11919" y="7621"/>
                      <a:pt x="11871" y="7525"/>
                    </a:cubicBezTo>
                    <a:lnTo>
                      <a:pt x="11216" y="10407"/>
                    </a:lnTo>
                    <a:lnTo>
                      <a:pt x="9847" y="9180"/>
                    </a:lnTo>
                    <a:lnTo>
                      <a:pt x="10609" y="5513"/>
                    </a:lnTo>
                    <a:lnTo>
                      <a:pt x="10478" y="5335"/>
                    </a:lnTo>
                    <a:lnTo>
                      <a:pt x="9752" y="9061"/>
                    </a:lnTo>
                    <a:lnTo>
                      <a:pt x="7323" y="6894"/>
                    </a:lnTo>
                    <a:lnTo>
                      <a:pt x="7692" y="2263"/>
                    </a:lnTo>
                    <a:cubicBezTo>
                      <a:pt x="7657" y="2215"/>
                      <a:pt x="7597" y="2179"/>
                      <a:pt x="7537" y="2132"/>
                    </a:cubicBezTo>
                    <a:lnTo>
                      <a:pt x="7156" y="6763"/>
                    </a:lnTo>
                    <a:lnTo>
                      <a:pt x="5251" y="5037"/>
                    </a:lnTo>
                    <a:lnTo>
                      <a:pt x="5466" y="751"/>
                    </a:lnTo>
                    <a:cubicBezTo>
                      <a:pt x="5406" y="715"/>
                      <a:pt x="5359" y="691"/>
                      <a:pt x="5299" y="667"/>
                    </a:cubicBezTo>
                    <a:lnTo>
                      <a:pt x="5097" y="4894"/>
                    </a:lnTo>
                    <a:lnTo>
                      <a:pt x="3442" y="3406"/>
                    </a:lnTo>
                    <a:lnTo>
                      <a:pt x="3466" y="24"/>
                    </a:lnTo>
                    <a:cubicBezTo>
                      <a:pt x="3406" y="13"/>
                      <a:pt x="3370" y="13"/>
                      <a:pt x="331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405" name="Google Shape;2405;p46"/>
            <p:cNvSpPr/>
            <p:nvPr/>
          </p:nvSpPr>
          <p:spPr>
            <a:xfrm rot="5400000" flipH="1">
              <a:off x="7356690" y="2244760"/>
              <a:ext cx="1138184" cy="653988"/>
            </a:xfrm>
            <a:custGeom>
              <a:avLst/>
              <a:gdLst/>
              <a:ahLst/>
              <a:cxnLst/>
              <a:rect l="l" t="t" r="r" b="b"/>
              <a:pathLst>
                <a:path w="31647" h="18184" extrusionOk="0">
                  <a:moveTo>
                    <a:pt x="25600" y="0"/>
                  </a:moveTo>
                  <a:cubicBezTo>
                    <a:pt x="21679" y="0"/>
                    <a:pt x="16491" y="3348"/>
                    <a:pt x="12704" y="5756"/>
                  </a:cubicBezTo>
                  <a:cubicBezTo>
                    <a:pt x="8192" y="8626"/>
                    <a:pt x="274" y="17662"/>
                    <a:pt x="274" y="17662"/>
                  </a:cubicBezTo>
                  <a:cubicBezTo>
                    <a:pt x="0" y="18030"/>
                    <a:pt x="22" y="18184"/>
                    <a:pt x="272" y="18184"/>
                  </a:cubicBezTo>
                  <a:cubicBezTo>
                    <a:pt x="1258" y="18184"/>
                    <a:pt x="5802" y="15774"/>
                    <a:pt x="9632" y="14662"/>
                  </a:cubicBezTo>
                  <a:cubicBezTo>
                    <a:pt x="14419" y="13245"/>
                    <a:pt x="25741" y="8745"/>
                    <a:pt x="27194" y="7042"/>
                  </a:cubicBezTo>
                  <a:cubicBezTo>
                    <a:pt x="28658" y="5328"/>
                    <a:pt x="31647" y="2101"/>
                    <a:pt x="27694" y="398"/>
                  </a:cubicBezTo>
                  <a:cubicBezTo>
                    <a:pt x="27055" y="123"/>
                    <a:pt x="26351" y="0"/>
                    <a:pt x="256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406" name="Google Shape;2406;p46"/>
            <p:cNvGrpSpPr/>
            <p:nvPr/>
          </p:nvGrpSpPr>
          <p:grpSpPr>
            <a:xfrm rot="1584926">
              <a:off x="7027062" y="2078855"/>
              <a:ext cx="504050" cy="1066543"/>
              <a:chOff x="1367425" y="2606725"/>
              <a:chExt cx="350375" cy="741375"/>
            </a:xfrm>
          </p:grpSpPr>
          <p:sp>
            <p:nvSpPr>
              <p:cNvPr id="2407" name="Google Shape;2407;p46"/>
              <p:cNvSpPr/>
              <p:nvPr/>
            </p:nvSpPr>
            <p:spPr>
              <a:xfrm>
                <a:off x="1367425" y="2606725"/>
                <a:ext cx="350375" cy="741375"/>
              </a:xfrm>
              <a:custGeom>
                <a:avLst/>
                <a:gdLst/>
                <a:ahLst/>
                <a:cxnLst/>
                <a:rect l="l" t="t" r="r" b="b"/>
                <a:pathLst>
                  <a:path w="14015" h="29655" extrusionOk="0">
                    <a:moveTo>
                      <a:pt x="1860" y="1"/>
                    </a:moveTo>
                    <a:cubicBezTo>
                      <a:pt x="1590" y="1"/>
                      <a:pt x="1361" y="103"/>
                      <a:pt x="1179" y="309"/>
                    </a:cubicBezTo>
                    <a:cubicBezTo>
                      <a:pt x="0" y="1631"/>
                      <a:pt x="1620" y="7393"/>
                      <a:pt x="2989" y="11549"/>
                    </a:cubicBezTo>
                    <a:cubicBezTo>
                      <a:pt x="4358" y="15692"/>
                      <a:pt x="10764" y="27384"/>
                      <a:pt x="10764" y="27384"/>
                    </a:cubicBezTo>
                    <a:cubicBezTo>
                      <a:pt x="11652" y="29055"/>
                      <a:pt x="12313" y="29654"/>
                      <a:pt x="12792" y="29654"/>
                    </a:cubicBezTo>
                    <a:cubicBezTo>
                      <a:pt x="13821" y="29654"/>
                      <a:pt x="14014" y="26891"/>
                      <a:pt x="13835" y="26062"/>
                    </a:cubicBezTo>
                    <a:cubicBezTo>
                      <a:pt x="13597" y="24860"/>
                      <a:pt x="11442" y="15882"/>
                      <a:pt x="8466" y="8905"/>
                    </a:cubicBezTo>
                    <a:cubicBezTo>
                      <a:pt x="5952" y="3014"/>
                      <a:pt x="3320" y="1"/>
                      <a:pt x="186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8" name="Google Shape;2408;p46"/>
              <p:cNvSpPr/>
              <p:nvPr/>
            </p:nvSpPr>
            <p:spPr>
              <a:xfrm>
                <a:off x="1401950" y="2607600"/>
                <a:ext cx="303925" cy="729275"/>
              </a:xfrm>
              <a:custGeom>
                <a:avLst/>
                <a:gdLst/>
                <a:ahLst/>
                <a:cxnLst/>
                <a:rect l="l" t="t" r="r" b="b"/>
                <a:pathLst>
                  <a:path w="12157" h="29171" extrusionOk="0">
                    <a:moveTo>
                      <a:pt x="191" y="0"/>
                    </a:moveTo>
                    <a:cubicBezTo>
                      <a:pt x="120" y="36"/>
                      <a:pt x="60" y="60"/>
                      <a:pt x="0" y="95"/>
                    </a:cubicBezTo>
                    <a:cubicBezTo>
                      <a:pt x="1763" y="3310"/>
                      <a:pt x="7597" y="14514"/>
                      <a:pt x="12026" y="29170"/>
                    </a:cubicBezTo>
                    <a:cubicBezTo>
                      <a:pt x="12073" y="29099"/>
                      <a:pt x="12121" y="29016"/>
                      <a:pt x="12157" y="28909"/>
                    </a:cubicBezTo>
                    <a:cubicBezTo>
                      <a:pt x="7740" y="14347"/>
                      <a:pt x="1953" y="3239"/>
                      <a:pt x="1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409" name="Google Shape;2409;p46"/>
            <p:cNvGrpSpPr/>
            <p:nvPr/>
          </p:nvGrpSpPr>
          <p:grpSpPr>
            <a:xfrm rot="364309">
              <a:off x="7271110" y="2262033"/>
              <a:ext cx="1071965" cy="1714235"/>
              <a:chOff x="1538275" y="2359575"/>
              <a:chExt cx="512600" cy="819725"/>
            </a:xfrm>
          </p:grpSpPr>
          <p:sp>
            <p:nvSpPr>
              <p:cNvPr id="2410" name="Google Shape;2410;p46"/>
              <p:cNvSpPr/>
              <p:nvPr/>
            </p:nvSpPr>
            <p:spPr>
              <a:xfrm>
                <a:off x="1586500" y="2479025"/>
                <a:ext cx="464375" cy="700275"/>
              </a:xfrm>
              <a:custGeom>
                <a:avLst/>
                <a:gdLst/>
                <a:ahLst/>
                <a:cxnLst/>
                <a:rect l="l" t="t" r="r" b="b"/>
                <a:pathLst>
                  <a:path w="18575" h="28011" extrusionOk="0">
                    <a:moveTo>
                      <a:pt x="17604" y="0"/>
                    </a:moveTo>
                    <a:cubicBezTo>
                      <a:pt x="16598" y="0"/>
                      <a:pt x="13520" y="2228"/>
                      <a:pt x="9871" y="5786"/>
                    </a:cubicBezTo>
                    <a:cubicBezTo>
                      <a:pt x="6073" y="9489"/>
                      <a:pt x="3882" y="14573"/>
                      <a:pt x="3882" y="14573"/>
                    </a:cubicBezTo>
                    <a:cubicBezTo>
                      <a:pt x="822" y="20598"/>
                      <a:pt x="0" y="25920"/>
                      <a:pt x="1798" y="27253"/>
                    </a:cubicBezTo>
                    <a:cubicBezTo>
                      <a:pt x="2452" y="27731"/>
                      <a:pt x="3427" y="28011"/>
                      <a:pt x="4528" y="28011"/>
                    </a:cubicBezTo>
                    <a:cubicBezTo>
                      <a:pt x="6473" y="28011"/>
                      <a:pt x="8813" y="27136"/>
                      <a:pt x="10478" y="24931"/>
                    </a:cubicBezTo>
                    <a:cubicBezTo>
                      <a:pt x="13085" y="21479"/>
                      <a:pt x="15371" y="16002"/>
                      <a:pt x="16348" y="12275"/>
                    </a:cubicBezTo>
                    <a:cubicBezTo>
                      <a:pt x="17312" y="8560"/>
                      <a:pt x="18574" y="202"/>
                      <a:pt x="17717" y="12"/>
                    </a:cubicBezTo>
                    <a:cubicBezTo>
                      <a:pt x="17683" y="4"/>
                      <a:pt x="17645" y="0"/>
                      <a:pt x="176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11" name="Google Shape;2411;p46"/>
              <p:cNvSpPr/>
              <p:nvPr/>
            </p:nvSpPr>
            <p:spPr>
              <a:xfrm>
                <a:off x="1616550" y="2478250"/>
                <a:ext cx="419425" cy="688950"/>
              </a:xfrm>
              <a:custGeom>
                <a:avLst/>
                <a:gdLst/>
                <a:ahLst/>
                <a:cxnLst/>
                <a:rect l="l" t="t" r="r" b="b"/>
                <a:pathLst>
                  <a:path w="16777" h="27558" extrusionOk="0">
                    <a:moveTo>
                      <a:pt x="16385" y="1"/>
                    </a:moveTo>
                    <a:cubicBezTo>
                      <a:pt x="16345" y="1"/>
                      <a:pt x="16301" y="7"/>
                      <a:pt x="16253" y="19"/>
                    </a:cubicBezTo>
                    <a:cubicBezTo>
                      <a:pt x="15943" y="555"/>
                      <a:pt x="15527" y="1281"/>
                      <a:pt x="15015" y="2138"/>
                    </a:cubicBezTo>
                    <a:lnTo>
                      <a:pt x="14896" y="614"/>
                    </a:lnTo>
                    <a:cubicBezTo>
                      <a:pt x="14836" y="650"/>
                      <a:pt x="14765" y="686"/>
                      <a:pt x="14705" y="733"/>
                    </a:cubicBezTo>
                    <a:lnTo>
                      <a:pt x="14836" y="2460"/>
                    </a:lnTo>
                    <a:cubicBezTo>
                      <a:pt x="14419" y="3174"/>
                      <a:pt x="13943" y="3984"/>
                      <a:pt x="13443" y="4865"/>
                    </a:cubicBezTo>
                    <a:lnTo>
                      <a:pt x="12693" y="2186"/>
                    </a:lnTo>
                    <a:lnTo>
                      <a:pt x="12514" y="2317"/>
                    </a:lnTo>
                    <a:lnTo>
                      <a:pt x="13288" y="5115"/>
                    </a:lnTo>
                    <a:cubicBezTo>
                      <a:pt x="12860" y="5865"/>
                      <a:pt x="12419" y="6651"/>
                      <a:pt x="11943" y="7472"/>
                    </a:cubicBezTo>
                    <a:lnTo>
                      <a:pt x="10764" y="3829"/>
                    </a:lnTo>
                    <a:cubicBezTo>
                      <a:pt x="10705" y="3865"/>
                      <a:pt x="10645" y="3924"/>
                      <a:pt x="10597" y="3972"/>
                    </a:cubicBezTo>
                    <a:lnTo>
                      <a:pt x="11800" y="7722"/>
                    </a:lnTo>
                    <a:cubicBezTo>
                      <a:pt x="11348" y="8532"/>
                      <a:pt x="10847" y="9377"/>
                      <a:pt x="10359" y="10234"/>
                    </a:cubicBezTo>
                    <a:lnTo>
                      <a:pt x="8192" y="6282"/>
                    </a:lnTo>
                    <a:cubicBezTo>
                      <a:pt x="8145" y="6341"/>
                      <a:pt x="8085" y="6389"/>
                      <a:pt x="8038" y="6448"/>
                    </a:cubicBezTo>
                    <a:lnTo>
                      <a:pt x="10240" y="10461"/>
                    </a:lnTo>
                    <a:cubicBezTo>
                      <a:pt x="9871" y="11104"/>
                      <a:pt x="9502" y="11758"/>
                      <a:pt x="9121" y="12413"/>
                    </a:cubicBezTo>
                    <a:lnTo>
                      <a:pt x="6740" y="7936"/>
                    </a:lnTo>
                    <a:lnTo>
                      <a:pt x="6609" y="8115"/>
                    </a:lnTo>
                    <a:lnTo>
                      <a:pt x="9002" y="12639"/>
                    </a:lnTo>
                    <a:cubicBezTo>
                      <a:pt x="8633" y="13294"/>
                      <a:pt x="8264" y="13961"/>
                      <a:pt x="7871" y="14616"/>
                    </a:cubicBezTo>
                    <a:lnTo>
                      <a:pt x="5192" y="10044"/>
                    </a:lnTo>
                    <a:cubicBezTo>
                      <a:pt x="5156" y="10103"/>
                      <a:pt x="5109" y="10175"/>
                      <a:pt x="5061" y="10234"/>
                    </a:cubicBezTo>
                    <a:lnTo>
                      <a:pt x="7740" y="14818"/>
                    </a:lnTo>
                    <a:cubicBezTo>
                      <a:pt x="7335" y="15533"/>
                      <a:pt x="6942" y="16247"/>
                      <a:pt x="6537" y="16949"/>
                    </a:cubicBezTo>
                    <a:lnTo>
                      <a:pt x="3668" y="12544"/>
                    </a:lnTo>
                    <a:cubicBezTo>
                      <a:pt x="3620" y="12616"/>
                      <a:pt x="3585" y="12675"/>
                      <a:pt x="3549" y="12758"/>
                    </a:cubicBezTo>
                    <a:lnTo>
                      <a:pt x="6418" y="17164"/>
                    </a:lnTo>
                    <a:cubicBezTo>
                      <a:pt x="5954" y="17973"/>
                      <a:pt x="5490" y="18795"/>
                      <a:pt x="5061" y="19581"/>
                    </a:cubicBezTo>
                    <a:lnTo>
                      <a:pt x="2204" y="15461"/>
                    </a:lnTo>
                    <a:cubicBezTo>
                      <a:pt x="2180" y="15533"/>
                      <a:pt x="2132" y="15616"/>
                      <a:pt x="2096" y="15676"/>
                    </a:cubicBezTo>
                    <a:lnTo>
                      <a:pt x="4942" y="19783"/>
                    </a:lnTo>
                    <a:cubicBezTo>
                      <a:pt x="4632" y="20343"/>
                      <a:pt x="4323" y="20890"/>
                      <a:pt x="4025" y="21450"/>
                    </a:cubicBezTo>
                    <a:lnTo>
                      <a:pt x="1287" y="17545"/>
                    </a:lnTo>
                    <a:lnTo>
                      <a:pt x="1191" y="17771"/>
                    </a:lnTo>
                    <a:lnTo>
                      <a:pt x="3918" y="21652"/>
                    </a:lnTo>
                    <a:cubicBezTo>
                      <a:pt x="3382" y="22617"/>
                      <a:pt x="2870" y="23557"/>
                      <a:pt x="2394" y="24438"/>
                    </a:cubicBezTo>
                    <a:lnTo>
                      <a:pt x="60" y="21271"/>
                    </a:lnTo>
                    <a:cubicBezTo>
                      <a:pt x="48" y="21355"/>
                      <a:pt x="13" y="21450"/>
                      <a:pt x="1" y="21533"/>
                    </a:cubicBezTo>
                    <a:lnTo>
                      <a:pt x="2299" y="24641"/>
                    </a:lnTo>
                    <a:cubicBezTo>
                      <a:pt x="1727" y="25689"/>
                      <a:pt x="1239" y="26629"/>
                      <a:pt x="810" y="27463"/>
                    </a:cubicBezTo>
                    <a:cubicBezTo>
                      <a:pt x="870" y="27486"/>
                      <a:pt x="930" y="27534"/>
                      <a:pt x="989" y="27558"/>
                    </a:cubicBezTo>
                    <a:cubicBezTo>
                      <a:pt x="1263" y="27022"/>
                      <a:pt x="1561" y="26427"/>
                      <a:pt x="1906" y="25808"/>
                    </a:cubicBezTo>
                    <a:lnTo>
                      <a:pt x="7061" y="26986"/>
                    </a:lnTo>
                    <a:cubicBezTo>
                      <a:pt x="7145" y="26939"/>
                      <a:pt x="7216" y="26879"/>
                      <a:pt x="7299" y="26820"/>
                    </a:cubicBezTo>
                    <a:lnTo>
                      <a:pt x="2001" y="25617"/>
                    </a:lnTo>
                    <a:cubicBezTo>
                      <a:pt x="2382" y="24879"/>
                      <a:pt x="2811" y="24081"/>
                      <a:pt x="3263" y="23260"/>
                    </a:cubicBezTo>
                    <a:lnTo>
                      <a:pt x="9752" y="24260"/>
                    </a:lnTo>
                    <a:cubicBezTo>
                      <a:pt x="9800" y="24200"/>
                      <a:pt x="9847" y="24141"/>
                      <a:pt x="9883" y="24069"/>
                    </a:cubicBezTo>
                    <a:lnTo>
                      <a:pt x="3382" y="23069"/>
                    </a:lnTo>
                    <a:cubicBezTo>
                      <a:pt x="3763" y="22367"/>
                      <a:pt x="4168" y="21629"/>
                      <a:pt x="4585" y="20879"/>
                    </a:cubicBezTo>
                    <a:lnTo>
                      <a:pt x="11586" y="21307"/>
                    </a:lnTo>
                    <a:cubicBezTo>
                      <a:pt x="11609" y="21248"/>
                      <a:pt x="11657" y="21176"/>
                      <a:pt x="11693" y="21117"/>
                    </a:cubicBezTo>
                    <a:lnTo>
                      <a:pt x="4751" y="20676"/>
                    </a:lnTo>
                    <a:cubicBezTo>
                      <a:pt x="5144" y="19986"/>
                      <a:pt x="5525" y="19283"/>
                      <a:pt x="5930" y="18569"/>
                    </a:cubicBezTo>
                    <a:lnTo>
                      <a:pt x="12836" y="18747"/>
                    </a:lnTo>
                    <a:cubicBezTo>
                      <a:pt x="12860" y="18676"/>
                      <a:pt x="12895" y="18616"/>
                      <a:pt x="12919" y="18545"/>
                    </a:cubicBezTo>
                    <a:lnTo>
                      <a:pt x="6025" y="18366"/>
                    </a:lnTo>
                    <a:cubicBezTo>
                      <a:pt x="6466" y="17592"/>
                      <a:pt x="6906" y="16807"/>
                      <a:pt x="7359" y="15997"/>
                    </a:cubicBezTo>
                    <a:lnTo>
                      <a:pt x="13860" y="16235"/>
                    </a:lnTo>
                    <a:cubicBezTo>
                      <a:pt x="13884" y="16164"/>
                      <a:pt x="13907" y="16104"/>
                      <a:pt x="13931" y="16033"/>
                    </a:cubicBezTo>
                    <a:lnTo>
                      <a:pt x="7454" y="15795"/>
                    </a:lnTo>
                    <a:cubicBezTo>
                      <a:pt x="7811" y="15152"/>
                      <a:pt x="8192" y="14497"/>
                      <a:pt x="8550" y="13854"/>
                    </a:cubicBezTo>
                    <a:lnTo>
                      <a:pt x="14705" y="13735"/>
                    </a:lnTo>
                    <a:cubicBezTo>
                      <a:pt x="14717" y="13663"/>
                      <a:pt x="14753" y="13604"/>
                      <a:pt x="14765" y="13532"/>
                    </a:cubicBezTo>
                    <a:lnTo>
                      <a:pt x="14765" y="13532"/>
                    </a:lnTo>
                    <a:lnTo>
                      <a:pt x="8645" y="13651"/>
                    </a:lnTo>
                    <a:lnTo>
                      <a:pt x="8645" y="13651"/>
                    </a:lnTo>
                    <a:lnTo>
                      <a:pt x="9943" y="11365"/>
                    </a:lnTo>
                    <a:lnTo>
                      <a:pt x="15288" y="11592"/>
                    </a:lnTo>
                    <a:cubicBezTo>
                      <a:pt x="15300" y="11520"/>
                      <a:pt x="15312" y="11461"/>
                      <a:pt x="15336" y="11389"/>
                    </a:cubicBezTo>
                    <a:lnTo>
                      <a:pt x="10062" y="11175"/>
                    </a:lnTo>
                    <a:cubicBezTo>
                      <a:pt x="10419" y="10556"/>
                      <a:pt x="10776" y="9925"/>
                      <a:pt x="11121" y="9318"/>
                    </a:cubicBezTo>
                    <a:lnTo>
                      <a:pt x="15789" y="9139"/>
                    </a:lnTo>
                    <a:cubicBezTo>
                      <a:pt x="15812" y="9068"/>
                      <a:pt x="15824" y="9008"/>
                      <a:pt x="15836" y="8925"/>
                    </a:cubicBezTo>
                    <a:lnTo>
                      <a:pt x="15836" y="8925"/>
                    </a:lnTo>
                    <a:lnTo>
                      <a:pt x="11252" y="9091"/>
                    </a:lnTo>
                    <a:cubicBezTo>
                      <a:pt x="11740" y="8234"/>
                      <a:pt x="12240" y="7401"/>
                      <a:pt x="12693" y="6591"/>
                    </a:cubicBezTo>
                    <a:lnTo>
                      <a:pt x="16265" y="6389"/>
                    </a:lnTo>
                    <a:cubicBezTo>
                      <a:pt x="16289" y="6305"/>
                      <a:pt x="16289" y="6246"/>
                      <a:pt x="16301" y="6174"/>
                    </a:cubicBezTo>
                    <a:lnTo>
                      <a:pt x="16301" y="6174"/>
                    </a:lnTo>
                    <a:lnTo>
                      <a:pt x="12812" y="6365"/>
                    </a:lnTo>
                    <a:cubicBezTo>
                      <a:pt x="13229" y="5650"/>
                      <a:pt x="13622" y="4984"/>
                      <a:pt x="13979" y="4341"/>
                    </a:cubicBezTo>
                    <a:lnTo>
                      <a:pt x="16562" y="4138"/>
                    </a:lnTo>
                    <a:cubicBezTo>
                      <a:pt x="16586" y="4067"/>
                      <a:pt x="16586" y="4007"/>
                      <a:pt x="16598" y="3924"/>
                    </a:cubicBezTo>
                    <a:lnTo>
                      <a:pt x="16598" y="3924"/>
                    </a:lnTo>
                    <a:lnTo>
                      <a:pt x="14110" y="4126"/>
                    </a:lnTo>
                    <a:cubicBezTo>
                      <a:pt x="14705" y="3079"/>
                      <a:pt x="15241" y="2174"/>
                      <a:pt x="15693" y="1412"/>
                    </a:cubicBezTo>
                    <a:lnTo>
                      <a:pt x="16777" y="1245"/>
                    </a:lnTo>
                    <a:lnTo>
                      <a:pt x="16777" y="1043"/>
                    </a:lnTo>
                    <a:lnTo>
                      <a:pt x="15824" y="1174"/>
                    </a:lnTo>
                    <a:cubicBezTo>
                      <a:pt x="16086" y="733"/>
                      <a:pt x="16312" y="328"/>
                      <a:pt x="16491" y="19"/>
                    </a:cubicBezTo>
                    <a:cubicBezTo>
                      <a:pt x="16461" y="7"/>
                      <a:pt x="16426" y="1"/>
                      <a:pt x="1638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12" name="Google Shape;2412;p46"/>
              <p:cNvSpPr/>
              <p:nvPr/>
            </p:nvSpPr>
            <p:spPr>
              <a:xfrm>
                <a:off x="1538275" y="2359575"/>
                <a:ext cx="218800" cy="740700"/>
              </a:xfrm>
              <a:custGeom>
                <a:avLst/>
                <a:gdLst/>
                <a:ahLst/>
                <a:cxnLst/>
                <a:rect l="l" t="t" r="r" b="b"/>
                <a:pathLst>
                  <a:path w="8752" h="29628" extrusionOk="0">
                    <a:moveTo>
                      <a:pt x="5880" y="1"/>
                    </a:moveTo>
                    <a:cubicBezTo>
                      <a:pt x="4991" y="1"/>
                      <a:pt x="3909" y="1464"/>
                      <a:pt x="2715" y="4587"/>
                    </a:cubicBezTo>
                    <a:cubicBezTo>
                      <a:pt x="1" y="11707"/>
                      <a:pt x="596" y="27185"/>
                      <a:pt x="596" y="27185"/>
                    </a:cubicBezTo>
                    <a:cubicBezTo>
                      <a:pt x="643" y="28780"/>
                      <a:pt x="1667" y="29628"/>
                      <a:pt x="2831" y="29628"/>
                    </a:cubicBezTo>
                    <a:cubicBezTo>
                      <a:pt x="4005" y="29628"/>
                      <a:pt x="5320" y="28765"/>
                      <a:pt x="5918" y="26935"/>
                    </a:cubicBezTo>
                    <a:cubicBezTo>
                      <a:pt x="7144" y="23292"/>
                      <a:pt x="8752" y="14648"/>
                      <a:pt x="8168" y="6814"/>
                    </a:cubicBezTo>
                    <a:cubicBezTo>
                      <a:pt x="7840" y="2410"/>
                      <a:pt x="7020" y="1"/>
                      <a:pt x="58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413" name="Google Shape;2413;p46"/>
            <p:cNvGrpSpPr/>
            <p:nvPr/>
          </p:nvGrpSpPr>
          <p:grpSpPr>
            <a:xfrm>
              <a:off x="6412845" y="2422862"/>
              <a:ext cx="958922" cy="1392585"/>
              <a:chOff x="1952025" y="2524800"/>
              <a:chExt cx="536400" cy="779025"/>
            </a:xfrm>
          </p:grpSpPr>
          <p:sp>
            <p:nvSpPr>
              <p:cNvPr id="2414" name="Google Shape;2414;p46"/>
              <p:cNvSpPr/>
              <p:nvPr/>
            </p:nvSpPr>
            <p:spPr>
              <a:xfrm>
                <a:off x="1952025" y="2782100"/>
                <a:ext cx="373575" cy="343625"/>
              </a:xfrm>
              <a:custGeom>
                <a:avLst/>
                <a:gdLst/>
                <a:ahLst/>
                <a:cxnLst/>
                <a:rect l="l" t="t" r="r" b="b"/>
                <a:pathLst>
                  <a:path w="14943" h="13745" extrusionOk="0">
                    <a:moveTo>
                      <a:pt x="3727" y="0"/>
                    </a:moveTo>
                    <a:cubicBezTo>
                      <a:pt x="3082" y="0"/>
                      <a:pt x="2543" y="205"/>
                      <a:pt x="2155" y="640"/>
                    </a:cubicBezTo>
                    <a:cubicBezTo>
                      <a:pt x="0" y="3057"/>
                      <a:pt x="3001" y="7832"/>
                      <a:pt x="4263" y="9141"/>
                    </a:cubicBezTo>
                    <a:cubicBezTo>
                      <a:pt x="5288" y="10205"/>
                      <a:pt x="8743" y="13744"/>
                      <a:pt x="11604" y="13744"/>
                    </a:cubicBezTo>
                    <a:cubicBezTo>
                      <a:pt x="12298" y="13744"/>
                      <a:pt x="12957" y="13536"/>
                      <a:pt x="13538" y="13035"/>
                    </a:cubicBezTo>
                    <a:cubicBezTo>
                      <a:pt x="13538" y="13035"/>
                      <a:pt x="14943" y="8891"/>
                      <a:pt x="11323" y="4891"/>
                    </a:cubicBezTo>
                    <a:cubicBezTo>
                      <a:pt x="8604" y="1868"/>
                      <a:pt x="5677" y="0"/>
                      <a:pt x="372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15" name="Google Shape;2415;p46"/>
              <p:cNvSpPr/>
              <p:nvPr/>
            </p:nvSpPr>
            <p:spPr>
              <a:xfrm>
                <a:off x="2005900" y="2790350"/>
                <a:ext cx="423275" cy="510200"/>
              </a:xfrm>
              <a:custGeom>
                <a:avLst/>
                <a:gdLst/>
                <a:ahLst/>
                <a:cxnLst/>
                <a:rect l="l" t="t" r="r" b="b"/>
                <a:pathLst>
                  <a:path w="16931" h="20408" extrusionOk="0">
                    <a:moveTo>
                      <a:pt x="346" y="1"/>
                    </a:moveTo>
                    <a:cubicBezTo>
                      <a:pt x="226" y="96"/>
                      <a:pt x="95" y="179"/>
                      <a:pt x="0" y="298"/>
                    </a:cubicBezTo>
                    <a:cubicBezTo>
                      <a:pt x="1512" y="1977"/>
                      <a:pt x="4584" y="5370"/>
                      <a:pt x="7704" y="9026"/>
                    </a:cubicBezTo>
                    <a:cubicBezTo>
                      <a:pt x="7799" y="9157"/>
                      <a:pt x="7906" y="9264"/>
                      <a:pt x="7989" y="9383"/>
                    </a:cubicBezTo>
                    <a:cubicBezTo>
                      <a:pt x="8156" y="9561"/>
                      <a:pt x="8299" y="9752"/>
                      <a:pt x="8466" y="9942"/>
                    </a:cubicBezTo>
                    <a:cubicBezTo>
                      <a:pt x="8561" y="10050"/>
                      <a:pt x="8656" y="10169"/>
                      <a:pt x="8751" y="10276"/>
                    </a:cubicBezTo>
                    <a:cubicBezTo>
                      <a:pt x="8930" y="10478"/>
                      <a:pt x="9085" y="10669"/>
                      <a:pt x="9275" y="10883"/>
                    </a:cubicBezTo>
                    <a:cubicBezTo>
                      <a:pt x="9347" y="10966"/>
                      <a:pt x="9418" y="11062"/>
                      <a:pt x="9513" y="11145"/>
                    </a:cubicBezTo>
                    <a:cubicBezTo>
                      <a:pt x="9751" y="11443"/>
                      <a:pt x="10001" y="11728"/>
                      <a:pt x="10240" y="12014"/>
                    </a:cubicBezTo>
                    <a:cubicBezTo>
                      <a:pt x="10311" y="12097"/>
                      <a:pt x="10371" y="12169"/>
                      <a:pt x="10442" y="12264"/>
                    </a:cubicBezTo>
                    <a:cubicBezTo>
                      <a:pt x="10609" y="12466"/>
                      <a:pt x="10787" y="12681"/>
                      <a:pt x="10954" y="12871"/>
                    </a:cubicBezTo>
                    <a:cubicBezTo>
                      <a:pt x="13359" y="15812"/>
                      <a:pt x="15502" y="18562"/>
                      <a:pt x="16621" y="20408"/>
                    </a:cubicBezTo>
                    <a:lnTo>
                      <a:pt x="16931" y="20063"/>
                    </a:lnTo>
                    <a:cubicBezTo>
                      <a:pt x="15788" y="18205"/>
                      <a:pt x="13716" y="15526"/>
                      <a:pt x="11395" y="12693"/>
                    </a:cubicBezTo>
                    <a:cubicBezTo>
                      <a:pt x="11359" y="12657"/>
                      <a:pt x="11323" y="12597"/>
                      <a:pt x="11275" y="12550"/>
                    </a:cubicBezTo>
                    <a:lnTo>
                      <a:pt x="10835" y="12014"/>
                    </a:lnTo>
                    <a:cubicBezTo>
                      <a:pt x="10740" y="11895"/>
                      <a:pt x="10644" y="11788"/>
                      <a:pt x="10549" y="11669"/>
                    </a:cubicBezTo>
                    <a:cubicBezTo>
                      <a:pt x="10359" y="11443"/>
                      <a:pt x="10168" y="11204"/>
                      <a:pt x="9966" y="10990"/>
                    </a:cubicBezTo>
                    <a:cubicBezTo>
                      <a:pt x="9906" y="10907"/>
                      <a:pt x="9847" y="10847"/>
                      <a:pt x="9787" y="10776"/>
                    </a:cubicBezTo>
                    <a:cubicBezTo>
                      <a:pt x="9549" y="10490"/>
                      <a:pt x="9311" y="10216"/>
                      <a:pt x="9073" y="9942"/>
                    </a:cubicBezTo>
                    <a:cubicBezTo>
                      <a:pt x="8978" y="9823"/>
                      <a:pt x="8870" y="9704"/>
                      <a:pt x="8775" y="9585"/>
                    </a:cubicBezTo>
                    <a:cubicBezTo>
                      <a:pt x="8632" y="9407"/>
                      <a:pt x="8477" y="9240"/>
                      <a:pt x="8335" y="9061"/>
                    </a:cubicBezTo>
                    <a:cubicBezTo>
                      <a:pt x="8227" y="8930"/>
                      <a:pt x="8108" y="8811"/>
                      <a:pt x="8001" y="8680"/>
                    </a:cubicBezTo>
                    <a:cubicBezTo>
                      <a:pt x="7930" y="8585"/>
                      <a:pt x="7835" y="8490"/>
                      <a:pt x="7763" y="8395"/>
                    </a:cubicBezTo>
                    <a:cubicBezTo>
                      <a:pt x="4727" y="4870"/>
                      <a:pt x="1834" y="1620"/>
                      <a:pt x="34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16" name="Google Shape;2416;p46"/>
              <p:cNvSpPr/>
              <p:nvPr/>
            </p:nvSpPr>
            <p:spPr>
              <a:xfrm>
                <a:off x="2249675" y="2524800"/>
                <a:ext cx="238750" cy="501950"/>
              </a:xfrm>
              <a:custGeom>
                <a:avLst/>
                <a:gdLst/>
                <a:ahLst/>
                <a:cxnLst/>
                <a:rect l="l" t="t" r="r" b="b"/>
                <a:pathLst>
                  <a:path w="9550" h="20078" extrusionOk="0">
                    <a:moveTo>
                      <a:pt x="3727" y="0"/>
                    </a:moveTo>
                    <a:cubicBezTo>
                      <a:pt x="2149" y="0"/>
                      <a:pt x="1482" y="1884"/>
                      <a:pt x="798" y="4312"/>
                    </a:cubicBezTo>
                    <a:cubicBezTo>
                      <a:pt x="0" y="7229"/>
                      <a:pt x="191" y="12885"/>
                      <a:pt x="1572" y="15921"/>
                    </a:cubicBezTo>
                    <a:cubicBezTo>
                      <a:pt x="2796" y="18612"/>
                      <a:pt x="4105" y="20078"/>
                      <a:pt x="5555" y="20078"/>
                    </a:cubicBezTo>
                    <a:cubicBezTo>
                      <a:pt x="5741" y="20078"/>
                      <a:pt x="5929" y="20053"/>
                      <a:pt x="6120" y="20005"/>
                    </a:cubicBezTo>
                    <a:cubicBezTo>
                      <a:pt x="6120" y="20005"/>
                      <a:pt x="9549" y="18659"/>
                      <a:pt x="9013" y="10861"/>
                    </a:cubicBezTo>
                    <a:cubicBezTo>
                      <a:pt x="8597" y="4789"/>
                      <a:pt x="7180" y="1205"/>
                      <a:pt x="4799" y="240"/>
                    </a:cubicBezTo>
                    <a:cubicBezTo>
                      <a:pt x="4400" y="77"/>
                      <a:pt x="4045" y="0"/>
                      <a:pt x="372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17" name="Google Shape;2417;p46"/>
              <p:cNvSpPr/>
              <p:nvPr/>
            </p:nvSpPr>
            <p:spPr>
              <a:xfrm>
                <a:off x="2330050" y="2525150"/>
                <a:ext cx="87525" cy="778675"/>
              </a:xfrm>
              <a:custGeom>
                <a:avLst/>
                <a:gdLst/>
                <a:ahLst/>
                <a:cxnLst/>
                <a:rect l="l" t="t" r="r" b="b"/>
                <a:pathLst>
                  <a:path w="3501" h="31147" extrusionOk="0">
                    <a:moveTo>
                      <a:pt x="441" y="0"/>
                    </a:moveTo>
                    <a:cubicBezTo>
                      <a:pt x="274" y="0"/>
                      <a:pt x="131" y="24"/>
                      <a:pt x="0" y="72"/>
                    </a:cubicBezTo>
                    <a:lnTo>
                      <a:pt x="1512" y="15490"/>
                    </a:lnTo>
                    <a:lnTo>
                      <a:pt x="3060" y="31147"/>
                    </a:lnTo>
                    <a:lnTo>
                      <a:pt x="3501" y="31099"/>
                    </a:lnTo>
                    <a:lnTo>
                      <a:pt x="1905" y="14847"/>
                    </a:lnTo>
                    <a:lnTo>
                      <a:pt x="44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418" name="Google Shape;2418;p46"/>
            <p:cNvGrpSpPr/>
            <p:nvPr/>
          </p:nvGrpSpPr>
          <p:grpSpPr>
            <a:xfrm rot="-5914068">
              <a:off x="5189792" y="2534636"/>
              <a:ext cx="1761369" cy="1609271"/>
              <a:chOff x="2171813" y="4014950"/>
              <a:chExt cx="2037329" cy="1861401"/>
            </a:xfrm>
          </p:grpSpPr>
          <p:sp>
            <p:nvSpPr>
              <p:cNvPr id="2419" name="Google Shape;2419;p46"/>
              <p:cNvSpPr/>
              <p:nvPr/>
            </p:nvSpPr>
            <p:spPr>
              <a:xfrm>
                <a:off x="2311682" y="4390899"/>
                <a:ext cx="1472606" cy="1334359"/>
              </a:xfrm>
              <a:custGeom>
                <a:avLst/>
                <a:gdLst/>
                <a:ahLst/>
                <a:cxnLst/>
                <a:rect l="l" t="t" r="r" b="b"/>
                <a:pathLst>
                  <a:path w="30827" h="27933" extrusionOk="0">
                    <a:moveTo>
                      <a:pt x="30612" y="1"/>
                    </a:moveTo>
                    <a:cubicBezTo>
                      <a:pt x="15170" y="8895"/>
                      <a:pt x="144" y="27492"/>
                      <a:pt x="1" y="27683"/>
                    </a:cubicBezTo>
                    <a:lnTo>
                      <a:pt x="322" y="27933"/>
                    </a:lnTo>
                    <a:cubicBezTo>
                      <a:pt x="477" y="27754"/>
                      <a:pt x="15443" y="9216"/>
                      <a:pt x="30826" y="358"/>
                    </a:cubicBezTo>
                    <a:lnTo>
                      <a:pt x="3061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0" name="Google Shape;2420;p46"/>
              <p:cNvSpPr/>
              <p:nvPr/>
            </p:nvSpPr>
            <p:spPr>
              <a:xfrm>
                <a:off x="3700630" y="4122575"/>
                <a:ext cx="508512" cy="331572"/>
              </a:xfrm>
              <a:custGeom>
                <a:avLst/>
                <a:gdLst/>
                <a:ahLst/>
                <a:cxnLst/>
                <a:rect l="l" t="t" r="r" b="b"/>
                <a:pathLst>
                  <a:path w="10645" h="6941" extrusionOk="0">
                    <a:moveTo>
                      <a:pt x="8674" y="1"/>
                    </a:moveTo>
                    <a:cubicBezTo>
                      <a:pt x="7611" y="1"/>
                      <a:pt x="5958" y="661"/>
                      <a:pt x="3727" y="2284"/>
                    </a:cubicBezTo>
                    <a:cubicBezTo>
                      <a:pt x="179" y="4856"/>
                      <a:pt x="0" y="6773"/>
                      <a:pt x="0" y="6773"/>
                    </a:cubicBezTo>
                    <a:cubicBezTo>
                      <a:pt x="63" y="6890"/>
                      <a:pt x="211" y="6941"/>
                      <a:pt x="419" y="6941"/>
                    </a:cubicBezTo>
                    <a:cubicBezTo>
                      <a:pt x="1537" y="6941"/>
                      <a:pt x="4384" y="5472"/>
                      <a:pt x="5036" y="5070"/>
                    </a:cubicBezTo>
                    <a:cubicBezTo>
                      <a:pt x="5822" y="4606"/>
                      <a:pt x="10644" y="1915"/>
                      <a:pt x="9930" y="617"/>
                    </a:cubicBezTo>
                    <a:cubicBezTo>
                      <a:pt x="9715" y="226"/>
                      <a:pt x="9295" y="1"/>
                      <a:pt x="86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1" name="Google Shape;2421;p46"/>
              <p:cNvSpPr/>
              <p:nvPr/>
            </p:nvSpPr>
            <p:spPr>
              <a:xfrm>
                <a:off x="3395765" y="4015093"/>
                <a:ext cx="203644" cy="513528"/>
              </a:xfrm>
              <a:custGeom>
                <a:avLst/>
                <a:gdLst/>
                <a:ahLst/>
                <a:cxnLst/>
                <a:rect l="l" t="t" r="r" b="b"/>
                <a:pathLst>
                  <a:path w="4263" h="10750" extrusionOk="0">
                    <a:moveTo>
                      <a:pt x="1693" y="0"/>
                    </a:moveTo>
                    <a:cubicBezTo>
                      <a:pt x="1616" y="0"/>
                      <a:pt x="1544" y="14"/>
                      <a:pt x="1477" y="34"/>
                    </a:cubicBezTo>
                    <a:cubicBezTo>
                      <a:pt x="977" y="188"/>
                      <a:pt x="119" y="1462"/>
                      <a:pt x="60" y="2879"/>
                    </a:cubicBezTo>
                    <a:cubicBezTo>
                      <a:pt x="0" y="4308"/>
                      <a:pt x="834" y="7832"/>
                      <a:pt x="1560" y="9320"/>
                    </a:cubicBezTo>
                    <a:cubicBezTo>
                      <a:pt x="2253" y="10707"/>
                      <a:pt x="2842" y="10749"/>
                      <a:pt x="2911" y="10749"/>
                    </a:cubicBezTo>
                    <a:cubicBezTo>
                      <a:pt x="2915" y="10749"/>
                      <a:pt x="2917" y="10749"/>
                      <a:pt x="2917" y="10749"/>
                    </a:cubicBezTo>
                    <a:cubicBezTo>
                      <a:pt x="4263" y="10416"/>
                      <a:pt x="3679" y="6761"/>
                      <a:pt x="3203" y="3427"/>
                    </a:cubicBezTo>
                    <a:cubicBezTo>
                      <a:pt x="2792" y="532"/>
                      <a:pt x="2169" y="0"/>
                      <a:pt x="16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2" name="Google Shape;2422;p46"/>
              <p:cNvSpPr/>
              <p:nvPr/>
            </p:nvSpPr>
            <p:spPr>
              <a:xfrm>
                <a:off x="3544615" y="4556087"/>
                <a:ext cx="459213" cy="266843"/>
              </a:xfrm>
              <a:custGeom>
                <a:avLst/>
                <a:gdLst/>
                <a:ahLst/>
                <a:cxnLst/>
                <a:rect l="l" t="t" r="r" b="b"/>
                <a:pathLst>
                  <a:path w="9613" h="5586" extrusionOk="0">
                    <a:moveTo>
                      <a:pt x="865" y="0"/>
                    </a:moveTo>
                    <a:cubicBezTo>
                      <a:pt x="345" y="0"/>
                      <a:pt x="1" y="163"/>
                      <a:pt x="409" y="722"/>
                    </a:cubicBezTo>
                    <a:cubicBezTo>
                      <a:pt x="409" y="722"/>
                      <a:pt x="4016" y="4127"/>
                      <a:pt x="6040" y="5080"/>
                    </a:cubicBezTo>
                    <a:cubicBezTo>
                      <a:pt x="6830" y="5451"/>
                      <a:pt x="7442" y="5586"/>
                      <a:pt x="7915" y="5586"/>
                    </a:cubicBezTo>
                    <a:cubicBezTo>
                      <a:pt x="8655" y="5586"/>
                      <a:pt x="9056" y="5258"/>
                      <a:pt x="9267" y="4996"/>
                    </a:cubicBezTo>
                    <a:cubicBezTo>
                      <a:pt x="9612" y="4568"/>
                      <a:pt x="9386" y="3627"/>
                      <a:pt x="8326" y="2901"/>
                    </a:cubicBezTo>
                    <a:cubicBezTo>
                      <a:pt x="7278" y="2163"/>
                      <a:pt x="2956" y="412"/>
                      <a:pt x="2171" y="198"/>
                    </a:cubicBezTo>
                    <a:cubicBezTo>
                      <a:pt x="1824" y="107"/>
                      <a:pt x="1286" y="0"/>
                      <a:pt x="8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3" name="Google Shape;2423;p46"/>
              <p:cNvSpPr/>
              <p:nvPr/>
            </p:nvSpPr>
            <p:spPr>
              <a:xfrm>
                <a:off x="3369157" y="4684110"/>
                <a:ext cx="432510" cy="209710"/>
              </a:xfrm>
              <a:custGeom>
                <a:avLst/>
                <a:gdLst/>
                <a:ahLst/>
                <a:cxnLst/>
                <a:rect l="l" t="t" r="r" b="b"/>
                <a:pathLst>
                  <a:path w="9054" h="4390" extrusionOk="0">
                    <a:moveTo>
                      <a:pt x="1278" y="1"/>
                    </a:moveTo>
                    <a:cubicBezTo>
                      <a:pt x="496" y="1"/>
                      <a:pt x="0" y="167"/>
                      <a:pt x="260" y="590"/>
                    </a:cubicBezTo>
                    <a:cubicBezTo>
                      <a:pt x="260" y="590"/>
                      <a:pt x="2331" y="2804"/>
                      <a:pt x="5736" y="3971"/>
                    </a:cubicBezTo>
                    <a:cubicBezTo>
                      <a:pt x="6625" y="4273"/>
                      <a:pt x="7271" y="4390"/>
                      <a:pt x="7736" y="4390"/>
                    </a:cubicBezTo>
                    <a:cubicBezTo>
                      <a:pt x="9054" y="4390"/>
                      <a:pt x="8919" y="3448"/>
                      <a:pt x="8725" y="3078"/>
                    </a:cubicBezTo>
                    <a:cubicBezTo>
                      <a:pt x="8475" y="2566"/>
                      <a:pt x="6034" y="1030"/>
                      <a:pt x="4296" y="495"/>
                    </a:cubicBezTo>
                    <a:cubicBezTo>
                      <a:pt x="3368" y="206"/>
                      <a:pt x="2147" y="1"/>
                      <a:pt x="12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4" name="Google Shape;2424;p46"/>
              <p:cNvSpPr/>
              <p:nvPr/>
            </p:nvSpPr>
            <p:spPr>
              <a:xfrm>
                <a:off x="3068161" y="4113356"/>
                <a:ext cx="282130" cy="550836"/>
              </a:xfrm>
              <a:custGeom>
                <a:avLst/>
                <a:gdLst/>
                <a:ahLst/>
                <a:cxnLst/>
                <a:rect l="l" t="t" r="r" b="b"/>
                <a:pathLst>
                  <a:path w="5906" h="11531" extrusionOk="0">
                    <a:moveTo>
                      <a:pt x="1844" y="1"/>
                    </a:moveTo>
                    <a:cubicBezTo>
                      <a:pt x="1752" y="1"/>
                      <a:pt x="1654" y="12"/>
                      <a:pt x="1548" y="36"/>
                    </a:cubicBezTo>
                    <a:cubicBezTo>
                      <a:pt x="238" y="334"/>
                      <a:pt x="0" y="2013"/>
                      <a:pt x="1048" y="5406"/>
                    </a:cubicBezTo>
                    <a:cubicBezTo>
                      <a:pt x="2108" y="8787"/>
                      <a:pt x="4215" y="11371"/>
                      <a:pt x="5358" y="11526"/>
                    </a:cubicBezTo>
                    <a:cubicBezTo>
                      <a:pt x="5358" y="11526"/>
                      <a:pt x="5382" y="11531"/>
                      <a:pt x="5418" y="11531"/>
                    </a:cubicBezTo>
                    <a:cubicBezTo>
                      <a:pt x="5563" y="11531"/>
                      <a:pt x="5905" y="11455"/>
                      <a:pt x="5763" y="10704"/>
                    </a:cubicBezTo>
                    <a:cubicBezTo>
                      <a:pt x="5584" y="9764"/>
                      <a:pt x="4358" y="6061"/>
                      <a:pt x="3703" y="3692"/>
                    </a:cubicBezTo>
                    <a:cubicBezTo>
                      <a:pt x="3101" y="1524"/>
                      <a:pt x="2891" y="1"/>
                      <a:pt x="18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5" name="Google Shape;2425;p46"/>
              <p:cNvSpPr/>
              <p:nvPr/>
            </p:nvSpPr>
            <p:spPr>
              <a:xfrm>
                <a:off x="2751353" y="4313416"/>
                <a:ext cx="436283" cy="501585"/>
              </a:xfrm>
              <a:custGeom>
                <a:avLst/>
                <a:gdLst/>
                <a:ahLst/>
                <a:cxnLst/>
                <a:rect l="l" t="t" r="r" b="b"/>
                <a:pathLst>
                  <a:path w="9133" h="10500" extrusionOk="0">
                    <a:moveTo>
                      <a:pt x="1397" y="0"/>
                    </a:moveTo>
                    <a:cubicBezTo>
                      <a:pt x="1240" y="0"/>
                      <a:pt x="1081" y="39"/>
                      <a:pt x="917" y="123"/>
                    </a:cubicBezTo>
                    <a:cubicBezTo>
                      <a:pt x="0" y="575"/>
                      <a:pt x="179" y="3492"/>
                      <a:pt x="2798" y="6457"/>
                    </a:cubicBezTo>
                    <a:cubicBezTo>
                      <a:pt x="4925" y="8886"/>
                      <a:pt x="6987" y="10499"/>
                      <a:pt x="8174" y="10499"/>
                    </a:cubicBezTo>
                    <a:cubicBezTo>
                      <a:pt x="8436" y="10499"/>
                      <a:pt x="8655" y="10421"/>
                      <a:pt x="8823" y="10255"/>
                    </a:cubicBezTo>
                    <a:cubicBezTo>
                      <a:pt x="8859" y="10207"/>
                      <a:pt x="9133" y="10029"/>
                      <a:pt x="8144" y="8540"/>
                    </a:cubicBezTo>
                    <a:cubicBezTo>
                      <a:pt x="7168" y="7052"/>
                      <a:pt x="4596" y="3064"/>
                      <a:pt x="3608" y="1825"/>
                    </a:cubicBezTo>
                    <a:cubicBezTo>
                      <a:pt x="2788" y="801"/>
                      <a:pt x="2113" y="0"/>
                      <a:pt x="139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6" name="Google Shape;2426;p46"/>
              <p:cNvSpPr/>
              <p:nvPr/>
            </p:nvSpPr>
            <p:spPr>
              <a:xfrm>
                <a:off x="3229001" y="4813662"/>
                <a:ext cx="481331" cy="241573"/>
              </a:xfrm>
              <a:custGeom>
                <a:avLst/>
                <a:gdLst/>
                <a:ahLst/>
                <a:cxnLst/>
                <a:rect l="l" t="t" r="r" b="b"/>
                <a:pathLst>
                  <a:path w="10076" h="5057" extrusionOk="0">
                    <a:moveTo>
                      <a:pt x="719" y="1"/>
                    </a:moveTo>
                    <a:cubicBezTo>
                      <a:pt x="244" y="1"/>
                      <a:pt x="1" y="158"/>
                      <a:pt x="134" y="557"/>
                    </a:cubicBezTo>
                    <a:cubicBezTo>
                      <a:pt x="134" y="557"/>
                      <a:pt x="2348" y="3402"/>
                      <a:pt x="5944" y="4569"/>
                    </a:cubicBezTo>
                    <a:cubicBezTo>
                      <a:pt x="7021" y="4921"/>
                      <a:pt x="7823" y="5057"/>
                      <a:pt x="8419" y="5057"/>
                    </a:cubicBezTo>
                    <a:cubicBezTo>
                      <a:pt x="9818" y="5057"/>
                      <a:pt x="10075" y="4309"/>
                      <a:pt x="10075" y="3867"/>
                    </a:cubicBezTo>
                    <a:cubicBezTo>
                      <a:pt x="10075" y="3260"/>
                      <a:pt x="8599" y="2474"/>
                      <a:pt x="6087" y="1545"/>
                    </a:cubicBezTo>
                    <a:cubicBezTo>
                      <a:pt x="4322" y="906"/>
                      <a:pt x="1857" y="1"/>
                      <a:pt x="7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7" name="Google Shape;2427;p46"/>
              <p:cNvSpPr/>
              <p:nvPr/>
            </p:nvSpPr>
            <p:spPr>
              <a:xfrm>
                <a:off x="3033815" y="4974025"/>
                <a:ext cx="415121" cy="268229"/>
              </a:xfrm>
              <a:custGeom>
                <a:avLst/>
                <a:gdLst/>
                <a:ahLst/>
                <a:cxnLst/>
                <a:rect l="l" t="t" r="r" b="b"/>
                <a:pathLst>
                  <a:path w="8690" h="5615" extrusionOk="0">
                    <a:moveTo>
                      <a:pt x="679" y="0"/>
                    </a:moveTo>
                    <a:cubicBezTo>
                      <a:pt x="240" y="0"/>
                      <a:pt x="0" y="167"/>
                      <a:pt x="172" y="605"/>
                    </a:cubicBezTo>
                    <a:cubicBezTo>
                      <a:pt x="172" y="605"/>
                      <a:pt x="2636" y="4510"/>
                      <a:pt x="5791" y="5332"/>
                    </a:cubicBezTo>
                    <a:cubicBezTo>
                      <a:pt x="6547" y="5531"/>
                      <a:pt x="7088" y="5614"/>
                      <a:pt x="7470" y="5614"/>
                    </a:cubicBezTo>
                    <a:cubicBezTo>
                      <a:pt x="8689" y="5614"/>
                      <a:pt x="8284" y="4762"/>
                      <a:pt x="8030" y="4082"/>
                    </a:cubicBezTo>
                    <a:cubicBezTo>
                      <a:pt x="7684" y="3189"/>
                      <a:pt x="5208" y="1867"/>
                      <a:pt x="4005" y="1141"/>
                    </a:cubicBezTo>
                    <a:cubicBezTo>
                      <a:pt x="3213" y="658"/>
                      <a:pt x="1551" y="0"/>
                      <a:pt x="6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8" name="Google Shape;2428;p46"/>
              <p:cNvSpPr/>
              <p:nvPr/>
            </p:nvSpPr>
            <p:spPr>
              <a:xfrm>
                <a:off x="2567966" y="4454528"/>
                <a:ext cx="424580" cy="484053"/>
              </a:xfrm>
              <a:custGeom>
                <a:avLst/>
                <a:gdLst/>
                <a:ahLst/>
                <a:cxnLst/>
                <a:rect l="l" t="t" r="r" b="b"/>
                <a:pathLst>
                  <a:path w="8888" h="10133" extrusionOk="0">
                    <a:moveTo>
                      <a:pt x="920" y="0"/>
                    </a:moveTo>
                    <a:cubicBezTo>
                      <a:pt x="357" y="0"/>
                      <a:pt x="0" y="370"/>
                      <a:pt x="113" y="1300"/>
                    </a:cubicBezTo>
                    <a:cubicBezTo>
                      <a:pt x="363" y="3265"/>
                      <a:pt x="2518" y="6253"/>
                      <a:pt x="4149" y="7777"/>
                    </a:cubicBezTo>
                    <a:cubicBezTo>
                      <a:pt x="5548" y="9084"/>
                      <a:pt x="7347" y="10132"/>
                      <a:pt x="8194" y="10132"/>
                    </a:cubicBezTo>
                    <a:cubicBezTo>
                      <a:pt x="8328" y="10132"/>
                      <a:pt x="8438" y="10106"/>
                      <a:pt x="8519" y="10051"/>
                    </a:cubicBezTo>
                    <a:cubicBezTo>
                      <a:pt x="8519" y="10051"/>
                      <a:pt x="8888" y="9754"/>
                      <a:pt x="8352" y="8337"/>
                    </a:cubicBezTo>
                    <a:cubicBezTo>
                      <a:pt x="7816" y="6932"/>
                      <a:pt x="4649" y="2348"/>
                      <a:pt x="3197" y="1110"/>
                    </a:cubicBezTo>
                    <a:cubicBezTo>
                      <a:pt x="2425" y="458"/>
                      <a:pt x="1545" y="0"/>
                      <a:pt x="9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9" name="Google Shape;2429;p46"/>
              <p:cNvSpPr/>
              <p:nvPr/>
            </p:nvSpPr>
            <p:spPr>
              <a:xfrm>
                <a:off x="2333895" y="4687549"/>
                <a:ext cx="480662" cy="455057"/>
              </a:xfrm>
              <a:custGeom>
                <a:avLst/>
                <a:gdLst/>
                <a:ahLst/>
                <a:cxnLst/>
                <a:rect l="l" t="t" r="r" b="b"/>
                <a:pathLst>
                  <a:path w="10062" h="9526" extrusionOk="0">
                    <a:moveTo>
                      <a:pt x="1022" y="0"/>
                    </a:moveTo>
                    <a:cubicBezTo>
                      <a:pt x="683" y="0"/>
                      <a:pt x="437" y="99"/>
                      <a:pt x="334" y="292"/>
                    </a:cubicBezTo>
                    <a:cubicBezTo>
                      <a:pt x="0" y="935"/>
                      <a:pt x="488" y="3340"/>
                      <a:pt x="3120" y="5757"/>
                    </a:cubicBezTo>
                    <a:cubicBezTo>
                      <a:pt x="5544" y="7983"/>
                      <a:pt x="8418" y="9526"/>
                      <a:pt x="9181" y="9526"/>
                    </a:cubicBezTo>
                    <a:cubicBezTo>
                      <a:pt x="9242" y="9526"/>
                      <a:pt x="9290" y="9516"/>
                      <a:pt x="9323" y="9495"/>
                    </a:cubicBezTo>
                    <a:cubicBezTo>
                      <a:pt x="9323" y="9495"/>
                      <a:pt x="10061" y="9436"/>
                      <a:pt x="9371" y="8138"/>
                    </a:cubicBezTo>
                    <a:cubicBezTo>
                      <a:pt x="8692" y="6852"/>
                      <a:pt x="6049" y="3268"/>
                      <a:pt x="4322" y="1661"/>
                    </a:cubicBezTo>
                    <a:cubicBezTo>
                      <a:pt x="3114" y="536"/>
                      <a:pt x="1813" y="0"/>
                      <a:pt x="10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0" name="Google Shape;2430;p46"/>
              <p:cNvSpPr/>
              <p:nvPr/>
            </p:nvSpPr>
            <p:spPr>
              <a:xfrm>
                <a:off x="2857163" y="5150678"/>
                <a:ext cx="449898" cy="349724"/>
              </a:xfrm>
              <a:custGeom>
                <a:avLst/>
                <a:gdLst/>
                <a:ahLst/>
                <a:cxnLst/>
                <a:rect l="l" t="t" r="r" b="b"/>
                <a:pathLst>
                  <a:path w="9418" h="7321" extrusionOk="0">
                    <a:moveTo>
                      <a:pt x="613" y="1"/>
                    </a:moveTo>
                    <a:cubicBezTo>
                      <a:pt x="251" y="1"/>
                      <a:pt x="20" y="160"/>
                      <a:pt x="0" y="550"/>
                    </a:cubicBezTo>
                    <a:cubicBezTo>
                      <a:pt x="0" y="550"/>
                      <a:pt x="1155" y="2920"/>
                      <a:pt x="4084" y="5194"/>
                    </a:cubicBezTo>
                    <a:cubicBezTo>
                      <a:pt x="6018" y="6705"/>
                      <a:pt x="6892" y="7320"/>
                      <a:pt x="7534" y="7320"/>
                    </a:cubicBezTo>
                    <a:cubicBezTo>
                      <a:pt x="7868" y="7320"/>
                      <a:pt x="8139" y="7154"/>
                      <a:pt x="8465" y="6861"/>
                    </a:cubicBezTo>
                    <a:cubicBezTo>
                      <a:pt x="9418" y="6015"/>
                      <a:pt x="7251" y="3789"/>
                      <a:pt x="6084" y="2908"/>
                    </a:cubicBezTo>
                    <a:cubicBezTo>
                      <a:pt x="5145" y="2213"/>
                      <a:pt x="1964" y="1"/>
                      <a:pt x="6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1" name="Google Shape;2431;p46"/>
              <p:cNvSpPr/>
              <p:nvPr/>
            </p:nvSpPr>
            <p:spPr>
              <a:xfrm>
                <a:off x="2684810" y="5329720"/>
                <a:ext cx="379963" cy="412972"/>
              </a:xfrm>
              <a:custGeom>
                <a:avLst/>
                <a:gdLst/>
                <a:ahLst/>
                <a:cxnLst/>
                <a:rect l="l" t="t" r="r" b="b"/>
                <a:pathLst>
                  <a:path w="7954" h="8645" extrusionOk="0">
                    <a:moveTo>
                      <a:pt x="327" y="1"/>
                    </a:moveTo>
                    <a:cubicBezTo>
                      <a:pt x="129" y="1"/>
                      <a:pt x="10" y="103"/>
                      <a:pt x="0" y="338"/>
                    </a:cubicBezTo>
                    <a:cubicBezTo>
                      <a:pt x="0" y="338"/>
                      <a:pt x="370" y="3172"/>
                      <a:pt x="2965" y="6101"/>
                    </a:cubicBezTo>
                    <a:cubicBezTo>
                      <a:pt x="4662" y="8033"/>
                      <a:pt x="5517" y="8644"/>
                      <a:pt x="6153" y="8644"/>
                    </a:cubicBezTo>
                    <a:cubicBezTo>
                      <a:pt x="6486" y="8644"/>
                      <a:pt x="6758" y="8477"/>
                      <a:pt x="7061" y="8244"/>
                    </a:cubicBezTo>
                    <a:cubicBezTo>
                      <a:pt x="7954" y="7577"/>
                      <a:pt x="6227" y="4863"/>
                      <a:pt x="5430" y="3839"/>
                    </a:cubicBezTo>
                    <a:cubicBezTo>
                      <a:pt x="4766" y="2985"/>
                      <a:pt x="1397" y="1"/>
                      <a:pt x="3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2" name="Google Shape;2432;p46"/>
              <p:cNvSpPr/>
              <p:nvPr/>
            </p:nvSpPr>
            <p:spPr>
              <a:xfrm>
                <a:off x="2299405" y="4898406"/>
                <a:ext cx="369883" cy="422573"/>
              </a:xfrm>
              <a:custGeom>
                <a:avLst/>
                <a:gdLst/>
                <a:ahLst/>
                <a:cxnLst/>
                <a:rect l="l" t="t" r="r" b="b"/>
                <a:pathLst>
                  <a:path w="7743" h="8846" extrusionOk="0">
                    <a:moveTo>
                      <a:pt x="1129" y="0"/>
                    </a:moveTo>
                    <a:cubicBezTo>
                      <a:pt x="336" y="0"/>
                      <a:pt x="0" y="1020"/>
                      <a:pt x="496" y="2664"/>
                    </a:cubicBezTo>
                    <a:cubicBezTo>
                      <a:pt x="1201" y="4967"/>
                      <a:pt x="4977" y="8846"/>
                      <a:pt x="7068" y="8846"/>
                    </a:cubicBezTo>
                    <a:cubicBezTo>
                      <a:pt x="7096" y="8846"/>
                      <a:pt x="7124" y="8845"/>
                      <a:pt x="7152" y="8844"/>
                    </a:cubicBezTo>
                    <a:cubicBezTo>
                      <a:pt x="7152" y="8844"/>
                      <a:pt x="7161" y="8845"/>
                      <a:pt x="7177" y="8845"/>
                    </a:cubicBezTo>
                    <a:cubicBezTo>
                      <a:pt x="7290" y="8845"/>
                      <a:pt x="7743" y="8799"/>
                      <a:pt x="7628" y="8058"/>
                    </a:cubicBezTo>
                    <a:cubicBezTo>
                      <a:pt x="7485" y="7201"/>
                      <a:pt x="4056" y="2021"/>
                      <a:pt x="2413" y="628"/>
                    </a:cubicBezTo>
                    <a:cubicBezTo>
                      <a:pt x="1918" y="198"/>
                      <a:pt x="1479" y="0"/>
                      <a:pt x="11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3" name="Google Shape;2433;p46"/>
              <p:cNvSpPr/>
              <p:nvPr/>
            </p:nvSpPr>
            <p:spPr>
              <a:xfrm>
                <a:off x="2524639" y="5497344"/>
                <a:ext cx="313801" cy="379007"/>
              </a:xfrm>
              <a:custGeom>
                <a:avLst/>
                <a:gdLst/>
                <a:ahLst/>
                <a:cxnLst/>
                <a:rect l="l" t="t" r="r" b="b"/>
                <a:pathLst>
                  <a:path w="6569" h="7934" extrusionOk="0">
                    <a:moveTo>
                      <a:pt x="259" y="0"/>
                    </a:moveTo>
                    <a:cubicBezTo>
                      <a:pt x="88" y="0"/>
                      <a:pt x="0" y="107"/>
                      <a:pt x="32" y="354"/>
                    </a:cubicBezTo>
                    <a:cubicBezTo>
                      <a:pt x="32" y="354"/>
                      <a:pt x="841" y="2675"/>
                      <a:pt x="2580" y="5116"/>
                    </a:cubicBezTo>
                    <a:cubicBezTo>
                      <a:pt x="3985" y="7089"/>
                      <a:pt x="4666" y="7934"/>
                      <a:pt x="5297" y="7934"/>
                    </a:cubicBezTo>
                    <a:cubicBezTo>
                      <a:pt x="5447" y="7934"/>
                      <a:pt x="5594" y="7886"/>
                      <a:pt x="5747" y="7795"/>
                    </a:cubicBezTo>
                    <a:cubicBezTo>
                      <a:pt x="6568" y="7331"/>
                      <a:pt x="5389" y="5009"/>
                      <a:pt x="4223" y="3342"/>
                    </a:cubicBezTo>
                    <a:cubicBezTo>
                      <a:pt x="3285" y="1989"/>
                      <a:pt x="998" y="0"/>
                      <a:pt x="2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4" name="Google Shape;2434;p46"/>
              <p:cNvSpPr/>
              <p:nvPr/>
            </p:nvSpPr>
            <p:spPr>
              <a:xfrm>
                <a:off x="2171813" y="5051699"/>
                <a:ext cx="378816" cy="419325"/>
              </a:xfrm>
              <a:custGeom>
                <a:avLst/>
                <a:gdLst/>
                <a:ahLst/>
                <a:cxnLst/>
                <a:rect l="l" t="t" r="r" b="b"/>
                <a:pathLst>
                  <a:path w="7930" h="8778" extrusionOk="0">
                    <a:moveTo>
                      <a:pt x="1056" y="0"/>
                    </a:moveTo>
                    <a:cubicBezTo>
                      <a:pt x="911" y="0"/>
                      <a:pt x="798" y="49"/>
                      <a:pt x="726" y="146"/>
                    </a:cubicBezTo>
                    <a:cubicBezTo>
                      <a:pt x="298" y="694"/>
                      <a:pt x="0" y="1646"/>
                      <a:pt x="2107" y="4587"/>
                    </a:cubicBezTo>
                    <a:cubicBezTo>
                      <a:pt x="4227" y="7528"/>
                      <a:pt x="6953" y="8778"/>
                      <a:pt x="6953" y="8778"/>
                    </a:cubicBezTo>
                    <a:cubicBezTo>
                      <a:pt x="7930" y="8647"/>
                      <a:pt x="6489" y="6456"/>
                      <a:pt x="4703" y="3551"/>
                    </a:cubicBezTo>
                    <a:cubicBezTo>
                      <a:pt x="3225" y="1128"/>
                      <a:pt x="1756" y="0"/>
                      <a:pt x="105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5" name="Google Shape;2435;p46"/>
              <p:cNvSpPr/>
              <p:nvPr/>
            </p:nvSpPr>
            <p:spPr>
              <a:xfrm>
                <a:off x="3701156" y="4135569"/>
                <a:ext cx="463608" cy="314565"/>
              </a:xfrm>
              <a:custGeom>
                <a:avLst/>
                <a:gdLst/>
                <a:ahLst/>
                <a:cxnLst/>
                <a:rect l="l" t="t" r="r" b="b"/>
                <a:pathLst>
                  <a:path w="9705" h="6585" extrusionOk="0">
                    <a:moveTo>
                      <a:pt x="9621" y="0"/>
                    </a:moveTo>
                    <a:cubicBezTo>
                      <a:pt x="7192" y="1560"/>
                      <a:pt x="1144" y="5667"/>
                      <a:pt x="1" y="6489"/>
                    </a:cubicBezTo>
                    <a:lnTo>
                      <a:pt x="1" y="6501"/>
                    </a:lnTo>
                    <a:cubicBezTo>
                      <a:pt x="25" y="6537"/>
                      <a:pt x="49" y="6548"/>
                      <a:pt x="60" y="6584"/>
                    </a:cubicBezTo>
                    <a:cubicBezTo>
                      <a:pt x="1156" y="5786"/>
                      <a:pt x="7252" y="1643"/>
                      <a:pt x="9705" y="60"/>
                    </a:cubicBezTo>
                    <a:cubicBezTo>
                      <a:pt x="9669" y="48"/>
                      <a:pt x="9633" y="36"/>
                      <a:pt x="962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6" name="Google Shape;2436;p46"/>
              <p:cNvSpPr/>
              <p:nvPr/>
            </p:nvSpPr>
            <p:spPr>
              <a:xfrm>
                <a:off x="3555554" y="4565545"/>
                <a:ext cx="432892" cy="230395"/>
              </a:xfrm>
              <a:custGeom>
                <a:avLst/>
                <a:gdLst/>
                <a:ahLst/>
                <a:cxnLst/>
                <a:rect l="l" t="t" r="r" b="b"/>
                <a:pathLst>
                  <a:path w="9062" h="4823" extrusionOk="0">
                    <a:moveTo>
                      <a:pt x="25" y="0"/>
                    </a:moveTo>
                    <a:cubicBezTo>
                      <a:pt x="1" y="36"/>
                      <a:pt x="1" y="60"/>
                      <a:pt x="1" y="107"/>
                    </a:cubicBezTo>
                    <a:cubicBezTo>
                      <a:pt x="1180" y="691"/>
                      <a:pt x="5990" y="3084"/>
                      <a:pt x="8990" y="4822"/>
                    </a:cubicBezTo>
                    <a:lnTo>
                      <a:pt x="9038" y="4786"/>
                    </a:lnTo>
                    <a:cubicBezTo>
                      <a:pt x="9050" y="4763"/>
                      <a:pt x="9050" y="4751"/>
                      <a:pt x="9062" y="4751"/>
                    </a:cubicBezTo>
                    <a:cubicBezTo>
                      <a:pt x="6014" y="3000"/>
                      <a:pt x="1168" y="572"/>
                      <a:pt x="2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7" name="Google Shape;2437;p46"/>
              <p:cNvSpPr/>
              <p:nvPr/>
            </p:nvSpPr>
            <p:spPr>
              <a:xfrm>
                <a:off x="3378138" y="4702024"/>
                <a:ext cx="413497" cy="158740"/>
              </a:xfrm>
              <a:custGeom>
                <a:avLst/>
                <a:gdLst/>
                <a:ahLst/>
                <a:cxnLst/>
                <a:rect l="l" t="t" r="r" b="b"/>
                <a:pathLst>
                  <a:path w="8656" h="3323" extrusionOk="0">
                    <a:moveTo>
                      <a:pt x="12" y="1"/>
                    </a:moveTo>
                    <a:lnTo>
                      <a:pt x="12" y="1"/>
                    </a:lnTo>
                    <a:cubicBezTo>
                      <a:pt x="0" y="36"/>
                      <a:pt x="12" y="84"/>
                      <a:pt x="24" y="120"/>
                    </a:cubicBezTo>
                    <a:cubicBezTo>
                      <a:pt x="881" y="405"/>
                      <a:pt x="5489" y="1941"/>
                      <a:pt x="8644" y="3322"/>
                    </a:cubicBezTo>
                    <a:cubicBezTo>
                      <a:pt x="8644" y="3287"/>
                      <a:pt x="8656" y="3251"/>
                      <a:pt x="8656" y="3215"/>
                    </a:cubicBezTo>
                    <a:cubicBezTo>
                      <a:pt x="5429" y="1798"/>
                      <a:pt x="703" y="227"/>
                      <a:pt x="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8" name="Google Shape;2438;p46"/>
              <p:cNvSpPr/>
              <p:nvPr/>
            </p:nvSpPr>
            <p:spPr>
              <a:xfrm>
                <a:off x="3135850" y="4115076"/>
                <a:ext cx="203644" cy="547205"/>
              </a:xfrm>
              <a:custGeom>
                <a:avLst/>
                <a:gdLst/>
                <a:ahLst/>
                <a:cxnLst/>
                <a:rect l="l" t="t" r="r" b="b"/>
                <a:pathLst>
                  <a:path w="4263" h="11455" extrusionOk="0">
                    <a:moveTo>
                      <a:pt x="95" y="0"/>
                    </a:moveTo>
                    <a:cubicBezTo>
                      <a:pt x="72" y="12"/>
                      <a:pt x="24" y="24"/>
                      <a:pt x="0" y="24"/>
                    </a:cubicBezTo>
                    <a:cubicBezTo>
                      <a:pt x="417" y="5406"/>
                      <a:pt x="3667" y="10668"/>
                      <a:pt x="4179" y="11454"/>
                    </a:cubicBezTo>
                    <a:cubicBezTo>
                      <a:pt x="4203" y="11442"/>
                      <a:pt x="4239" y="11430"/>
                      <a:pt x="4263" y="11395"/>
                    </a:cubicBezTo>
                    <a:cubicBezTo>
                      <a:pt x="3762" y="10609"/>
                      <a:pt x="500" y="5346"/>
                      <a:pt x="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9" name="Google Shape;2439;p46"/>
              <p:cNvSpPr/>
              <p:nvPr/>
            </p:nvSpPr>
            <p:spPr>
              <a:xfrm>
                <a:off x="2782069" y="4326075"/>
                <a:ext cx="387940" cy="482907"/>
              </a:xfrm>
              <a:custGeom>
                <a:avLst/>
                <a:gdLst/>
                <a:ahLst/>
                <a:cxnLst/>
                <a:rect l="l" t="t" r="r" b="b"/>
                <a:pathLst>
                  <a:path w="8121" h="10109" extrusionOk="0">
                    <a:moveTo>
                      <a:pt x="84" y="1"/>
                    </a:moveTo>
                    <a:cubicBezTo>
                      <a:pt x="48" y="36"/>
                      <a:pt x="36" y="60"/>
                      <a:pt x="0" y="96"/>
                    </a:cubicBezTo>
                    <a:cubicBezTo>
                      <a:pt x="2167" y="4644"/>
                      <a:pt x="7013" y="9180"/>
                      <a:pt x="8025" y="10109"/>
                    </a:cubicBezTo>
                    <a:cubicBezTo>
                      <a:pt x="8061" y="10097"/>
                      <a:pt x="8085" y="10061"/>
                      <a:pt x="8120" y="10049"/>
                    </a:cubicBezTo>
                    <a:cubicBezTo>
                      <a:pt x="7144" y="9168"/>
                      <a:pt x="2227" y="4585"/>
                      <a:pt x="8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0" name="Google Shape;2440;p46"/>
              <p:cNvSpPr/>
              <p:nvPr/>
            </p:nvSpPr>
            <p:spPr>
              <a:xfrm>
                <a:off x="3233109" y="4826608"/>
                <a:ext cx="475503" cy="188309"/>
              </a:xfrm>
              <a:custGeom>
                <a:avLst/>
                <a:gdLst/>
                <a:ahLst/>
                <a:cxnLst/>
                <a:rect l="l" t="t" r="r" b="b"/>
                <a:pathLst>
                  <a:path w="9954" h="3942" extrusionOk="0">
                    <a:moveTo>
                      <a:pt x="12" y="0"/>
                    </a:moveTo>
                    <a:cubicBezTo>
                      <a:pt x="0" y="36"/>
                      <a:pt x="0" y="72"/>
                      <a:pt x="0" y="107"/>
                    </a:cubicBezTo>
                    <a:cubicBezTo>
                      <a:pt x="1155" y="703"/>
                      <a:pt x="5667" y="2953"/>
                      <a:pt x="9930" y="3941"/>
                    </a:cubicBezTo>
                    <a:cubicBezTo>
                      <a:pt x="9942" y="3917"/>
                      <a:pt x="9954" y="3882"/>
                      <a:pt x="9954" y="3858"/>
                    </a:cubicBezTo>
                    <a:cubicBezTo>
                      <a:pt x="5667" y="2846"/>
                      <a:pt x="1095" y="560"/>
                      <a:pt x="1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1" name="Google Shape;2441;p46"/>
              <p:cNvSpPr/>
              <p:nvPr/>
            </p:nvSpPr>
            <p:spPr>
              <a:xfrm>
                <a:off x="3040264" y="4979567"/>
                <a:ext cx="389660" cy="245777"/>
              </a:xfrm>
              <a:custGeom>
                <a:avLst/>
                <a:gdLst/>
                <a:ahLst/>
                <a:cxnLst/>
                <a:rect l="l" t="t" r="r" b="b"/>
                <a:pathLst>
                  <a:path w="8157" h="5145" extrusionOk="0">
                    <a:moveTo>
                      <a:pt x="60" y="1"/>
                    </a:moveTo>
                    <a:cubicBezTo>
                      <a:pt x="37" y="25"/>
                      <a:pt x="13" y="37"/>
                      <a:pt x="1" y="84"/>
                    </a:cubicBezTo>
                    <a:cubicBezTo>
                      <a:pt x="775" y="596"/>
                      <a:pt x="4751" y="3216"/>
                      <a:pt x="8133" y="5144"/>
                    </a:cubicBezTo>
                    <a:cubicBezTo>
                      <a:pt x="8145" y="5121"/>
                      <a:pt x="8157" y="5085"/>
                      <a:pt x="8157" y="5049"/>
                    </a:cubicBezTo>
                    <a:cubicBezTo>
                      <a:pt x="4787" y="3108"/>
                      <a:pt x="846" y="525"/>
                      <a:pt x="6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2" name="Google Shape;2442;p46"/>
              <p:cNvSpPr/>
              <p:nvPr/>
            </p:nvSpPr>
            <p:spPr>
              <a:xfrm>
                <a:off x="2585258" y="4462028"/>
                <a:ext cx="393099" cy="472111"/>
              </a:xfrm>
              <a:custGeom>
                <a:avLst/>
                <a:gdLst/>
                <a:ahLst/>
                <a:cxnLst/>
                <a:rect l="l" t="t" r="r" b="b"/>
                <a:pathLst>
                  <a:path w="8229" h="9883" extrusionOk="0">
                    <a:moveTo>
                      <a:pt x="72" y="0"/>
                    </a:moveTo>
                    <a:cubicBezTo>
                      <a:pt x="48" y="12"/>
                      <a:pt x="13" y="48"/>
                      <a:pt x="1" y="72"/>
                    </a:cubicBezTo>
                    <a:cubicBezTo>
                      <a:pt x="1763" y="3215"/>
                      <a:pt x="6942" y="8596"/>
                      <a:pt x="8169" y="9882"/>
                    </a:cubicBezTo>
                    <a:cubicBezTo>
                      <a:pt x="8192" y="9870"/>
                      <a:pt x="8204" y="9835"/>
                      <a:pt x="8228" y="9787"/>
                    </a:cubicBezTo>
                    <a:cubicBezTo>
                      <a:pt x="6954" y="8477"/>
                      <a:pt x="1811" y="3120"/>
                      <a:pt x="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3" name="Google Shape;2443;p46"/>
              <p:cNvSpPr/>
              <p:nvPr/>
            </p:nvSpPr>
            <p:spPr>
              <a:xfrm>
                <a:off x="2357779" y="4692374"/>
                <a:ext cx="435710" cy="441968"/>
              </a:xfrm>
              <a:custGeom>
                <a:avLst/>
                <a:gdLst/>
                <a:ahLst/>
                <a:cxnLst/>
                <a:rect l="l" t="t" r="r" b="b"/>
                <a:pathLst>
                  <a:path w="9121" h="9252" extrusionOk="0">
                    <a:moveTo>
                      <a:pt x="84" y="0"/>
                    </a:moveTo>
                    <a:lnTo>
                      <a:pt x="0" y="48"/>
                    </a:lnTo>
                    <a:cubicBezTo>
                      <a:pt x="1512" y="1846"/>
                      <a:pt x="5501" y="6441"/>
                      <a:pt x="9061" y="9251"/>
                    </a:cubicBezTo>
                    <a:cubicBezTo>
                      <a:pt x="9073" y="9228"/>
                      <a:pt x="9097" y="9192"/>
                      <a:pt x="9121" y="9168"/>
                    </a:cubicBezTo>
                    <a:cubicBezTo>
                      <a:pt x="5584" y="6370"/>
                      <a:pt x="1620" y="1798"/>
                      <a:pt x="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4" name="Google Shape;2444;p46"/>
              <p:cNvSpPr/>
              <p:nvPr/>
            </p:nvSpPr>
            <p:spPr>
              <a:xfrm>
                <a:off x="2861701" y="5157032"/>
                <a:ext cx="400456" cy="324263"/>
              </a:xfrm>
              <a:custGeom>
                <a:avLst/>
                <a:gdLst/>
                <a:ahLst/>
                <a:cxnLst/>
                <a:rect l="l" t="t" r="r" b="b"/>
                <a:pathLst>
                  <a:path w="8383" h="6788" extrusionOk="0">
                    <a:moveTo>
                      <a:pt x="84" y="1"/>
                    </a:moveTo>
                    <a:lnTo>
                      <a:pt x="0" y="84"/>
                    </a:lnTo>
                    <a:cubicBezTo>
                      <a:pt x="1751" y="1525"/>
                      <a:pt x="5930" y="4989"/>
                      <a:pt x="8299" y="6787"/>
                    </a:cubicBezTo>
                    <a:cubicBezTo>
                      <a:pt x="8323" y="6775"/>
                      <a:pt x="8335" y="6751"/>
                      <a:pt x="8370" y="6728"/>
                    </a:cubicBezTo>
                    <a:lnTo>
                      <a:pt x="8382" y="6716"/>
                    </a:lnTo>
                    <a:cubicBezTo>
                      <a:pt x="6013" y="4930"/>
                      <a:pt x="1822" y="1465"/>
                      <a:pt x="8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5" name="Google Shape;2445;p46"/>
              <p:cNvSpPr/>
              <p:nvPr/>
            </p:nvSpPr>
            <p:spPr>
              <a:xfrm>
                <a:off x="2692788" y="5329958"/>
                <a:ext cx="327081" cy="398163"/>
              </a:xfrm>
              <a:custGeom>
                <a:avLst/>
                <a:gdLst/>
                <a:ahLst/>
                <a:cxnLst/>
                <a:rect l="l" t="t" r="r" b="b"/>
                <a:pathLst>
                  <a:path w="6847" h="8335" extrusionOk="0">
                    <a:moveTo>
                      <a:pt x="95" y="0"/>
                    </a:moveTo>
                    <a:cubicBezTo>
                      <a:pt x="72" y="0"/>
                      <a:pt x="24" y="12"/>
                      <a:pt x="0" y="36"/>
                    </a:cubicBezTo>
                    <a:cubicBezTo>
                      <a:pt x="869" y="1167"/>
                      <a:pt x="4346" y="5656"/>
                      <a:pt x="6751" y="8334"/>
                    </a:cubicBezTo>
                    <a:cubicBezTo>
                      <a:pt x="6787" y="8323"/>
                      <a:pt x="6811" y="8287"/>
                      <a:pt x="6846" y="8275"/>
                    </a:cubicBezTo>
                    <a:cubicBezTo>
                      <a:pt x="4441" y="5632"/>
                      <a:pt x="1024" y="1191"/>
                      <a:pt x="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6" name="Google Shape;2446;p46"/>
              <p:cNvSpPr/>
              <p:nvPr/>
            </p:nvSpPr>
            <p:spPr>
              <a:xfrm>
                <a:off x="2327064" y="4905667"/>
                <a:ext cx="329947" cy="412398"/>
              </a:xfrm>
              <a:custGeom>
                <a:avLst/>
                <a:gdLst/>
                <a:ahLst/>
                <a:cxnLst/>
                <a:rect l="l" t="t" r="r" b="b"/>
                <a:pathLst>
                  <a:path w="6907" h="8633" extrusionOk="0">
                    <a:moveTo>
                      <a:pt x="84" y="0"/>
                    </a:moveTo>
                    <a:cubicBezTo>
                      <a:pt x="48" y="12"/>
                      <a:pt x="24" y="48"/>
                      <a:pt x="0" y="71"/>
                    </a:cubicBezTo>
                    <a:cubicBezTo>
                      <a:pt x="1965" y="4191"/>
                      <a:pt x="6085" y="7977"/>
                      <a:pt x="6823" y="8632"/>
                    </a:cubicBezTo>
                    <a:cubicBezTo>
                      <a:pt x="6847" y="8620"/>
                      <a:pt x="6882" y="8596"/>
                      <a:pt x="6906" y="8573"/>
                    </a:cubicBezTo>
                    <a:cubicBezTo>
                      <a:pt x="6227" y="7965"/>
                      <a:pt x="2048" y="4155"/>
                      <a:pt x="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7" name="Google Shape;2447;p46"/>
              <p:cNvSpPr/>
              <p:nvPr/>
            </p:nvSpPr>
            <p:spPr>
              <a:xfrm>
                <a:off x="2528412" y="5497726"/>
                <a:ext cx="275299" cy="371460"/>
              </a:xfrm>
              <a:custGeom>
                <a:avLst/>
                <a:gdLst/>
                <a:ahLst/>
                <a:cxnLst/>
                <a:rect l="l" t="t" r="r" b="b"/>
                <a:pathLst>
                  <a:path w="5763" h="7776" extrusionOk="0">
                    <a:moveTo>
                      <a:pt x="84" y="0"/>
                    </a:moveTo>
                    <a:cubicBezTo>
                      <a:pt x="60" y="12"/>
                      <a:pt x="36" y="36"/>
                      <a:pt x="0" y="60"/>
                    </a:cubicBezTo>
                    <a:cubicBezTo>
                      <a:pt x="584" y="774"/>
                      <a:pt x="3739" y="4739"/>
                      <a:pt x="5691" y="7775"/>
                    </a:cubicBezTo>
                    <a:cubicBezTo>
                      <a:pt x="5715" y="7751"/>
                      <a:pt x="5751" y="7728"/>
                      <a:pt x="5763" y="7716"/>
                    </a:cubicBezTo>
                    <a:cubicBezTo>
                      <a:pt x="3810" y="4680"/>
                      <a:pt x="679" y="751"/>
                      <a:pt x="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8" name="Google Shape;2448;p46"/>
              <p:cNvSpPr/>
              <p:nvPr/>
            </p:nvSpPr>
            <p:spPr>
              <a:xfrm>
                <a:off x="2207640" y="5053514"/>
                <a:ext cx="308881" cy="414118"/>
              </a:xfrm>
              <a:custGeom>
                <a:avLst/>
                <a:gdLst/>
                <a:ahLst/>
                <a:cxnLst/>
                <a:rect l="l" t="t" r="r" b="b"/>
                <a:pathLst>
                  <a:path w="6466" h="8669" extrusionOk="0">
                    <a:moveTo>
                      <a:pt x="83" y="1"/>
                    </a:moveTo>
                    <a:cubicBezTo>
                      <a:pt x="48" y="13"/>
                      <a:pt x="24" y="36"/>
                      <a:pt x="0" y="72"/>
                    </a:cubicBezTo>
                    <a:cubicBezTo>
                      <a:pt x="1107" y="1846"/>
                      <a:pt x="3572" y="5632"/>
                      <a:pt x="6382" y="8668"/>
                    </a:cubicBezTo>
                    <a:cubicBezTo>
                      <a:pt x="6418" y="8656"/>
                      <a:pt x="6441" y="8633"/>
                      <a:pt x="6465" y="8597"/>
                    </a:cubicBezTo>
                    <a:cubicBezTo>
                      <a:pt x="3655" y="5561"/>
                      <a:pt x="1167" y="1763"/>
                      <a:pt x="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9" name="Google Shape;2449;p46"/>
              <p:cNvSpPr/>
              <p:nvPr/>
            </p:nvSpPr>
            <p:spPr>
              <a:xfrm>
                <a:off x="3469139" y="4014950"/>
                <a:ext cx="74521" cy="511951"/>
              </a:xfrm>
              <a:custGeom>
                <a:avLst/>
                <a:gdLst/>
                <a:ahLst/>
                <a:cxnLst/>
                <a:rect l="l" t="t" r="r" b="b"/>
                <a:pathLst>
                  <a:path w="1560" h="10717" extrusionOk="0">
                    <a:moveTo>
                      <a:pt x="107" y="1"/>
                    </a:moveTo>
                    <a:cubicBezTo>
                      <a:pt x="72" y="1"/>
                      <a:pt x="24" y="13"/>
                      <a:pt x="0" y="13"/>
                    </a:cubicBezTo>
                    <a:cubicBezTo>
                      <a:pt x="0" y="4287"/>
                      <a:pt x="1357" y="10205"/>
                      <a:pt x="1453" y="10717"/>
                    </a:cubicBezTo>
                    <a:cubicBezTo>
                      <a:pt x="1488" y="10717"/>
                      <a:pt x="1536" y="10693"/>
                      <a:pt x="1560" y="10681"/>
                    </a:cubicBezTo>
                    <a:cubicBezTo>
                      <a:pt x="1429" y="10074"/>
                      <a:pt x="107" y="4228"/>
                      <a:pt x="1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450" name="Google Shape;2450;p46"/>
            <p:cNvGrpSpPr/>
            <p:nvPr/>
          </p:nvGrpSpPr>
          <p:grpSpPr>
            <a:xfrm>
              <a:off x="6498879" y="3360773"/>
              <a:ext cx="925947" cy="883269"/>
              <a:chOff x="1948450" y="3245750"/>
              <a:chExt cx="542950" cy="517925"/>
            </a:xfrm>
          </p:grpSpPr>
          <p:sp>
            <p:nvSpPr>
              <p:cNvPr id="2451" name="Google Shape;2451;p46"/>
              <p:cNvSpPr/>
              <p:nvPr/>
            </p:nvSpPr>
            <p:spPr>
              <a:xfrm>
                <a:off x="1948450" y="3245750"/>
                <a:ext cx="542950" cy="517925"/>
              </a:xfrm>
              <a:custGeom>
                <a:avLst/>
                <a:gdLst/>
                <a:ahLst/>
                <a:cxnLst/>
                <a:rect l="l" t="t" r="r" b="b"/>
                <a:pathLst>
                  <a:path w="21718" h="20717" extrusionOk="0">
                    <a:moveTo>
                      <a:pt x="15729" y="0"/>
                    </a:moveTo>
                    <a:cubicBezTo>
                      <a:pt x="13069" y="0"/>
                      <a:pt x="11701" y="3259"/>
                      <a:pt x="11490" y="4049"/>
                    </a:cubicBezTo>
                    <a:cubicBezTo>
                      <a:pt x="11442" y="4244"/>
                      <a:pt x="11385" y="4334"/>
                      <a:pt x="11306" y="4334"/>
                    </a:cubicBezTo>
                    <a:cubicBezTo>
                      <a:pt x="11032" y="4334"/>
                      <a:pt x="10495" y="3265"/>
                      <a:pt x="9156" y="1787"/>
                    </a:cubicBezTo>
                    <a:cubicBezTo>
                      <a:pt x="8582" y="1153"/>
                      <a:pt x="7921" y="876"/>
                      <a:pt x="7272" y="876"/>
                    </a:cubicBezTo>
                    <a:cubicBezTo>
                      <a:pt x="5969" y="876"/>
                      <a:pt x="4708" y="1988"/>
                      <a:pt x="4263" y="3561"/>
                    </a:cubicBezTo>
                    <a:cubicBezTo>
                      <a:pt x="3596" y="5907"/>
                      <a:pt x="6108" y="8157"/>
                      <a:pt x="6108" y="8157"/>
                    </a:cubicBezTo>
                    <a:cubicBezTo>
                      <a:pt x="1167" y="8288"/>
                      <a:pt x="0" y="11145"/>
                      <a:pt x="643" y="13253"/>
                    </a:cubicBezTo>
                    <a:cubicBezTo>
                      <a:pt x="1007" y="14416"/>
                      <a:pt x="2635" y="14768"/>
                      <a:pt x="4172" y="14768"/>
                    </a:cubicBezTo>
                    <a:cubicBezTo>
                      <a:pt x="5403" y="14768"/>
                      <a:pt x="6576" y="14542"/>
                      <a:pt x="6989" y="14324"/>
                    </a:cubicBezTo>
                    <a:cubicBezTo>
                      <a:pt x="7207" y="14204"/>
                      <a:pt x="7366" y="14130"/>
                      <a:pt x="7484" y="14130"/>
                    </a:cubicBezTo>
                    <a:cubicBezTo>
                      <a:pt x="7859" y="14130"/>
                      <a:pt x="7830" y="14871"/>
                      <a:pt x="7966" y="17241"/>
                    </a:cubicBezTo>
                    <a:cubicBezTo>
                      <a:pt x="8105" y="19661"/>
                      <a:pt x="9789" y="20717"/>
                      <a:pt x="11348" y="20717"/>
                    </a:cubicBezTo>
                    <a:cubicBezTo>
                      <a:pt x="11791" y="20717"/>
                      <a:pt x="12224" y="20631"/>
                      <a:pt x="12609" y="20468"/>
                    </a:cubicBezTo>
                    <a:cubicBezTo>
                      <a:pt x="14347" y="19718"/>
                      <a:pt x="14347" y="16896"/>
                      <a:pt x="14145" y="15348"/>
                    </a:cubicBezTo>
                    <a:cubicBezTo>
                      <a:pt x="14062" y="14678"/>
                      <a:pt x="14123" y="14421"/>
                      <a:pt x="14404" y="14421"/>
                    </a:cubicBezTo>
                    <a:cubicBezTo>
                      <a:pt x="14773" y="14421"/>
                      <a:pt x="15521" y="14863"/>
                      <a:pt x="16824" y="15396"/>
                    </a:cubicBezTo>
                    <a:cubicBezTo>
                      <a:pt x="17371" y="15624"/>
                      <a:pt x="17926" y="15740"/>
                      <a:pt x="18455" y="15740"/>
                    </a:cubicBezTo>
                    <a:cubicBezTo>
                      <a:pt x="20138" y="15740"/>
                      <a:pt x="21562" y="14565"/>
                      <a:pt x="21634" y="12074"/>
                    </a:cubicBezTo>
                    <a:cubicBezTo>
                      <a:pt x="21717" y="8800"/>
                      <a:pt x="16693" y="8395"/>
                      <a:pt x="16157" y="8312"/>
                    </a:cubicBezTo>
                    <a:cubicBezTo>
                      <a:pt x="15598" y="8216"/>
                      <a:pt x="17050" y="7681"/>
                      <a:pt x="18503" y="5573"/>
                    </a:cubicBezTo>
                    <a:cubicBezTo>
                      <a:pt x="19967" y="3454"/>
                      <a:pt x="19336" y="573"/>
                      <a:pt x="16300" y="49"/>
                    </a:cubicBezTo>
                    <a:cubicBezTo>
                      <a:pt x="16103" y="16"/>
                      <a:pt x="15913" y="0"/>
                      <a:pt x="157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52" name="Google Shape;2452;p46"/>
              <p:cNvSpPr/>
              <p:nvPr/>
            </p:nvSpPr>
            <p:spPr>
              <a:xfrm>
                <a:off x="2062750" y="3361800"/>
                <a:ext cx="290900" cy="299675"/>
              </a:xfrm>
              <a:custGeom>
                <a:avLst/>
                <a:gdLst/>
                <a:ahLst/>
                <a:cxnLst/>
                <a:rect l="l" t="t" r="r" b="b"/>
                <a:pathLst>
                  <a:path w="11636" h="11987" extrusionOk="0">
                    <a:moveTo>
                      <a:pt x="8764" y="0"/>
                    </a:moveTo>
                    <a:cubicBezTo>
                      <a:pt x="8726" y="0"/>
                      <a:pt x="8690" y="18"/>
                      <a:pt x="8668" y="62"/>
                    </a:cubicBezTo>
                    <a:cubicBezTo>
                      <a:pt x="7978" y="1550"/>
                      <a:pt x="7299" y="3051"/>
                      <a:pt x="6608" y="4539"/>
                    </a:cubicBezTo>
                    <a:cubicBezTo>
                      <a:pt x="6596" y="4587"/>
                      <a:pt x="6584" y="4622"/>
                      <a:pt x="6549" y="4658"/>
                    </a:cubicBezTo>
                    <a:lnTo>
                      <a:pt x="6549" y="967"/>
                    </a:lnTo>
                    <a:cubicBezTo>
                      <a:pt x="6549" y="890"/>
                      <a:pt x="6486" y="851"/>
                      <a:pt x="6424" y="851"/>
                    </a:cubicBezTo>
                    <a:cubicBezTo>
                      <a:pt x="6361" y="851"/>
                      <a:pt x="6299" y="890"/>
                      <a:pt x="6299" y="967"/>
                    </a:cubicBezTo>
                    <a:lnTo>
                      <a:pt x="6299" y="4646"/>
                    </a:lnTo>
                    <a:cubicBezTo>
                      <a:pt x="5822" y="3563"/>
                      <a:pt x="5334" y="2491"/>
                      <a:pt x="4858" y="1408"/>
                    </a:cubicBezTo>
                    <a:cubicBezTo>
                      <a:pt x="4775" y="1229"/>
                      <a:pt x="4691" y="1050"/>
                      <a:pt x="4620" y="848"/>
                    </a:cubicBezTo>
                    <a:cubicBezTo>
                      <a:pt x="4595" y="805"/>
                      <a:pt x="4557" y="787"/>
                      <a:pt x="4520" y="787"/>
                    </a:cubicBezTo>
                    <a:cubicBezTo>
                      <a:pt x="4433" y="787"/>
                      <a:pt x="4344" y="883"/>
                      <a:pt x="4394" y="991"/>
                    </a:cubicBezTo>
                    <a:lnTo>
                      <a:pt x="5953" y="4515"/>
                    </a:lnTo>
                    <a:lnTo>
                      <a:pt x="3144" y="1253"/>
                    </a:lnTo>
                    <a:cubicBezTo>
                      <a:pt x="2977" y="1062"/>
                      <a:pt x="2810" y="884"/>
                      <a:pt x="2667" y="693"/>
                    </a:cubicBezTo>
                    <a:cubicBezTo>
                      <a:pt x="2642" y="665"/>
                      <a:pt x="2613" y="654"/>
                      <a:pt x="2584" y="654"/>
                    </a:cubicBezTo>
                    <a:cubicBezTo>
                      <a:pt x="2488" y="654"/>
                      <a:pt x="2397" y="780"/>
                      <a:pt x="2489" y="872"/>
                    </a:cubicBezTo>
                    <a:cubicBezTo>
                      <a:pt x="3620" y="2181"/>
                      <a:pt x="4739" y="3467"/>
                      <a:pt x="5870" y="4777"/>
                    </a:cubicBezTo>
                    <a:cubicBezTo>
                      <a:pt x="5942" y="4872"/>
                      <a:pt x="6025" y="4979"/>
                      <a:pt x="6108" y="5063"/>
                    </a:cubicBezTo>
                    <a:cubicBezTo>
                      <a:pt x="4941" y="4634"/>
                      <a:pt x="3787" y="4206"/>
                      <a:pt x="2620" y="3789"/>
                    </a:cubicBezTo>
                    <a:cubicBezTo>
                      <a:pt x="2602" y="3783"/>
                      <a:pt x="2586" y="3780"/>
                      <a:pt x="2571" y="3780"/>
                    </a:cubicBezTo>
                    <a:cubicBezTo>
                      <a:pt x="2443" y="3780"/>
                      <a:pt x="2410" y="3986"/>
                      <a:pt x="2548" y="4039"/>
                    </a:cubicBezTo>
                    <a:cubicBezTo>
                      <a:pt x="3667" y="4456"/>
                      <a:pt x="4775" y="4860"/>
                      <a:pt x="5894" y="5277"/>
                    </a:cubicBezTo>
                    <a:cubicBezTo>
                      <a:pt x="4239" y="5408"/>
                      <a:pt x="2608" y="5527"/>
                      <a:pt x="953" y="5658"/>
                    </a:cubicBezTo>
                    <a:cubicBezTo>
                      <a:pt x="691" y="5670"/>
                      <a:pt x="417" y="5706"/>
                      <a:pt x="167" y="5718"/>
                    </a:cubicBezTo>
                    <a:cubicBezTo>
                      <a:pt x="8" y="5729"/>
                      <a:pt x="1" y="5969"/>
                      <a:pt x="146" y="5969"/>
                    </a:cubicBezTo>
                    <a:cubicBezTo>
                      <a:pt x="153" y="5969"/>
                      <a:pt x="160" y="5969"/>
                      <a:pt x="167" y="5968"/>
                    </a:cubicBezTo>
                    <a:cubicBezTo>
                      <a:pt x="1953" y="5837"/>
                      <a:pt x="3751" y="5694"/>
                      <a:pt x="5537" y="5551"/>
                    </a:cubicBezTo>
                    <a:lnTo>
                      <a:pt x="5537" y="5551"/>
                    </a:lnTo>
                    <a:lnTo>
                      <a:pt x="2143" y="6765"/>
                    </a:lnTo>
                    <a:lnTo>
                      <a:pt x="1524" y="6980"/>
                    </a:lnTo>
                    <a:cubicBezTo>
                      <a:pt x="1380" y="7035"/>
                      <a:pt x="1422" y="7245"/>
                      <a:pt x="1563" y="7245"/>
                    </a:cubicBezTo>
                    <a:cubicBezTo>
                      <a:pt x="1573" y="7245"/>
                      <a:pt x="1584" y="7244"/>
                      <a:pt x="1596" y="7242"/>
                    </a:cubicBezTo>
                    <a:cubicBezTo>
                      <a:pt x="3036" y="6730"/>
                      <a:pt x="4465" y="6206"/>
                      <a:pt x="5906" y="5706"/>
                    </a:cubicBezTo>
                    <a:cubicBezTo>
                      <a:pt x="5930" y="5706"/>
                      <a:pt x="5942" y="5694"/>
                      <a:pt x="5953" y="5694"/>
                    </a:cubicBezTo>
                    <a:cubicBezTo>
                      <a:pt x="5108" y="6468"/>
                      <a:pt x="4275" y="7253"/>
                      <a:pt x="3429" y="8027"/>
                    </a:cubicBezTo>
                    <a:cubicBezTo>
                      <a:pt x="3338" y="8119"/>
                      <a:pt x="3422" y="8245"/>
                      <a:pt x="3520" y="8245"/>
                    </a:cubicBezTo>
                    <a:cubicBezTo>
                      <a:pt x="3549" y="8245"/>
                      <a:pt x="3580" y="8234"/>
                      <a:pt x="3608" y="8206"/>
                    </a:cubicBezTo>
                    <a:cubicBezTo>
                      <a:pt x="4525" y="7337"/>
                      <a:pt x="5465" y="6491"/>
                      <a:pt x="6382" y="5634"/>
                    </a:cubicBezTo>
                    <a:lnTo>
                      <a:pt x="6382" y="5634"/>
                    </a:lnTo>
                    <a:cubicBezTo>
                      <a:pt x="5953" y="6837"/>
                      <a:pt x="5525" y="8027"/>
                      <a:pt x="5108" y="9230"/>
                    </a:cubicBezTo>
                    <a:cubicBezTo>
                      <a:pt x="5037" y="9420"/>
                      <a:pt x="4977" y="9623"/>
                      <a:pt x="4894" y="9813"/>
                    </a:cubicBezTo>
                    <a:cubicBezTo>
                      <a:pt x="4858" y="9913"/>
                      <a:pt x="4938" y="9974"/>
                      <a:pt x="5020" y="9974"/>
                    </a:cubicBezTo>
                    <a:cubicBezTo>
                      <a:pt x="5075" y="9974"/>
                      <a:pt x="5132" y="9947"/>
                      <a:pt x="5156" y="9885"/>
                    </a:cubicBezTo>
                    <a:cubicBezTo>
                      <a:pt x="5632" y="8551"/>
                      <a:pt x="6108" y="7206"/>
                      <a:pt x="6584" y="5884"/>
                    </a:cubicBezTo>
                    <a:cubicBezTo>
                      <a:pt x="6584" y="5872"/>
                      <a:pt x="6584" y="5872"/>
                      <a:pt x="6596" y="5849"/>
                    </a:cubicBezTo>
                    <a:cubicBezTo>
                      <a:pt x="6763" y="7575"/>
                      <a:pt x="6918" y="9325"/>
                      <a:pt x="7085" y="11052"/>
                    </a:cubicBezTo>
                    <a:cubicBezTo>
                      <a:pt x="7120" y="11314"/>
                      <a:pt x="7132" y="11599"/>
                      <a:pt x="7156" y="11861"/>
                    </a:cubicBezTo>
                    <a:cubicBezTo>
                      <a:pt x="7168" y="11945"/>
                      <a:pt x="7236" y="11986"/>
                      <a:pt x="7300" y="11986"/>
                    </a:cubicBezTo>
                    <a:cubicBezTo>
                      <a:pt x="7364" y="11986"/>
                      <a:pt x="7424" y="11945"/>
                      <a:pt x="7418" y="11861"/>
                    </a:cubicBezTo>
                    <a:cubicBezTo>
                      <a:pt x="7239" y="9932"/>
                      <a:pt x="7037" y="8015"/>
                      <a:pt x="6858" y="6075"/>
                    </a:cubicBezTo>
                    <a:cubicBezTo>
                      <a:pt x="6858" y="6027"/>
                      <a:pt x="6846" y="5991"/>
                      <a:pt x="6846" y="5944"/>
                    </a:cubicBezTo>
                    <a:lnTo>
                      <a:pt x="6846" y="5944"/>
                    </a:lnTo>
                    <a:lnTo>
                      <a:pt x="8228" y="8754"/>
                    </a:lnTo>
                    <a:cubicBezTo>
                      <a:pt x="8253" y="8801"/>
                      <a:pt x="8291" y="8821"/>
                      <a:pt x="8329" y="8821"/>
                    </a:cubicBezTo>
                    <a:cubicBezTo>
                      <a:pt x="8416" y="8821"/>
                      <a:pt x="8503" y="8722"/>
                      <a:pt x="8454" y="8623"/>
                    </a:cubicBezTo>
                    <a:lnTo>
                      <a:pt x="7251" y="6170"/>
                    </a:lnTo>
                    <a:lnTo>
                      <a:pt x="7251" y="6170"/>
                    </a:lnTo>
                    <a:cubicBezTo>
                      <a:pt x="7966" y="6825"/>
                      <a:pt x="8680" y="7492"/>
                      <a:pt x="9394" y="8146"/>
                    </a:cubicBezTo>
                    <a:cubicBezTo>
                      <a:pt x="9537" y="8277"/>
                      <a:pt x="9680" y="8408"/>
                      <a:pt x="9823" y="8551"/>
                    </a:cubicBezTo>
                    <a:cubicBezTo>
                      <a:pt x="9849" y="8577"/>
                      <a:pt x="9877" y="8588"/>
                      <a:pt x="9905" y="8588"/>
                    </a:cubicBezTo>
                    <a:cubicBezTo>
                      <a:pt x="10005" y="8588"/>
                      <a:pt x="10095" y="8447"/>
                      <a:pt x="10002" y="8373"/>
                    </a:cubicBezTo>
                    <a:lnTo>
                      <a:pt x="6965" y="5551"/>
                    </a:lnTo>
                    <a:lnTo>
                      <a:pt x="6942" y="5527"/>
                    </a:lnTo>
                    <a:lnTo>
                      <a:pt x="6942" y="5515"/>
                    </a:lnTo>
                    <a:cubicBezTo>
                      <a:pt x="8228" y="6110"/>
                      <a:pt x="9513" y="6706"/>
                      <a:pt x="10811" y="7277"/>
                    </a:cubicBezTo>
                    <a:cubicBezTo>
                      <a:pt x="11002" y="7373"/>
                      <a:pt x="11204" y="7456"/>
                      <a:pt x="11407" y="7551"/>
                    </a:cubicBezTo>
                    <a:cubicBezTo>
                      <a:pt x="11421" y="7561"/>
                      <a:pt x="11436" y="7565"/>
                      <a:pt x="11451" y="7565"/>
                    </a:cubicBezTo>
                    <a:cubicBezTo>
                      <a:pt x="11547" y="7565"/>
                      <a:pt x="11636" y="7388"/>
                      <a:pt x="11502" y="7337"/>
                    </a:cubicBezTo>
                    <a:cubicBezTo>
                      <a:pt x="10168" y="6730"/>
                      <a:pt x="8823" y="6110"/>
                      <a:pt x="7477" y="5491"/>
                    </a:cubicBezTo>
                    <a:lnTo>
                      <a:pt x="7477" y="5491"/>
                    </a:lnTo>
                    <a:cubicBezTo>
                      <a:pt x="8430" y="5527"/>
                      <a:pt x="9382" y="5551"/>
                      <a:pt x="10335" y="5575"/>
                    </a:cubicBezTo>
                    <a:cubicBezTo>
                      <a:pt x="10514" y="5575"/>
                      <a:pt x="10692" y="5587"/>
                      <a:pt x="10871" y="5587"/>
                    </a:cubicBezTo>
                    <a:cubicBezTo>
                      <a:pt x="11026" y="5587"/>
                      <a:pt x="11026" y="5337"/>
                      <a:pt x="10871" y="5337"/>
                    </a:cubicBezTo>
                    <a:cubicBezTo>
                      <a:pt x="9632" y="5301"/>
                      <a:pt x="8406" y="5253"/>
                      <a:pt x="7180" y="5229"/>
                    </a:cubicBezTo>
                    <a:cubicBezTo>
                      <a:pt x="7775" y="5110"/>
                      <a:pt x="8382" y="4991"/>
                      <a:pt x="8978" y="4848"/>
                    </a:cubicBezTo>
                    <a:cubicBezTo>
                      <a:pt x="9097" y="4825"/>
                      <a:pt x="9216" y="4813"/>
                      <a:pt x="9335" y="4777"/>
                    </a:cubicBezTo>
                    <a:cubicBezTo>
                      <a:pt x="9494" y="4754"/>
                      <a:pt x="9425" y="4525"/>
                      <a:pt x="9284" y="4525"/>
                    </a:cubicBezTo>
                    <a:cubicBezTo>
                      <a:pt x="9277" y="4525"/>
                      <a:pt x="9270" y="4526"/>
                      <a:pt x="9263" y="4527"/>
                    </a:cubicBezTo>
                    <a:cubicBezTo>
                      <a:pt x="8680" y="4646"/>
                      <a:pt x="8108" y="4765"/>
                      <a:pt x="7537" y="4872"/>
                    </a:cubicBezTo>
                    <a:cubicBezTo>
                      <a:pt x="8323" y="4348"/>
                      <a:pt x="9097" y="3825"/>
                      <a:pt x="9883" y="3301"/>
                    </a:cubicBezTo>
                    <a:cubicBezTo>
                      <a:pt x="10037" y="3205"/>
                      <a:pt x="10180" y="3098"/>
                      <a:pt x="10347" y="3003"/>
                    </a:cubicBezTo>
                    <a:cubicBezTo>
                      <a:pt x="10456" y="2934"/>
                      <a:pt x="10392" y="2766"/>
                      <a:pt x="10285" y="2766"/>
                    </a:cubicBezTo>
                    <a:cubicBezTo>
                      <a:pt x="10263" y="2766"/>
                      <a:pt x="10240" y="2773"/>
                      <a:pt x="10216" y="2789"/>
                    </a:cubicBezTo>
                    <a:cubicBezTo>
                      <a:pt x="9144" y="3503"/>
                      <a:pt x="8085" y="4194"/>
                      <a:pt x="7013" y="4908"/>
                    </a:cubicBezTo>
                    <a:cubicBezTo>
                      <a:pt x="6965" y="4944"/>
                      <a:pt x="6906" y="4968"/>
                      <a:pt x="6858" y="5015"/>
                    </a:cubicBezTo>
                    <a:cubicBezTo>
                      <a:pt x="6835" y="5015"/>
                      <a:pt x="6799" y="5027"/>
                      <a:pt x="6775" y="5027"/>
                    </a:cubicBezTo>
                    <a:lnTo>
                      <a:pt x="8644" y="2979"/>
                    </a:lnTo>
                    <a:cubicBezTo>
                      <a:pt x="8751" y="2860"/>
                      <a:pt x="8859" y="2753"/>
                      <a:pt x="8966" y="2634"/>
                    </a:cubicBezTo>
                    <a:cubicBezTo>
                      <a:pt x="9056" y="2543"/>
                      <a:pt x="8961" y="2411"/>
                      <a:pt x="8868" y="2411"/>
                    </a:cubicBezTo>
                    <a:cubicBezTo>
                      <a:pt x="8839" y="2411"/>
                      <a:pt x="8810" y="2424"/>
                      <a:pt x="8787" y="2455"/>
                    </a:cubicBezTo>
                    <a:cubicBezTo>
                      <a:pt x="8156" y="3158"/>
                      <a:pt x="7513" y="3836"/>
                      <a:pt x="6894" y="4539"/>
                    </a:cubicBezTo>
                    <a:lnTo>
                      <a:pt x="8585" y="836"/>
                    </a:lnTo>
                    <a:cubicBezTo>
                      <a:pt x="8692" y="634"/>
                      <a:pt x="8787" y="407"/>
                      <a:pt x="8882" y="193"/>
                    </a:cubicBezTo>
                    <a:cubicBezTo>
                      <a:pt x="8940" y="94"/>
                      <a:pt x="8849" y="0"/>
                      <a:pt x="87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53" name="Google Shape;2453;p46"/>
              <p:cNvSpPr/>
              <p:nvPr/>
            </p:nvSpPr>
            <p:spPr>
              <a:xfrm>
                <a:off x="2154125" y="3442475"/>
                <a:ext cx="140825" cy="116900"/>
              </a:xfrm>
              <a:custGeom>
                <a:avLst/>
                <a:gdLst/>
                <a:ahLst/>
                <a:cxnLst/>
                <a:rect l="l" t="t" r="r" b="b"/>
                <a:pathLst>
                  <a:path w="5633" h="4676" extrusionOk="0">
                    <a:moveTo>
                      <a:pt x="4000" y="0"/>
                    </a:moveTo>
                    <a:cubicBezTo>
                      <a:pt x="3482" y="0"/>
                      <a:pt x="3057" y="421"/>
                      <a:pt x="2822" y="836"/>
                    </a:cubicBezTo>
                    <a:cubicBezTo>
                      <a:pt x="2764" y="938"/>
                      <a:pt x="2701" y="979"/>
                      <a:pt x="2634" y="979"/>
                    </a:cubicBezTo>
                    <a:cubicBezTo>
                      <a:pt x="2336" y="979"/>
                      <a:pt x="1964" y="134"/>
                      <a:pt x="1584" y="86"/>
                    </a:cubicBezTo>
                    <a:cubicBezTo>
                      <a:pt x="1565" y="83"/>
                      <a:pt x="1547" y="82"/>
                      <a:pt x="1530" y="82"/>
                    </a:cubicBezTo>
                    <a:cubicBezTo>
                      <a:pt x="1101" y="82"/>
                      <a:pt x="1029" y="762"/>
                      <a:pt x="1429" y="1288"/>
                    </a:cubicBezTo>
                    <a:cubicBezTo>
                      <a:pt x="1858" y="1836"/>
                      <a:pt x="1691" y="2014"/>
                      <a:pt x="1691" y="2014"/>
                    </a:cubicBezTo>
                    <a:cubicBezTo>
                      <a:pt x="1501" y="2193"/>
                      <a:pt x="1108" y="1991"/>
                      <a:pt x="560" y="2324"/>
                    </a:cubicBezTo>
                    <a:cubicBezTo>
                      <a:pt x="1" y="2681"/>
                      <a:pt x="465" y="3241"/>
                      <a:pt x="1239" y="3372"/>
                    </a:cubicBezTo>
                    <a:cubicBezTo>
                      <a:pt x="1368" y="3393"/>
                      <a:pt x="1477" y="3401"/>
                      <a:pt x="1569" y="3401"/>
                    </a:cubicBezTo>
                    <a:cubicBezTo>
                      <a:pt x="1815" y="3401"/>
                      <a:pt x="1942" y="3345"/>
                      <a:pt x="2018" y="3345"/>
                    </a:cubicBezTo>
                    <a:cubicBezTo>
                      <a:pt x="2084" y="3345"/>
                      <a:pt x="2111" y="3388"/>
                      <a:pt x="2144" y="3550"/>
                    </a:cubicBezTo>
                    <a:cubicBezTo>
                      <a:pt x="2219" y="3925"/>
                      <a:pt x="2448" y="4675"/>
                      <a:pt x="2909" y="4675"/>
                    </a:cubicBezTo>
                    <a:cubicBezTo>
                      <a:pt x="2960" y="4675"/>
                      <a:pt x="3015" y="4666"/>
                      <a:pt x="3072" y="4646"/>
                    </a:cubicBezTo>
                    <a:cubicBezTo>
                      <a:pt x="3656" y="4455"/>
                      <a:pt x="3370" y="3848"/>
                      <a:pt x="3382" y="3312"/>
                    </a:cubicBezTo>
                    <a:cubicBezTo>
                      <a:pt x="3382" y="3177"/>
                      <a:pt x="3443" y="3130"/>
                      <a:pt x="3546" y="3130"/>
                    </a:cubicBezTo>
                    <a:cubicBezTo>
                      <a:pt x="3770" y="3130"/>
                      <a:pt x="4190" y="3354"/>
                      <a:pt x="4589" y="3354"/>
                    </a:cubicBezTo>
                    <a:cubicBezTo>
                      <a:pt x="4728" y="3354"/>
                      <a:pt x="4865" y="3326"/>
                      <a:pt x="4989" y="3253"/>
                    </a:cubicBezTo>
                    <a:cubicBezTo>
                      <a:pt x="5632" y="2860"/>
                      <a:pt x="4680" y="2133"/>
                      <a:pt x="4323" y="1871"/>
                    </a:cubicBezTo>
                    <a:cubicBezTo>
                      <a:pt x="3965" y="1598"/>
                      <a:pt x="5287" y="562"/>
                      <a:pt x="4525" y="145"/>
                    </a:cubicBezTo>
                    <a:cubicBezTo>
                      <a:pt x="4342" y="44"/>
                      <a:pt x="4166" y="0"/>
                      <a:pt x="40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54" name="Google Shape;2454;p46"/>
              <p:cNvSpPr/>
              <p:nvPr/>
            </p:nvSpPr>
            <p:spPr>
              <a:xfrm>
                <a:off x="2203800" y="3478175"/>
                <a:ext cx="44400" cy="29250"/>
              </a:xfrm>
              <a:custGeom>
                <a:avLst/>
                <a:gdLst/>
                <a:ahLst/>
                <a:cxnLst/>
                <a:rect l="l" t="t" r="r" b="b"/>
                <a:pathLst>
                  <a:path w="1776" h="1170" extrusionOk="0">
                    <a:moveTo>
                      <a:pt x="872" y="1"/>
                    </a:moveTo>
                    <a:cubicBezTo>
                      <a:pt x="288" y="1"/>
                      <a:pt x="0" y="425"/>
                      <a:pt x="264" y="872"/>
                    </a:cubicBezTo>
                    <a:cubicBezTo>
                      <a:pt x="422" y="1115"/>
                      <a:pt x="648" y="1170"/>
                      <a:pt x="820" y="1170"/>
                    </a:cubicBezTo>
                    <a:cubicBezTo>
                      <a:pt x="959" y="1170"/>
                      <a:pt x="1062" y="1134"/>
                      <a:pt x="1062" y="1134"/>
                    </a:cubicBezTo>
                    <a:cubicBezTo>
                      <a:pt x="1776" y="860"/>
                      <a:pt x="1562" y="51"/>
                      <a:pt x="942" y="3"/>
                    </a:cubicBezTo>
                    <a:cubicBezTo>
                      <a:pt x="918" y="2"/>
                      <a:pt x="895" y="1"/>
                      <a:pt x="8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2455" name="Google Shape;2455;p46"/>
          <p:cNvGrpSpPr/>
          <p:nvPr/>
        </p:nvGrpSpPr>
        <p:grpSpPr>
          <a:xfrm rot="10800000" flipH="1">
            <a:off x="2187523" y="-697075"/>
            <a:ext cx="1300287" cy="1888435"/>
            <a:chOff x="1952025" y="2524800"/>
            <a:chExt cx="536400" cy="779025"/>
          </a:xfrm>
        </p:grpSpPr>
        <p:sp>
          <p:nvSpPr>
            <p:cNvPr id="2456" name="Google Shape;2456;p46"/>
            <p:cNvSpPr/>
            <p:nvPr/>
          </p:nvSpPr>
          <p:spPr>
            <a:xfrm>
              <a:off x="1952025" y="2782100"/>
              <a:ext cx="373575" cy="343625"/>
            </a:xfrm>
            <a:custGeom>
              <a:avLst/>
              <a:gdLst/>
              <a:ahLst/>
              <a:cxnLst/>
              <a:rect l="l" t="t" r="r" b="b"/>
              <a:pathLst>
                <a:path w="14943" h="13745" extrusionOk="0">
                  <a:moveTo>
                    <a:pt x="3727" y="0"/>
                  </a:moveTo>
                  <a:cubicBezTo>
                    <a:pt x="3082" y="0"/>
                    <a:pt x="2543" y="205"/>
                    <a:pt x="2155" y="640"/>
                  </a:cubicBezTo>
                  <a:cubicBezTo>
                    <a:pt x="0" y="3057"/>
                    <a:pt x="3001" y="7832"/>
                    <a:pt x="4263" y="9141"/>
                  </a:cubicBezTo>
                  <a:cubicBezTo>
                    <a:pt x="5288" y="10205"/>
                    <a:pt x="8743" y="13744"/>
                    <a:pt x="11604" y="13744"/>
                  </a:cubicBezTo>
                  <a:cubicBezTo>
                    <a:pt x="12298" y="13744"/>
                    <a:pt x="12957" y="13536"/>
                    <a:pt x="13538" y="13035"/>
                  </a:cubicBezTo>
                  <a:cubicBezTo>
                    <a:pt x="13538" y="13035"/>
                    <a:pt x="14943" y="8891"/>
                    <a:pt x="11323" y="4891"/>
                  </a:cubicBezTo>
                  <a:cubicBezTo>
                    <a:pt x="8604" y="1868"/>
                    <a:pt x="5677" y="0"/>
                    <a:pt x="37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57" name="Google Shape;2457;p46"/>
            <p:cNvSpPr/>
            <p:nvPr/>
          </p:nvSpPr>
          <p:spPr>
            <a:xfrm>
              <a:off x="2005900" y="2790350"/>
              <a:ext cx="423275" cy="510200"/>
            </a:xfrm>
            <a:custGeom>
              <a:avLst/>
              <a:gdLst/>
              <a:ahLst/>
              <a:cxnLst/>
              <a:rect l="l" t="t" r="r" b="b"/>
              <a:pathLst>
                <a:path w="16931" h="20408" extrusionOk="0">
                  <a:moveTo>
                    <a:pt x="346" y="1"/>
                  </a:moveTo>
                  <a:cubicBezTo>
                    <a:pt x="226" y="96"/>
                    <a:pt x="95" y="179"/>
                    <a:pt x="0" y="298"/>
                  </a:cubicBezTo>
                  <a:cubicBezTo>
                    <a:pt x="1512" y="1977"/>
                    <a:pt x="4584" y="5370"/>
                    <a:pt x="7704" y="9026"/>
                  </a:cubicBezTo>
                  <a:cubicBezTo>
                    <a:pt x="7799" y="9157"/>
                    <a:pt x="7906" y="9264"/>
                    <a:pt x="7989" y="9383"/>
                  </a:cubicBezTo>
                  <a:cubicBezTo>
                    <a:pt x="8156" y="9561"/>
                    <a:pt x="8299" y="9752"/>
                    <a:pt x="8466" y="9942"/>
                  </a:cubicBezTo>
                  <a:cubicBezTo>
                    <a:pt x="8561" y="10050"/>
                    <a:pt x="8656" y="10169"/>
                    <a:pt x="8751" y="10276"/>
                  </a:cubicBezTo>
                  <a:cubicBezTo>
                    <a:pt x="8930" y="10478"/>
                    <a:pt x="9085" y="10669"/>
                    <a:pt x="9275" y="10883"/>
                  </a:cubicBezTo>
                  <a:cubicBezTo>
                    <a:pt x="9347" y="10966"/>
                    <a:pt x="9418" y="11062"/>
                    <a:pt x="9513" y="11145"/>
                  </a:cubicBezTo>
                  <a:cubicBezTo>
                    <a:pt x="9751" y="11443"/>
                    <a:pt x="10001" y="11728"/>
                    <a:pt x="10240" y="12014"/>
                  </a:cubicBezTo>
                  <a:cubicBezTo>
                    <a:pt x="10311" y="12097"/>
                    <a:pt x="10371" y="12169"/>
                    <a:pt x="10442" y="12264"/>
                  </a:cubicBezTo>
                  <a:cubicBezTo>
                    <a:pt x="10609" y="12466"/>
                    <a:pt x="10787" y="12681"/>
                    <a:pt x="10954" y="12871"/>
                  </a:cubicBezTo>
                  <a:cubicBezTo>
                    <a:pt x="13359" y="15812"/>
                    <a:pt x="15502" y="18562"/>
                    <a:pt x="16621" y="20408"/>
                  </a:cubicBezTo>
                  <a:lnTo>
                    <a:pt x="16931" y="20063"/>
                  </a:lnTo>
                  <a:cubicBezTo>
                    <a:pt x="15788" y="18205"/>
                    <a:pt x="13716" y="15526"/>
                    <a:pt x="11395" y="12693"/>
                  </a:cubicBezTo>
                  <a:cubicBezTo>
                    <a:pt x="11359" y="12657"/>
                    <a:pt x="11323" y="12597"/>
                    <a:pt x="11275" y="12550"/>
                  </a:cubicBezTo>
                  <a:lnTo>
                    <a:pt x="10835" y="12014"/>
                  </a:lnTo>
                  <a:cubicBezTo>
                    <a:pt x="10740" y="11895"/>
                    <a:pt x="10644" y="11788"/>
                    <a:pt x="10549" y="11669"/>
                  </a:cubicBezTo>
                  <a:cubicBezTo>
                    <a:pt x="10359" y="11443"/>
                    <a:pt x="10168" y="11204"/>
                    <a:pt x="9966" y="10990"/>
                  </a:cubicBezTo>
                  <a:cubicBezTo>
                    <a:pt x="9906" y="10907"/>
                    <a:pt x="9847" y="10847"/>
                    <a:pt x="9787" y="10776"/>
                  </a:cubicBezTo>
                  <a:cubicBezTo>
                    <a:pt x="9549" y="10490"/>
                    <a:pt x="9311" y="10216"/>
                    <a:pt x="9073" y="9942"/>
                  </a:cubicBezTo>
                  <a:cubicBezTo>
                    <a:pt x="8978" y="9823"/>
                    <a:pt x="8870" y="9704"/>
                    <a:pt x="8775" y="9585"/>
                  </a:cubicBezTo>
                  <a:cubicBezTo>
                    <a:pt x="8632" y="9407"/>
                    <a:pt x="8477" y="9240"/>
                    <a:pt x="8335" y="9061"/>
                  </a:cubicBezTo>
                  <a:cubicBezTo>
                    <a:pt x="8227" y="8930"/>
                    <a:pt x="8108" y="8811"/>
                    <a:pt x="8001" y="8680"/>
                  </a:cubicBezTo>
                  <a:cubicBezTo>
                    <a:pt x="7930" y="8585"/>
                    <a:pt x="7835" y="8490"/>
                    <a:pt x="7763" y="8395"/>
                  </a:cubicBezTo>
                  <a:cubicBezTo>
                    <a:pt x="4727" y="4870"/>
                    <a:pt x="1834" y="1620"/>
                    <a:pt x="34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58" name="Google Shape;2458;p46"/>
            <p:cNvSpPr/>
            <p:nvPr/>
          </p:nvSpPr>
          <p:spPr>
            <a:xfrm>
              <a:off x="2249675" y="2524800"/>
              <a:ext cx="238750" cy="501950"/>
            </a:xfrm>
            <a:custGeom>
              <a:avLst/>
              <a:gdLst/>
              <a:ahLst/>
              <a:cxnLst/>
              <a:rect l="l" t="t" r="r" b="b"/>
              <a:pathLst>
                <a:path w="9550" h="20078" extrusionOk="0">
                  <a:moveTo>
                    <a:pt x="3727" y="0"/>
                  </a:moveTo>
                  <a:cubicBezTo>
                    <a:pt x="2149" y="0"/>
                    <a:pt x="1482" y="1884"/>
                    <a:pt x="798" y="4312"/>
                  </a:cubicBezTo>
                  <a:cubicBezTo>
                    <a:pt x="0" y="7229"/>
                    <a:pt x="191" y="12885"/>
                    <a:pt x="1572" y="15921"/>
                  </a:cubicBezTo>
                  <a:cubicBezTo>
                    <a:pt x="2796" y="18612"/>
                    <a:pt x="4105" y="20078"/>
                    <a:pt x="5555" y="20078"/>
                  </a:cubicBezTo>
                  <a:cubicBezTo>
                    <a:pt x="5741" y="20078"/>
                    <a:pt x="5929" y="20053"/>
                    <a:pt x="6120" y="20005"/>
                  </a:cubicBezTo>
                  <a:cubicBezTo>
                    <a:pt x="6120" y="20005"/>
                    <a:pt x="9549" y="18659"/>
                    <a:pt x="9013" y="10861"/>
                  </a:cubicBezTo>
                  <a:cubicBezTo>
                    <a:pt x="8597" y="4789"/>
                    <a:pt x="7180" y="1205"/>
                    <a:pt x="4799" y="240"/>
                  </a:cubicBezTo>
                  <a:cubicBezTo>
                    <a:pt x="4400" y="77"/>
                    <a:pt x="4045" y="0"/>
                    <a:pt x="37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59" name="Google Shape;2459;p46"/>
            <p:cNvSpPr/>
            <p:nvPr/>
          </p:nvSpPr>
          <p:spPr>
            <a:xfrm>
              <a:off x="2330050" y="2525150"/>
              <a:ext cx="87525" cy="778675"/>
            </a:xfrm>
            <a:custGeom>
              <a:avLst/>
              <a:gdLst/>
              <a:ahLst/>
              <a:cxnLst/>
              <a:rect l="l" t="t" r="r" b="b"/>
              <a:pathLst>
                <a:path w="3501" h="31147" extrusionOk="0">
                  <a:moveTo>
                    <a:pt x="441" y="0"/>
                  </a:moveTo>
                  <a:cubicBezTo>
                    <a:pt x="274" y="0"/>
                    <a:pt x="131" y="24"/>
                    <a:pt x="0" y="72"/>
                  </a:cubicBezTo>
                  <a:lnTo>
                    <a:pt x="1512" y="15490"/>
                  </a:lnTo>
                  <a:lnTo>
                    <a:pt x="3060" y="31147"/>
                  </a:lnTo>
                  <a:lnTo>
                    <a:pt x="3501" y="31099"/>
                  </a:lnTo>
                  <a:lnTo>
                    <a:pt x="1905" y="14847"/>
                  </a:lnTo>
                  <a:lnTo>
                    <a:pt x="44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460" name="Google Shape;2460;p46"/>
          <p:cNvGrpSpPr/>
          <p:nvPr/>
        </p:nvGrpSpPr>
        <p:grpSpPr>
          <a:xfrm rot="215878">
            <a:off x="4168157" y="962053"/>
            <a:ext cx="948579" cy="886756"/>
            <a:chOff x="5770756" y="873899"/>
            <a:chExt cx="755434" cy="706199"/>
          </a:xfrm>
        </p:grpSpPr>
        <p:sp>
          <p:nvSpPr>
            <p:cNvPr id="2461" name="Google Shape;2461;p46"/>
            <p:cNvSpPr/>
            <p:nvPr/>
          </p:nvSpPr>
          <p:spPr>
            <a:xfrm>
              <a:off x="5921702" y="1287654"/>
              <a:ext cx="236093" cy="98002"/>
            </a:xfrm>
            <a:custGeom>
              <a:avLst/>
              <a:gdLst/>
              <a:ahLst/>
              <a:cxnLst/>
              <a:rect l="l" t="t" r="r" b="b"/>
              <a:pathLst>
                <a:path w="15512" h="6439" extrusionOk="0">
                  <a:moveTo>
                    <a:pt x="15511" y="1"/>
                  </a:moveTo>
                  <a:cubicBezTo>
                    <a:pt x="9807" y="301"/>
                    <a:pt x="4470" y="2636"/>
                    <a:pt x="0" y="6439"/>
                  </a:cubicBezTo>
                  <a:cubicBezTo>
                    <a:pt x="3536" y="4537"/>
                    <a:pt x="7639" y="3203"/>
                    <a:pt x="11975" y="2636"/>
                  </a:cubicBezTo>
                  <a:cubicBezTo>
                    <a:pt x="13209" y="1869"/>
                    <a:pt x="14444" y="1001"/>
                    <a:pt x="1551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62" name="Google Shape;2462;p46"/>
            <p:cNvSpPr/>
            <p:nvPr/>
          </p:nvSpPr>
          <p:spPr>
            <a:xfrm>
              <a:off x="5936386" y="1327757"/>
              <a:ext cx="182275" cy="57395"/>
            </a:xfrm>
            <a:custGeom>
              <a:avLst/>
              <a:gdLst/>
              <a:ahLst/>
              <a:cxnLst/>
              <a:rect l="l" t="t" r="r" b="b"/>
              <a:pathLst>
                <a:path w="11976" h="3771" extrusionOk="0">
                  <a:moveTo>
                    <a:pt x="11976" y="1"/>
                  </a:moveTo>
                  <a:lnTo>
                    <a:pt x="11976" y="1"/>
                  </a:lnTo>
                  <a:cubicBezTo>
                    <a:pt x="7606" y="568"/>
                    <a:pt x="3570" y="1869"/>
                    <a:pt x="0" y="3770"/>
                  </a:cubicBezTo>
                  <a:cubicBezTo>
                    <a:pt x="768" y="3670"/>
                    <a:pt x="1568" y="3570"/>
                    <a:pt x="2402" y="3503"/>
                  </a:cubicBezTo>
                  <a:cubicBezTo>
                    <a:pt x="5805" y="2970"/>
                    <a:pt x="9040" y="1802"/>
                    <a:pt x="11976"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63" name="Google Shape;2463;p46"/>
            <p:cNvSpPr/>
            <p:nvPr/>
          </p:nvSpPr>
          <p:spPr>
            <a:xfrm>
              <a:off x="5794894" y="1288171"/>
              <a:ext cx="35280" cy="59404"/>
            </a:xfrm>
            <a:custGeom>
              <a:avLst/>
              <a:gdLst/>
              <a:ahLst/>
              <a:cxnLst/>
              <a:rect l="l" t="t" r="r" b="b"/>
              <a:pathLst>
                <a:path w="2318" h="3903" extrusionOk="0">
                  <a:moveTo>
                    <a:pt x="16" y="0"/>
                  </a:moveTo>
                  <a:cubicBezTo>
                    <a:pt x="16" y="0"/>
                    <a:pt x="4" y="124"/>
                    <a:pt x="3" y="332"/>
                  </a:cubicBezTo>
                  <a:lnTo>
                    <a:pt x="3" y="332"/>
                  </a:lnTo>
                  <a:cubicBezTo>
                    <a:pt x="4" y="267"/>
                    <a:pt x="9" y="201"/>
                    <a:pt x="16" y="134"/>
                  </a:cubicBezTo>
                  <a:cubicBezTo>
                    <a:pt x="82" y="67"/>
                    <a:pt x="82" y="0"/>
                    <a:pt x="16" y="0"/>
                  </a:cubicBezTo>
                  <a:close/>
                  <a:moveTo>
                    <a:pt x="3" y="332"/>
                  </a:moveTo>
                  <a:cubicBezTo>
                    <a:pt x="1" y="396"/>
                    <a:pt x="1" y="458"/>
                    <a:pt x="4" y="519"/>
                  </a:cubicBezTo>
                  <a:lnTo>
                    <a:pt x="4" y="519"/>
                  </a:lnTo>
                  <a:cubicBezTo>
                    <a:pt x="2" y="451"/>
                    <a:pt x="2" y="388"/>
                    <a:pt x="3" y="332"/>
                  </a:cubicBezTo>
                  <a:close/>
                  <a:moveTo>
                    <a:pt x="4" y="519"/>
                  </a:moveTo>
                  <a:cubicBezTo>
                    <a:pt x="22" y="1324"/>
                    <a:pt x="207" y="2880"/>
                    <a:pt x="1283" y="3836"/>
                  </a:cubicBezTo>
                  <a:lnTo>
                    <a:pt x="1316" y="3903"/>
                  </a:lnTo>
                  <a:cubicBezTo>
                    <a:pt x="1583" y="3503"/>
                    <a:pt x="1950" y="3202"/>
                    <a:pt x="2317" y="2969"/>
                  </a:cubicBezTo>
                  <a:cubicBezTo>
                    <a:pt x="2184" y="2902"/>
                    <a:pt x="2017" y="2802"/>
                    <a:pt x="1917" y="2769"/>
                  </a:cubicBezTo>
                  <a:cubicBezTo>
                    <a:pt x="1824" y="2738"/>
                    <a:pt x="80" y="2186"/>
                    <a:pt x="4" y="51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64" name="Google Shape;2464;p46"/>
            <p:cNvSpPr/>
            <p:nvPr/>
          </p:nvSpPr>
          <p:spPr>
            <a:xfrm>
              <a:off x="5878890" y="873899"/>
              <a:ext cx="47745" cy="512290"/>
            </a:xfrm>
            <a:custGeom>
              <a:avLst/>
              <a:gdLst/>
              <a:ahLst/>
              <a:cxnLst/>
              <a:rect l="l" t="t" r="r" b="b"/>
              <a:pathLst>
                <a:path w="3137" h="33659" extrusionOk="0">
                  <a:moveTo>
                    <a:pt x="3136" y="1"/>
                  </a:moveTo>
                  <a:cubicBezTo>
                    <a:pt x="1168" y="4804"/>
                    <a:pt x="0" y="10575"/>
                    <a:pt x="0" y="16813"/>
                  </a:cubicBezTo>
                  <a:cubicBezTo>
                    <a:pt x="0" y="21950"/>
                    <a:pt x="801" y="26786"/>
                    <a:pt x="2169" y="30989"/>
                  </a:cubicBezTo>
                  <a:cubicBezTo>
                    <a:pt x="2769" y="31723"/>
                    <a:pt x="3136" y="32657"/>
                    <a:pt x="3136" y="33658"/>
                  </a:cubicBezTo>
                  <a:lnTo>
                    <a:pt x="3136"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65" name="Google Shape;2465;p46"/>
            <p:cNvSpPr/>
            <p:nvPr/>
          </p:nvSpPr>
          <p:spPr>
            <a:xfrm>
              <a:off x="5828118" y="873899"/>
              <a:ext cx="98519" cy="471668"/>
            </a:xfrm>
            <a:custGeom>
              <a:avLst/>
              <a:gdLst/>
              <a:ahLst/>
              <a:cxnLst/>
              <a:rect l="l" t="t" r="r" b="b"/>
              <a:pathLst>
                <a:path w="6473" h="30990" extrusionOk="0">
                  <a:moveTo>
                    <a:pt x="6472" y="1"/>
                  </a:moveTo>
                  <a:cubicBezTo>
                    <a:pt x="2436" y="4804"/>
                    <a:pt x="67" y="10575"/>
                    <a:pt x="1" y="16813"/>
                  </a:cubicBezTo>
                  <a:cubicBezTo>
                    <a:pt x="1" y="21449"/>
                    <a:pt x="1335" y="25819"/>
                    <a:pt x="3670" y="29722"/>
                  </a:cubicBezTo>
                  <a:cubicBezTo>
                    <a:pt x="4404" y="29989"/>
                    <a:pt x="5004" y="30456"/>
                    <a:pt x="5471" y="30989"/>
                  </a:cubicBezTo>
                  <a:cubicBezTo>
                    <a:pt x="4104" y="26786"/>
                    <a:pt x="3303" y="21950"/>
                    <a:pt x="3303" y="16813"/>
                  </a:cubicBezTo>
                  <a:cubicBezTo>
                    <a:pt x="3303" y="10575"/>
                    <a:pt x="4471" y="4804"/>
                    <a:pt x="6472"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66" name="Google Shape;2466;p46"/>
            <p:cNvSpPr/>
            <p:nvPr/>
          </p:nvSpPr>
          <p:spPr>
            <a:xfrm>
              <a:off x="5801210" y="1385637"/>
              <a:ext cx="15" cy="2557"/>
            </a:xfrm>
            <a:custGeom>
              <a:avLst/>
              <a:gdLst/>
              <a:ahLst/>
              <a:cxnLst/>
              <a:rect l="l" t="t" r="r" b="b"/>
              <a:pathLst>
                <a:path w="1" h="168" extrusionOk="0">
                  <a:moveTo>
                    <a:pt x="1" y="1"/>
                  </a:moveTo>
                  <a:lnTo>
                    <a:pt x="1" y="167"/>
                  </a:lnTo>
                  <a:close/>
                </a:path>
              </a:pathLst>
            </a:custGeom>
            <a:solidFill>
              <a:srgbClr val="5A3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67" name="Google Shape;2467;p46"/>
            <p:cNvSpPr/>
            <p:nvPr/>
          </p:nvSpPr>
          <p:spPr>
            <a:xfrm>
              <a:off x="5801210" y="1383095"/>
              <a:ext cx="15" cy="2557"/>
            </a:xfrm>
            <a:custGeom>
              <a:avLst/>
              <a:gdLst/>
              <a:ahLst/>
              <a:cxnLst/>
              <a:rect l="l" t="t" r="r" b="b"/>
              <a:pathLst>
                <a:path w="1" h="168" extrusionOk="0">
                  <a:moveTo>
                    <a:pt x="1" y="1"/>
                  </a:moveTo>
                  <a:lnTo>
                    <a:pt x="1" y="168"/>
                  </a:lnTo>
                  <a:close/>
                </a:path>
              </a:pathLst>
            </a:custGeom>
            <a:solidFill>
              <a:srgbClr val="5A3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68" name="Google Shape;2468;p46"/>
            <p:cNvSpPr/>
            <p:nvPr/>
          </p:nvSpPr>
          <p:spPr>
            <a:xfrm>
              <a:off x="5926618" y="873899"/>
              <a:ext cx="48232" cy="511773"/>
            </a:xfrm>
            <a:custGeom>
              <a:avLst/>
              <a:gdLst/>
              <a:ahLst/>
              <a:cxnLst/>
              <a:rect l="l" t="t" r="r" b="b"/>
              <a:pathLst>
                <a:path w="3169" h="33625" extrusionOk="0">
                  <a:moveTo>
                    <a:pt x="0" y="1"/>
                  </a:moveTo>
                  <a:lnTo>
                    <a:pt x="0" y="33625"/>
                  </a:lnTo>
                  <a:cubicBezTo>
                    <a:pt x="300" y="30122"/>
                    <a:pt x="1168" y="26786"/>
                    <a:pt x="2669" y="23718"/>
                  </a:cubicBezTo>
                  <a:cubicBezTo>
                    <a:pt x="3002" y="21483"/>
                    <a:pt x="3169" y="19181"/>
                    <a:pt x="3169" y="16813"/>
                  </a:cubicBezTo>
                  <a:cubicBezTo>
                    <a:pt x="3169" y="10575"/>
                    <a:pt x="2001" y="4804"/>
                    <a:pt x="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69" name="Google Shape;2469;p46"/>
            <p:cNvSpPr/>
            <p:nvPr/>
          </p:nvSpPr>
          <p:spPr>
            <a:xfrm>
              <a:off x="5926618" y="873899"/>
              <a:ext cx="98504" cy="360988"/>
            </a:xfrm>
            <a:custGeom>
              <a:avLst/>
              <a:gdLst/>
              <a:ahLst/>
              <a:cxnLst/>
              <a:rect l="l" t="t" r="r" b="b"/>
              <a:pathLst>
                <a:path w="6472" h="23718" extrusionOk="0">
                  <a:moveTo>
                    <a:pt x="0" y="1"/>
                  </a:moveTo>
                  <a:lnTo>
                    <a:pt x="0" y="1"/>
                  </a:lnTo>
                  <a:cubicBezTo>
                    <a:pt x="2001" y="4804"/>
                    <a:pt x="3169" y="10575"/>
                    <a:pt x="3169" y="16813"/>
                  </a:cubicBezTo>
                  <a:cubicBezTo>
                    <a:pt x="3169" y="19181"/>
                    <a:pt x="3002" y="21483"/>
                    <a:pt x="2669" y="23718"/>
                  </a:cubicBezTo>
                  <a:cubicBezTo>
                    <a:pt x="3636" y="21716"/>
                    <a:pt x="4870" y="19848"/>
                    <a:pt x="6438" y="18147"/>
                  </a:cubicBezTo>
                  <a:cubicBezTo>
                    <a:pt x="6471" y="17680"/>
                    <a:pt x="6471" y="17280"/>
                    <a:pt x="6471" y="16813"/>
                  </a:cubicBezTo>
                  <a:cubicBezTo>
                    <a:pt x="6471" y="10575"/>
                    <a:pt x="4103" y="4804"/>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70" name="Google Shape;2470;p46"/>
            <p:cNvSpPr/>
            <p:nvPr/>
          </p:nvSpPr>
          <p:spPr>
            <a:xfrm>
              <a:off x="5926618" y="1023658"/>
              <a:ext cx="362510" cy="362525"/>
            </a:xfrm>
            <a:custGeom>
              <a:avLst/>
              <a:gdLst/>
              <a:ahLst/>
              <a:cxnLst/>
              <a:rect l="l" t="t" r="r" b="b"/>
              <a:pathLst>
                <a:path w="23818" h="23819" extrusionOk="0">
                  <a:moveTo>
                    <a:pt x="23817" y="1"/>
                  </a:moveTo>
                  <a:cubicBezTo>
                    <a:pt x="17513" y="501"/>
                    <a:pt x="11775" y="2936"/>
                    <a:pt x="7339" y="7340"/>
                  </a:cubicBezTo>
                  <a:cubicBezTo>
                    <a:pt x="7005" y="7640"/>
                    <a:pt x="6705" y="7973"/>
                    <a:pt x="6438" y="8307"/>
                  </a:cubicBezTo>
                  <a:cubicBezTo>
                    <a:pt x="6138" y="14044"/>
                    <a:pt x="3803" y="19348"/>
                    <a:pt x="0" y="23818"/>
                  </a:cubicBezTo>
                  <a:lnTo>
                    <a:pt x="23817" y="1"/>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71" name="Google Shape;2471;p46"/>
            <p:cNvSpPr/>
            <p:nvPr/>
          </p:nvSpPr>
          <p:spPr>
            <a:xfrm>
              <a:off x="5926615" y="1023160"/>
              <a:ext cx="349172" cy="360962"/>
            </a:xfrm>
            <a:custGeom>
              <a:avLst/>
              <a:gdLst/>
              <a:ahLst/>
              <a:cxnLst/>
              <a:rect l="l" t="t" r="r" b="b"/>
              <a:pathLst>
                <a:path w="23818" h="23818" extrusionOk="0">
                  <a:moveTo>
                    <a:pt x="23817" y="1"/>
                  </a:moveTo>
                  <a:lnTo>
                    <a:pt x="0" y="23818"/>
                  </a:lnTo>
                  <a:cubicBezTo>
                    <a:pt x="4503" y="20048"/>
                    <a:pt x="9807" y="17713"/>
                    <a:pt x="15511" y="17380"/>
                  </a:cubicBezTo>
                  <a:cubicBezTo>
                    <a:pt x="15845" y="17080"/>
                    <a:pt x="16178" y="16746"/>
                    <a:pt x="16478" y="16479"/>
                  </a:cubicBezTo>
                  <a:cubicBezTo>
                    <a:pt x="20882" y="12043"/>
                    <a:pt x="23317" y="6305"/>
                    <a:pt x="23817"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72" name="Google Shape;2472;p46"/>
            <p:cNvSpPr/>
            <p:nvPr/>
          </p:nvSpPr>
          <p:spPr>
            <a:xfrm>
              <a:off x="5926618" y="1150070"/>
              <a:ext cx="97986" cy="236108"/>
            </a:xfrm>
            <a:custGeom>
              <a:avLst/>
              <a:gdLst/>
              <a:ahLst/>
              <a:cxnLst/>
              <a:rect l="l" t="t" r="r" b="b"/>
              <a:pathLst>
                <a:path w="6438" h="15513" extrusionOk="0">
                  <a:moveTo>
                    <a:pt x="6438" y="1"/>
                  </a:moveTo>
                  <a:cubicBezTo>
                    <a:pt x="4937" y="1702"/>
                    <a:pt x="3669" y="3570"/>
                    <a:pt x="2669" y="5572"/>
                  </a:cubicBezTo>
                  <a:cubicBezTo>
                    <a:pt x="2168" y="9174"/>
                    <a:pt x="1268" y="12510"/>
                    <a:pt x="0" y="15512"/>
                  </a:cubicBezTo>
                  <a:cubicBezTo>
                    <a:pt x="3803" y="11042"/>
                    <a:pt x="6138" y="5705"/>
                    <a:pt x="643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73" name="Google Shape;2473;p46"/>
            <p:cNvSpPr/>
            <p:nvPr/>
          </p:nvSpPr>
          <p:spPr>
            <a:xfrm>
              <a:off x="5926618" y="1234356"/>
              <a:ext cx="40622" cy="151302"/>
            </a:xfrm>
            <a:custGeom>
              <a:avLst/>
              <a:gdLst/>
              <a:ahLst/>
              <a:cxnLst/>
              <a:rect l="l" t="t" r="r" b="b"/>
              <a:pathLst>
                <a:path w="2669" h="9941" extrusionOk="0">
                  <a:moveTo>
                    <a:pt x="2669" y="0"/>
                  </a:moveTo>
                  <a:lnTo>
                    <a:pt x="2669" y="0"/>
                  </a:lnTo>
                  <a:cubicBezTo>
                    <a:pt x="1168" y="3036"/>
                    <a:pt x="300" y="6438"/>
                    <a:pt x="0" y="9941"/>
                  </a:cubicBezTo>
                  <a:cubicBezTo>
                    <a:pt x="1268" y="6972"/>
                    <a:pt x="2168" y="3636"/>
                    <a:pt x="266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74" name="Google Shape;2474;p46"/>
            <p:cNvSpPr/>
            <p:nvPr/>
          </p:nvSpPr>
          <p:spPr>
            <a:xfrm>
              <a:off x="5963160" y="1323447"/>
              <a:ext cx="475732" cy="62463"/>
            </a:xfrm>
            <a:custGeom>
              <a:avLst/>
              <a:gdLst/>
              <a:ahLst/>
              <a:cxnLst/>
              <a:rect l="l" t="t" r="r" b="b"/>
              <a:pathLst>
                <a:path w="31257" h="4104" extrusionOk="0">
                  <a:moveTo>
                    <a:pt x="14444" y="1"/>
                  </a:moveTo>
                  <a:cubicBezTo>
                    <a:pt x="12810" y="1"/>
                    <a:pt x="11209" y="101"/>
                    <a:pt x="9608" y="301"/>
                  </a:cubicBezTo>
                  <a:cubicBezTo>
                    <a:pt x="6672" y="2102"/>
                    <a:pt x="3437" y="3270"/>
                    <a:pt x="1" y="3803"/>
                  </a:cubicBezTo>
                  <a:cubicBezTo>
                    <a:pt x="4304" y="3303"/>
                    <a:pt x="9241" y="3036"/>
                    <a:pt x="14444" y="3036"/>
                  </a:cubicBezTo>
                  <a:cubicBezTo>
                    <a:pt x="20649" y="3036"/>
                    <a:pt x="26453" y="3437"/>
                    <a:pt x="31256" y="4104"/>
                  </a:cubicBezTo>
                  <a:cubicBezTo>
                    <a:pt x="26453" y="1502"/>
                    <a:pt x="20649" y="1"/>
                    <a:pt x="1444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75" name="Google Shape;2475;p46"/>
            <p:cNvSpPr/>
            <p:nvPr/>
          </p:nvSpPr>
          <p:spPr>
            <a:xfrm>
              <a:off x="5927121" y="1369398"/>
              <a:ext cx="511772" cy="31992"/>
            </a:xfrm>
            <a:custGeom>
              <a:avLst/>
              <a:gdLst/>
              <a:ahLst/>
              <a:cxnLst/>
              <a:rect l="l" t="t" r="r" b="b"/>
              <a:pathLst>
                <a:path w="33625" h="2102" extrusionOk="0">
                  <a:moveTo>
                    <a:pt x="16812" y="0"/>
                  </a:moveTo>
                  <a:cubicBezTo>
                    <a:pt x="11609" y="0"/>
                    <a:pt x="6672" y="300"/>
                    <a:pt x="2402" y="767"/>
                  </a:cubicBezTo>
                  <a:cubicBezTo>
                    <a:pt x="1602" y="934"/>
                    <a:pt x="801" y="1001"/>
                    <a:pt x="0" y="1034"/>
                  </a:cubicBezTo>
                  <a:cubicBezTo>
                    <a:pt x="4804" y="1701"/>
                    <a:pt x="10608" y="2102"/>
                    <a:pt x="16812" y="2102"/>
                  </a:cubicBezTo>
                  <a:cubicBezTo>
                    <a:pt x="23017" y="2102"/>
                    <a:pt x="28821" y="1701"/>
                    <a:pt x="33624" y="1034"/>
                  </a:cubicBezTo>
                  <a:cubicBezTo>
                    <a:pt x="28821" y="367"/>
                    <a:pt x="23017" y="0"/>
                    <a:pt x="16812"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76" name="Google Shape;2476;p46"/>
            <p:cNvSpPr/>
            <p:nvPr/>
          </p:nvSpPr>
          <p:spPr>
            <a:xfrm>
              <a:off x="5926618" y="1385637"/>
              <a:ext cx="511772" cy="61961"/>
            </a:xfrm>
            <a:custGeom>
              <a:avLst/>
              <a:gdLst/>
              <a:ahLst/>
              <a:cxnLst/>
              <a:rect l="l" t="t" r="r" b="b"/>
              <a:pathLst>
                <a:path w="33625" h="4071" extrusionOk="0">
                  <a:moveTo>
                    <a:pt x="0" y="1"/>
                  </a:moveTo>
                  <a:lnTo>
                    <a:pt x="0" y="1"/>
                  </a:lnTo>
                  <a:cubicBezTo>
                    <a:pt x="4784" y="2574"/>
                    <a:pt x="10515" y="4071"/>
                    <a:pt x="16611" y="4071"/>
                  </a:cubicBezTo>
                  <a:cubicBezTo>
                    <a:pt x="16678" y="4071"/>
                    <a:pt x="16745" y="4071"/>
                    <a:pt x="16812" y="4070"/>
                  </a:cubicBezTo>
                  <a:cubicBezTo>
                    <a:pt x="23016" y="4070"/>
                    <a:pt x="28821" y="2569"/>
                    <a:pt x="33624" y="1"/>
                  </a:cubicBezTo>
                  <a:lnTo>
                    <a:pt x="33624" y="1"/>
                  </a:lnTo>
                  <a:cubicBezTo>
                    <a:pt x="28821" y="668"/>
                    <a:pt x="23016" y="1035"/>
                    <a:pt x="16812" y="1035"/>
                  </a:cubicBezTo>
                  <a:cubicBezTo>
                    <a:pt x="10608" y="1035"/>
                    <a:pt x="4803" y="668"/>
                    <a:pt x="0"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77" name="Google Shape;2477;p46"/>
            <p:cNvSpPr/>
            <p:nvPr/>
          </p:nvSpPr>
          <p:spPr>
            <a:xfrm>
              <a:off x="5926618" y="1385637"/>
              <a:ext cx="511772" cy="98002"/>
            </a:xfrm>
            <a:custGeom>
              <a:avLst/>
              <a:gdLst/>
              <a:ahLst/>
              <a:cxnLst/>
              <a:rect l="l" t="t" r="r" b="b"/>
              <a:pathLst>
                <a:path w="33625" h="6439" extrusionOk="0">
                  <a:moveTo>
                    <a:pt x="0" y="1"/>
                  </a:moveTo>
                  <a:cubicBezTo>
                    <a:pt x="4837" y="4070"/>
                    <a:pt x="10641" y="6439"/>
                    <a:pt x="16812" y="6439"/>
                  </a:cubicBezTo>
                  <a:cubicBezTo>
                    <a:pt x="23016" y="6439"/>
                    <a:pt x="28821" y="4070"/>
                    <a:pt x="33624" y="1"/>
                  </a:cubicBezTo>
                  <a:lnTo>
                    <a:pt x="33624" y="1"/>
                  </a:lnTo>
                  <a:cubicBezTo>
                    <a:pt x="28821" y="2569"/>
                    <a:pt x="23016" y="4070"/>
                    <a:pt x="16812" y="4070"/>
                  </a:cubicBezTo>
                  <a:cubicBezTo>
                    <a:pt x="10608" y="4070"/>
                    <a:pt x="4803" y="2569"/>
                    <a:pt x="0"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78" name="Google Shape;2478;p46"/>
            <p:cNvSpPr/>
            <p:nvPr/>
          </p:nvSpPr>
          <p:spPr>
            <a:xfrm>
              <a:off x="6460181" y="1380569"/>
              <a:ext cx="66009" cy="9147"/>
            </a:xfrm>
            <a:custGeom>
              <a:avLst/>
              <a:gdLst/>
              <a:ahLst/>
              <a:cxnLst/>
              <a:rect l="l" t="t" r="r" b="b"/>
              <a:pathLst>
                <a:path w="4337" h="601" extrusionOk="0">
                  <a:moveTo>
                    <a:pt x="2969" y="0"/>
                  </a:moveTo>
                  <a:cubicBezTo>
                    <a:pt x="2736" y="33"/>
                    <a:pt x="2469" y="67"/>
                    <a:pt x="2169" y="67"/>
                  </a:cubicBezTo>
                  <a:cubicBezTo>
                    <a:pt x="1635" y="100"/>
                    <a:pt x="1101" y="167"/>
                    <a:pt x="668" y="200"/>
                  </a:cubicBezTo>
                  <a:cubicBezTo>
                    <a:pt x="301" y="234"/>
                    <a:pt x="0" y="267"/>
                    <a:pt x="0" y="267"/>
                  </a:cubicBezTo>
                  <a:lnTo>
                    <a:pt x="0" y="300"/>
                  </a:lnTo>
                  <a:cubicBezTo>
                    <a:pt x="0" y="300"/>
                    <a:pt x="267" y="367"/>
                    <a:pt x="668" y="400"/>
                  </a:cubicBezTo>
                  <a:cubicBezTo>
                    <a:pt x="1101" y="434"/>
                    <a:pt x="1635" y="467"/>
                    <a:pt x="2169" y="534"/>
                  </a:cubicBezTo>
                  <a:cubicBezTo>
                    <a:pt x="2435" y="567"/>
                    <a:pt x="2736" y="601"/>
                    <a:pt x="2969" y="601"/>
                  </a:cubicBezTo>
                  <a:cubicBezTo>
                    <a:pt x="3236" y="601"/>
                    <a:pt x="3470" y="567"/>
                    <a:pt x="3670" y="534"/>
                  </a:cubicBezTo>
                  <a:cubicBezTo>
                    <a:pt x="4070" y="434"/>
                    <a:pt x="4337" y="300"/>
                    <a:pt x="4337" y="300"/>
                  </a:cubicBezTo>
                  <a:lnTo>
                    <a:pt x="4337" y="267"/>
                  </a:lnTo>
                  <a:cubicBezTo>
                    <a:pt x="4337" y="267"/>
                    <a:pt x="4103" y="134"/>
                    <a:pt x="3670" y="67"/>
                  </a:cubicBezTo>
                  <a:cubicBezTo>
                    <a:pt x="3470" y="33"/>
                    <a:pt x="3236" y="0"/>
                    <a:pt x="2969"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79" name="Google Shape;2479;p46"/>
            <p:cNvSpPr/>
            <p:nvPr/>
          </p:nvSpPr>
          <p:spPr>
            <a:xfrm>
              <a:off x="6449010" y="1400369"/>
              <a:ext cx="61443" cy="29968"/>
            </a:xfrm>
            <a:custGeom>
              <a:avLst/>
              <a:gdLst/>
              <a:ahLst/>
              <a:cxnLst/>
              <a:rect l="l" t="t" r="r" b="b"/>
              <a:pathLst>
                <a:path w="4037" h="1969" extrusionOk="0">
                  <a:moveTo>
                    <a:pt x="34" y="0"/>
                  </a:moveTo>
                  <a:lnTo>
                    <a:pt x="1" y="67"/>
                  </a:lnTo>
                  <a:cubicBezTo>
                    <a:pt x="1" y="67"/>
                    <a:pt x="201" y="234"/>
                    <a:pt x="568" y="434"/>
                  </a:cubicBezTo>
                  <a:cubicBezTo>
                    <a:pt x="968" y="634"/>
                    <a:pt x="1402" y="901"/>
                    <a:pt x="1902" y="1168"/>
                  </a:cubicBezTo>
                  <a:cubicBezTo>
                    <a:pt x="2169" y="1301"/>
                    <a:pt x="2369" y="1468"/>
                    <a:pt x="2636" y="1601"/>
                  </a:cubicBezTo>
                  <a:cubicBezTo>
                    <a:pt x="2869" y="1735"/>
                    <a:pt x="3069" y="1801"/>
                    <a:pt x="3303" y="1835"/>
                  </a:cubicBezTo>
                  <a:cubicBezTo>
                    <a:pt x="3703" y="1968"/>
                    <a:pt x="4003" y="1968"/>
                    <a:pt x="4003" y="1968"/>
                  </a:cubicBezTo>
                  <a:lnTo>
                    <a:pt x="4037" y="1935"/>
                  </a:lnTo>
                  <a:cubicBezTo>
                    <a:pt x="4037" y="1935"/>
                    <a:pt x="3837" y="1735"/>
                    <a:pt x="3503" y="1468"/>
                  </a:cubicBezTo>
                  <a:cubicBezTo>
                    <a:pt x="3336" y="1334"/>
                    <a:pt x="3136" y="1234"/>
                    <a:pt x="2869" y="1101"/>
                  </a:cubicBezTo>
                  <a:cubicBezTo>
                    <a:pt x="2669" y="967"/>
                    <a:pt x="2369" y="901"/>
                    <a:pt x="2135" y="801"/>
                  </a:cubicBezTo>
                  <a:cubicBezTo>
                    <a:pt x="1635" y="600"/>
                    <a:pt x="1068" y="400"/>
                    <a:pt x="701" y="267"/>
                  </a:cubicBezTo>
                  <a:cubicBezTo>
                    <a:pt x="301" y="100"/>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80" name="Google Shape;2480;p46"/>
            <p:cNvSpPr/>
            <p:nvPr/>
          </p:nvSpPr>
          <p:spPr>
            <a:xfrm>
              <a:off x="6429209" y="1416106"/>
              <a:ext cx="52813" cy="44686"/>
            </a:xfrm>
            <a:custGeom>
              <a:avLst/>
              <a:gdLst/>
              <a:ahLst/>
              <a:cxnLst/>
              <a:rect l="l" t="t" r="r" b="b"/>
              <a:pathLst>
                <a:path w="3470" h="2936" extrusionOk="0">
                  <a:moveTo>
                    <a:pt x="34" y="0"/>
                  </a:moveTo>
                  <a:lnTo>
                    <a:pt x="1" y="67"/>
                  </a:lnTo>
                  <a:lnTo>
                    <a:pt x="501" y="567"/>
                  </a:lnTo>
                  <a:cubicBezTo>
                    <a:pt x="801" y="867"/>
                    <a:pt x="1168" y="1268"/>
                    <a:pt x="1568" y="1635"/>
                  </a:cubicBezTo>
                  <a:cubicBezTo>
                    <a:pt x="1802" y="1868"/>
                    <a:pt x="1969" y="2068"/>
                    <a:pt x="2169" y="2235"/>
                  </a:cubicBezTo>
                  <a:cubicBezTo>
                    <a:pt x="2369" y="2402"/>
                    <a:pt x="2602" y="2535"/>
                    <a:pt x="2769" y="2635"/>
                  </a:cubicBezTo>
                  <a:cubicBezTo>
                    <a:pt x="3136" y="2869"/>
                    <a:pt x="3436" y="2936"/>
                    <a:pt x="3436" y="2936"/>
                  </a:cubicBezTo>
                  <a:lnTo>
                    <a:pt x="3470" y="2902"/>
                  </a:lnTo>
                  <a:cubicBezTo>
                    <a:pt x="3470" y="2902"/>
                    <a:pt x="3336" y="2602"/>
                    <a:pt x="3036" y="2268"/>
                  </a:cubicBezTo>
                  <a:cubicBezTo>
                    <a:pt x="2936" y="2102"/>
                    <a:pt x="2769" y="1935"/>
                    <a:pt x="2536" y="1768"/>
                  </a:cubicBezTo>
                  <a:cubicBezTo>
                    <a:pt x="2336" y="1668"/>
                    <a:pt x="2102" y="1468"/>
                    <a:pt x="1869" y="1301"/>
                  </a:cubicBezTo>
                  <a:cubicBezTo>
                    <a:pt x="1435" y="1001"/>
                    <a:pt x="968" y="634"/>
                    <a:pt x="634" y="400"/>
                  </a:cubicBezTo>
                  <a:cubicBezTo>
                    <a:pt x="301" y="167"/>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81" name="Google Shape;2481;p46"/>
            <p:cNvSpPr/>
            <p:nvPr/>
          </p:nvSpPr>
          <p:spPr>
            <a:xfrm>
              <a:off x="6407887" y="1430321"/>
              <a:ext cx="44184" cy="53818"/>
            </a:xfrm>
            <a:custGeom>
              <a:avLst/>
              <a:gdLst/>
              <a:ahLst/>
              <a:cxnLst/>
              <a:rect l="l" t="t" r="r" b="b"/>
              <a:pathLst>
                <a:path w="2903" h="3536" extrusionOk="0">
                  <a:moveTo>
                    <a:pt x="34" y="0"/>
                  </a:moveTo>
                  <a:cubicBezTo>
                    <a:pt x="1" y="0"/>
                    <a:pt x="167" y="267"/>
                    <a:pt x="434" y="634"/>
                  </a:cubicBezTo>
                  <a:cubicBezTo>
                    <a:pt x="668" y="1001"/>
                    <a:pt x="1001" y="1468"/>
                    <a:pt x="1335" y="1935"/>
                  </a:cubicBezTo>
                  <a:cubicBezTo>
                    <a:pt x="1502" y="2168"/>
                    <a:pt x="1602" y="2435"/>
                    <a:pt x="1769" y="2635"/>
                  </a:cubicBezTo>
                  <a:cubicBezTo>
                    <a:pt x="1935" y="2802"/>
                    <a:pt x="2102" y="3002"/>
                    <a:pt x="2269" y="3136"/>
                  </a:cubicBezTo>
                  <a:cubicBezTo>
                    <a:pt x="2602" y="3436"/>
                    <a:pt x="2869" y="3536"/>
                    <a:pt x="2869" y="3536"/>
                  </a:cubicBezTo>
                  <a:lnTo>
                    <a:pt x="2903" y="3503"/>
                  </a:lnTo>
                  <a:cubicBezTo>
                    <a:pt x="2903" y="3503"/>
                    <a:pt x="2836" y="3236"/>
                    <a:pt x="2602" y="2835"/>
                  </a:cubicBezTo>
                  <a:cubicBezTo>
                    <a:pt x="2502" y="2635"/>
                    <a:pt x="2369" y="2435"/>
                    <a:pt x="2202" y="2202"/>
                  </a:cubicBezTo>
                  <a:lnTo>
                    <a:pt x="1602" y="1635"/>
                  </a:lnTo>
                  <a:cubicBezTo>
                    <a:pt x="1201" y="1201"/>
                    <a:pt x="835" y="801"/>
                    <a:pt x="534" y="500"/>
                  </a:cubicBezTo>
                  <a:lnTo>
                    <a:pt x="3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82" name="Google Shape;2482;p46"/>
            <p:cNvSpPr/>
            <p:nvPr/>
          </p:nvSpPr>
          <p:spPr>
            <a:xfrm>
              <a:off x="6383521" y="1445038"/>
              <a:ext cx="37076" cy="59419"/>
            </a:xfrm>
            <a:custGeom>
              <a:avLst/>
              <a:gdLst/>
              <a:ahLst/>
              <a:cxnLst/>
              <a:rect l="l" t="t" r="r" b="b"/>
              <a:pathLst>
                <a:path w="2436" h="3904" extrusionOk="0">
                  <a:moveTo>
                    <a:pt x="0" y="0"/>
                  </a:moveTo>
                  <a:cubicBezTo>
                    <a:pt x="0" y="0"/>
                    <a:pt x="134" y="301"/>
                    <a:pt x="334" y="668"/>
                  </a:cubicBezTo>
                  <a:cubicBezTo>
                    <a:pt x="501" y="1068"/>
                    <a:pt x="801" y="1568"/>
                    <a:pt x="1035" y="2069"/>
                  </a:cubicBezTo>
                  <a:lnTo>
                    <a:pt x="1435" y="2836"/>
                  </a:lnTo>
                  <a:cubicBezTo>
                    <a:pt x="1535" y="3036"/>
                    <a:pt x="1702" y="3236"/>
                    <a:pt x="1835" y="3403"/>
                  </a:cubicBezTo>
                  <a:cubicBezTo>
                    <a:pt x="2135" y="3736"/>
                    <a:pt x="2369" y="3903"/>
                    <a:pt x="2369" y="3903"/>
                  </a:cubicBezTo>
                  <a:lnTo>
                    <a:pt x="2436" y="3870"/>
                  </a:lnTo>
                  <a:cubicBezTo>
                    <a:pt x="2436" y="3870"/>
                    <a:pt x="2369" y="3570"/>
                    <a:pt x="2202" y="3169"/>
                  </a:cubicBezTo>
                  <a:cubicBezTo>
                    <a:pt x="2135" y="2969"/>
                    <a:pt x="2002" y="2702"/>
                    <a:pt x="1868" y="2502"/>
                  </a:cubicBezTo>
                  <a:cubicBezTo>
                    <a:pt x="1702" y="2302"/>
                    <a:pt x="1535" y="2069"/>
                    <a:pt x="1368" y="1835"/>
                  </a:cubicBezTo>
                  <a:cubicBezTo>
                    <a:pt x="1035" y="1368"/>
                    <a:pt x="701" y="934"/>
                    <a:pt x="467" y="601"/>
                  </a:cubicBezTo>
                  <a:cubicBezTo>
                    <a:pt x="201" y="201"/>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83" name="Google Shape;2483;p46"/>
            <p:cNvSpPr/>
            <p:nvPr/>
          </p:nvSpPr>
          <p:spPr>
            <a:xfrm>
              <a:off x="6359656" y="1458233"/>
              <a:ext cx="30486" cy="64502"/>
            </a:xfrm>
            <a:custGeom>
              <a:avLst/>
              <a:gdLst/>
              <a:ahLst/>
              <a:cxnLst/>
              <a:rect l="l" t="t" r="r" b="b"/>
              <a:pathLst>
                <a:path w="2003" h="4238" extrusionOk="0">
                  <a:moveTo>
                    <a:pt x="34" y="1"/>
                  </a:moveTo>
                  <a:lnTo>
                    <a:pt x="1" y="134"/>
                  </a:lnTo>
                  <a:cubicBezTo>
                    <a:pt x="1" y="134"/>
                    <a:pt x="67" y="368"/>
                    <a:pt x="234" y="801"/>
                  </a:cubicBezTo>
                  <a:cubicBezTo>
                    <a:pt x="401" y="1168"/>
                    <a:pt x="601" y="1702"/>
                    <a:pt x="835" y="2269"/>
                  </a:cubicBezTo>
                  <a:cubicBezTo>
                    <a:pt x="901" y="2503"/>
                    <a:pt x="1001" y="2803"/>
                    <a:pt x="1101" y="3070"/>
                  </a:cubicBezTo>
                  <a:cubicBezTo>
                    <a:pt x="1235" y="3303"/>
                    <a:pt x="1368" y="3503"/>
                    <a:pt x="1502" y="3670"/>
                  </a:cubicBezTo>
                  <a:cubicBezTo>
                    <a:pt x="1702" y="4004"/>
                    <a:pt x="1935" y="4237"/>
                    <a:pt x="1935" y="4237"/>
                  </a:cubicBezTo>
                  <a:lnTo>
                    <a:pt x="2002" y="4170"/>
                  </a:lnTo>
                  <a:cubicBezTo>
                    <a:pt x="2002" y="4170"/>
                    <a:pt x="2002" y="3837"/>
                    <a:pt x="1869" y="3437"/>
                  </a:cubicBezTo>
                  <a:cubicBezTo>
                    <a:pt x="1835" y="3236"/>
                    <a:pt x="1735" y="2970"/>
                    <a:pt x="1602" y="2736"/>
                  </a:cubicBezTo>
                  <a:cubicBezTo>
                    <a:pt x="1502" y="2503"/>
                    <a:pt x="1335" y="2269"/>
                    <a:pt x="1202" y="2002"/>
                  </a:cubicBezTo>
                  <a:cubicBezTo>
                    <a:pt x="901" y="1502"/>
                    <a:pt x="601" y="1001"/>
                    <a:pt x="401" y="635"/>
                  </a:cubicBezTo>
                  <a:cubicBezTo>
                    <a:pt x="201" y="268"/>
                    <a:pt x="34" y="1"/>
                    <a:pt x="34"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84" name="Google Shape;2484;p46"/>
            <p:cNvSpPr/>
            <p:nvPr/>
          </p:nvSpPr>
          <p:spPr>
            <a:xfrm>
              <a:off x="6332246" y="1472966"/>
              <a:ext cx="23880" cy="66511"/>
            </a:xfrm>
            <a:custGeom>
              <a:avLst/>
              <a:gdLst/>
              <a:ahLst/>
              <a:cxnLst/>
              <a:rect l="l" t="t" r="r" b="b"/>
              <a:pathLst>
                <a:path w="1569" h="4370" extrusionOk="0">
                  <a:moveTo>
                    <a:pt x="0" y="0"/>
                  </a:moveTo>
                  <a:cubicBezTo>
                    <a:pt x="0" y="0"/>
                    <a:pt x="34" y="300"/>
                    <a:pt x="167" y="701"/>
                  </a:cubicBezTo>
                  <a:cubicBezTo>
                    <a:pt x="301" y="1134"/>
                    <a:pt x="401" y="1701"/>
                    <a:pt x="567" y="2268"/>
                  </a:cubicBezTo>
                  <a:cubicBezTo>
                    <a:pt x="668" y="2535"/>
                    <a:pt x="701" y="2835"/>
                    <a:pt x="801" y="3102"/>
                  </a:cubicBezTo>
                  <a:cubicBezTo>
                    <a:pt x="868" y="3336"/>
                    <a:pt x="1001" y="3536"/>
                    <a:pt x="1068" y="3769"/>
                  </a:cubicBezTo>
                  <a:cubicBezTo>
                    <a:pt x="1301" y="4136"/>
                    <a:pt x="1501" y="4370"/>
                    <a:pt x="1501" y="4370"/>
                  </a:cubicBezTo>
                  <a:lnTo>
                    <a:pt x="1535" y="4370"/>
                  </a:lnTo>
                  <a:cubicBezTo>
                    <a:pt x="1535" y="4370"/>
                    <a:pt x="1568" y="4036"/>
                    <a:pt x="1501" y="3636"/>
                  </a:cubicBezTo>
                  <a:cubicBezTo>
                    <a:pt x="1468" y="3403"/>
                    <a:pt x="1401" y="3169"/>
                    <a:pt x="1335" y="2936"/>
                  </a:cubicBezTo>
                  <a:cubicBezTo>
                    <a:pt x="1235" y="2669"/>
                    <a:pt x="1135" y="2368"/>
                    <a:pt x="1001" y="2135"/>
                  </a:cubicBezTo>
                  <a:cubicBezTo>
                    <a:pt x="801" y="1568"/>
                    <a:pt x="534" y="1034"/>
                    <a:pt x="367" y="667"/>
                  </a:cubicBezTo>
                  <a:cubicBezTo>
                    <a:pt x="201" y="234"/>
                    <a:pt x="67" y="0"/>
                    <a:pt x="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85" name="Google Shape;2485;p46"/>
            <p:cNvSpPr/>
            <p:nvPr/>
          </p:nvSpPr>
          <p:spPr>
            <a:xfrm>
              <a:off x="6303816" y="1487181"/>
              <a:ext cx="14231" cy="69571"/>
            </a:xfrm>
            <a:custGeom>
              <a:avLst/>
              <a:gdLst/>
              <a:ahLst/>
              <a:cxnLst/>
              <a:rect l="l" t="t" r="r" b="b"/>
              <a:pathLst>
                <a:path w="935" h="4571" extrusionOk="0">
                  <a:moveTo>
                    <a:pt x="34" y="0"/>
                  </a:moveTo>
                  <a:lnTo>
                    <a:pt x="0" y="67"/>
                  </a:lnTo>
                  <a:cubicBezTo>
                    <a:pt x="0" y="67"/>
                    <a:pt x="34" y="367"/>
                    <a:pt x="67" y="767"/>
                  </a:cubicBezTo>
                  <a:cubicBezTo>
                    <a:pt x="100" y="1201"/>
                    <a:pt x="167" y="1768"/>
                    <a:pt x="234" y="2368"/>
                  </a:cubicBezTo>
                  <a:cubicBezTo>
                    <a:pt x="267" y="2669"/>
                    <a:pt x="267" y="2936"/>
                    <a:pt x="334" y="3202"/>
                  </a:cubicBezTo>
                  <a:cubicBezTo>
                    <a:pt x="367" y="3436"/>
                    <a:pt x="434" y="3703"/>
                    <a:pt x="534" y="3903"/>
                  </a:cubicBezTo>
                  <a:cubicBezTo>
                    <a:pt x="701" y="4337"/>
                    <a:pt x="868" y="4570"/>
                    <a:pt x="868" y="4570"/>
                  </a:cubicBezTo>
                  <a:lnTo>
                    <a:pt x="901" y="4570"/>
                  </a:lnTo>
                  <a:cubicBezTo>
                    <a:pt x="901" y="4570"/>
                    <a:pt x="934" y="4270"/>
                    <a:pt x="934" y="3836"/>
                  </a:cubicBezTo>
                  <a:cubicBezTo>
                    <a:pt x="934" y="3569"/>
                    <a:pt x="901" y="3302"/>
                    <a:pt x="868" y="3069"/>
                  </a:cubicBezTo>
                  <a:cubicBezTo>
                    <a:pt x="834" y="2769"/>
                    <a:pt x="734" y="2535"/>
                    <a:pt x="668" y="2235"/>
                  </a:cubicBezTo>
                  <a:cubicBezTo>
                    <a:pt x="501" y="1668"/>
                    <a:pt x="367" y="1101"/>
                    <a:pt x="234" y="701"/>
                  </a:cubicBezTo>
                  <a:cubicBezTo>
                    <a:pt x="100" y="267"/>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86" name="Google Shape;2486;p46"/>
            <p:cNvSpPr/>
            <p:nvPr/>
          </p:nvSpPr>
          <p:spPr>
            <a:xfrm>
              <a:off x="6270821" y="1495293"/>
              <a:ext cx="8127" cy="70590"/>
            </a:xfrm>
            <a:custGeom>
              <a:avLst/>
              <a:gdLst/>
              <a:ahLst/>
              <a:cxnLst/>
              <a:rect l="l" t="t" r="r" b="b"/>
              <a:pathLst>
                <a:path w="534" h="4638" extrusionOk="0">
                  <a:moveTo>
                    <a:pt x="67" y="1"/>
                  </a:moveTo>
                  <a:lnTo>
                    <a:pt x="67" y="34"/>
                  </a:lnTo>
                  <a:cubicBezTo>
                    <a:pt x="67" y="34"/>
                    <a:pt x="34" y="334"/>
                    <a:pt x="34" y="735"/>
                  </a:cubicBezTo>
                  <a:cubicBezTo>
                    <a:pt x="0" y="1168"/>
                    <a:pt x="0" y="1735"/>
                    <a:pt x="0" y="2336"/>
                  </a:cubicBezTo>
                  <a:lnTo>
                    <a:pt x="0" y="3170"/>
                  </a:lnTo>
                  <a:cubicBezTo>
                    <a:pt x="34" y="3470"/>
                    <a:pt x="67" y="3703"/>
                    <a:pt x="100" y="3904"/>
                  </a:cubicBezTo>
                  <a:cubicBezTo>
                    <a:pt x="200" y="4337"/>
                    <a:pt x="334" y="4637"/>
                    <a:pt x="334" y="4637"/>
                  </a:cubicBezTo>
                  <a:lnTo>
                    <a:pt x="367" y="4637"/>
                  </a:lnTo>
                  <a:cubicBezTo>
                    <a:pt x="367" y="4637"/>
                    <a:pt x="434" y="4337"/>
                    <a:pt x="501" y="3870"/>
                  </a:cubicBezTo>
                  <a:cubicBezTo>
                    <a:pt x="534" y="3670"/>
                    <a:pt x="534" y="3370"/>
                    <a:pt x="534" y="3136"/>
                  </a:cubicBezTo>
                  <a:cubicBezTo>
                    <a:pt x="501" y="2870"/>
                    <a:pt x="434" y="2569"/>
                    <a:pt x="400" y="2302"/>
                  </a:cubicBezTo>
                  <a:cubicBezTo>
                    <a:pt x="334" y="1702"/>
                    <a:pt x="267" y="1102"/>
                    <a:pt x="200" y="701"/>
                  </a:cubicBezTo>
                  <a:cubicBezTo>
                    <a:pt x="100" y="268"/>
                    <a:pt x="67" y="1"/>
                    <a:pt x="67"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87" name="Google Shape;2487;p46"/>
            <p:cNvSpPr/>
            <p:nvPr/>
          </p:nvSpPr>
          <p:spPr>
            <a:xfrm>
              <a:off x="6229698" y="1500878"/>
              <a:ext cx="8645" cy="70590"/>
            </a:xfrm>
            <a:custGeom>
              <a:avLst/>
              <a:gdLst/>
              <a:ahLst/>
              <a:cxnLst/>
              <a:rect l="l" t="t" r="r" b="b"/>
              <a:pathLst>
                <a:path w="568" h="4638" extrusionOk="0">
                  <a:moveTo>
                    <a:pt x="234" y="1"/>
                  </a:moveTo>
                  <a:lnTo>
                    <a:pt x="134" y="34"/>
                  </a:lnTo>
                  <a:cubicBezTo>
                    <a:pt x="134" y="34"/>
                    <a:pt x="100" y="334"/>
                    <a:pt x="100" y="768"/>
                  </a:cubicBezTo>
                  <a:cubicBezTo>
                    <a:pt x="100" y="1168"/>
                    <a:pt x="67" y="1769"/>
                    <a:pt x="67" y="2336"/>
                  </a:cubicBezTo>
                  <a:cubicBezTo>
                    <a:pt x="67" y="2636"/>
                    <a:pt x="0" y="2936"/>
                    <a:pt x="0" y="3170"/>
                  </a:cubicBezTo>
                  <a:cubicBezTo>
                    <a:pt x="0" y="3470"/>
                    <a:pt x="67" y="3703"/>
                    <a:pt x="100" y="3937"/>
                  </a:cubicBezTo>
                  <a:cubicBezTo>
                    <a:pt x="167" y="4337"/>
                    <a:pt x="300" y="4637"/>
                    <a:pt x="300" y="4637"/>
                  </a:cubicBezTo>
                  <a:lnTo>
                    <a:pt x="334" y="4637"/>
                  </a:lnTo>
                  <a:cubicBezTo>
                    <a:pt x="334" y="4637"/>
                    <a:pt x="467" y="4304"/>
                    <a:pt x="501" y="3870"/>
                  </a:cubicBezTo>
                  <a:cubicBezTo>
                    <a:pt x="567" y="3670"/>
                    <a:pt x="567" y="3403"/>
                    <a:pt x="567" y="3136"/>
                  </a:cubicBezTo>
                  <a:cubicBezTo>
                    <a:pt x="567" y="2869"/>
                    <a:pt x="501" y="2569"/>
                    <a:pt x="467" y="2302"/>
                  </a:cubicBezTo>
                  <a:cubicBezTo>
                    <a:pt x="434" y="1702"/>
                    <a:pt x="334" y="1135"/>
                    <a:pt x="300" y="701"/>
                  </a:cubicBezTo>
                  <a:cubicBezTo>
                    <a:pt x="267" y="301"/>
                    <a:pt x="234" y="1"/>
                    <a:pt x="234"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88" name="Google Shape;2488;p46"/>
            <p:cNvSpPr/>
            <p:nvPr/>
          </p:nvSpPr>
          <p:spPr>
            <a:xfrm>
              <a:off x="6193141" y="1505961"/>
              <a:ext cx="8143" cy="70073"/>
            </a:xfrm>
            <a:custGeom>
              <a:avLst/>
              <a:gdLst/>
              <a:ahLst/>
              <a:cxnLst/>
              <a:rect l="l" t="t" r="r" b="b"/>
              <a:pathLst>
                <a:path w="535" h="4604" extrusionOk="0">
                  <a:moveTo>
                    <a:pt x="334" y="0"/>
                  </a:moveTo>
                  <a:cubicBezTo>
                    <a:pt x="334" y="0"/>
                    <a:pt x="301" y="301"/>
                    <a:pt x="267" y="701"/>
                  </a:cubicBezTo>
                  <a:cubicBezTo>
                    <a:pt x="201" y="1134"/>
                    <a:pt x="134" y="1702"/>
                    <a:pt x="101" y="2302"/>
                  </a:cubicBezTo>
                  <a:cubicBezTo>
                    <a:pt x="101" y="2602"/>
                    <a:pt x="1" y="2869"/>
                    <a:pt x="1" y="3136"/>
                  </a:cubicBezTo>
                  <a:cubicBezTo>
                    <a:pt x="1" y="3436"/>
                    <a:pt x="1" y="3670"/>
                    <a:pt x="34" y="3870"/>
                  </a:cubicBezTo>
                  <a:cubicBezTo>
                    <a:pt x="101" y="4303"/>
                    <a:pt x="201" y="4604"/>
                    <a:pt x="201" y="4604"/>
                  </a:cubicBezTo>
                  <a:lnTo>
                    <a:pt x="267" y="4604"/>
                  </a:lnTo>
                  <a:cubicBezTo>
                    <a:pt x="267" y="4604"/>
                    <a:pt x="367" y="4303"/>
                    <a:pt x="468" y="3870"/>
                  </a:cubicBezTo>
                  <a:cubicBezTo>
                    <a:pt x="501" y="3670"/>
                    <a:pt x="534" y="3369"/>
                    <a:pt x="534" y="3136"/>
                  </a:cubicBezTo>
                  <a:cubicBezTo>
                    <a:pt x="534" y="2869"/>
                    <a:pt x="501" y="2602"/>
                    <a:pt x="501" y="2302"/>
                  </a:cubicBezTo>
                  <a:cubicBezTo>
                    <a:pt x="468" y="1702"/>
                    <a:pt x="468" y="1134"/>
                    <a:pt x="434" y="701"/>
                  </a:cubicBezTo>
                  <a:cubicBezTo>
                    <a:pt x="434" y="301"/>
                    <a:pt x="367" y="0"/>
                    <a:pt x="3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89" name="Google Shape;2489;p46"/>
            <p:cNvSpPr/>
            <p:nvPr/>
          </p:nvSpPr>
          <p:spPr>
            <a:xfrm>
              <a:off x="5931686" y="1426760"/>
              <a:ext cx="24900" cy="24900"/>
            </a:xfrm>
            <a:custGeom>
              <a:avLst/>
              <a:gdLst/>
              <a:ahLst/>
              <a:cxnLst/>
              <a:rect l="l" t="t" r="r" b="b"/>
              <a:pathLst>
                <a:path w="1636" h="1636" extrusionOk="0">
                  <a:moveTo>
                    <a:pt x="1635" y="1"/>
                  </a:moveTo>
                  <a:cubicBezTo>
                    <a:pt x="1602" y="1"/>
                    <a:pt x="1101" y="334"/>
                    <a:pt x="668" y="668"/>
                  </a:cubicBezTo>
                  <a:cubicBezTo>
                    <a:pt x="534" y="734"/>
                    <a:pt x="434" y="835"/>
                    <a:pt x="334" y="901"/>
                  </a:cubicBezTo>
                  <a:cubicBezTo>
                    <a:pt x="267" y="1001"/>
                    <a:pt x="167" y="1135"/>
                    <a:pt x="134" y="1201"/>
                  </a:cubicBezTo>
                  <a:cubicBezTo>
                    <a:pt x="1" y="1402"/>
                    <a:pt x="1" y="1568"/>
                    <a:pt x="1" y="1568"/>
                  </a:cubicBezTo>
                  <a:lnTo>
                    <a:pt x="34" y="1635"/>
                  </a:lnTo>
                  <a:cubicBezTo>
                    <a:pt x="34" y="1635"/>
                    <a:pt x="201" y="1635"/>
                    <a:pt x="434" y="1502"/>
                  </a:cubicBezTo>
                  <a:cubicBezTo>
                    <a:pt x="501" y="1468"/>
                    <a:pt x="634" y="1368"/>
                    <a:pt x="701" y="1302"/>
                  </a:cubicBezTo>
                  <a:cubicBezTo>
                    <a:pt x="801" y="1201"/>
                    <a:pt x="868" y="1068"/>
                    <a:pt x="968" y="968"/>
                  </a:cubicBezTo>
                  <a:cubicBezTo>
                    <a:pt x="1302" y="501"/>
                    <a:pt x="1635" y="1"/>
                    <a:pt x="1635"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90" name="Google Shape;2490;p46"/>
            <p:cNvSpPr/>
            <p:nvPr/>
          </p:nvSpPr>
          <p:spPr>
            <a:xfrm>
              <a:off x="6449512" y="1343509"/>
              <a:ext cx="61458" cy="29968"/>
            </a:xfrm>
            <a:custGeom>
              <a:avLst/>
              <a:gdLst/>
              <a:ahLst/>
              <a:cxnLst/>
              <a:rect l="l" t="t" r="r" b="b"/>
              <a:pathLst>
                <a:path w="4038" h="1969" extrusionOk="0">
                  <a:moveTo>
                    <a:pt x="4004" y="0"/>
                  </a:moveTo>
                  <a:cubicBezTo>
                    <a:pt x="4004" y="0"/>
                    <a:pt x="3704" y="0"/>
                    <a:pt x="3303" y="133"/>
                  </a:cubicBezTo>
                  <a:cubicBezTo>
                    <a:pt x="3103" y="200"/>
                    <a:pt x="2870" y="267"/>
                    <a:pt x="2636" y="367"/>
                  </a:cubicBezTo>
                  <a:cubicBezTo>
                    <a:pt x="2369" y="500"/>
                    <a:pt x="2169" y="667"/>
                    <a:pt x="1936" y="801"/>
                  </a:cubicBezTo>
                  <a:cubicBezTo>
                    <a:pt x="1435" y="1034"/>
                    <a:pt x="968" y="1334"/>
                    <a:pt x="601" y="1534"/>
                  </a:cubicBezTo>
                  <a:cubicBezTo>
                    <a:pt x="268" y="1768"/>
                    <a:pt x="1" y="1935"/>
                    <a:pt x="1" y="1935"/>
                  </a:cubicBezTo>
                  <a:lnTo>
                    <a:pt x="34" y="1968"/>
                  </a:lnTo>
                  <a:cubicBezTo>
                    <a:pt x="34" y="1968"/>
                    <a:pt x="334" y="1835"/>
                    <a:pt x="701" y="1701"/>
                  </a:cubicBezTo>
                  <a:cubicBezTo>
                    <a:pt x="1068" y="1601"/>
                    <a:pt x="1635" y="1368"/>
                    <a:pt x="2136" y="1168"/>
                  </a:cubicBezTo>
                  <a:cubicBezTo>
                    <a:pt x="2369" y="1034"/>
                    <a:pt x="2636" y="1001"/>
                    <a:pt x="2870" y="867"/>
                  </a:cubicBezTo>
                  <a:cubicBezTo>
                    <a:pt x="3136" y="767"/>
                    <a:pt x="3337" y="634"/>
                    <a:pt x="3503" y="500"/>
                  </a:cubicBezTo>
                  <a:cubicBezTo>
                    <a:pt x="3837" y="300"/>
                    <a:pt x="4037" y="33"/>
                    <a:pt x="4037" y="33"/>
                  </a:cubicBezTo>
                  <a:lnTo>
                    <a:pt x="400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91" name="Google Shape;2491;p46"/>
            <p:cNvSpPr/>
            <p:nvPr/>
          </p:nvSpPr>
          <p:spPr>
            <a:xfrm>
              <a:off x="6429209" y="1313040"/>
              <a:ext cx="52813" cy="45706"/>
            </a:xfrm>
            <a:custGeom>
              <a:avLst/>
              <a:gdLst/>
              <a:ahLst/>
              <a:cxnLst/>
              <a:rect l="l" t="t" r="r" b="b"/>
              <a:pathLst>
                <a:path w="3470" h="3003" extrusionOk="0">
                  <a:moveTo>
                    <a:pt x="3436" y="1"/>
                  </a:moveTo>
                  <a:cubicBezTo>
                    <a:pt x="3436" y="1"/>
                    <a:pt x="3136" y="101"/>
                    <a:pt x="2769" y="301"/>
                  </a:cubicBezTo>
                  <a:cubicBezTo>
                    <a:pt x="2602" y="434"/>
                    <a:pt x="2369" y="534"/>
                    <a:pt x="2169" y="701"/>
                  </a:cubicBezTo>
                  <a:cubicBezTo>
                    <a:pt x="1969" y="868"/>
                    <a:pt x="1802" y="1101"/>
                    <a:pt x="1568" y="1302"/>
                  </a:cubicBezTo>
                  <a:lnTo>
                    <a:pt x="501" y="2369"/>
                  </a:lnTo>
                  <a:lnTo>
                    <a:pt x="1" y="2869"/>
                  </a:lnTo>
                  <a:lnTo>
                    <a:pt x="34" y="3003"/>
                  </a:lnTo>
                  <a:cubicBezTo>
                    <a:pt x="34" y="3003"/>
                    <a:pt x="301" y="2836"/>
                    <a:pt x="634" y="2602"/>
                  </a:cubicBezTo>
                  <a:cubicBezTo>
                    <a:pt x="968" y="2336"/>
                    <a:pt x="1435" y="2002"/>
                    <a:pt x="1869" y="1668"/>
                  </a:cubicBezTo>
                  <a:cubicBezTo>
                    <a:pt x="2102" y="1502"/>
                    <a:pt x="2336" y="1335"/>
                    <a:pt x="2536" y="1168"/>
                  </a:cubicBezTo>
                  <a:cubicBezTo>
                    <a:pt x="2769" y="1001"/>
                    <a:pt x="2903" y="835"/>
                    <a:pt x="3036" y="668"/>
                  </a:cubicBezTo>
                  <a:cubicBezTo>
                    <a:pt x="3336" y="334"/>
                    <a:pt x="3470" y="34"/>
                    <a:pt x="3470" y="34"/>
                  </a:cubicBezTo>
                  <a:lnTo>
                    <a:pt x="3436"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92" name="Google Shape;2492;p46"/>
            <p:cNvSpPr/>
            <p:nvPr/>
          </p:nvSpPr>
          <p:spPr>
            <a:xfrm>
              <a:off x="6407887" y="1289693"/>
              <a:ext cx="42662" cy="53377"/>
            </a:xfrm>
            <a:custGeom>
              <a:avLst/>
              <a:gdLst/>
              <a:ahLst/>
              <a:cxnLst/>
              <a:rect l="l" t="t" r="r" b="b"/>
              <a:pathLst>
                <a:path w="2803" h="3507" extrusionOk="0">
                  <a:moveTo>
                    <a:pt x="2769" y="0"/>
                  </a:moveTo>
                  <a:cubicBezTo>
                    <a:pt x="2769" y="0"/>
                    <a:pt x="2536" y="100"/>
                    <a:pt x="2202" y="400"/>
                  </a:cubicBezTo>
                  <a:cubicBezTo>
                    <a:pt x="2035" y="534"/>
                    <a:pt x="1869" y="701"/>
                    <a:pt x="1702" y="901"/>
                  </a:cubicBezTo>
                  <a:cubicBezTo>
                    <a:pt x="1535" y="1134"/>
                    <a:pt x="1402" y="1368"/>
                    <a:pt x="1235" y="1635"/>
                  </a:cubicBezTo>
                  <a:cubicBezTo>
                    <a:pt x="935" y="2068"/>
                    <a:pt x="601" y="2535"/>
                    <a:pt x="368" y="2902"/>
                  </a:cubicBezTo>
                  <a:cubicBezTo>
                    <a:pt x="167" y="3236"/>
                    <a:pt x="1" y="3503"/>
                    <a:pt x="1" y="3503"/>
                  </a:cubicBezTo>
                  <a:cubicBezTo>
                    <a:pt x="3" y="3505"/>
                    <a:pt x="6" y="3506"/>
                    <a:pt x="11" y="3506"/>
                  </a:cubicBezTo>
                  <a:cubicBezTo>
                    <a:pt x="63" y="3506"/>
                    <a:pt x="249" y="3316"/>
                    <a:pt x="434" y="3069"/>
                  </a:cubicBezTo>
                  <a:cubicBezTo>
                    <a:pt x="768" y="2769"/>
                    <a:pt x="1135" y="2369"/>
                    <a:pt x="1535" y="1935"/>
                  </a:cubicBezTo>
                  <a:cubicBezTo>
                    <a:pt x="1735" y="1701"/>
                    <a:pt x="1935" y="1535"/>
                    <a:pt x="2102" y="1334"/>
                  </a:cubicBezTo>
                  <a:cubicBezTo>
                    <a:pt x="2269" y="1101"/>
                    <a:pt x="2402" y="901"/>
                    <a:pt x="2536" y="701"/>
                  </a:cubicBezTo>
                  <a:cubicBezTo>
                    <a:pt x="2736" y="334"/>
                    <a:pt x="2803" y="34"/>
                    <a:pt x="2803" y="34"/>
                  </a:cubicBezTo>
                  <a:lnTo>
                    <a:pt x="2769"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93" name="Google Shape;2493;p46"/>
            <p:cNvSpPr/>
            <p:nvPr/>
          </p:nvSpPr>
          <p:spPr>
            <a:xfrm>
              <a:off x="6383521" y="1268873"/>
              <a:ext cx="37076" cy="59419"/>
            </a:xfrm>
            <a:custGeom>
              <a:avLst/>
              <a:gdLst/>
              <a:ahLst/>
              <a:cxnLst/>
              <a:rect l="l" t="t" r="r" b="b"/>
              <a:pathLst>
                <a:path w="2436" h="3904" extrusionOk="0">
                  <a:moveTo>
                    <a:pt x="2369" y="1"/>
                  </a:moveTo>
                  <a:cubicBezTo>
                    <a:pt x="2369" y="1"/>
                    <a:pt x="2135" y="167"/>
                    <a:pt x="1835" y="501"/>
                  </a:cubicBezTo>
                  <a:cubicBezTo>
                    <a:pt x="1702" y="668"/>
                    <a:pt x="1535" y="868"/>
                    <a:pt x="1435" y="1068"/>
                  </a:cubicBezTo>
                  <a:lnTo>
                    <a:pt x="1035" y="1835"/>
                  </a:lnTo>
                  <a:cubicBezTo>
                    <a:pt x="801" y="2369"/>
                    <a:pt x="534" y="2869"/>
                    <a:pt x="334" y="3236"/>
                  </a:cubicBezTo>
                  <a:lnTo>
                    <a:pt x="0" y="3903"/>
                  </a:lnTo>
                  <a:lnTo>
                    <a:pt x="34" y="3903"/>
                  </a:lnTo>
                  <a:cubicBezTo>
                    <a:pt x="34" y="3903"/>
                    <a:pt x="201" y="3636"/>
                    <a:pt x="467" y="3303"/>
                  </a:cubicBezTo>
                  <a:cubicBezTo>
                    <a:pt x="701" y="2969"/>
                    <a:pt x="1035" y="2536"/>
                    <a:pt x="1368" y="2069"/>
                  </a:cubicBezTo>
                  <a:cubicBezTo>
                    <a:pt x="1535" y="1869"/>
                    <a:pt x="1768" y="1602"/>
                    <a:pt x="1868" y="1402"/>
                  </a:cubicBezTo>
                  <a:cubicBezTo>
                    <a:pt x="2002" y="1135"/>
                    <a:pt x="2135" y="935"/>
                    <a:pt x="2202" y="734"/>
                  </a:cubicBezTo>
                  <a:cubicBezTo>
                    <a:pt x="2369" y="301"/>
                    <a:pt x="2436" y="34"/>
                    <a:pt x="2436" y="34"/>
                  </a:cubicBezTo>
                  <a:lnTo>
                    <a:pt x="2369"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94" name="Google Shape;2494;p46"/>
            <p:cNvSpPr/>
            <p:nvPr/>
          </p:nvSpPr>
          <p:spPr>
            <a:xfrm>
              <a:off x="6359656" y="1252634"/>
              <a:ext cx="29968" cy="64487"/>
            </a:xfrm>
            <a:custGeom>
              <a:avLst/>
              <a:gdLst/>
              <a:ahLst/>
              <a:cxnLst/>
              <a:rect l="l" t="t" r="r" b="b"/>
              <a:pathLst>
                <a:path w="1969" h="4237" extrusionOk="0">
                  <a:moveTo>
                    <a:pt x="1935" y="0"/>
                  </a:moveTo>
                  <a:cubicBezTo>
                    <a:pt x="1935" y="0"/>
                    <a:pt x="1735" y="167"/>
                    <a:pt x="1502" y="567"/>
                  </a:cubicBezTo>
                  <a:cubicBezTo>
                    <a:pt x="1368" y="734"/>
                    <a:pt x="1235" y="934"/>
                    <a:pt x="1101" y="1168"/>
                  </a:cubicBezTo>
                  <a:cubicBezTo>
                    <a:pt x="1035" y="1434"/>
                    <a:pt x="935" y="1735"/>
                    <a:pt x="835" y="1968"/>
                  </a:cubicBezTo>
                  <a:cubicBezTo>
                    <a:pt x="601" y="2469"/>
                    <a:pt x="401" y="3002"/>
                    <a:pt x="234" y="3436"/>
                  </a:cubicBezTo>
                  <a:cubicBezTo>
                    <a:pt x="67" y="3803"/>
                    <a:pt x="1" y="4103"/>
                    <a:pt x="1" y="4103"/>
                  </a:cubicBezTo>
                  <a:lnTo>
                    <a:pt x="34" y="4236"/>
                  </a:lnTo>
                  <a:cubicBezTo>
                    <a:pt x="34" y="4236"/>
                    <a:pt x="201" y="3970"/>
                    <a:pt x="401" y="3603"/>
                  </a:cubicBezTo>
                  <a:cubicBezTo>
                    <a:pt x="601" y="3236"/>
                    <a:pt x="901" y="2735"/>
                    <a:pt x="1202" y="2235"/>
                  </a:cubicBezTo>
                  <a:cubicBezTo>
                    <a:pt x="1335" y="1968"/>
                    <a:pt x="1468" y="1768"/>
                    <a:pt x="1602" y="1501"/>
                  </a:cubicBezTo>
                  <a:cubicBezTo>
                    <a:pt x="1735" y="1268"/>
                    <a:pt x="1802" y="1001"/>
                    <a:pt x="1869" y="801"/>
                  </a:cubicBezTo>
                  <a:cubicBezTo>
                    <a:pt x="1969" y="400"/>
                    <a:pt x="1969" y="67"/>
                    <a:pt x="1969" y="67"/>
                  </a:cubicBezTo>
                  <a:lnTo>
                    <a:pt x="1935"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95" name="Google Shape;2495;p46"/>
            <p:cNvSpPr/>
            <p:nvPr/>
          </p:nvSpPr>
          <p:spPr>
            <a:xfrm>
              <a:off x="6332749" y="1234356"/>
              <a:ext cx="23378" cy="66527"/>
            </a:xfrm>
            <a:custGeom>
              <a:avLst/>
              <a:gdLst/>
              <a:ahLst/>
              <a:cxnLst/>
              <a:rect l="l" t="t" r="r" b="b"/>
              <a:pathLst>
                <a:path w="1536" h="4371" extrusionOk="0">
                  <a:moveTo>
                    <a:pt x="1502" y="0"/>
                  </a:moveTo>
                  <a:cubicBezTo>
                    <a:pt x="1502" y="0"/>
                    <a:pt x="1302" y="267"/>
                    <a:pt x="1102" y="634"/>
                  </a:cubicBezTo>
                  <a:cubicBezTo>
                    <a:pt x="1001" y="801"/>
                    <a:pt x="868" y="1034"/>
                    <a:pt x="801" y="1301"/>
                  </a:cubicBezTo>
                  <a:cubicBezTo>
                    <a:pt x="701" y="1535"/>
                    <a:pt x="668" y="1835"/>
                    <a:pt x="601" y="2135"/>
                  </a:cubicBezTo>
                  <a:cubicBezTo>
                    <a:pt x="434" y="2669"/>
                    <a:pt x="268" y="3269"/>
                    <a:pt x="168" y="3670"/>
                  </a:cubicBezTo>
                  <a:cubicBezTo>
                    <a:pt x="101" y="4103"/>
                    <a:pt x="1" y="4370"/>
                    <a:pt x="1" y="4370"/>
                  </a:cubicBezTo>
                  <a:lnTo>
                    <a:pt x="101" y="4370"/>
                  </a:lnTo>
                  <a:cubicBezTo>
                    <a:pt x="101" y="4370"/>
                    <a:pt x="201" y="4103"/>
                    <a:pt x="368" y="3703"/>
                  </a:cubicBezTo>
                  <a:cubicBezTo>
                    <a:pt x="534" y="3336"/>
                    <a:pt x="801" y="2802"/>
                    <a:pt x="1001" y="2269"/>
                  </a:cubicBezTo>
                  <a:cubicBezTo>
                    <a:pt x="1135" y="1968"/>
                    <a:pt x="1268" y="1701"/>
                    <a:pt x="1335" y="1468"/>
                  </a:cubicBezTo>
                  <a:cubicBezTo>
                    <a:pt x="1435" y="1201"/>
                    <a:pt x="1468" y="968"/>
                    <a:pt x="1502" y="767"/>
                  </a:cubicBezTo>
                  <a:cubicBezTo>
                    <a:pt x="1535" y="334"/>
                    <a:pt x="1535" y="0"/>
                    <a:pt x="1535"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96" name="Google Shape;2496;p46"/>
            <p:cNvSpPr/>
            <p:nvPr/>
          </p:nvSpPr>
          <p:spPr>
            <a:xfrm>
              <a:off x="6303816" y="1218619"/>
              <a:ext cx="14231" cy="69571"/>
            </a:xfrm>
            <a:custGeom>
              <a:avLst/>
              <a:gdLst/>
              <a:ahLst/>
              <a:cxnLst/>
              <a:rect l="l" t="t" r="r" b="b"/>
              <a:pathLst>
                <a:path w="935" h="4571" extrusionOk="0">
                  <a:moveTo>
                    <a:pt x="868" y="0"/>
                  </a:moveTo>
                  <a:cubicBezTo>
                    <a:pt x="868" y="0"/>
                    <a:pt x="701" y="234"/>
                    <a:pt x="534" y="667"/>
                  </a:cubicBezTo>
                  <a:cubicBezTo>
                    <a:pt x="434" y="867"/>
                    <a:pt x="367" y="1134"/>
                    <a:pt x="334" y="1368"/>
                  </a:cubicBezTo>
                  <a:cubicBezTo>
                    <a:pt x="267" y="1635"/>
                    <a:pt x="267" y="1902"/>
                    <a:pt x="234" y="2202"/>
                  </a:cubicBezTo>
                  <a:cubicBezTo>
                    <a:pt x="201" y="2769"/>
                    <a:pt x="100" y="3369"/>
                    <a:pt x="67" y="3803"/>
                  </a:cubicBezTo>
                  <a:cubicBezTo>
                    <a:pt x="34" y="4203"/>
                    <a:pt x="0" y="4503"/>
                    <a:pt x="0" y="4503"/>
                  </a:cubicBezTo>
                  <a:lnTo>
                    <a:pt x="34" y="4570"/>
                  </a:lnTo>
                  <a:cubicBezTo>
                    <a:pt x="34" y="4570"/>
                    <a:pt x="100" y="4303"/>
                    <a:pt x="234" y="3870"/>
                  </a:cubicBezTo>
                  <a:cubicBezTo>
                    <a:pt x="367" y="3469"/>
                    <a:pt x="501" y="2869"/>
                    <a:pt x="668" y="2335"/>
                  </a:cubicBezTo>
                  <a:cubicBezTo>
                    <a:pt x="701" y="2035"/>
                    <a:pt x="834" y="1735"/>
                    <a:pt x="868" y="1501"/>
                  </a:cubicBezTo>
                  <a:cubicBezTo>
                    <a:pt x="901" y="1201"/>
                    <a:pt x="934" y="968"/>
                    <a:pt x="934" y="734"/>
                  </a:cubicBezTo>
                  <a:cubicBezTo>
                    <a:pt x="934" y="300"/>
                    <a:pt x="901" y="0"/>
                    <a:pt x="901"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97" name="Google Shape;2497;p46"/>
            <p:cNvSpPr/>
            <p:nvPr/>
          </p:nvSpPr>
          <p:spPr>
            <a:xfrm>
              <a:off x="6269299" y="1221145"/>
              <a:ext cx="9649" cy="55873"/>
            </a:xfrm>
            <a:custGeom>
              <a:avLst/>
              <a:gdLst/>
              <a:ahLst/>
              <a:cxnLst/>
              <a:rect l="l" t="t" r="r" b="b"/>
              <a:pathLst>
                <a:path w="634" h="3671" extrusionOk="0">
                  <a:moveTo>
                    <a:pt x="434" y="1"/>
                  </a:moveTo>
                  <a:cubicBezTo>
                    <a:pt x="434" y="1"/>
                    <a:pt x="267" y="201"/>
                    <a:pt x="167" y="535"/>
                  </a:cubicBezTo>
                  <a:cubicBezTo>
                    <a:pt x="134" y="701"/>
                    <a:pt x="33" y="902"/>
                    <a:pt x="33" y="1135"/>
                  </a:cubicBezTo>
                  <a:lnTo>
                    <a:pt x="33" y="1802"/>
                  </a:lnTo>
                  <a:cubicBezTo>
                    <a:pt x="0" y="2736"/>
                    <a:pt x="33" y="3670"/>
                    <a:pt x="33" y="3670"/>
                  </a:cubicBezTo>
                  <a:lnTo>
                    <a:pt x="134" y="3670"/>
                  </a:lnTo>
                  <a:lnTo>
                    <a:pt x="467" y="1836"/>
                  </a:lnTo>
                  <a:cubicBezTo>
                    <a:pt x="500" y="1635"/>
                    <a:pt x="534" y="1369"/>
                    <a:pt x="601" y="1168"/>
                  </a:cubicBezTo>
                  <a:cubicBezTo>
                    <a:pt x="634" y="968"/>
                    <a:pt x="601" y="735"/>
                    <a:pt x="601" y="568"/>
                  </a:cubicBezTo>
                  <a:cubicBezTo>
                    <a:pt x="534" y="234"/>
                    <a:pt x="467" y="1"/>
                    <a:pt x="467"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98" name="Google Shape;2498;p46"/>
            <p:cNvSpPr/>
            <p:nvPr/>
          </p:nvSpPr>
          <p:spPr>
            <a:xfrm>
              <a:off x="6234264" y="1238921"/>
              <a:ext cx="7625" cy="35554"/>
            </a:xfrm>
            <a:custGeom>
              <a:avLst/>
              <a:gdLst/>
              <a:ahLst/>
              <a:cxnLst/>
              <a:rect l="l" t="t" r="r" b="b"/>
              <a:pathLst>
                <a:path w="501" h="2336" extrusionOk="0">
                  <a:moveTo>
                    <a:pt x="234" y="0"/>
                  </a:moveTo>
                  <a:cubicBezTo>
                    <a:pt x="234" y="0"/>
                    <a:pt x="134" y="167"/>
                    <a:pt x="67" y="367"/>
                  </a:cubicBezTo>
                  <a:cubicBezTo>
                    <a:pt x="67" y="501"/>
                    <a:pt x="0" y="634"/>
                    <a:pt x="0" y="734"/>
                  </a:cubicBezTo>
                  <a:cubicBezTo>
                    <a:pt x="67" y="868"/>
                    <a:pt x="101" y="1035"/>
                    <a:pt x="101" y="1168"/>
                  </a:cubicBezTo>
                  <a:cubicBezTo>
                    <a:pt x="167" y="1735"/>
                    <a:pt x="301" y="2335"/>
                    <a:pt x="301" y="2335"/>
                  </a:cubicBezTo>
                  <a:lnTo>
                    <a:pt x="467" y="1168"/>
                  </a:lnTo>
                  <a:cubicBezTo>
                    <a:pt x="467" y="1035"/>
                    <a:pt x="501" y="868"/>
                    <a:pt x="501" y="734"/>
                  </a:cubicBezTo>
                  <a:cubicBezTo>
                    <a:pt x="501" y="601"/>
                    <a:pt x="467" y="501"/>
                    <a:pt x="434" y="367"/>
                  </a:cubicBezTo>
                  <a:cubicBezTo>
                    <a:pt x="401" y="101"/>
                    <a:pt x="267" y="0"/>
                    <a:pt x="2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99" name="Google Shape;2499;p46"/>
            <p:cNvSpPr/>
            <p:nvPr/>
          </p:nvSpPr>
          <p:spPr>
            <a:xfrm>
              <a:off x="5947423" y="1438433"/>
              <a:ext cx="37593" cy="45706"/>
            </a:xfrm>
            <a:custGeom>
              <a:avLst/>
              <a:gdLst/>
              <a:ahLst/>
              <a:cxnLst/>
              <a:rect l="l" t="t" r="r" b="b"/>
              <a:pathLst>
                <a:path w="2470" h="3003" extrusionOk="0">
                  <a:moveTo>
                    <a:pt x="2436" y="1"/>
                  </a:moveTo>
                  <a:cubicBezTo>
                    <a:pt x="2436" y="1"/>
                    <a:pt x="1669" y="735"/>
                    <a:pt x="1302" y="1102"/>
                  </a:cubicBezTo>
                  <a:lnTo>
                    <a:pt x="735" y="1669"/>
                  </a:lnTo>
                  <a:cubicBezTo>
                    <a:pt x="534" y="1902"/>
                    <a:pt x="434" y="2102"/>
                    <a:pt x="301" y="2302"/>
                  </a:cubicBezTo>
                  <a:cubicBezTo>
                    <a:pt x="101" y="2703"/>
                    <a:pt x="1" y="2970"/>
                    <a:pt x="1" y="2970"/>
                  </a:cubicBezTo>
                  <a:lnTo>
                    <a:pt x="34" y="3003"/>
                  </a:lnTo>
                  <a:cubicBezTo>
                    <a:pt x="34" y="3003"/>
                    <a:pt x="301" y="2903"/>
                    <a:pt x="634" y="2603"/>
                  </a:cubicBezTo>
                  <a:cubicBezTo>
                    <a:pt x="801" y="2469"/>
                    <a:pt x="968" y="2269"/>
                    <a:pt x="1135" y="2069"/>
                  </a:cubicBezTo>
                  <a:cubicBezTo>
                    <a:pt x="1302" y="1835"/>
                    <a:pt x="1435" y="1602"/>
                    <a:pt x="1602" y="1335"/>
                  </a:cubicBezTo>
                  <a:cubicBezTo>
                    <a:pt x="1935" y="935"/>
                    <a:pt x="2469" y="68"/>
                    <a:pt x="2436"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00" name="Google Shape;2500;p46"/>
            <p:cNvSpPr/>
            <p:nvPr/>
          </p:nvSpPr>
          <p:spPr>
            <a:xfrm>
              <a:off x="5972307" y="1453165"/>
              <a:ext cx="37076" cy="59921"/>
            </a:xfrm>
            <a:custGeom>
              <a:avLst/>
              <a:gdLst/>
              <a:ahLst/>
              <a:cxnLst/>
              <a:rect l="l" t="t" r="r" b="b"/>
              <a:pathLst>
                <a:path w="2436" h="3937" extrusionOk="0">
                  <a:moveTo>
                    <a:pt x="2369" y="0"/>
                  </a:moveTo>
                  <a:cubicBezTo>
                    <a:pt x="2369" y="0"/>
                    <a:pt x="2202" y="234"/>
                    <a:pt x="1968" y="601"/>
                  </a:cubicBezTo>
                  <a:cubicBezTo>
                    <a:pt x="1701" y="934"/>
                    <a:pt x="1368" y="1401"/>
                    <a:pt x="1034" y="1835"/>
                  </a:cubicBezTo>
                  <a:cubicBezTo>
                    <a:pt x="867" y="2102"/>
                    <a:pt x="701" y="2302"/>
                    <a:pt x="534" y="2502"/>
                  </a:cubicBezTo>
                  <a:cubicBezTo>
                    <a:pt x="434" y="2735"/>
                    <a:pt x="300" y="2969"/>
                    <a:pt x="200" y="3169"/>
                  </a:cubicBezTo>
                  <a:cubicBezTo>
                    <a:pt x="34" y="3603"/>
                    <a:pt x="0" y="3870"/>
                    <a:pt x="0" y="3870"/>
                  </a:cubicBezTo>
                  <a:lnTo>
                    <a:pt x="34" y="3936"/>
                  </a:lnTo>
                  <a:cubicBezTo>
                    <a:pt x="34" y="3936"/>
                    <a:pt x="300" y="3770"/>
                    <a:pt x="567" y="3436"/>
                  </a:cubicBezTo>
                  <a:cubicBezTo>
                    <a:pt x="701" y="3269"/>
                    <a:pt x="867" y="3036"/>
                    <a:pt x="1001" y="2836"/>
                  </a:cubicBezTo>
                  <a:lnTo>
                    <a:pt x="1368" y="2102"/>
                  </a:lnTo>
                  <a:cubicBezTo>
                    <a:pt x="1635" y="1601"/>
                    <a:pt x="1902" y="1101"/>
                    <a:pt x="2102" y="667"/>
                  </a:cubicBezTo>
                  <a:cubicBezTo>
                    <a:pt x="2302" y="300"/>
                    <a:pt x="2435" y="34"/>
                    <a:pt x="2435" y="34"/>
                  </a:cubicBezTo>
                  <a:lnTo>
                    <a:pt x="2369"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01" name="Google Shape;2501;p46"/>
            <p:cNvSpPr/>
            <p:nvPr/>
          </p:nvSpPr>
          <p:spPr>
            <a:xfrm>
              <a:off x="6002761" y="1466863"/>
              <a:ext cx="30486" cy="63985"/>
            </a:xfrm>
            <a:custGeom>
              <a:avLst/>
              <a:gdLst/>
              <a:ahLst/>
              <a:cxnLst/>
              <a:rect l="l" t="t" r="r" b="b"/>
              <a:pathLst>
                <a:path w="2003" h="4204" extrusionOk="0">
                  <a:moveTo>
                    <a:pt x="1969" y="1"/>
                  </a:moveTo>
                  <a:cubicBezTo>
                    <a:pt x="1969" y="1"/>
                    <a:pt x="1802" y="234"/>
                    <a:pt x="1568" y="601"/>
                  </a:cubicBezTo>
                  <a:cubicBezTo>
                    <a:pt x="1368" y="1002"/>
                    <a:pt x="1068" y="1469"/>
                    <a:pt x="801" y="2002"/>
                  </a:cubicBezTo>
                  <a:cubicBezTo>
                    <a:pt x="668" y="2236"/>
                    <a:pt x="501" y="2503"/>
                    <a:pt x="368" y="2703"/>
                  </a:cubicBezTo>
                  <a:cubicBezTo>
                    <a:pt x="234" y="2936"/>
                    <a:pt x="167" y="3203"/>
                    <a:pt x="134" y="3403"/>
                  </a:cubicBezTo>
                  <a:cubicBezTo>
                    <a:pt x="1" y="3804"/>
                    <a:pt x="1" y="4170"/>
                    <a:pt x="1" y="4170"/>
                  </a:cubicBezTo>
                  <a:lnTo>
                    <a:pt x="34" y="4204"/>
                  </a:lnTo>
                  <a:cubicBezTo>
                    <a:pt x="34" y="4204"/>
                    <a:pt x="301" y="3970"/>
                    <a:pt x="501" y="3637"/>
                  </a:cubicBezTo>
                  <a:cubicBezTo>
                    <a:pt x="634" y="3470"/>
                    <a:pt x="734" y="3270"/>
                    <a:pt x="868" y="3036"/>
                  </a:cubicBezTo>
                  <a:cubicBezTo>
                    <a:pt x="1001" y="2769"/>
                    <a:pt x="1068" y="2469"/>
                    <a:pt x="1168" y="2236"/>
                  </a:cubicBezTo>
                  <a:cubicBezTo>
                    <a:pt x="1368" y="1702"/>
                    <a:pt x="1568" y="1135"/>
                    <a:pt x="1769" y="768"/>
                  </a:cubicBezTo>
                  <a:cubicBezTo>
                    <a:pt x="1935" y="368"/>
                    <a:pt x="2002" y="101"/>
                    <a:pt x="2002" y="101"/>
                  </a:cubicBezTo>
                  <a:lnTo>
                    <a:pt x="1969"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02" name="Google Shape;2502;p46"/>
            <p:cNvSpPr/>
            <p:nvPr/>
          </p:nvSpPr>
          <p:spPr>
            <a:xfrm>
              <a:off x="6036274" y="1481078"/>
              <a:ext cx="24382" cy="67029"/>
            </a:xfrm>
            <a:custGeom>
              <a:avLst/>
              <a:gdLst/>
              <a:ahLst/>
              <a:cxnLst/>
              <a:rect l="l" t="t" r="r" b="b"/>
              <a:pathLst>
                <a:path w="1602" h="4404" extrusionOk="0">
                  <a:moveTo>
                    <a:pt x="1501" y="1"/>
                  </a:moveTo>
                  <a:cubicBezTo>
                    <a:pt x="1501" y="1"/>
                    <a:pt x="1401" y="268"/>
                    <a:pt x="1234" y="668"/>
                  </a:cubicBezTo>
                  <a:cubicBezTo>
                    <a:pt x="1034" y="1068"/>
                    <a:pt x="801" y="1602"/>
                    <a:pt x="601" y="2136"/>
                  </a:cubicBezTo>
                  <a:cubicBezTo>
                    <a:pt x="467" y="2403"/>
                    <a:pt x="334" y="2669"/>
                    <a:pt x="267" y="2936"/>
                  </a:cubicBezTo>
                  <a:cubicBezTo>
                    <a:pt x="167" y="3170"/>
                    <a:pt x="134" y="3437"/>
                    <a:pt x="100" y="3637"/>
                  </a:cubicBezTo>
                  <a:cubicBezTo>
                    <a:pt x="0" y="4070"/>
                    <a:pt x="67" y="4404"/>
                    <a:pt x="67" y="4404"/>
                  </a:cubicBezTo>
                  <a:lnTo>
                    <a:pt x="100" y="4404"/>
                  </a:lnTo>
                  <a:cubicBezTo>
                    <a:pt x="100" y="4404"/>
                    <a:pt x="300" y="4137"/>
                    <a:pt x="501" y="3770"/>
                  </a:cubicBezTo>
                  <a:cubicBezTo>
                    <a:pt x="601" y="3570"/>
                    <a:pt x="734" y="3337"/>
                    <a:pt x="801" y="3103"/>
                  </a:cubicBezTo>
                  <a:cubicBezTo>
                    <a:pt x="901" y="2836"/>
                    <a:pt x="934" y="2569"/>
                    <a:pt x="1001" y="2269"/>
                  </a:cubicBezTo>
                  <a:cubicBezTo>
                    <a:pt x="1168" y="1735"/>
                    <a:pt x="1301" y="1135"/>
                    <a:pt x="1435" y="735"/>
                  </a:cubicBezTo>
                  <a:cubicBezTo>
                    <a:pt x="1568" y="301"/>
                    <a:pt x="1601" y="1"/>
                    <a:pt x="1601"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03" name="Google Shape;2503;p46"/>
            <p:cNvSpPr/>
            <p:nvPr/>
          </p:nvSpPr>
          <p:spPr>
            <a:xfrm>
              <a:off x="6074338" y="1495293"/>
              <a:ext cx="14748" cy="69571"/>
            </a:xfrm>
            <a:custGeom>
              <a:avLst/>
              <a:gdLst/>
              <a:ahLst/>
              <a:cxnLst/>
              <a:rect l="l" t="t" r="r" b="b"/>
              <a:pathLst>
                <a:path w="969" h="4571" extrusionOk="0">
                  <a:moveTo>
                    <a:pt x="935" y="1"/>
                  </a:moveTo>
                  <a:cubicBezTo>
                    <a:pt x="935" y="1"/>
                    <a:pt x="835" y="268"/>
                    <a:pt x="735" y="701"/>
                  </a:cubicBezTo>
                  <a:cubicBezTo>
                    <a:pt x="601" y="1102"/>
                    <a:pt x="468" y="1669"/>
                    <a:pt x="301" y="2236"/>
                  </a:cubicBezTo>
                  <a:cubicBezTo>
                    <a:pt x="234" y="2536"/>
                    <a:pt x="134" y="2769"/>
                    <a:pt x="101" y="3070"/>
                  </a:cubicBezTo>
                  <a:cubicBezTo>
                    <a:pt x="68" y="3337"/>
                    <a:pt x="1" y="3570"/>
                    <a:pt x="1" y="3837"/>
                  </a:cubicBezTo>
                  <a:cubicBezTo>
                    <a:pt x="1" y="4271"/>
                    <a:pt x="68" y="4571"/>
                    <a:pt x="68" y="4571"/>
                  </a:cubicBezTo>
                  <a:lnTo>
                    <a:pt x="101" y="4571"/>
                  </a:lnTo>
                  <a:cubicBezTo>
                    <a:pt x="101" y="4571"/>
                    <a:pt x="268" y="4337"/>
                    <a:pt x="435" y="3904"/>
                  </a:cubicBezTo>
                  <a:cubicBezTo>
                    <a:pt x="501" y="3703"/>
                    <a:pt x="601" y="3470"/>
                    <a:pt x="635" y="3203"/>
                  </a:cubicBezTo>
                  <a:cubicBezTo>
                    <a:pt x="668" y="2970"/>
                    <a:pt x="668" y="2669"/>
                    <a:pt x="735" y="2369"/>
                  </a:cubicBezTo>
                  <a:cubicBezTo>
                    <a:pt x="802" y="1802"/>
                    <a:pt x="835" y="1202"/>
                    <a:pt x="902" y="801"/>
                  </a:cubicBezTo>
                  <a:cubicBezTo>
                    <a:pt x="935" y="368"/>
                    <a:pt x="968" y="68"/>
                    <a:pt x="968" y="68"/>
                  </a:cubicBezTo>
                  <a:lnTo>
                    <a:pt x="935"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04" name="Google Shape;2504;p46"/>
            <p:cNvSpPr/>
            <p:nvPr/>
          </p:nvSpPr>
          <p:spPr>
            <a:xfrm>
              <a:off x="6113939" y="1503420"/>
              <a:ext cx="7640" cy="70590"/>
            </a:xfrm>
            <a:custGeom>
              <a:avLst/>
              <a:gdLst/>
              <a:ahLst/>
              <a:cxnLst/>
              <a:rect l="l" t="t" r="r" b="b"/>
              <a:pathLst>
                <a:path w="502" h="4638" extrusionOk="0">
                  <a:moveTo>
                    <a:pt x="468" y="1"/>
                  </a:moveTo>
                  <a:lnTo>
                    <a:pt x="401" y="34"/>
                  </a:lnTo>
                  <a:cubicBezTo>
                    <a:pt x="401" y="34"/>
                    <a:pt x="414" y="91"/>
                    <a:pt x="428" y="191"/>
                  </a:cubicBezTo>
                  <a:lnTo>
                    <a:pt x="428" y="191"/>
                  </a:lnTo>
                  <a:cubicBezTo>
                    <a:pt x="452" y="72"/>
                    <a:pt x="468" y="1"/>
                    <a:pt x="468" y="1"/>
                  </a:cubicBezTo>
                  <a:close/>
                  <a:moveTo>
                    <a:pt x="428" y="191"/>
                  </a:moveTo>
                  <a:cubicBezTo>
                    <a:pt x="403" y="317"/>
                    <a:pt x="369" y="496"/>
                    <a:pt x="334" y="701"/>
                  </a:cubicBezTo>
                  <a:cubicBezTo>
                    <a:pt x="234" y="1135"/>
                    <a:pt x="201" y="1702"/>
                    <a:pt x="101" y="2302"/>
                  </a:cubicBezTo>
                  <a:cubicBezTo>
                    <a:pt x="68" y="2602"/>
                    <a:pt x="34" y="2869"/>
                    <a:pt x="1" y="3136"/>
                  </a:cubicBezTo>
                  <a:lnTo>
                    <a:pt x="1" y="3870"/>
                  </a:lnTo>
                  <a:cubicBezTo>
                    <a:pt x="34" y="4337"/>
                    <a:pt x="101" y="4637"/>
                    <a:pt x="101" y="4637"/>
                  </a:cubicBezTo>
                  <a:lnTo>
                    <a:pt x="168" y="4637"/>
                  </a:lnTo>
                  <a:cubicBezTo>
                    <a:pt x="168" y="4637"/>
                    <a:pt x="301" y="4337"/>
                    <a:pt x="368" y="3937"/>
                  </a:cubicBezTo>
                  <a:cubicBezTo>
                    <a:pt x="401" y="3703"/>
                    <a:pt x="434" y="3470"/>
                    <a:pt x="501" y="3169"/>
                  </a:cubicBezTo>
                  <a:lnTo>
                    <a:pt x="501" y="2336"/>
                  </a:lnTo>
                  <a:cubicBezTo>
                    <a:pt x="501" y="1768"/>
                    <a:pt x="501" y="1168"/>
                    <a:pt x="468" y="768"/>
                  </a:cubicBezTo>
                  <a:cubicBezTo>
                    <a:pt x="468" y="523"/>
                    <a:pt x="447" y="321"/>
                    <a:pt x="428" y="19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05" name="Google Shape;2505;p46"/>
            <p:cNvSpPr/>
            <p:nvPr/>
          </p:nvSpPr>
          <p:spPr>
            <a:xfrm>
              <a:off x="6154560" y="1510025"/>
              <a:ext cx="8143" cy="70073"/>
            </a:xfrm>
            <a:custGeom>
              <a:avLst/>
              <a:gdLst/>
              <a:ahLst/>
              <a:cxnLst/>
              <a:rect l="l" t="t" r="r" b="b"/>
              <a:pathLst>
                <a:path w="535" h="4604" extrusionOk="0">
                  <a:moveTo>
                    <a:pt x="334" y="0"/>
                  </a:moveTo>
                  <a:cubicBezTo>
                    <a:pt x="334" y="0"/>
                    <a:pt x="301" y="267"/>
                    <a:pt x="234" y="701"/>
                  </a:cubicBezTo>
                  <a:cubicBezTo>
                    <a:pt x="201" y="1101"/>
                    <a:pt x="134" y="1701"/>
                    <a:pt x="67" y="2268"/>
                  </a:cubicBezTo>
                  <a:cubicBezTo>
                    <a:pt x="34" y="2569"/>
                    <a:pt x="0" y="2869"/>
                    <a:pt x="0" y="3102"/>
                  </a:cubicBezTo>
                  <a:cubicBezTo>
                    <a:pt x="0" y="3369"/>
                    <a:pt x="0" y="3669"/>
                    <a:pt x="34" y="3870"/>
                  </a:cubicBezTo>
                  <a:cubicBezTo>
                    <a:pt x="67" y="4270"/>
                    <a:pt x="201" y="4603"/>
                    <a:pt x="201" y="4603"/>
                  </a:cubicBezTo>
                  <a:lnTo>
                    <a:pt x="234" y="4603"/>
                  </a:lnTo>
                  <a:cubicBezTo>
                    <a:pt x="234" y="4603"/>
                    <a:pt x="367" y="4337"/>
                    <a:pt x="467" y="3903"/>
                  </a:cubicBezTo>
                  <a:cubicBezTo>
                    <a:pt x="501" y="3703"/>
                    <a:pt x="534" y="3436"/>
                    <a:pt x="534" y="3169"/>
                  </a:cubicBezTo>
                  <a:cubicBezTo>
                    <a:pt x="534" y="2902"/>
                    <a:pt x="501" y="2569"/>
                    <a:pt x="501" y="2335"/>
                  </a:cubicBezTo>
                  <a:cubicBezTo>
                    <a:pt x="501" y="1735"/>
                    <a:pt x="467" y="1168"/>
                    <a:pt x="467" y="734"/>
                  </a:cubicBezTo>
                  <a:cubicBezTo>
                    <a:pt x="467" y="334"/>
                    <a:pt x="401" y="34"/>
                    <a:pt x="401" y="34"/>
                  </a:cubicBezTo>
                  <a:lnTo>
                    <a:pt x="33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06" name="Google Shape;2506;p46"/>
            <p:cNvSpPr/>
            <p:nvPr/>
          </p:nvSpPr>
          <p:spPr>
            <a:xfrm>
              <a:off x="6109373" y="1287408"/>
              <a:ext cx="329513" cy="98504"/>
            </a:xfrm>
            <a:custGeom>
              <a:avLst/>
              <a:gdLst/>
              <a:ahLst/>
              <a:cxnLst/>
              <a:rect l="l" t="t" r="r" b="b"/>
              <a:pathLst>
                <a:path w="21650" h="6472" extrusionOk="0">
                  <a:moveTo>
                    <a:pt x="4837" y="0"/>
                  </a:moveTo>
                  <a:cubicBezTo>
                    <a:pt x="4370" y="0"/>
                    <a:pt x="3937" y="0"/>
                    <a:pt x="3503" y="34"/>
                  </a:cubicBezTo>
                  <a:cubicBezTo>
                    <a:pt x="2436" y="1034"/>
                    <a:pt x="1235" y="1902"/>
                    <a:pt x="1" y="2669"/>
                  </a:cubicBezTo>
                  <a:cubicBezTo>
                    <a:pt x="1568" y="2502"/>
                    <a:pt x="3170" y="2369"/>
                    <a:pt x="4837" y="2369"/>
                  </a:cubicBezTo>
                  <a:cubicBezTo>
                    <a:pt x="11042" y="2369"/>
                    <a:pt x="16846" y="3870"/>
                    <a:pt x="21649" y="6472"/>
                  </a:cubicBezTo>
                  <a:cubicBezTo>
                    <a:pt x="16846" y="2369"/>
                    <a:pt x="11042" y="0"/>
                    <a:pt x="4837"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07" name="Google Shape;2507;p46"/>
            <p:cNvSpPr/>
            <p:nvPr/>
          </p:nvSpPr>
          <p:spPr>
            <a:xfrm>
              <a:off x="5801210" y="1323191"/>
              <a:ext cx="125428" cy="125930"/>
            </a:xfrm>
            <a:custGeom>
              <a:avLst/>
              <a:gdLst/>
              <a:ahLst/>
              <a:cxnLst/>
              <a:rect l="l" t="t" r="r" b="b"/>
              <a:pathLst>
                <a:path w="8241" h="8274" extrusionOk="0">
                  <a:moveTo>
                    <a:pt x="4104" y="1"/>
                  </a:moveTo>
                  <a:cubicBezTo>
                    <a:pt x="3270" y="1"/>
                    <a:pt x="2536" y="201"/>
                    <a:pt x="1902" y="635"/>
                  </a:cubicBezTo>
                  <a:cubicBezTo>
                    <a:pt x="1535" y="868"/>
                    <a:pt x="1202" y="1202"/>
                    <a:pt x="901" y="1535"/>
                  </a:cubicBezTo>
                  <a:lnTo>
                    <a:pt x="768" y="1669"/>
                  </a:lnTo>
                  <a:cubicBezTo>
                    <a:pt x="334" y="2302"/>
                    <a:pt x="34" y="3103"/>
                    <a:pt x="1" y="3937"/>
                  </a:cubicBezTo>
                  <a:cubicBezTo>
                    <a:pt x="68" y="2302"/>
                    <a:pt x="1502" y="1001"/>
                    <a:pt x="3203" y="1001"/>
                  </a:cubicBezTo>
                  <a:cubicBezTo>
                    <a:pt x="3537" y="1001"/>
                    <a:pt x="3870" y="1035"/>
                    <a:pt x="4137" y="1202"/>
                  </a:cubicBezTo>
                  <a:cubicBezTo>
                    <a:pt x="5438" y="1635"/>
                    <a:pt x="6405" y="2803"/>
                    <a:pt x="6405" y="4170"/>
                  </a:cubicBezTo>
                  <a:cubicBezTo>
                    <a:pt x="6405" y="5538"/>
                    <a:pt x="5405" y="6739"/>
                    <a:pt x="4070" y="7139"/>
                  </a:cubicBezTo>
                  <a:cubicBezTo>
                    <a:pt x="3837" y="7206"/>
                    <a:pt x="3503" y="7273"/>
                    <a:pt x="3203" y="7273"/>
                  </a:cubicBezTo>
                  <a:cubicBezTo>
                    <a:pt x="1469" y="7273"/>
                    <a:pt x="68" y="5972"/>
                    <a:pt x="1" y="4337"/>
                  </a:cubicBezTo>
                  <a:lnTo>
                    <a:pt x="1" y="4337"/>
                  </a:lnTo>
                  <a:cubicBezTo>
                    <a:pt x="68" y="6505"/>
                    <a:pt x="1902" y="8273"/>
                    <a:pt x="4104" y="8273"/>
                  </a:cubicBezTo>
                  <a:cubicBezTo>
                    <a:pt x="4504" y="8273"/>
                    <a:pt x="4871" y="8173"/>
                    <a:pt x="5238" y="8107"/>
                  </a:cubicBezTo>
                  <a:cubicBezTo>
                    <a:pt x="7006" y="7606"/>
                    <a:pt x="8240" y="6005"/>
                    <a:pt x="8240" y="4137"/>
                  </a:cubicBezTo>
                  <a:cubicBezTo>
                    <a:pt x="7206" y="2936"/>
                    <a:pt x="6239" y="1602"/>
                    <a:pt x="5438" y="268"/>
                  </a:cubicBezTo>
                  <a:cubicBezTo>
                    <a:pt x="5405" y="201"/>
                    <a:pt x="5405" y="201"/>
                    <a:pt x="5371" y="201"/>
                  </a:cubicBezTo>
                  <a:cubicBezTo>
                    <a:pt x="5004" y="101"/>
                    <a:pt x="4571" y="1"/>
                    <a:pt x="410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08" name="Google Shape;2508;p46"/>
            <p:cNvSpPr/>
            <p:nvPr/>
          </p:nvSpPr>
          <p:spPr>
            <a:xfrm>
              <a:off x="5770756" y="1277974"/>
              <a:ext cx="44184" cy="70621"/>
            </a:xfrm>
            <a:custGeom>
              <a:avLst/>
              <a:gdLst/>
              <a:ahLst/>
              <a:cxnLst/>
              <a:rect l="l" t="t" r="r" b="b"/>
              <a:pathLst>
                <a:path w="2903" h="4640" extrusionOk="0">
                  <a:moveTo>
                    <a:pt x="969" y="0"/>
                  </a:moveTo>
                  <a:cubicBezTo>
                    <a:pt x="568" y="0"/>
                    <a:pt x="266" y="289"/>
                    <a:pt x="234" y="637"/>
                  </a:cubicBezTo>
                  <a:cubicBezTo>
                    <a:pt x="0" y="2938"/>
                    <a:pt x="1668" y="4173"/>
                    <a:pt x="2769" y="4640"/>
                  </a:cubicBezTo>
                  <a:lnTo>
                    <a:pt x="2902" y="4506"/>
                  </a:lnTo>
                  <a:lnTo>
                    <a:pt x="2902" y="4473"/>
                  </a:lnTo>
                  <a:cubicBezTo>
                    <a:pt x="1368" y="3139"/>
                    <a:pt x="1668" y="637"/>
                    <a:pt x="1668" y="637"/>
                  </a:cubicBezTo>
                  <a:cubicBezTo>
                    <a:pt x="1602" y="303"/>
                    <a:pt x="1368" y="70"/>
                    <a:pt x="1034" y="3"/>
                  </a:cubicBezTo>
                  <a:cubicBezTo>
                    <a:pt x="1012" y="1"/>
                    <a:pt x="990" y="0"/>
                    <a:pt x="9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09" name="Google Shape;2509;p46"/>
            <p:cNvSpPr/>
            <p:nvPr/>
          </p:nvSpPr>
          <p:spPr>
            <a:xfrm>
              <a:off x="5801210" y="1339696"/>
              <a:ext cx="97499" cy="94440"/>
            </a:xfrm>
            <a:custGeom>
              <a:avLst/>
              <a:gdLst/>
              <a:ahLst/>
              <a:cxnLst/>
              <a:rect l="l" t="t" r="r" b="b"/>
              <a:pathLst>
                <a:path w="6406" h="6205" extrusionOk="0">
                  <a:moveTo>
                    <a:pt x="3203" y="0"/>
                  </a:moveTo>
                  <a:cubicBezTo>
                    <a:pt x="1469" y="0"/>
                    <a:pt x="68" y="1301"/>
                    <a:pt x="1" y="2936"/>
                  </a:cubicBezTo>
                  <a:lnTo>
                    <a:pt x="1" y="3103"/>
                  </a:lnTo>
                  <a:cubicBezTo>
                    <a:pt x="1" y="2002"/>
                    <a:pt x="901" y="1135"/>
                    <a:pt x="2069" y="1135"/>
                  </a:cubicBezTo>
                  <a:cubicBezTo>
                    <a:pt x="2269" y="1135"/>
                    <a:pt x="2503" y="1168"/>
                    <a:pt x="2703" y="1201"/>
                  </a:cubicBezTo>
                  <a:cubicBezTo>
                    <a:pt x="3537" y="1468"/>
                    <a:pt x="4170" y="2202"/>
                    <a:pt x="4170" y="3103"/>
                  </a:cubicBezTo>
                  <a:cubicBezTo>
                    <a:pt x="4170" y="4003"/>
                    <a:pt x="3537" y="4771"/>
                    <a:pt x="2669" y="5004"/>
                  </a:cubicBezTo>
                  <a:cubicBezTo>
                    <a:pt x="2436" y="5037"/>
                    <a:pt x="2269" y="5104"/>
                    <a:pt x="2069" y="5104"/>
                  </a:cubicBezTo>
                  <a:cubicBezTo>
                    <a:pt x="901" y="5104"/>
                    <a:pt x="1" y="4203"/>
                    <a:pt x="1" y="3136"/>
                  </a:cubicBezTo>
                  <a:lnTo>
                    <a:pt x="1" y="3303"/>
                  </a:lnTo>
                  <a:cubicBezTo>
                    <a:pt x="68" y="4937"/>
                    <a:pt x="1502" y="6205"/>
                    <a:pt x="3203" y="6205"/>
                  </a:cubicBezTo>
                  <a:cubicBezTo>
                    <a:pt x="3503" y="6205"/>
                    <a:pt x="3770" y="6172"/>
                    <a:pt x="4070" y="6105"/>
                  </a:cubicBezTo>
                  <a:cubicBezTo>
                    <a:pt x="5405" y="5705"/>
                    <a:pt x="6405" y="4537"/>
                    <a:pt x="6405" y="3136"/>
                  </a:cubicBezTo>
                  <a:cubicBezTo>
                    <a:pt x="6405" y="1768"/>
                    <a:pt x="5438" y="601"/>
                    <a:pt x="4170" y="167"/>
                  </a:cubicBezTo>
                  <a:cubicBezTo>
                    <a:pt x="3870" y="34"/>
                    <a:pt x="3537" y="0"/>
                    <a:pt x="3203"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10" name="Google Shape;2510;p46"/>
            <p:cNvSpPr/>
            <p:nvPr/>
          </p:nvSpPr>
          <p:spPr>
            <a:xfrm>
              <a:off x="5801210" y="1355685"/>
              <a:ext cx="63483" cy="60439"/>
            </a:xfrm>
            <a:custGeom>
              <a:avLst/>
              <a:gdLst/>
              <a:ahLst/>
              <a:cxnLst/>
              <a:rect l="l" t="t" r="r" b="b"/>
              <a:pathLst>
                <a:path w="4171" h="3971" extrusionOk="0">
                  <a:moveTo>
                    <a:pt x="2069" y="1"/>
                  </a:moveTo>
                  <a:cubicBezTo>
                    <a:pt x="935" y="1"/>
                    <a:pt x="1" y="868"/>
                    <a:pt x="1" y="2002"/>
                  </a:cubicBezTo>
                  <a:cubicBezTo>
                    <a:pt x="1" y="3069"/>
                    <a:pt x="901" y="3970"/>
                    <a:pt x="2069" y="3970"/>
                  </a:cubicBezTo>
                  <a:cubicBezTo>
                    <a:pt x="2269" y="3970"/>
                    <a:pt x="2503" y="3903"/>
                    <a:pt x="2669" y="3870"/>
                  </a:cubicBezTo>
                  <a:cubicBezTo>
                    <a:pt x="3537" y="3637"/>
                    <a:pt x="4170" y="2869"/>
                    <a:pt x="4170" y="1969"/>
                  </a:cubicBezTo>
                  <a:cubicBezTo>
                    <a:pt x="4170" y="1068"/>
                    <a:pt x="3537" y="334"/>
                    <a:pt x="2703" y="67"/>
                  </a:cubicBezTo>
                  <a:cubicBezTo>
                    <a:pt x="2503" y="34"/>
                    <a:pt x="2269" y="1"/>
                    <a:pt x="20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11" name="Google Shape;2511;p46"/>
            <p:cNvSpPr/>
            <p:nvPr/>
          </p:nvSpPr>
          <p:spPr>
            <a:xfrm>
              <a:off x="5883974" y="1327255"/>
              <a:ext cx="42662" cy="58917"/>
            </a:xfrm>
            <a:custGeom>
              <a:avLst/>
              <a:gdLst/>
              <a:ahLst/>
              <a:cxnLst/>
              <a:rect l="l" t="t" r="r" b="b"/>
              <a:pathLst>
                <a:path w="2803" h="3871" extrusionOk="0">
                  <a:moveTo>
                    <a:pt x="0" y="1"/>
                  </a:moveTo>
                  <a:lnTo>
                    <a:pt x="0" y="1"/>
                  </a:lnTo>
                  <a:cubicBezTo>
                    <a:pt x="834" y="1335"/>
                    <a:pt x="1768" y="2602"/>
                    <a:pt x="2802" y="3870"/>
                  </a:cubicBezTo>
                  <a:cubicBezTo>
                    <a:pt x="2468" y="3003"/>
                    <a:pt x="2135" y="2102"/>
                    <a:pt x="1835" y="1201"/>
                  </a:cubicBezTo>
                  <a:cubicBezTo>
                    <a:pt x="1401" y="668"/>
                    <a:pt x="767" y="201"/>
                    <a:pt x="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512" name="Google Shape;2512;p46"/>
          <p:cNvGrpSpPr/>
          <p:nvPr/>
        </p:nvGrpSpPr>
        <p:grpSpPr>
          <a:xfrm rot="-4499860">
            <a:off x="7768937" y="3992143"/>
            <a:ext cx="708522" cy="707927"/>
            <a:chOff x="7308373" y="335298"/>
            <a:chExt cx="867172" cy="866444"/>
          </a:xfrm>
        </p:grpSpPr>
        <p:grpSp>
          <p:nvGrpSpPr>
            <p:cNvPr id="2513" name="Google Shape;2513;p46"/>
            <p:cNvGrpSpPr/>
            <p:nvPr/>
          </p:nvGrpSpPr>
          <p:grpSpPr>
            <a:xfrm rot="2700000">
              <a:off x="7818179" y="578406"/>
              <a:ext cx="183296" cy="46288"/>
              <a:chOff x="4262622" y="3358539"/>
              <a:chExt cx="204400" cy="51618"/>
            </a:xfrm>
          </p:grpSpPr>
          <p:sp>
            <p:nvSpPr>
              <p:cNvPr id="2514" name="Google Shape;2514;p46"/>
              <p:cNvSpPr/>
              <p:nvPr/>
            </p:nvSpPr>
            <p:spPr>
              <a:xfrm>
                <a:off x="4400169" y="3359466"/>
                <a:ext cx="66853" cy="37989"/>
              </a:xfrm>
              <a:custGeom>
                <a:avLst/>
                <a:gdLst/>
                <a:ahLst/>
                <a:cxnLst/>
                <a:rect l="l" t="t" r="r" b="b"/>
                <a:pathLst>
                  <a:path w="4037" h="2294" extrusionOk="0">
                    <a:moveTo>
                      <a:pt x="3051" y="0"/>
                    </a:moveTo>
                    <a:cubicBezTo>
                      <a:pt x="1348" y="0"/>
                      <a:pt x="402" y="1300"/>
                      <a:pt x="0" y="2227"/>
                    </a:cubicBezTo>
                    <a:cubicBezTo>
                      <a:pt x="34" y="2227"/>
                      <a:pt x="100" y="2260"/>
                      <a:pt x="134" y="2294"/>
                    </a:cubicBezTo>
                    <a:cubicBezTo>
                      <a:pt x="968" y="1341"/>
                      <a:pt x="2312" y="1205"/>
                      <a:pt x="3012" y="1205"/>
                    </a:cubicBezTo>
                    <a:cubicBezTo>
                      <a:pt x="3292" y="1205"/>
                      <a:pt x="3469" y="1226"/>
                      <a:pt x="3469" y="1226"/>
                    </a:cubicBezTo>
                    <a:cubicBezTo>
                      <a:pt x="3770" y="1193"/>
                      <a:pt x="3970" y="959"/>
                      <a:pt x="4003" y="659"/>
                    </a:cubicBezTo>
                    <a:cubicBezTo>
                      <a:pt x="4036" y="359"/>
                      <a:pt x="3803" y="59"/>
                      <a:pt x="3469" y="25"/>
                    </a:cubicBezTo>
                    <a:cubicBezTo>
                      <a:pt x="3325" y="8"/>
                      <a:pt x="3185" y="0"/>
                      <a:pt x="305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15" name="Google Shape;2515;p46"/>
              <p:cNvSpPr/>
              <p:nvPr/>
            </p:nvSpPr>
            <p:spPr>
              <a:xfrm>
                <a:off x="4402935" y="3378941"/>
                <a:ext cx="55244" cy="31216"/>
              </a:xfrm>
              <a:custGeom>
                <a:avLst/>
                <a:gdLst/>
                <a:ahLst/>
                <a:cxnLst/>
                <a:rect l="l" t="t" r="r" b="b"/>
                <a:pathLst>
                  <a:path w="3336" h="1885" extrusionOk="0">
                    <a:moveTo>
                      <a:pt x="2940" y="1"/>
                    </a:moveTo>
                    <a:cubicBezTo>
                      <a:pt x="2260" y="1"/>
                      <a:pt x="859" y="127"/>
                      <a:pt x="0" y="1084"/>
                    </a:cubicBezTo>
                    <a:cubicBezTo>
                      <a:pt x="300" y="1285"/>
                      <a:pt x="600" y="1585"/>
                      <a:pt x="801" y="1885"/>
                    </a:cubicBezTo>
                    <a:lnTo>
                      <a:pt x="934" y="1618"/>
                    </a:lnTo>
                    <a:cubicBezTo>
                      <a:pt x="966" y="1555"/>
                      <a:pt x="1444" y="1"/>
                      <a:pt x="2935" y="1"/>
                    </a:cubicBezTo>
                    <a:cubicBezTo>
                      <a:pt x="3020" y="1"/>
                      <a:pt x="3110" y="6"/>
                      <a:pt x="3202" y="17"/>
                    </a:cubicBezTo>
                    <a:lnTo>
                      <a:pt x="3336" y="17"/>
                    </a:lnTo>
                    <a:cubicBezTo>
                      <a:pt x="3336" y="17"/>
                      <a:pt x="3184" y="1"/>
                      <a:pt x="29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16" name="Google Shape;2516;p46"/>
              <p:cNvSpPr/>
              <p:nvPr/>
            </p:nvSpPr>
            <p:spPr>
              <a:xfrm>
                <a:off x="4276433" y="3378163"/>
                <a:ext cx="53588" cy="31994"/>
              </a:xfrm>
              <a:custGeom>
                <a:avLst/>
                <a:gdLst/>
                <a:ahLst/>
                <a:cxnLst/>
                <a:rect l="l" t="t" r="r" b="b"/>
                <a:pathLst>
                  <a:path w="3236" h="1932" extrusionOk="0">
                    <a:moveTo>
                      <a:pt x="703" y="1"/>
                    </a:moveTo>
                    <a:cubicBezTo>
                      <a:pt x="352" y="1"/>
                      <a:pt x="89" y="42"/>
                      <a:pt x="0" y="64"/>
                    </a:cubicBezTo>
                    <a:cubicBezTo>
                      <a:pt x="49" y="61"/>
                      <a:pt x="96" y="60"/>
                      <a:pt x="143" y="60"/>
                    </a:cubicBezTo>
                    <a:cubicBezTo>
                      <a:pt x="1664" y="60"/>
                      <a:pt x="2136" y="1600"/>
                      <a:pt x="2168" y="1665"/>
                    </a:cubicBezTo>
                    <a:cubicBezTo>
                      <a:pt x="2168" y="1765"/>
                      <a:pt x="2235" y="1832"/>
                      <a:pt x="2302" y="1932"/>
                    </a:cubicBezTo>
                    <a:cubicBezTo>
                      <a:pt x="2569" y="1598"/>
                      <a:pt x="2902" y="1298"/>
                      <a:pt x="3236" y="1065"/>
                    </a:cubicBezTo>
                    <a:cubicBezTo>
                      <a:pt x="3169" y="998"/>
                      <a:pt x="3169" y="998"/>
                      <a:pt x="3169" y="965"/>
                    </a:cubicBezTo>
                    <a:cubicBezTo>
                      <a:pt x="2458" y="164"/>
                      <a:pt x="1405" y="1"/>
                      <a:pt x="7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17" name="Google Shape;2517;p46"/>
              <p:cNvSpPr/>
              <p:nvPr/>
            </p:nvSpPr>
            <p:spPr>
              <a:xfrm>
                <a:off x="4262622" y="3358539"/>
                <a:ext cx="66306" cy="35604"/>
              </a:xfrm>
              <a:custGeom>
                <a:avLst/>
                <a:gdLst/>
                <a:ahLst/>
                <a:cxnLst/>
                <a:rect l="l" t="t" r="r" b="b"/>
                <a:pathLst>
                  <a:path w="4004" h="2150" extrusionOk="0">
                    <a:moveTo>
                      <a:pt x="921" y="1"/>
                    </a:moveTo>
                    <a:cubicBezTo>
                      <a:pt x="817" y="1"/>
                      <a:pt x="710" y="5"/>
                      <a:pt x="601" y="15"/>
                    </a:cubicBezTo>
                    <a:cubicBezTo>
                      <a:pt x="267" y="81"/>
                      <a:pt x="0" y="348"/>
                      <a:pt x="34" y="682"/>
                    </a:cubicBezTo>
                    <a:cubicBezTo>
                      <a:pt x="97" y="997"/>
                      <a:pt x="338" y="1252"/>
                      <a:pt x="673" y="1252"/>
                    </a:cubicBezTo>
                    <a:cubicBezTo>
                      <a:pt x="693" y="1252"/>
                      <a:pt x="713" y="1251"/>
                      <a:pt x="734" y="1249"/>
                    </a:cubicBezTo>
                    <a:lnTo>
                      <a:pt x="834" y="1249"/>
                    </a:lnTo>
                    <a:cubicBezTo>
                      <a:pt x="923" y="1227"/>
                      <a:pt x="1186" y="1186"/>
                      <a:pt x="1537" y="1186"/>
                    </a:cubicBezTo>
                    <a:cubicBezTo>
                      <a:pt x="2239" y="1186"/>
                      <a:pt x="3292" y="1349"/>
                      <a:pt x="4003" y="2150"/>
                    </a:cubicBezTo>
                    <a:cubicBezTo>
                      <a:pt x="3626" y="1238"/>
                      <a:pt x="2627" y="1"/>
                      <a:pt x="9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518" name="Google Shape;2518;p46"/>
            <p:cNvSpPr/>
            <p:nvPr/>
          </p:nvSpPr>
          <p:spPr>
            <a:xfrm rot="-8100000">
              <a:off x="7503925" y="810869"/>
              <a:ext cx="244840" cy="148031"/>
            </a:xfrm>
            <a:custGeom>
              <a:avLst/>
              <a:gdLst/>
              <a:ahLst/>
              <a:cxnLst/>
              <a:rect l="l" t="t" r="r" b="b"/>
              <a:pathLst>
                <a:path w="14512" h="8774" extrusionOk="0">
                  <a:moveTo>
                    <a:pt x="7239" y="1"/>
                  </a:moveTo>
                  <a:cubicBezTo>
                    <a:pt x="3837" y="1"/>
                    <a:pt x="935" y="2669"/>
                    <a:pt x="1" y="6339"/>
                  </a:cubicBezTo>
                  <a:cubicBezTo>
                    <a:pt x="668" y="7106"/>
                    <a:pt x="1235" y="7873"/>
                    <a:pt x="1835" y="8774"/>
                  </a:cubicBezTo>
                  <a:cubicBezTo>
                    <a:pt x="1869" y="8340"/>
                    <a:pt x="1902" y="7940"/>
                    <a:pt x="2002" y="7540"/>
                  </a:cubicBezTo>
                  <a:cubicBezTo>
                    <a:pt x="2603" y="4804"/>
                    <a:pt x="4737" y="2803"/>
                    <a:pt x="7239" y="2803"/>
                  </a:cubicBezTo>
                  <a:cubicBezTo>
                    <a:pt x="9774" y="2803"/>
                    <a:pt x="11876" y="4804"/>
                    <a:pt x="12476" y="7540"/>
                  </a:cubicBezTo>
                  <a:cubicBezTo>
                    <a:pt x="12576" y="7973"/>
                    <a:pt x="12610" y="8340"/>
                    <a:pt x="12676" y="8774"/>
                  </a:cubicBezTo>
                  <a:cubicBezTo>
                    <a:pt x="13243" y="7940"/>
                    <a:pt x="13877" y="7106"/>
                    <a:pt x="14511" y="6339"/>
                  </a:cubicBezTo>
                  <a:cubicBezTo>
                    <a:pt x="13544" y="2669"/>
                    <a:pt x="10642" y="1"/>
                    <a:pt x="7239"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19" name="Google Shape;2519;p46"/>
            <p:cNvSpPr/>
            <p:nvPr/>
          </p:nvSpPr>
          <p:spPr>
            <a:xfrm rot="-8100000">
              <a:off x="7569715" y="772710"/>
              <a:ext cx="182922" cy="153109"/>
            </a:xfrm>
            <a:custGeom>
              <a:avLst/>
              <a:gdLst/>
              <a:ahLst/>
              <a:cxnLst/>
              <a:rect l="l" t="t" r="r" b="b"/>
              <a:pathLst>
                <a:path w="10842" h="9075" extrusionOk="0">
                  <a:moveTo>
                    <a:pt x="5405" y="1"/>
                  </a:moveTo>
                  <a:cubicBezTo>
                    <a:pt x="2869" y="1"/>
                    <a:pt x="801" y="2036"/>
                    <a:pt x="167" y="4738"/>
                  </a:cubicBezTo>
                  <a:cubicBezTo>
                    <a:pt x="67" y="5138"/>
                    <a:pt x="34" y="5538"/>
                    <a:pt x="1" y="5972"/>
                  </a:cubicBezTo>
                  <a:cubicBezTo>
                    <a:pt x="668" y="6906"/>
                    <a:pt x="1302" y="7973"/>
                    <a:pt x="1902" y="9074"/>
                  </a:cubicBezTo>
                  <a:cubicBezTo>
                    <a:pt x="1769" y="8674"/>
                    <a:pt x="1735" y="8240"/>
                    <a:pt x="1735" y="7840"/>
                  </a:cubicBezTo>
                  <a:cubicBezTo>
                    <a:pt x="1735" y="7473"/>
                    <a:pt x="1802" y="7073"/>
                    <a:pt x="1869" y="6706"/>
                  </a:cubicBezTo>
                  <a:cubicBezTo>
                    <a:pt x="2269" y="4871"/>
                    <a:pt x="3703" y="3503"/>
                    <a:pt x="5405" y="3503"/>
                  </a:cubicBezTo>
                  <a:cubicBezTo>
                    <a:pt x="7106" y="3503"/>
                    <a:pt x="8540" y="4871"/>
                    <a:pt x="8940" y="6706"/>
                  </a:cubicBezTo>
                  <a:cubicBezTo>
                    <a:pt x="9040" y="7073"/>
                    <a:pt x="9074" y="7473"/>
                    <a:pt x="9074" y="7840"/>
                  </a:cubicBezTo>
                  <a:cubicBezTo>
                    <a:pt x="9074" y="8307"/>
                    <a:pt x="9007" y="8707"/>
                    <a:pt x="8907" y="9074"/>
                  </a:cubicBezTo>
                  <a:cubicBezTo>
                    <a:pt x="9541" y="7973"/>
                    <a:pt x="10175" y="6906"/>
                    <a:pt x="10842" y="5972"/>
                  </a:cubicBezTo>
                  <a:cubicBezTo>
                    <a:pt x="10808" y="5538"/>
                    <a:pt x="10742" y="5138"/>
                    <a:pt x="10675" y="4738"/>
                  </a:cubicBezTo>
                  <a:cubicBezTo>
                    <a:pt x="10041" y="2002"/>
                    <a:pt x="7906" y="1"/>
                    <a:pt x="5405"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20" name="Google Shape;2520;p46"/>
            <p:cNvSpPr/>
            <p:nvPr/>
          </p:nvSpPr>
          <p:spPr>
            <a:xfrm rot="-8100000">
              <a:off x="7734267" y="577835"/>
              <a:ext cx="199253" cy="199810"/>
            </a:xfrm>
            <a:custGeom>
              <a:avLst/>
              <a:gdLst/>
              <a:ahLst/>
              <a:cxnLst/>
              <a:rect l="l" t="t" r="r" b="b"/>
              <a:pathLst>
                <a:path w="11810" h="11843" extrusionOk="0">
                  <a:moveTo>
                    <a:pt x="5905" y="1"/>
                  </a:moveTo>
                  <a:cubicBezTo>
                    <a:pt x="2670" y="1"/>
                    <a:pt x="1" y="2669"/>
                    <a:pt x="1" y="5938"/>
                  </a:cubicBezTo>
                  <a:cubicBezTo>
                    <a:pt x="1" y="9174"/>
                    <a:pt x="2670" y="11842"/>
                    <a:pt x="5905" y="11842"/>
                  </a:cubicBezTo>
                  <a:cubicBezTo>
                    <a:pt x="9141" y="11842"/>
                    <a:pt x="11809" y="9174"/>
                    <a:pt x="11809" y="5938"/>
                  </a:cubicBezTo>
                  <a:cubicBezTo>
                    <a:pt x="11809" y="2669"/>
                    <a:pt x="9174" y="1"/>
                    <a:pt x="590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21" name="Google Shape;2521;p46"/>
            <p:cNvSpPr/>
            <p:nvPr/>
          </p:nvSpPr>
          <p:spPr>
            <a:xfrm rot="-8100000">
              <a:off x="7725910" y="597454"/>
              <a:ext cx="199253" cy="177286"/>
            </a:xfrm>
            <a:custGeom>
              <a:avLst/>
              <a:gdLst/>
              <a:ahLst/>
              <a:cxnLst/>
              <a:rect l="l" t="t" r="r" b="b"/>
              <a:pathLst>
                <a:path w="11810" h="10508" extrusionOk="0">
                  <a:moveTo>
                    <a:pt x="5905" y="0"/>
                  </a:moveTo>
                  <a:cubicBezTo>
                    <a:pt x="2670" y="0"/>
                    <a:pt x="1" y="2369"/>
                    <a:pt x="1" y="5237"/>
                  </a:cubicBezTo>
                  <a:cubicBezTo>
                    <a:pt x="1" y="8173"/>
                    <a:pt x="2670" y="10508"/>
                    <a:pt x="5905" y="10508"/>
                  </a:cubicBezTo>
                  <a:cubicBezTo>
                    <a:pt x="9141" y="10508"/>
                    <a:pt x="11809" y="8139"/>
                    <a:pt x="11809" y="5237"/>
                  </a:cubicBezTo>
                  <a:cubicBezTo>
                    <a:pt x="11809" y="2335"/>
                    <a:pt x="9174" y="0"/>
                    <a:pt x="590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22" name="Google Shape;2522;p46"/>
            <p:cNvSpPr/>
            <p:nvPr/>
          </p:nvSpPr>
          <p:spPr>
            <a:xfrm rot="-8100000">
              <a:off x="7744868" y="684681"/>
              <a:ext cx="188000" cy="242006"/>
            </a:xfrm>
            <a:custGeom>
              <a:avLst/>
              <a:gdLst/>
              <a:ahLst/>
              <a:cxnLst/>
              <a:rect l="l" t="t" r="r" b="b"/>
              <a:pathLst>
                <a:path w="11143" h="14344" extrusionOk="0">
                  <a:moveTo>
                    <a:pt x="1235" y="0"/>
                  </a:moveTo>
                  <a:cubicBezTo>
                    <a:pt x="1" y="1401"/>
                    <a:pt x="10942" y="14077"/>
                    <a:pt x="11142" y="14344"/>
                  </a:cubicBezTo>
                  <a:cubicBezTo>
                    <a:pt x="9341" y="8373"/>
                    <a:pt x="5405" y="3402"/>
                    <a:pt x="123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23" name="Google Shape;2523;p46"/>
            <p:cNvSpPr/>
            <p:nvPr/>
          </p:nvSpPr>
          <p:spPr>
            <a:xfrm rot="-8100000">
              <a:off x="7611477" y="551560"/>
              <a:ext cx="188540" cy="242006"/>
            </a:xfrm>
            <a:custGeom>
              <a:avLst/>
              <a:gdLst/>
              <a:ahLst/>
              <a:cxnLst/>
              <a:rect l="l" t="t" r="r" b="b"/>
              <a:pathLst>
                <a:path w="11175" h="14344" extrusionOk="0">
                  <a:moveTo>
                    <a:pt x="9941" y="0"/>
                  </a:moveTo>
                  <a:lnTo>
                    <a:pt x="9941" y="0"/>
                  </a:lnTo>
                  <a:cubicBezTo>
                    <a:pt x="5771" y="3402"/>
                    <a:pt x="1801" y="8373"/>
                    <a:pt x="0" y="14344"/>
                  </a:cubicBezTo>
                  <a:cubicBezTo>
                    <a:pt x="300" y="14043"/>
                    <a:pt x="11175" y="1434"/>
                    <a:pt x="994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24" name="Google Shape;2524;p46"/>
            <p:cNvSpPr/>
            <p:nvPr/>
          </p:nvSpPr>
          <p:spPr>
            <a:xfrm rot="-8100000">
              <a:off x="7695536" y="739636"/>
              <a:ext cx="368644" cy="305612"/>
            </a:xfrm>
            <a:custGeom>
              <a:avLst/>
              <a:gdLst/>
              <a:ahLst/>
              <a:cxnLst/>
              <a:rect l="l" t="t" r="r" b="b"/>
              <a:pathLst>
                <a:path w="21850" h="18114" extrusionOk="0">
                  <a:moveTo>
                    <a:pt x="5938" y="0"/>
                  </a:moveTo>
                  <a:lnTo>
                    <a:pt x="5938" y="0"/>
                  </a:lnTo>
                  <a:cubicBezTo>
                    <a:pt x="0" y="1535"/>
                    <a:pt x="21449" y="17846"/>
                    <a:pt x="21849" y="18113"/>
                  </a:cubicBezTo>
                  <a:cubicBezTo>
                    <a:pt x="21649" y="17880"/>
                    <a:pt x="10708" y="5237"/>
                    <a:pt x="11942" y="3803"/>
                  </a:cubicBezTo>
                  <a:cubicBezTo>
                    <a:pt x="9941" y="2168"/>
                    <a:pt x="7839" y="868"/>
                    <a:pt x="5938"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25" name="Google Shape;2525;p46"/>
            <p:cNvSpPr/>
            <p:nvPr/>
          </p:nvSpPr>
          <p:spPr>
            <a:xfrm rot="-8100000">
              <a:off x="7435143" y="478292"/>
              <a:ext cx="368087" cy="306168"/>
            </a:xfrm>
            <a:custGeom>
              <a:avLst/>
              <a:gdLst/>
              <a:ahLst/>
              <a:cxnLst/>
              <a:rect l="l" t="t" r="r" b="b"/>
              <a:pathLst>
                <a:path w="21817" h="18147" extrusionOk="0">
                  <a:moveTo>
                    <a:pt x="15912" y="0"/>
                  </a:moveTo>
                  <a:cubicBezTo>
                    <a:pt x="14011" y="868"/>
                    <a:pt x="11942" y="2168"/>
                    <a:pt x="9941" y="3803"/>
                  </a:cubicBezTo>
                  <a:cubicBezTo>
                    <a:pt x="11142" y="5204"/>
                    <a:pt x="267" y="17846"/>
                    <a:pt x="1" y="18147"/>
                  </a:cubicBezTo>
                  <a:cubicBezTo>
                    <a:pt x="601" y="17680"/>
                    <a:pt x="21816" y="1535"/>
                    <a:pt x="15912"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26" name="Google Shape;2526;p46"/>
            <p:cNvSpPr/>
            <p:nvPr/>
          </p:nvSpPr>
          <p:spPr>
            <a:xfrm rot="-8100000">
              <a:off x="7684893" y="743827"/>
              <a:ext cx="391302" cy="326330"/>
            </a:xfrm>
            <a:custGeom>
              <a:avLst/>
              <a:gdLst/>
              <a:ahLst/>
              <a:cxnLst/>
              <a:rect l="l" t="t" r="r" b="b"/>
              <a:pathLst>
                <a:path w="23193" h="19342" extrusionOk="0">
                  <a:moveTo>
                    <a:pt x="3163" y="0"/>
                  </a:moveTo>
                  <a:cubicBezTo>
                    <a:pt x="1" y="0"/>
                    <a:pt x="1475" y="4558"/>
                    <a:pt x="5947" y="8167"/>
                  </a:cubicBezTo>
                  <a:cubicBezTo>
                    <a:pt x="12318" y="13337"/>
                    <a:pt x="22826" y="19108"/>
                    <a:pt x="23193" y="19342"/>
                  </a:cubicBezTo>
                  <a:cubicBezTo>
                    <a:pt x="22792" y="19041"/>
                    <a:pt x="1310" y="2730"/>
                    <a:pt x="7281" y="1195"/>
                  </a:cubicBezTo>
                  <a:cubicBezTo>
                    <a:pt x="5947" y="595"/>
                    <a:pt x="4746" y="228"/>
                    <a:pt x="3645" y="28"/>
                  </a:cubicBezTo>
                  <a:lnTo>
                    <a:pt x="3612" y="28"/>
                  </a:lnTo>
                  <a:cubicBezTo>
                    <a:pt x="3453" y="9"/>
                    <a:pt x="3304" y="0"/>
                    <a:pt x="3163"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27" name="Google Shape;2527;p46"/>
            <p:cNvSpPr/>
            <p:nvPr/>
          </p:nvSpPr>
          <p:spPr>
            <a:xfrm rot="-8100000">
              <a:off x="7407899" y="467239"/>
              <a:ext cx="392163" cy="326212"/>
            </a:xfrm>
            <a:custGeom>
              <a:avLst/>
              <a:gdLst/>
              <a:ahLst/>
              <a:cxnLst/>
              <a:rect l="l" t="t" r="r" b="b"/>
              <a:pathLst>
                <a:path w="23244" h="19335" extrusionOk="0">
                  <a:moveTo>
                    <a:pt x="19943" y="1"/>
                  </a:moveTo>
                  <a:cubicBezTo>
                    <a:pt x="19818" y="1"/>
                    <a:pt x="19686" y="7"/>
                    <a:pt x="19547" y="21"/>
                  </a:cubicBezTo>
                  <a:lnTo>
                    <a:pt x="19514" y="21"/>
                  </a:lnTo>
                  <a:cubicBezTo>
                    <a:pt x="18447" y="188"/>
                    <a:pt x="17179" y="588"/>
                    <a:pt x="15878" y="1188"/>
                  </a:cubicBezTo>
                  <a:cubicBezTo>
                    <a:pt x="21816" y="2723"/>
                    <a:pt x="634" y="18868"/>
                    <a:pt x="0" y="19335"/>
                  </a:cubicBezTo>
                  <a:cubicBezTo>
                    <a:pt x="467" y="19101"/>
                    <a:pt x="10941" y="13330"/>
                    <a:pt x="17279" y="8193"/>
                  </a:cubicBezTo>
                  <a:cubicBezTo>
                    <a:pt x="21779" y="4562"/>
                    <a:pt x="23244" y="1"/>
                    <a:pt x="19943" y="1"/>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28" name="Google Shape;2528;p46"/>
            <p:cNvSpPr/>
            <p:nvPr/>
          </p:nvSpPr>
          <p:spPr>
            <a:xfrm rot="-8100000">
              <a:off x="7677028" y="763963"/>
              <a:ext cx="448564" cy="327089"/>
            </a:xfrm>
            <a:custGeom>
              <a:avLst/>
              <a:gdLst/>
              <a:ahLst/>
              <a:cxnLst/>
              <a:rect l="l" t="t" r="r" b="b"/>
              <a:pathLst>
                <a:path w="26587" h="19387" extrusionOk="0">
                  <a:moveTo>
                    <a:pt x="5934" y="1"/>
                  </a:moveTo>
                  <a:cubicBezTo>
                    <a:pt x="4848" y="1"/>
                    <a:pt x="3989" y="262"/>
                    <a:pt x="3403" y="874"/>
                  </a:cubicBezTo>
                  <a:cubicBezTo>
                    <a:pt x="1" y="9613"/>
                    <a:pt x="25952" y="19187"/>
                    <a:pt x="26586" y="19387"/>
                  </a:cubicBezTo>
                  <a:cubicBezTo>
                    <a:pt x="26219" y="19187"/>
                    <a:pt x="15712" y="13349"/>
                    <a:pt x="9341" y="8212"/>
                  </a:cubicBezTo>
                  <a:cubicBezTo>
                    <a:pt x="4856" y="4592"/>
                    <a:pt x="3386" y="50"/>
                    <a:pt x="6585" y="50"/>
                  </a:cubicBezTo>
                  <a:cubicBezTo>
                    <a:pt x="6717" y="50"/>
                    <a:pt x="6857" y="57"/>
                    <a:pt x="7006" y="73"/>
                  </a:cubicBezTo>
                  <a:cubicBezTo>
                    <a:pt x="6628" y="26"/>
                    <a:pt x="6270" y="1"/>
                    <a:pt x="5934" y="1"/>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29" name="Google Shape;2529;p46"/>
            <p:cNvSpPr/>
            <p:nvPr/>
          </p:nvSpPr>
          <p:spPr>
            <a:xfrm rot="-8100000">
              <a:off x="7358330" y="446707"/>
              <a:ext cx="449678" cy="327561"/>
            </a:xfrm>
            <a:custGeom>
              <a:avLst/>
              <a:gdLst/>
              <a:ahLst/>
              <a:cxnLst/>
              <a:rect l="l" t="t" r="r" b="b"/>
              <a:pathLst>
                <a:path w="26653" h="19415" extrusionOk="0">
                  <a:moveTo>
                    <a:pt x="20738" y="0"/>
                  </a:moveTo>
                  <a:cubicBezTo>
                    <a:pt x="20385" y="0"/>
                    <a:pt x="20009" y="34"/>
                    <a:pt x="19614" y="101"/>
                  </a:cubicBezTo>
                  <a:cubicBezTo>
                    <a:pt x="19771" y="82"/>
                    <a:pt x="19920" y="73"/>
                    <a:pt x="20059" y="73"/>
                  </a:cubicBezTo>
                  <a:cubicBezTo>
                    <a:pt x="23195" y="73"/>
                    <a:pt x="21751" y="4631"/>
                    <a:pt x="17279" y="8240"/>
                  </a:cubicBezTo>
                  <a:cubicBezTo>
                    <a:pt x="10941" y="13344"/>
                    <a:pt x="467" y="19148"/>
                    <a:pt x="0" y="19415"/>
                  </a:cubicBezTo>
                  <a:lnTo>
                    <a:pt x="0" y="19415"/>
                  </a:lnTo>
                  <a:cubicBezTo>
                    <a:pt x="367" y="19281"/>
                    <a:pt x="26653" y="9674"/>
                    <a:pt x="23183" y="868"/>
                  </a:cubicBezTo>
                  <a:cubicBezTo>
                    <a:pt x="22634" y="294"/>
                    <a:pt x="21787" y="0"/>
                    <a:pt x="20738" y="0"/>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30" name="Google Shape;2530;p46"/>
            <p:cNvSpPr/>
            <p:nvPr/>
          </p:nvSpPr>
          <p:spPr>
            <a:xfrm rot="-8100000">
              <a:off x="7685691" y="718922"/>
              <a:ext cx="329822" cy="350642"/>
            </a:xfrm>
            <a:custGeom>
              <a:avLst/>
              <a:gdLst/>
              <a:ahLst/>
              <a:cxnLst/>
              <a:rect l="l" t="t" r="r" b="b"/>
              <a:pathLst>
                <a:path w="19549" h="20783" extrusionOk="0">
                  <a:moveTo>
                    <a:pt x="97" y="1"/>
                  </a:moveTo>
                  <a:cubicBezTo>
                    <a:pt x="76" y="1"/>
                    <a:pt x="55" y="1"/>
                    <a:pt x="34" y="1"/>
                  </a:cubicBezTo>
                  <a:cubicBezTo>
                    <a:pt x="1" y="468"/>
                    <a:pt x="1" y="968"/>
                    <a:pt x="34" y="1469"/>
                  </a:cubicBezTo>
                  <a:cubicBezTo>
                    <a:pt x="1135" y="1636"/>
                    <a:pt x="2369" y="2036"/>
                    <a:pt x="3670" y="2636"/>
                  </a:cubicBezTo>
                  <a:cubicBezTo>
                    <a:pt x="5538" y="3504"/>
                    <a:pt x="7640" y="4804"/>
                    <a:pt x="9641" y="6439"/>
                  </a:cubicBezTo>
                  <a:cubicBezTo>
                    <a:pt x="13811" y="9841"/>
                    <a:pt x="17747" y="14812"/>
                    <a:pt x="19548" y="20783"/>
                  </a:cubicBezTo>
                  <a:cubicBezTo>
                    <a:pt x="16990" y="8522"/>
                    <a:pt x="5461" y="1"/>
                    <a:pt x="97"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31" name="Google Shape;2531;p46"/>
            <p:cNvSpPr/>
            <p:nvPr/>
          </p:nvSpPr>
          <p:spPr>
            <a:xfrm rot="-8100000">
              <a:off x="7451603" y="485113"/>
              <a:ext cx="330379" cy="350642"/>
            </a:xfrm>
            <a:custGeom>
              <a:avLst/>
              <a:gdLst/>
              <a:ahLst/>
              <a:cxnLst/>
              <a:rect l="l" t="t" r="r" b="b"/>
              <a:pathLst>
                <a:path w="19582" h="20783" extrusionOk="0">
                  <a:moveTo>
                    <a:pt x="19452" y="1"/>
                  </a:moveTo>
                  <a:cubicBezTo>
                    <a:pt x="14088" y="1"/>
                    <a:pt x="2592" y="8522"/>
                    <a:pt x="1" y="20783"/>
                  </a:cubicBezTo>
                  <a:cubicBezTo>
                    <a:pt x="1802" y="14812"/>
                    <a:pt x="5771" y="9841"/>
                    <a:pt x="9974" y="6472"/>
                  </a:cubicBezTo>
                  <a:cubicBezTo>
                    <a:pt x="11976" y="4804"/>
                    <a:pt x="14011" y="3504"/>
                    <a:pt x="15945" y="2670"/>
                  </a:cubicBezTo>
                  <a:cubicBezTo>
                    <a:pt x="17246" y="2036"/>
                    <a:pt x="18480" y="1669"/>
                    <a:pt x="19581" y="1502"/>
                  </a:cubicBezTo>
                  <a:cubicBezTo>
                    <a:pt x="19581" y="968"/>
                    <a:pt x="19581" y="468"/>
                    <a:pt x="19514" y="1"/>
                  </a:cubicBezTo>
                  <a:cubicBezTo>
                    <a:pt x="19494" y="1"/>
                    <a:pt x="19473" y="1"/>
                    <a:pt x="19452"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32" name="Google Shape;2532;p46"/>
            <p:cNvSpPr/>
            <p:nvPr/>
          </p:nvSpPr>
          <p:spPr>
            <a:xfrm rot="-8100000">
              <a:off x="7857956" y="653642"/>
              <a:ext cx="17" cy="17"/>
            </a:xfrm>
            <a:custGeom>
              <a:avLst/>
              <a:gdLst/>
              <a:ahLst/>
              <a:cxnLst/>
              <a:rect l="l" t="t" r="r" b="b"/>
              <a:pathLst>
                <a:path w="1" h="1" extrusionOk="0">
                  <a:moveTo>
                    <a:pt x="0" y="1"/>
                  </a:moveTo>
                  <a:lnTo>
                    <a:pt x="0" y="1"/>
                  </a:lnTo>
                  <a:lnTo>
                    <a:pt x="0" y="1"/>
                  </a:lnTo>
                  <a:close/>
                </a:path>
              </a:pathLst>
            </a:custGeom>
            <a:solidFill>
              <a:srgbClr val="3B8B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33" name="Google Shape;2533;p46"/>
            <p:cNvSpPr/>
            <p:nvPr/>
          </p:nvSpPr>
          <p:spPr>
            <a:xfrm rot="-8100000">
              <a:off x="7671852" y="712954"/>
              <a:ext cx="329249" cy="390020"/>
            </a:xfrm>
            <a:custGeom>
              <a:avLst/>
              <a:gdLst/>
              <a:ahLst/>
              <a:cxnLst/>
              <a:rect l="l" t="t" r="r" b="b"/>
              <a:pathLst>
                <a:path w="19515" h="23117" extrusionOk="0">
                  <a:moveTo>
                    <a:pt x="968" y="0"/>
                  </a:moveTo>
                  <a:cubicBezTo>
                    <a:pt x="467" y="500"/>
                    <a:pt x="134" y="1234"/>
                    <a:pt x="0" y="2335"/>
                  </a:cubicBezTo>
                  <a:cubicBezTo>
                    <a:pt x="21" y="2335"/>
                    <a:pt x="42" y="2335"/>
                    <a:pt x="63" y="2335"/>
                  </a:cubicBezTo>
                  <a:cubicBezTo>
                    <a:pt x="5427" y="2335"/>
                    <a:pt x="16956" y="10856"/>
                    <a:pt x="19514" y="23117"/>
                  </a:cubicBezTo>
                  <a:cubicBezTo>
                    <a:pt x="19447" y="22316"/>
                    <a:pt x="16846" y="4703"/>
                    <a:pt x="968"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34" name="Google Shape;2534;p46"/>
            <p:cNvSpPr/>
            <p:nvPr/>
          </p:nvSpPr>
          <p:spPr>
            <a:xfrm rot="-8100000">
              <a:off x="7857956" y="653642"/>
              <a:ext cx="17" cy="17"/>
            </a:xfrm>
            <a:custGeom>
              <a:avLst/>
              <a:gdLst/>
              <a:ahLst/>
              <a:cxnLst/>
              <a:rect l="l" t="t" r="r" b="b"/>
              <a:pathLst>
                <a:path w="1" h="1" extrusionOk="0">
                  <a:moveTo>
                    <a:pt x="0" y="1"/>
                  </a:moveTo>
                  <a:lnTo>
                    <a:pt x="0" y="1"/>
                  </a:lnTo>
                  <a:close/>
                </a:path>
              </a:pathLst>
            </a:custGeom>
            <a:solidFill>
              <a:srgbClr val="5A3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35" name="Google Shape;2535;p46"/>
            <p:cNvSpPr/>
            <p:nvPr/>
          </p:nvSpPr>
          <p:spPr>
            <a:xfrm rot="-8100000">
              <a:off x="7670070" y="705459"/>
              <a:ext cx="312934" cy="401813"/>
            </a:xfrm>
            <a:custGeom>
              <a:avLst/>
              <a:gdLst/>
              <a:ahLst/>
              <a:cxnLst/>
              <a:rect l="l" t="t" r="r" b="b"/>
              <a:pathLst>
                <a:path w="18548" h="23816" extrusionOk="0">
                  <a:moveTo>
                    <a:pt x="1873" y="1"/>
                  </a:moveTo>
                  <a:cubicBezTo>
                    <a:pt x="1122" y="1"/>
                    <a:pt x="482" y="225"/>
                    <a:pt x="1" y="699"/>
                  </a:cubicBezTo>
                  <a:cubicBezTo>
                    <a:pt x="15879" y="5469"/>
                    <a:pt x="18480" y="23015"/>
                    <a:pt x="18547" y="23816"/>
                  </a:cubicBezTo>
                  <a:cubicBezTo>
                    <a:pt x="18380" y="20880"/>
                    <a:pt x="17713" y="18045"/>
                    <a:pt x="16679" y="15410"/>
                  </a:cubicBezTo>
                  <a:cubicBezTo>
                    <a:pt x="16546" y="15143"/>
                    <a:pt x="16412" y="14809"/>
                    <a:pt x="16279" y="14509"/>
                  </a:cubicBezTo>
                  <a:cubicBezTo>
                    <a:pt x="15912" y="13642"/>
                    <a:pt x="15512" y="12741"/>
                    <a:pt x="15045" y="11907"/>
                  </a:cubicBezTo>
                  <a:cubicBezTo>
                    <a:pt x="14444" y="10806"/>
                    <a:pt x="13777" y="9739"/>
                    <a:pt x="13143" y="8805"/>
                  </a:cubicBezTo>
                  <a:cubicBezTo>
                    <a:pt x="12543" y="7971"/>
                    <a:pt x="11909" y="7137"/>
                    <a:pt x="11275" y="6370"/>
                  </a:cubicBezTo>
                  <a:cubicBezTo>
                    <a:pt x="8026" y="2430"/>
                    <a:pt x="4345" y="1"/>
                    <a:pt x="1873"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36" name="Google Shape;2536;p46"/>
            <p:cNvSpPr/>
            <p:nvPr/>
          </p:nvSpPr>
          <p:spPr>
            <a:xfrm rot="-8100000">
              <a:off x="7636265" y="744502"/>
              <a:ext cx="123837" cy="137891"/>
            </a:xfrm>
            <a:custGeom>
              <a:avLst/>
              <a:gdLst/>
              <a:ahLst/>
              <a:cxnLst/>
              <a:rect l="l" t="t" r="r" b="b"/>
              <a:pathLst>
                <a:path w="7340" h="8173" extrusionOk="0">
                  <a:moveTo>
                    <a:pt x="3670" y="0"/>
                  </a:moveTo>
                  <a:cubicBezTo>
                    <a:pt x="1969" y="0"/>
                    <a:pt x="535" y="1368"/>
                    <a:pt x="134" y="3203"/>
                  </a:cubicBezTo>
                  <a:cubicBezTo>
                    <a:pt x="34" y="3570"/>
                    <a:pt x="1" y="3970"/>
                    <a:pt x="1" y="4337"/>
                  </a:cubicBezTo>
                  <a:cubicBezTo>
                    <a:pt x="1" y="4804"/>
                    <a:pt x="101" y="5204"/>
                    <a:pt x="168" y="5571"/>
                  </a:cubicBezTo>
                  <a:cubicBezTo>
                    <a:pt x="635" y="6405"/>
                    <a:pt x="1035" y="7239"/>
                    <a:pt x="1402" y="8173"/>
                  </a:cubicBezTo>
                  <a:cubicBezTo>
                    <a:pt x="1335" y="7873"/>
                    <a:pt x="1302" y="7539"/>
                    <a:pt x="1202" y="7206"/>
                  </a:cubicBezTo>
                  <a:cubicBezTo>
                    <a:pt x="1202" y="6972"/>
                    <a:pt x="1268" y="6705"/>
                    <a:pt x="1302" y="6472"/>
                  </a:cubicBezTo>
                  <a:cubicBezTo>
                    <a:pt x="1602" y="5238"/>
                    <a:pt x="2503" y="4337"/>
                    <a:pt x="3637" y="4337"/>
                  </a:cubicBezTo>
                  <a:cubicBezTo>
                    <a:pt x="4771" y="4337"/>
                    <a:pt x="5672" y="5238"/>
                    <a:pt x="5972" y="6472"/>
                  </a:cubicBezTo>
                  <a:cubicBezTo>
                    <a:pt x="6005" y="6705"/>
                    <a:pt x="6039" y="6972"/>
                    <a:pt x="6039" y="7206"/>
                  </a:cubicBezTo>
                  <a:cubicBezTo>
                    <a:pt x="6039" y="7539"/>
                    <a:pt x="6005" y="7873"/>
                    <a:pt x="5938" y="8173"/>
                  </a:cubicBezTo>
                  <a:cubicBezTo>
                    <a:pt x="6305" y="7306"/>
                    <a:pt x="6706" y="6405"/>
                    <a:pt x="7173" y="5571"/>
                  </a:cubicBezTo>
                  <a:cubicBezTo>
                    <a:pt x="7306" y="5171"/>
                    <a:pt x="7339" y="4737"/>
                    <a:pt x="7339" y="4337"/>
                  </a:cubicBezTo>
                  <a:cubicBezTo>
                    <a:pt x="7339" y="3903"/>
                    <a:pt x="7306" y="3536"/>
                    <a:pt x="7206" y="3203"/>
                  </a:cubicBezTo>
                  <a:cubicBezTo>
                    <a:pt x="6806" y="1368"/>
                    <a:pt x="5371" y="0"/>
                    <a:pt x="3670"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37" name="Google Shape;2537;p46"/>
            <p:cNvSpPr/>
            <p:nvPr/>
          </p:nvSpPr>
          <p:spPr>
            <a:xfrm rot="-8100000">
              <a:off x="7857956" y="653642"/>
              <a:ext cx="17" cy="17"/>
            </a:xfrm>
            <a:custGeom>
              <a:avLst/>
              <a:gdLst/>
              <a:ahLst/>
              <a:cxnLst/>
              <a:rect l="l" t="t" r="r" b="b"/>
              <a:pathLst>
                <a:path w="1" h="1" extrusionOk="0">
                  <a:moveTo>
                    <a:pt x="0" y="1"/>
                  </a:moveTo>
                  <a:lnTo>
                    <a:pt x="0" y="1"/>
                  </a:lnTo>
                  <a:lnTo>
                    <a:pt x="0" y="1"/>
                  </a:lnTo>
                  <a:close/>
                </a:path>
              </a:pathLst>
            </a:custGeom>
            <a:solidFill>
              <a:srgbClr val="3B8B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38" name="Google Shape;2538;p46"/>
            <p:cNvSpPr/>
            <p:nvPr/>
          </p:nvSpPr>
          <p:spPr>
            <a:xfrm rot="-8100000">
              <a:off x="7857956" y="653642"/>
              <a:ext cx="17" cy="17"/>
            </a:xfrm>
            <a:custGeom>
              <a:avLst/>
              <a:gdLst/>
              <a:ahLst/>
              <a:cxnLst/>
              <a:rect l="l" t="t" r="r" b="b"/>
              <a:pathLst>
                <a:path w="1" h="1" extrusionOk="0">
                  <a:moveTo>
                    <a:pt x="0" y="1"/>
                  </a:moveTo>
                  <a:close/>
                </a:path>
              </a:pathLst>
            </a:custGeom>
            <a:solidFill>
              <a:srgbClr val="3B8B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39" name="Google Shape;2539;p46"/>
            <p:cNvSpPr/>
            <p:nvPr/>
          </p:nvSpPr>
          <p:spPr>
            <a:xfrm rot="-8100000">
              <a:off x="7681836" y="765954"/>
              <a:ext cx="448564" cy="313491"/>
            </a:xfrm>
            <a:custGeom>
              <a:avLst/>
              <a:gdLst/>
              <a:ahLst/>
              <a:cxnLst/>
              <a:rect l="l" t="t" r="r" b="b"/>
              <a:pathLst>
                <a:path w="26587" h="18581" extrusionOk="0">
                  <a:moveTo>
                    <a:pt x="3403" y="1"/>
                  </a:moveTo>
                  <a:lnTo>
                    <a:pt x="3403" y="1"/>
                  </a:lnTo>
                  <a:cubicBezTo>
                    <a:pt x="2569" y="935"/>
                    <a:pt x="2402" y="2469"/>
                    <a:pt x="3236" y="4871"/>
                  </a:cubicBezTo>
                  <a:cubicBezTo>
                    <a:pt x="7539" y="17147"/>
                    <a:pt x="26586" y="18581"/>
                    <a:pt x="26586" y="18581"/>
                  </a:cubicBezTo>
                  <a:cubicBezTo>
                    <a:pt x="25952" y="18314"/>
                    <a:pt x="1" y="8774"/>
                    <a:pt x="3403" y="1"/>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40" name="Google Shape;2540;p46"/>
            <p:cNvSpPr/>
            <p:nvPr/>
          </p:nvSpPr>
          <p:spPr>
            <a:xfrm rot="-8100000">
              <a:off x="7857956" y="653642"/>
              <a:ext cx="17" cy="17"/>
            </a:xfrm>
            <a:custGeom>
              <a:avLst/>
              <a:gdLst/>
              <a:ahLst/>
              <a:cxnLst/>
              <a:rect l="l" t="t" r="r" b="b"/>
              <a:pathLst>
                <a:path w="1" h="1" extrusionOk="0">
                  <a:moveTo>
                    <a:pt x="0" y="1"/>
                  </a:moveTo>
                  <a:lnTo>
                    <a:pt x="0" y="1"/>
                  </a:lnTo>
                  <a:lnTo>
                    <a:pt x="0" y="1"/>
                  </a:lnTo>
                  <a:lnTo>
                    <a:pt x="0" y="1"/>
                  </a:lnTo>
                  <a:close/>
                </a:path>
              </a:pathLst>
            </a:custGeom>
            <a:solidFill>
              <a:srgbClr val="5A3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41" name="Google Shape;2541;p46"/>
            <p:cNvSpPr/>
            <p:nvPr/>
          </p:nvSpPr>
          <p:spPr>
            <a:xfrm rot="-8100000">
              <a:off x="7448939" y="484242"/>
              <a:ext cx="312917" cy="401442"/>
            </a:xfrm>
            <a:custGeom>
              <a:avLst/>
              <a:gdLst/>
              <a:ahLst/>
              <a:cxnLst/>
              <a:rect l="l" t="t" r="r" b="b"/>
              <a:pathLst>
                <a:path w="18547" h="23794" extrusionOk="0">
                  <a:moveTo>
                    <a:pt x="16711" y="1"/>
                  </a:moveTo>
                  <a:cubicBezTo>
                    <a:pt x="14247" y="1"/>
                    <a:pt x="10561" y="2442"/>
                    <a:pt x="7272" y="6348"/>
                  </a:cubicBezTo>
                  <a:cubicBezTo>
                    <a:pt x="6638" y="7115"/>
                    <a:pt x="6004" y="7882"/>
                    <a:pt x="5437" y="8783"/>
                  </a:cubicBezTo>
                  <a:cubicBezTo>
                    <a:pt x="4704" y="9784"/>
                    <a:pt x="4103" y="10818"/>
                    <a:pt x="3503" y="11885"/>
                  </a:cubicBezTo>
                  <a:cubicBezTo>
                    <a:pt x="3036" y="12719"/>
                    <a:pt x="2635" y="13553"/>
                    <a:pt x="2268" y="14487"/>
                  </a:cubicBezTo>
                  <a:cubicBezTo>
                    <a:pt x="2135" y="14787"/>
                    <a:pt x="2002" y="15121"/>
                    <a:pt x="1868" y="15388"/>
                  </a:cubicBezTo>
                  <a:cubicBezTo>
                    <a:pt x="867" y="18023"/>
                    <a:pt x="167" y="20858"/>
                    <a:pt x="0" y="23794"/>
                  </a:cubicBezTo>
                  <a:cubicBezTo>
                    <a:pt x="134" y="23026"/>
                    <a:pt x="2669" y="5447"/>
                    <a:pt x="18547" y="677"/>
                  </a:cubicBezTo>
                  <a:cubicBezTo>
                    <a:pt x="18072" y="217"/>
                    <a:pt x="17446" y="1"/>
                    <a:pt x="1671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42" name="Google Shape;2542;p46"/>
            <p:cNvSpPr/>
            <p:nvPr/>
          </p:nvSpPr>
          <p:spPr>
            <a:xfrm rot="-8100000">
              <a:off x="7363311" y="448539"/>
              <a:ext cx="449678" cy="312360"/>
            </a:xfrm>
            <a:custGeom>
              <a:avLst/>
              <a:gdLst/>
              <a:ahLst/>
              <a:cxnLst/>
              <a:rect l="l" t="t" r="r" b="b"/>
              <a:pathLst>
                <a:path w="26653" h="18514" extrusionOk="0">
                  <a:moveTo>
                    <a:pt x="23184" y="0"/>
                  </a:moveTo>
                  <a:lnTo>
                    <a:pt x="23184" y="0"/>
                  </a:lnTo>
                  <a:cubicBezTo>
                    <a:pt x="26653" y="8773"/>
                    <a:pt x="401" y="18380"/>
                    <a:pt x="1" y="18514"/>
                  </a:cubicBezTo>
                  <a:cubicBezTo>
                    <a:pt x="301" y="18514"/>
                    <a:pt x="19114" y="17046"/>
                    <a:pt x="23351" y="4837"/>
                  </a:cubicBezTo>
                  <a:cubicBezTo>
                    <a:pt x="24151" y="2435"/>
                    <a:pt x="23984" y="901"/>
                    <a:pt x="23184" y="0"/>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43" name="Google Shape;2543;p46"/>
            <p:cNvSpPr/>
            <p:nvPr/>
          </p:nvSpPr>
          <p:spPr>
            <a:xfrm rot="-8100000">
              <a:off x="7439038" y="480140"/>
              <a:ext cx="329249" cy="390020"/>
            </a:xfrm>
            <a:custGeom>
              <a:avLst/>
              <a:gdLst/>
              <a:ahLst/>
              <a:cxnLst/>
              <a:rect l="l" t="t" r="r" b="b"/>
              <a:pathLst>
                <a:path w="19515" h="23117" extrusionOk="0">
                  <a:moveTo>
                    <a:pt x="18547" y="0"/>
                  </a:moveTo>
                  <a:cubicBezTo>
                    <a:pt x="2635" y="4770"/>
                    <a:pt x="67" y="22349"/>
                    <a:pt x="0" y="23117"/>
                  </a:cubicBezTo>
                  <a:cubicBezTo>
                    <a:pt x="2625" y="10856"/>
                    <a:pt x="14088" y="2335"/>
                    <a:pt x="19452" y="2335"/>
                  </a:cubicBezTo>
                  <a:cubicBezTo>
                    <a:pt x="19473" y="2335"/>
                    <a:pt x="19493" y="2335"/>
                    <a:pt x="19514" y="2335"/>
                  </a:cubicBezTo>
                  <a:cubicBezTo>
                    <a:pt x="19381" y="1268"/>
                    <a:pt x="19047" y="500"/>
                    <a:pt x="18547"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44" name="Google Shape;2544;p46"/>
            <p:cNvSpPr/>
            <p:nvPr/>
          </p:nvSpPr>
          <p:spPr>
            <a:xfrm rot="-8100000">
              <a:off x="7688015" y="741641"/>
              <a:ext cx="81625" cy="79937"/>
            </a:xfrm>
            <a:custGeom>
              <a:avLst/>
              <a:gdLst/>
              <a:ahLst/>
              <a:cxnLst/>
              <a:rect l="l" t="t" r="r" b="b"/>
              <a:pathLst>
                <a:path w="4838" h="4738" extrusionOk="0">
                  <a:moveTo>
                    <a:pt x="2403" y="1"/>
                  </a:moveTo>
                  <a:cubicBezTo>
                    <a:pt x="1302" y="1"/>
                    <a:pt x="368" y="902"/>
                    <a:pt x="68" y="2136"/>
                  </a:cubicBezTo>
                  <a:cubicBezTo>
                    <a:pt x="34" y="2369"/>
                    <a:pt x="1" y="2636"/>
                    <a:pt x="1" y="2870"/>
                  </a:cubicBezTo>
                  <a:cubicBezTo>
                    <a:pt x="1" y="3203"/>
                    <a:pt x="34" y="3537"/>
                    <a:pt x="201" y="3837"/>
                  </a:cubicBezTo>
                  <a:cubicBezTo>
                    <a:pt x="334" y="4137"/>
                    <a:pt x="434" y="4471"/>
                    <a:pt x="568" y="4738"/>
                  </a:cubicBezTo>
                  <a:cubicBezTo>
                    <a:pt x="1002" y="4070"/>
                    <a:pt x="1702" y="3670"/>
                    <a:pt x="2436" y="3670"/>
                  </a:cubicBezTo>
                  <a:cubicBezTo>
                    <a:pt x="3203" y="3670"/>
                    <a:pt x="3870" y="4070"/>
                    <a:pt x="4337" y="4738"/>
                  </a:cubicBezTo>
                  <a:cubicBezTo>
                    <a:pt x="4437" y="4404"/>
                    <a:pt x="4571" y="4137"/>
                    <a:pt x="4704" y="3837"/>
                  </a:cubicBezTo>
                  <a:cubicBezTo>
                    <a:pt x="4771" y="3537"/>
                    <a:pt x="4838" y="3203"/>
                    <a:pt x="4838" y="2870"/>
                  </a:cubicBezTo>
                  <a:cubicBezTo>
                    <a:pt x="4838" y="2636"/>
                    <a:pt x="4771" y="2369"/>
                    <a:pt x="4738" y="2136"/>
                  </a:cubicBezTo>
                  <a:cubicBezTo>
                    <a:pt x="4471" y="902"/>
                    <a:pt x="3537" y="1"/>
                    <a:pt x="2403"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45" name="Google Shape;2545;p46"/>
            <p:cNvSpPr/>
            <p:nvPr/>
          </p:nvSpPr>
          <p:spPr>
            <a:xfrm rot="2700000">
              <a:off x="7526595" y="945524"/>
              <a:ext cx="6949" cy="56487"/>
            </a:xfrm>
            <a:custGeom>
              <a:avLst/>
              <a:gdLst/>
              <a:ahLst/>
              <a:cxnLst/>
              <a:rect l="l" t="t" r="r" b="b"/>
              <a:pathLst>
                <a:path w="468" h="3804" extrusionOk="0">
                  <a:moveTo>
                    <a:pt x="200" y="1"/>
                  </a:moveTo>
                  <a:cubicBezTo>
                    <a:pt x="200" y="1"/>
                    <a:pt x="200" y="201"/>
                    <a:pt x="167" y="601"/>
                  </a:cubicBezTo>
                  <a:cubicBezTo>
                    <a:pt x="134" y="901"/>
                    <a:pt x="100" y="1435"/>
                    <a:pt x="34" y="1869"/>
                  </a:cubicBezTo>
                  <a:cubicBezTo>
                    <a:pt x="34" y="2135"/>
                    <a:pt x="0" y="2369"/>
                    <a:pt x="0" y="2569"/>
                  </a:cubicBezTo>
                  <a:cubicBezTo>
                    <a:pt x="0" y="2836"/>
                    <a:pt x="0" y="3036"/>
                    <a:pt x="34" y="3203"/>
                  </a:cubicBezTo>
                  <a:cubicBezTo>
                    <a:pt x="100" y="3536"/>
                    <a:pt x="200" y="3803"/>
                    <a:pt x="200" y="3803"/>
                  </a:cubicBezTo>
                  <a:lnTo>
                    <a:pt x="267" y="3803"/>
                  </a:lnTo>
                  <a:cubicBezTo>
                    <a:pt x="267" y="3803"/>
                    <a:pt x="367" y="3603"/>
                    <a:pt x="434" y="3203"/>
                  </a:cubicBezTo>
                  <a:cubicBezTo>
                    <a:pt x="434" y="3003"/>
                    <a:pt x="467" y="2803"/>
                    <a:pt x="467" y="2569"/>
                  </a:cubicBezTo>
                  <a:cubicBezTo>
                    <a:pt x="467" y="2336"/>
                    <a:pt x="434" y="2135"/>
                    <a:pt x="434" y="1869"/>
                  </a:cubicBezTo>
                  <a:cubicBezTo>
                    <a:pt x="367" y="1435"/>
                    <a:pt x="334" y="968"/>
                    <a:pt x="300" y="601"/>
                  </a:cubicBezTo>
                  <a:cubicBezTo>
                    <a:pt x="300" y="267"/>
                    <a:pt x="267" y="1"/>
                    <a:pt x="267"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46" name="Google Shape;2546;p46"/>
            <p:cNvSpPr/>
            <p:nvPr/>
          </p:nvSpPr>
          <p:spPr>
            <a:xfrm rot="2700000">
              <a:off x="7499632" y="924947"/>
              <a:ext cx="25288" cy="52017"/>
            </a:xfrm>
            <a:custGeom>
              <a:avLst/>
              <a:gdLst/>
              <a:ahLst/>
              <a:cxnLst/>
              <a:rect l="l" t="t" r="r" b="b"/>
              <a:pathLst>
                <a:path w="1703" h="3503" extrusionOk="0">
                  <a:moveTo>
                    <a:pt x="1669" y="0"/>
                  </a:moveTo>
                  <a:cubicBezTo>
                    <a:pt x="1669" y="0"/>
                    <a:pt x="1502" y="134"/>
                    <a:pt x="1335" y="467"/>
                  </a:cubicBezTo>
                  <a:cubicBezTo>
                    <a:pt x="1102" y="834"/>
                    <a:pt x="902" y="1235"/>
                    <a:pt x="668" y="1668"/>
                  </a:cubicBezTo>
                  <a:cubicBezTo>
                    <a:pt x="535" y="1868"/>
                    <a:pt x="368" y="2069"/>
                    <a:pt x="268" y="2269"/>
                  </a:cubicBezTo>
                  <a:cubicBezTo>
                    <a:pt x="201" y="2502"/>
                    <a:pt x="101" y="2702"/>
                    <a:pt x="68" y="2869"/>
                  </a:cubicBezTo>
                  <a:cubicBezTo>
                    <a:pt x="1" y="3236"/>
                    <a:pt x="1" y="3503"/>
                    <a:pt x="1" y="3503"/>
                  </a:cubicBezTo>
                  <a:lnTo>
                    <a:pt x="34" y="3503"/>
                  </a:lnTo>
                  <a:cubicBezTo>
                    <a:pt x="34" y="3503"/>
                    <a:pt x="234" y="3336"/>
                    <a:pt x="468" y="3036"/>
                  </a:cubicBezTo>
                  <a:cubicBezTo>
                    <a:pt x="568" y="2869"/>
                    <a:pt x="701" y="2702"/>
                    <a:pt x="801" y="2502"/>
                  </a:cubicBezTo>
                  <a:cubicBezTo>
                    <a:pt x="868" y="2269"/>
                    <a:pt x="968" y="2035"/>
                    <a:pt x="1035" y="1835"/>
                  </a:cubicBezTo>
                  <a:cubicBezTo>
                    <a:pt x="1202" y="1368"/>
                    <a:pt x="1369" y="901"/>
                    <a:pt x="1502" y="568"/>
                  </a:cubicBezTo>
                  <a:cubicBezTo>
                    <a:pt x="1635" y="201"/>
                    <a:pt x="1702" y="0"/>
                    <a:pt x="1702"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47" name="Google Shape;2547;p46"/>
            <p:cNvSpPr/>
            <p:nvPr/>
          </p:nvSpPr>
          <p:spPr>
            <a:xfrm rot="2700000">
              <a:off x="7482988" y="897238"/>
              <a:ext cx="38653" cy="44667"/>
            </a:xfrm>
            <a:custGeom>
              <a:avLst/>
              <a:gdLst/>
              <a:ahLst/>
              <a:cxnLst/>
              <a:rect l="l" t="t" r="r" b="b"/>
              <a:pathLst>
                <a:path w="2603" h="3008" extrusionOk="0">
                  <a:moveTo>
                    <a:pt x="2589" y="0"/>
                  </a:moveTo>
                  <a:cubicBezTo>
                    <a:pt x="2535" y="0"/>
                    <a:pt x="2373" y="135"/>
                    <a:pt x="2102" y="406"/>
                  </a:cubicBezTo>
                  <a:cubicBezTo>
                    <a:pt x="1802" y="672"/>
                    <a:pt x="1469" y="1039"/>
                    <a:pt x="1135" y="1373"/>
                  </a:cubicBezTo>
                  <a:lnTo>
                    <a:pt x="635" y="1873"/>
                  </a:lnTo>
                  <a:cubicBezTo>
                    <a:pt x="468" y="2040"/>
                    <a:pt x="335" y="2207"/>
                    <a:pt x="268" y="2374"/>
                  </a:cubicBezTo>
                  <a:cubicBezTo>
                    <a:pt x="101" y="2707"/>
                    <a:pt x="1" y="2974"/>
                    <a:pt x="1" y="2974"/>
                  </a:cubicBezTo>
                  <a:lnTo>
                    <a:pt x="68" y="3007"/>
                  </a:lnTo>
                  <a:cubicBezTo>
                    <a:pt x="68" y="3007"/>
                    <a:pt x="301" y="2874"/>
                    <a:pt x="601" y="2607"/>
                  </a:cubicBezTo>
                  <a:cubicBezTo>
                    <a:pt x="768" y="2507"/>
                    <a:pt x="902" y="2340"/>
                    <a:pt x="1068" y="2174"/>
                  </a:cubicBezTo>
                  <a:cubicBezTo>
                    <a:pt x="1168" y="2007"/>
                    <a:pt x="1335" y="1773"/>
                    <a:pt x="1469" y="1573"/>
                  </a:cubicBezTo>
                  <a:cubicBezTo>
                    <a:pt x="1769" y="1206"/>
                    <a:pt x="2069" y="773"/>
                    <a:pt x="2269" y="506"/>
                  </a:cubicBezTo>
                  <a:cubicBezTo>
                    <a:pt x="2469" y="205"/>
                    <a:pt x="2603" y="5"/>
                    <a:pt x="2603" y="5"/>
                  </a:cubicBezTo>
                  <a:cubicBezTo>
                    <a:pt x="2600" y="2"/>
                    <a:pt x="2595" y="0"/>
                    <a:pt x="2589"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48" name="Google Shape;2548;p46"/>
            <p:cNvSpPr/>
            <p:nvPr/>
          </p:nvSpPr>
          <p:spPr>
            <a:xfrm rot="2700000">
              <a:off x="7470553" y="873371"/>
              <a:ext cx="47072" cy="36232"/>
            </a:xfrm>
            <a:custGeom>
              <a:avLst/>
              <a:gdLst/>
              <a:ahLst/>
              <a:cxnLst/>
              <a:rect l="l" t="t" r="r" b="b"/>
              <a:pathLst>
                <a:path w="3170" h="2440" extrusionOk="0">
                  <a:moveTo>
                    <a:pt x="3157" y="0"/>
                  </a:moveTo>
                  <a:cubicBezTo>
                    <a:pt x="3100" y="0"/>
                    <a:pt x="2901" y="153"/>
                    <a:pt x="2535" y="305"/>
                  </a:cubicBezTo>
                  <a:cubicBezTo>
                    <a:pt x="2202" y="472"/>
                    <a:pt x="1835" y="772"/>
                    <a:pt x="1435" y="1072"/>
                  </a:cubicBezTo>
                  <a:cubicBezTo>
                    <a:pt x="1268" y="1239"/>
                    <a:pt x="1001" y="1339"/>
                    <a:pt x="834" y="1472"/>
                  </a:cubicBezTo>
                  <a:cubicBezTo>
                    <a:pt x="667" y="1606"/>
                    <a:pt x="501" y="1773"/>
                    <a:pt x="367" y="1906"/>
                  </a:cubicBezTo>
                  <a:cubicBezTo>
                    <a:pt x="134" y="2140"/>
                    <a:pt x="0" y="2406"/>
                    <a:pt x="0" y="2406"/>
                  </a:cubicBezTo>
                  <a:lnTo>
                    <a:pt x="34" y="2440"/>
                  </a:lnTo>
                  <a:cubicBezTo>
                    <a:pt x="34" y="2440"/>
                    <a:pt x="301" y="2340"/>
                    <a:pt x="634" y="2173"/>
                  </a:cubicBezTo>
                  <a:cubicBezTo>
                    <a:pt x="801" y="2106"/>
                    <a:pt x="1001" y="1973"/>
                    <a:pt x="1168" y="1839"/>
                  </a:cubicBezTo>
                  <a:cubicBezTo>
                    <a:pt x="1368" y="1673"/>
                    <a:pt x="1535" y="1506"/>
                    <a:pt x="1702" y="1339"/>
                  </a:cubicBezTo>
                  <a:cubicBezTo>
                    <a:pt x="2102" y="1005"/>
                    <a:pt x="2469" y="672"/>
                    <a:pt x="2702" y="438"/>
                  </a:cubicBezTo>
                  <a:cubicBezTo>
                    <a:pt x="3002" y="172"/>
                    <a:pt x="3169" y="5"/>
                    <a:pt x="3169" y="5"/>
                  </a:cubicBezTo>
                  <a:cubicBezTo>
                    <a:pt x="3166" y="2"/>
                    <a:pt x="3162" y="0"/>
                    <a:pt x="3157"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49" name="Google Shape;2549;p46"/>
            <p:cNvSpPr/>
            <p:nvPr/>
          </p:nvSpPr>
          <p:spPr>
            <a:xfrm rot="2700000">
              <a:off x="7459515" y="849611"/>
              <a:ext cx="53012" cy="25585"/>
            </a:xfrm>
            <a:custGeom>
              <a:avLst/>
              <a:gdLst/>
              <a:ahLst/>
              <a:cxnLst/>
              <a:rect l="l" t="t" r="r" b="b"/>
              <a:pathLst>
                <a:path w="3570" h="1723" extrusionOk="0">
                  <a:moveTo>
                    <a:pt x="3538" y="0"/>
                  </a:moveTo>
                  <a:cubicBezTo>
                    <a:pt x="3463" y="0"/>
                    <a:pt x="3263" y="84"/>
                    <a:pt x="3003" y="188"/>
                  </a:cubicBezTo>
                  <a:cubicBezTo>
                    <a:pt x="2636" y="322"/>
                    <a:pt x="2169" y="522"/>
                    <a:pt x="1702" y="689"/>
                  </a:cubicBezTo>
                  <a:cubicBezTo>
                    <a:pt x="1502" y="755"/>
                    <a:pt x="1235" y="855"/>
                    <a:pt x="1035" y="922"/>
                  </a:cubicBezTo>
                  <a:cubicBezTo>
                    <a:pt x="834" y="1056"/>
                    <a:pt x="668" y="1156"/>
                    <a:pt x="501" y="1256"/>
                  </a:cubicBezTo>
                  <a:cubicBezTo>
                    <a:pt x="167" y="1489"/>
                    <a:pt x="1" y="1689"/>
                    <a:pt x="1" y="1689"/>
                  </a:cubicBezTo>
                  <a:lnTo>
                    <a:pt x="34" y="1723"/>
                  </a:lnTo>
                  <a:cubicBezTo>
                    <a:pt x="34" y="1723"/>
                    <a:pt x="301" y="1723"/>
                    <a:pt x="668" y="1589"/>
                  </a:cubicBezTo>
                  <a:cubicBezTo>
                    <a:pt x="834" y="1556"/>
                    <a:pt x="1035" y="1489"/>
                    <a:pt x="1235" y="1389"/>
                  </a:cubicBezTo>
                  <a:lnTo>
                    <a:pt x="1869" y="1022"/>
                  </a:lnTo>
                  <a:cubicBezTo>
                    <a:pt x="2302" y="755"/>
                    <a:pt x="2702" y="555"/>
                    <a:pt x="3036" y="355"/>
                  </a:cubicBezTo>
                  <a:cubicBezTo>
                    <a:pt x="3370" y="155"/>
                    <a:pt x="3570" y="21"/>
                    <a:pt x="3570" y="21"/>
                  </a:cubicBezTo>
                  <a:cubicBezTo>
                    <a:pt x="3570" y="7"/>
                    <a:pt x="3559" y="0"/>
                    <a:pt x="3538"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50" name="Google Shape;2550;p46"/>
            <p:cNvSpPr/>
            <p:nvPr/>
          </p:nvSpPr>
          <p:spPr>
            <a:xfrm rot="2700000">
              <a:off x="7466037" y="825204"/>
              <a:ext cx="55982" cy="19156"/>
            </a:xfrm>
            <a:custGeom>
              <a:avLst/>
              <a:gdLst/>
              <a:ahLst/>
              <a:cxnLst/>
              <a:rect l="l" t="t" r="r" b="b"/>
              <a:pathLst>
                <a:path w="3770" h="1290" extrusionOk="0">
                  <a:moveTo>
                    <a:pt x="3770" y="0"/>
                  </a:moveTo>
                  <a:cubicBezTo>
                    <a:pt x="3770" y="0"/>
                    <a:pt x="3536" y="67"/>
                    <a:pt x="3136" y="167"/>
                  </a:cubicBezTo>
                  <a:cubicBezTo>
                    <a:pt x="2769" y="234"/>
                    <a:pt x="2302" y="367"/>
                    <a:pt x="1802" y="501"/>
                  </a:cubicBezTo>
                  <a:cubicBezTo>
                    <a:pt x="1568" y="534"/>
                    <a:pt x="1301" y="567"/>
                    <a:pt x="1101" y="668"/>
                  </a:cubicBezTo>
                  <a:cubicBezTo>
                    <a:pt x="901" y="734"/>
                    <a:pt x="701" y="834"/>
                    <a:pt x="534" y="901"/>
                  </a:cubicBezTo>
                  <a:cubicBezTo>
                    <a:pt x="201" y="1068"/>
                    <a:pt x="0" y="1235"/>
                    <a:pt x="0" y="1235"/>
                  </a:cubicBezTo>
                  <a:lnTo>
                    <a:pt x="0" y="1268"/>
                  </a:lnTo>
                  <a:cubicBezTo>
                    <a:pt x="0" y="1268"/>
                    <a:pt x="88" y="1290"/>
                    <a:pt x="237" y="1290"/>
                  </a:cubicBezTo>
                  <a:cubicBezTo>
                    <a:pt x="349" y="1290"/>
                    <a:pt x="496" y="1278"/>
                    <a:pt x="668" y="1235"/>
                  </a:cubicBezTo>
                  <a:cubicBezTo>
                    <a:pt x="868" y="1201"/>
                    <a:pt x="1068" y="1168"/>
                    <a:pt x="1268" y="1068"/>
                  </a:cubicBezTo>
                  <a:cubicBezTo>
                    <a:pt x="1502" y="1001"/>
                    <a:pt x="1702" y="868"/>
                    <a:pt x="1935" y="801"/>
                  </a:cubicBezTo>
                  <a:cubicBezTo>
                    <a:pt x="2402" y="567"/>
                    <a:pt x="2869" y="401"/>
                    <a:pt x="3203" y="234"/>
                  </a:cubicBezTo>
                  <a:cubicBezTo>
                    <a:pt x="3570" y="134"/>
                    <a:pt x="3770" y="0"/>
                    <a:pt x="3770"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51" name="Google Shape;2551;p46"/>
            <p:cNvSpPr/>
            <p:nvPr/>
          </p:nvSpPr>
          <p:spPr>
            <a:xfrm rot="2700000">
              <a:off x="7475352" y="799574"/>
              <a:ext cx="58951" cy="12399"/>
            </a:xfrm>
            <a:custGeom>
              <a:avLst/>
              <a:gdLst/>
              <a:ahLst/>
              <a:cxnLst/>
              <a:rect l="l" t="t" r="r" b="b"/>
              <a:pathLst>
                <a:path w="3970" h="835" extrusionOk="0">
                  <a:moveTo>
                    <a:pt x="3970" y="1"/>
                  </a:moveTo>
                  <a:cubicBezTo>
                    <a:pt x="3970" y="1"/>
                    <a:pt x="3703" y="1"/>
                    <a:pt x="3336" y="34"/>
                  </a:cubicBezTo>
                  <a:cubicBezTo>
                    <a:pt x="2969" y="67"/>
                    <a:pt x="2469" y="167"/>
                    <a:pt x="1968" y="201"/>
                  </a:cubicBezTo>
                  <a:cubicBezTo>
                    <a:pt x="1701" y="234"/>
                    <a:pt x="1468" y="234"/>
                    <a:pt x="1201" y="301"/>
                  </a:cubicBezTo>
                  <a:cubicBezTo>
                    <a:pt x="967" y="334"/>
                    <a:pt x="734" y="367"/>
                    <a:pt x="567" y="468"/>
                  </a:cubicBezTo>
                  <a:cubicBezTo>
                    <a:pt x="200" y="568"/>
                    <a:pt x="0" y="734"/>
                    <a:pt x="0" y="734"/>
                  </a:cubicBezTo>
                  <a:lnTo>
                    <a:pt x="0" y="801"/>
                  </a:lnTo>
                  <a:cubicBezTo>
                    <a:pt x="0" y="801"/>
                    <a:pt x="300" y="834"/>
                    <a:pt x="667" y="834"/>
                  </a:cubicBezTo>
                  <a:cubicBezTo>
                    <a:pt x="834" y="801"/>
                    <a:pt x="1034" y="801"/>
                    <a:pt x="1301" y="734"/>
                  </a:cubicBezTo>
                  <a:cubicBezTo>
                    <a:pt x="1501" y="668"/>
                    <a:pt x="1735" y="568"/>
                    <a:pt x="2002" y="534"/>
                  </a:cubicBezTo>
                  <a:cubicBezTo>
                    <a:pt x="2502" y="401"/>
                    <a:pt x="2969" y="301"/>
                    <a:pt x="3336" y="167"/>
                  </a:cubicBezTo>
                  <a:cubicBezTo>
                    <a:pt x="3703" y="67"/>
                    <a:pt x="3970" y="1"/>
                    <a:pt x="3970"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52" name="Google Shape;2552;p46"/>
            <p:cNvSpPr/>
            <p:nvPr/>
          </p:nvSpPr>
          <p:spPr>
            <a:xfrm rot="2700000">
              <a:off x="7540823" y="965011"/>
              <a:ext cx="25778" cy="52032"/>
            </a:xfrm>
            <a:custGeom>
              <a:avLst/>
              <a:gdLst/>
              <a:ahLst/>
              <a:cxnLst/>
              <a:rect l="l" t="t" r="r" b="b"/>
              <a:pathLst>
                <a:path w="1736" h="3504" extrusionOk="0">
                  <a:moveTo>
                    <a:pt x="1" y="1"/>
                  </a:moveTo>
                  <a:cubicBezTo>
                    <a:pt x="1" y="1"/>
                    <a:pt x="101" y="268"/>
                    <a:pt x="234" y="601"/>
                  </a:cubicBezTo>
                  <a:cubicBezTo>
                    <a:pt x="334" y="968"/>
                    <a:pt x="535" y="1402"/>
                    <a:pt x="668" y="1835"/>
                  </a:cubicBezTo>
                  <a:cubicBezTo>
                    <a:pt x="768" y="2102"/>
                    <a:pt x="868" y="2302"/>
                    <a:pt x="935" y="2503"/>
                  </a:cubicBezTo>
                  <a:cubicBezTo>
                    <a:pt x="1068" y="2736"/>
                    <a:pt x="1135" y="2903"/>
                    <a:pt x="1268" y="3070"/>
                  </a:cubicBezTo>
                  <a:cubicBezTo>
                    <a:pt x="1469" y="3336"/>
                    <a:pt x="1702" y="3503"/>
                    <a:pt x="1702" y="3503"/>
                  </a:cubicBezTo>
                  <a:lnTo>
                    <a:pt x="1735" y="3503"/>
                  </a:lnTo>
                  <a:cubicBezTo>
                    <a:pt x="1735" y="3503"/>
                    <a:pt x="1735" y="3236"/>
                    <a:pt x="1635" y="2903"/>
                  </a:cubicBezTo>
                  <a:cubicBezTo>
                    <a:pt x="1602" y="2736"/>
                    <a:pt x="1535" y="2503"/>
                    <a:pt x="1435" y="2302"/>
                  </a:cubicBezTo>
                  <a:lnTo>
                    <a:pt x="1068" y="1669"/>
                  </a:lnTo>
                  <a:cubicBezTo>
                    <a:pt x="801" y="1268"/>
                    <a:pt x="601" y="801"/>
                    <a:pt x="401" y="501"/>
                  </a:cubicBezTo>
                  <a:cubicBezTo>
                    <a:pt x="201" y="234"/>
                    <a:pt x="68" y="1"/>
                    <a:pt x="68"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53" name="Google Shape;2553;p46"/>
            <p:cNvSpPr/>
            <p:nvPr/>
          </p:nvSpPr>
          <p:spPr>
            <a:xfrm rot="2700000">
              <a:off x="7556225" y="979025"/>
              <a:ext cx="38163" cy="44607"/>
            </a:xfrm>
            <a:custGeom>
              <a:avLst/>
              <a:gdLst/>
              <a:ahLst/>
              <a:cxnLst/>
              <a:rect l="l" t="t" r="r" b="b"/>
              <a:pathLst>
                <a:path w="2570" h="3004" extrusionOk="0">
                  <a:moveTo>
                    <a:pt x="34" y="1"/>
                  </a:moveTo>
                  <a:cubicBezTo>
                    <a:pt x="1" y="34"/>
                    <a:pt x="134" y="234"/>
                    <a:pt x="334" y="501"/>
                  </a:cubicBezTo>
                  <a:cubicBezTo>
                    <a:pt x="534" y="768"/>
                    <a:pt x="834" y="1202"/>
                    <a:pt x="1135" y="1569"/>
                  </a:cubicBezTo>
                  <a:cubicBezTo>
                    <a:pt x="1235" y="1769"/>
                    <a:pt x="1402" y="2002"/>
                    <a:pt x="1535" y="2169"/>
                  </a:cubicBezTo>
                  <a:cubicBezTo>
                    <a:pt x="1702" y="2369"/>
                    <a:pt x="1869" y="2469"/>
                    <a:pt x="2002" y="2603"/>
                  </a:cubicBezTo>
                  <a:cubicBezTo>
                    <a:pt x="2302" y="2870"/>
                    <a:pt x="2536" y="3003"/>
                    <a:pt x="2536" y="3003"/>
                  </a:cubicBezTo>
                  <a:lnTo>
                    <a:pt x="2569" y="2936"/>
                  </a:lnTo>
                  <a:cubicBezTo>
                    <a:pt x="2569" y="2936"/>
                    <a:pt x="2536" y="2703"/>
                    <a:pt x="2336" y="2369"/>
                  </a:cubicBezTo>
                  <a:cubicBezTo>
                    <a:pt x="2202" y="2203"/>
                    <a:pt x="2135" y="2036"/>
                    <a:pt x="1969" y="1869"/>
                  </a:cubicBezTo>
                  <a:cubicBezTo>
                    <a:pt x="1835" y="1702"/>
                    <a:pt x="1635" y="1535"/>
                    <a:pt x="1468" y="1369"/>
                  </a:cubicBezTo>
                  <a:lnTo>
                    <a:pt x="501" y="401"/>
                  </a:lnTo>
                  <a:cubicBezTo>
                    <a:pt x="201" y="168"/>
                    <a:pt x="34" y="1"/>
                    <a:pt x="34"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54" name="Google Shape;2554;p46"/>
            <p:cNvSpPr/>
            <p:nvPr/>
          </p:nvSpPr>
          <p:spPr>
            <a:xfrm rot="2700000">
              <a:off x="7584816" y="994101"/>
              <a:ext cx="45572" cy="36663"/>
            </a:xfrm>
            <a:custGeom>
              <a:avLst/>
              <a:gdLst/>
              <a:ahLst/>
              <a:cxnLst/>
              <a:rect l="l" t="t" r="r" b="b"/>
              <a:pathLst>
                <a:path w="3069" h="2469" extrusionOk="0">
                  <a:moveTo>
                    <a:pt x="33" y="0"/>
                  </a:moveTo>
                  <a:lnTo>
                    <a:pt x="33" y="0"/>
                  </a:lnTo>
                  <a:cubicBezTo>
                    <a:pt x="0" y="34"/>
                    <a:pt x="167" y="201"/>
                    <a:pt x="367" y="467"/>
                  </a:cubicBezTo>
                  <a:cubicBezTo>
                    <a:pt x="634" y="701"/>
                    <a:pt x="967" y="1034"/>
                    <a:pt x="1368" y="1368"/>
                  </a:cubicBezTo>
                  <a:cubicBezTo>
                    <a:pt x="1568" y="1535"/>
                    <a:pt x="1735" y="1702"/>
                    <a:pt x="1901" y="1868"/>
                  </a:cubicBezTo>
                  <a:cubicBezTo>
                    <a:pt x="2102" y="2002"/>
                    <a:pt x="2268" y="2135"/>
                    <a:pt x="2435" y="2202"/>
                  </a:cubicBezTo>
                  <a:cubicBezTo>
                    <a:pt x="2769" y="2369"/>
                    <a:pt x="3036" y="2469"/>
                    <a:pt x="3036" y="2469"/>
                  </a:cubicBezTo>
                  <a:lnTo>
                    <a:pt x="3069" y="2435"/>
                  </a:lnTo>
                  <a:cubicBezTo>
                    <a:pt x="3069" y="2435"/>
                    <a:pt x="2936" y="2202"/>
                    <a:pt x="2702" y="1935"/>
                  </a:cubicBezTo>
                  <a:cubicBezTo>
                    <a:pt x="2569" y="1802"/>
                    <a:pt x="2402" y="1635"/>
                    <a:pt x="2235" y="1501"/>
                  </a:cubicBezTo>
                  <a:cubicBezTo>
                    <a:pt x="2068" y="1335"/>
                    <a:pt x="1868" y="1201"/>
                    <a:pt x="1668" y="1101"/>
                  </a:cubicBezTo>
                  <a:cubicBezTo>
                    <a:pt x="1234" y="834"/>
                    <a:pt x="867" y="534"/>
                    <a:pt x="534" y="334"/>
                  </a:cubicBezTo>
                  <a:cubicBezTo>
                    <a:pt x="234" y="134"/>
                    <a:pt x="34" y="0"/>
                    <a:pt x="33"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55" name="Google Shape;2555;p46"/>
            <p:cNvSpPr/>
            <p:nvPr/>
          </p:nvSpPr>
          <p:spPr>
            <a:xfrm rot="2700000">
              <a:off x="7613018" y="1002534"/>
              <a:ext cx="53502" cy="26268"/>
            </a:xfrm>
            <a:custGeom>
              <a:avLst/>
              <a:gdLst/>
              <a:ahLst/>
              <a:cxnLst/>
              <a:rect l="l" t="t" r="r" b="b"/>
              <a:pathLst>
                <a:path w="3603" h="1769" extrusionOk="0">
                  <a:moveTo>
                    <a:pt x="0" y="1"/>
                  </a:moveTo>
                  <a:cubicBezTo>
                    <a:pt x="0" y="67"/>
                    <a:pt x="234" y="201"/>
                    <a:pt x="567" y="401"/>
                  </a:cubicBezTo>
                  <a:cubicBezTo>
                    <a:pt x="834" y="568"/>
                    <a:pt x="1301" y="801"/>
                    <a:pt x="1735" y="1068"/>
                  </a:cubicBezTo>
                  <a:lnTo>
                    <a:pt x="2335" y="1435"/>
                  </a:lnTo>
                  <a:cubicBezTo>
                    <a:pt x="2569" y="1502"/>
                    <a:pt x="2769" y="1602"/>
                    <a:pt x="2936" y="1635"/>
                  </a:cubicBezTo>
                  <a:cubicBezTo>
                    <a:pt x="3269" y="1769"/>
                    <a:pt x="3569" y="1769"/>
                    <a:pt x="3569" y="1769"/>
                  </a:cubicBezTo>
                  <a:lnTo>
                    <a:pt x="3603" y="1735"/>
                  </a:lnTo>
                  <a:cubicBezTo>
                    <a:pt x="3603" y="1735"/>
                    <a:pt x="3403" y="1502"/>
                    <a:pt x="3102" y="1302"/>
                  </a:cubicBezTo>
                  <a:cubicBezTo>
                    <a:pt x="2936" y="1168"/>
                    <a:pt x="2769" y="1068"/>
                    <a:pt x="2569" y="968"/>
                  </a:cubicBezTo>
                  <a:cubicBezTo>
                    <a:pt x="2335" y="901"/>
                    <a:pt x="2135" y="801"/>
                    <a:pt x="1902" y="735"/>
                  </a:cubicBezTo>
                  <a:cubicBezTo>
                    <a:pt x="1435" y="568"/>
                    <a:pt x="934" y="368"/>
                    <a:pt x="601" y="234"/>
                  </a:cubicBezTo>
                  <a:cubicBezTo>
                    <a:pt x="267" y="101"/>
                    <a:pt x="0" y="1"/>
                    <a:pt x="0"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56" name="Google Shape;2556;p46"/>
            <p:cNvSpPr/>
            <p:nvPr/>
          </p:nvSpPr>
          <p:spPr>
            <a:xfrm rot="2700000">
              <a:off x="7639375" y="998026"/>
              <a:ext cx="56472" cy="18829"/>
            </a:xfrm>
            <a:custGeom>
              <a:avLst/>
              <a:gdLst/>
              <a:ahLst/>
              <a:cxnLst/>
              <a:rect l="l" t="t" r="r" b="b"/>
              <a:pathLst>
                <a:path w="3803" h="1268" extrusionOk="0">
                  <a:moveTo>
                    <a:pt x="0" y="0"/>
                  </a:moveTo>
                  <a:cubicBezTo>
                    <a:pt x="0" y="0"/>
                    <a:pt x="267" y="67"/>
                    <a:pt x="601" y="234"/>
                  </a:cubicBezTo>
                  <a:cubicBezTo>
                    <a:pt x="934" y="400"/>
                    <a:pt x="1368" y="567"/>
                    <a:pt x="1835" y="767"/>
                  </a:cubicBezTo>
                  <a:cubicBezTo>
                    <a:pt x="2035" y="867"/>
                    <a:pt x="2302" y="1001"/>
                    <a:pt x="2502" y="1067"/>
                  </a:cubicBezTo>
                  <a:cubicBezTo>
                    <a:pt x="2702" y="1168"/>
                    <a:pt x="2936" y="1201"/>
                    <a:pt x="3136" y="1234"/>
                  </a:cubicBezTo>
                  <a:cubicBezTo>
                    <a:pt x="3503" y="1268"/>
                    <a:pt x="3803" y="1268"/>
                    <a:pt x="3803" y="1268"/>
                  </a:cubicBezTo>
                  <a:lnTo>
                    <a:pt x="3803" y="1234"/>
                  </a:lnTo>
                  <a:cubicBezTo>
                    <a:pt x="3803" y="1234"/>
                    <a:pt x="3603" y="1067"/>
                    <a:pt x="3269" y="901"/>
                  </a:cubicBezTo>
                  <a:cubicBezTo>
                    <a:pt x="3102" y="834"/>
                    <a:pt x="2902" y="734"/>
                    <a:pt x="2669" y="667"/>
                  </a:cubicBezTo>
                  <a:cubicBezTo>
                    <a:pt x="2469" y="600"/>
                    <a:pt x="2235" y="567"/>
                    <a:pt x="1968" y="500"/>
                  </a:cubicBezTo>
                  <a:cubicBezTo>
                    <a:pt x="1468" y="367"/>
                    <a:pt x="1001" y="234"/>
                    <a:pt x="634" y="167"/>
                  </a:cubicBezTo>
                  <a:cubicBezTo>
                    <a:pt x="267" y="33"/>
                    <a:pt x="0" y="0"/>
                    <a:pt x="0"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57" name="Google Shape;2557;p46"/>
            <p:cNvSpPr/>
            <p:nvPr/>
          </p:nvSpPr>
          <p:spPr>
            <a:xfrm rot="2700000">
              <a:off x="7672668" y="995490"/>
              <a:ext cx="58966" cy="12399"/>
            </a:xfrm>
            <a:custGeom>
              <a:avLst/>
              <a:gdLst/>
              <a:ahLst/>
              <a:cxnLst/>
              <a:rect l="l" t="t" r="r" b="b"/>
              <a:pathLst>
                <a:path w="3971" h="835" extrusionOk="0">
                  <a:moveTo>
                    <a:pt x="34" y="1"/>
                  </a:moveTo>
                  <a:lnTo>
                    <a:pt x="1" y="34"/>
                  </a:lnTo>
                  <a:cubicBezTo>
                    <a:pt x="1" y="34"/>
                    <a:pt x="48" y="34"/>
                    <a:pt x="129" y="37"/>
                  </a:cubicBezTo>
                  <a:lnTo>
                    <a:pt x="129" y="37"/>
                  </a:lnTo>
                  <a:cubicBezTo>
                    <a:pt x="68" y="15"/>
                    <a:pt x="34" y="1"/>
                    <a:pt x="34" y="1"/>
                  </a:cubicBezTo>
                  <a:close/>
                  <a:moveTo>
                    <a:pt x="129" y="37"/>
                  </a:moveTo>
                  <a:cubicBezTo>
                    <a:pt x="230" y="72"/>
                    <a:pt x="407" y="126"/>
                    <a:pt x="635" y="168"/>
                  </a:cubicBezTo>
                  <a:cubicBezTo>
                    <a:pt x="1001" y="301"/>
                    <a:pt x="1468" y="434"/>
                    <a:pt x="1969" y="568"/>
                  </a:cubicBezTo>
                  <a:cubicBezTo>
                    <a:pt x="2202" y="635"/>
                    <a:pt x="2402" y="735"/>
                    <a:pt x="2669" y="768"/>
                  </a:cubicBezTo>
                  <a:cubicBezTo>
                    <a:pt x="2869" y="801"/>
                    <a:pt x="3103" y="835"/>
                    <a:pt x="3303" y="835"/>
                  </a:cubicBezTo>
                  <a:cubicBezTo>
                    <a:pt x="3703" y="835"/>
                    <a:pt x="3970" y="801"/>
                    <a:pt x="3970" y="801"/>
                  </a:cubicBezTo>
                  <a:lnTo>
                    <a:pt x="3970" y="768"/>
                  </a:lnTo>
                  <a:cubicBezTo>
                    <a:pt x="3970" y="768"/>
                    <a:pt x="3770" y="601"/>
                    <a:pt x="3370" y="468"/>
                  </a:cubicBezTo>
                  <a:cubicBezTo>
                    <a:pt x="3203" y="434"/>
                    <a:pt x="3003" y="334"/>
                    <a:pt x="2769" y="301"/>
                  </a:cubicBezTo>
                  <a:cubicBezTo>
                    <a:pt x="2503" y="268"/>
                    <a:pt x="2269" y="268"/>
                    <a:pt x="2002" y="234"/>
                  </a:cubicBezTo>
                  <a:cubicBezTo>
                    <a:pt x="1502" y="134"/>
                    <a:pt x="1001" y="101"/>
                    <a:pt x="635" y="68"/>
                  </a:cubicBezTo>
                  <a:cubicBezTo>
                    <a:pt x="421" y="48"/>
                    <a:pt x="242" y="40"/>
                    <a:pt x="129" y="37"/>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58" name="Google Shape;2558;p46"/>
            <p:cNvSpPr/>
            <p:nvPr/>
          </p:nvSpPr>
          <p:spPr>
            <a:xfrm rot="-8100000">
              <a:off x="7769929" y="630243"/>
              <a:ext cx="63049" cy="159841"/>
            </a:xfrm>
            <a:custGeom>
              <a:avLst/>
              <a:gdLst/>
              <a:ahLst/>
              <a:cxnLst/>
              <a:rect l="l" t="t" r="r" b="b"/>
              <a:pathLst>
                <a:path w="3737" h="9474" extrusionOk="0">
                  <a:moveTo>
                    <a:pt x="1868" y="0"/>
                  </a:moveTo>
                  <a:cubicBezTo>
                    <a:pt x="1101" y="0"/>
                    <a:pt x="434" y="400"/>
                    <a:pt x="0" y="1068"/>
                  </a:cubicBezTo>
                  <a:cubicBezTo>
                    <a:pt x="1001" y="3703"/>
                    <a:pt x="1701" y="6538"/>
                    <a:pt x="1868" y="9474"/>
                  </a:cubicBezTo>
                  <a:cubicBezTo>
                    <a:pt x="2035" y="6538"/>
                    <a:pt x="2735" y="3703"/>
                    <a:pt x="3736" y="1068"/>
                  </a:cubicBezTo>
                  <a:cubicBezTo>
                    <a:pt x="3336" y="400"/>
                    <a:pt x="2669" y="0"/>
                    <a:pt x="1868"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559" name="Google Shape;2559;p46"/>
          <p:cNvGrpSpPr/>
          <p:nvPr/>
        </p:nvGrpSpPr>
        <p:grpSpPr>
          <a:xfrm rot="7427000">
            <a:off x="6094927" y="679229"/>
            <a:ext cx="1004637" cy="1003794"/>
            <a:chOff x="7308373" y="335298"/>
            <a:chExt cx="867172" cy="866444"/>
          </a:xfrm>
        </p:grpSpPr>
        <p:grpSp>
          <p:nvGrpSpPr>
            <p:cNvPr id="2560" name="Google Shape;2560;p46"/>
            <p:cNvGrpSpPr/>
            <p:nvPr/>
          </p:nvGrpSpPr>
          <p:grpSpPr>
            <a:xfrm rot="2700000">
              <a:off x="7818179" y="578406"/>
              <a:ext cx="183296" cy="46288"/>
              <a:chOff x="4262622" y="3358539"/>
              <a:chExt cx="204400" cy="51618"/>
            </a:xfrm>
          </p:grpSpPr>
          <p:sp>
            <p:nvSpPr>
              <p:cNvPr id="2561" name="Google Shape;2561;p46"/>
              <p:cNvSpPr/>
              <p:nvPr/>
            </p:nvSpPr>
            <p:spPr>
              <a:xfrm>
                <a:off x="4400169" y="3359466"/>
                <a:ext cx="66853" cy="37989"/>
              </a:xfrm>
              <a:custGeom>
                <a:avLst/>
                <a:gdLst/>
                <a:ahLst/>
                <a:cxnLst/>
                <a:rect l="l" t="t" r="r" b="b"/>
                <a:pathLst>
                  <a:path w="4037" h="2294" extrusionOk="0">
                    <a:moveTo>
                      <a:pt x="3051" y="0"/>
                    </a:moveTo>
                    <a:cubicBezTo>
                      <a:pt x="1348" y="0"/>
                      <a:pt x="402" y="1300"/>
                      <a:pt x="0" y="2227"/>
                    </a:cubicBezTo>
                    <a:cubicBezTo>
                      <a:pt x="34" y="2227"/>
                      <a:pt x="100" y="2260"/>
                      <a:pt x="134" y="2294"/>
                    </a:cubicBezTo>
                    <a:cubicBezTo>
                      <a:pt x="968" y="1341"/>
                      <a:pt x="2312" y="1205"/>
                      <a:pt x="3012" y="1205"/>
                    </a:cubicBezTo>
                    <a:cubicBezTo>
                      <a:pt x="3292" y="1205"/>
                      <a:pt x="3469" y="1226"/>
                      <a:pt x="3469" y="1226"/>
                    </a:cubicBezTo>
                    <a:cubicBezTo>
                      <a:pt x="3770" y="1193"/>
                      <a:pt x="3970" y="959"/>
                      <a:pt x="4003" y="659"/>
                    </a:cubicBezTo>
                    <a:cubicBezTo>
                      <a:pt x="4036" y="359"/>
                      <a:pt x="3803" y="59"/>
                      <a:pt x="3469" y="25"/>
                    </a:cubicBezTo>
                    <a:cubicBezTo>
                      <a:pt x="3325" y="8"/>
                      <a:pt x="3185" y="0"/>
                      <a:pt x="305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62" name="Google Shape;2562;p46"/>
              <p:cNvSpPr/>
              <p:nvPr/>
            </p:nvSpPr>
            <p:spPr>
              <a:xfrm>
                <a:off x="4402935" y="3378941"/>
                <a:ext cx="55244" cy="31216"/>
              </a:xfrm>
              <a:custGeom>
                <a:avLst/>
                <a:gdLst/>
                <a:ahLst/>
                <a:cxnLst/>
                <a:rect l="l" t="t" r="r" b="b"/>
                <a:pathLst>
                  <a:path w="3336" h="1885" extrusionOk="0">
                    <a:moveTo>
                      <a:pt x="2940" y="1"/>
                    </a:moveTo>
                    <a:cubicBezTo>
                      <a:pt x="2260" y="1"/>
                      <a:pt x="859" y="127"/>
                      <a:pt x="0" y="1084"/>
                    </a:cubicBezTo>
                    <a:cubicBezTo>
                      <a:pt x="300" y="1285"/>
                      <a:pt x="600" y="1585"/>
                      <a:pt x="801" y="1885"/>
                    </a:cubicBezTo>
                    <a:lnTo>
                      <a:pt x="934" y="1618"/>
                    </a:lnTo>
                    <a:cubicBezTo>
                      <a:pt x="966" y="1555"/>
                      <a:pt x="1444" y="1"/>
                      <a:pt x="2935" y="1"/>
                    </a:cubicBezTo>
                    <a:cubicBezTo>
                      <a:pt x="3020" y="1"/>
                      <a:pt x="3110" y="6"/>
                      <a:pt x="3202" y="17"/>
                    </a:cubicBezTo>
                    <a:lnTo>
                      <a:pt x="3336" y="17"/>
                    </a:lnTo>
                    <a:cubicBezTo>
                      <a:pt x="3336" y="17"/>
                      <a:pt x="3184" y="1"/>
                      <a:pt x="29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63" name="Google Shape;2563;p46"/>
              <p:cNvSpPr/>
              <p:nvPr/>
            </p:nvSpPr>
            <p:spPr>
              <a:xfrm>
                <a:off x="4276433" y="3378163"/>
                <a:ext cx="53588" cy="31994"/>
              </a:xfrm>
              <a:custGeom>
                <a:avLst/>
                <a:gdLst/>
                <a:ahLst/>
                <a:cxnLst/>
                <a:rect l="l" t="t" r="r" b="b"/>
                <a:pathLst>
                  <a:path w="3236" h="1932" extrusionOk="0">
                    <a:moveTo>
                      <a:pt x="703" y="1"/>
                    </a:moveTo>
                    <a:cubicBezTo>
                      <a:pt x="352" y="1"/>
                      <a:pt x="89" y="42"/>
                      <a:pt x="0" y="64"/>
                    </a:cubicBezTo>
                    <a:cubicBezTo>
                      <a:pt x="49" y="61"/>
                      <a:pt x="96" y="60"/>
                      <a:pt x="143" y="60"/>
                    </a:cubicBezTo>
                    <a:cubicBezTo>
                      <a:pt x="1664" y="60"/>
                      <a:pt x="2136" y="1600"/>
                      <a:pt x="2168" y="1665"/>
                    </a:cubicBezTo>
                    <a:cubicBezTo>
                      <a:pt x="2168" y="1765"/>
                      <a:pt x="2235" y="1832"/>
                      <a:pt x="2302" y="1932"/>
                    </a:cubicBezTo>
                    <a:cubicBezTo>
                      <a:pt x="2569" y="1598"/>
                      <a:pt x="2902" y="1298"/>
                      <a:pt x="3236" y="1065"/>
                    </a:cubicBezTo>
                    <a:cubicBezTo>
                      <a:pt x="3169" y="998"/>
                      <a:pt x="3169" y="998"/>
                      <a:pt x="3169" y="965"/>
                    </a:cubicBezTo>
                    <a:cubicBezTo>
                      <a:pt x="2458" y="164"/>
                      <a:pt x="1405" y="1"/>
                      <a:pt x="7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64" name="Google Shape;2564;p46"/>
              <p:cNvSpPr/>
              <p:nvPr/>
            </p:nvSpPr>
            <p:spPr>
              <a:xfrm>
                <a:off x="4262622" y="3358539"/>
                <a:ext cx="66306" cy="35604"/>
              </a:xfrm>
              <a:custGeom>
                <a:avLst/>
                <a:gdLst/>
                <a:ahLst/>
                <a:cxnLst/>
                <a:rect l="l" t="t" r="r" b="b"/>
                <a:pathLst>
                  <a:path w="4004" h="2150" extrusionOk="0">
                    <a:moveTo>
                      <a:pt x="921" y="1"/>
                    </a:moveTo>
                    <a:cubicBezTo>
                      <a:pt x="817" y="1"/>
                      <a:pt x="710" y="5"/>
                      <a:pt x="601" y="15"/>
                    </a:cubicBezTo>
                    <a:cubicBezTo>
                      <a:pt x="267" y="81"/>
                      <a:pt x="0" y="348"/>
                      <a:pt x="34" y="682"/>
                    </a:cubicBezTo>
                    <a:cubicBezTo>
                      <a:pt x="97" y="997"/>
                      <a:pt x="338" y="1252"/>
                      <a:pt x="673" y="1252"/>
                    </a:cubicBezTo>
                    <a:cubicBezTo>
                      <a:pt x="693" y="1252"/>
                      <a:pt x="713" y="1251"/>
                      <a:pt x="734" y="1249"/>
                    </a:cubicBezTo>
                    <a:lnTo>
                      <a:pt x="834" y="1249"/>
                    </a:lnTo>
                    <a:cubicBezTo>
                      <a:pt x="923" y="1227"/>
                      <a:pt x="1186" y="1186"/>
                      <a:pt x="1537" y="1186"/>
                    </a:cubicBezTo>
                    <a:cubicBezTo>
                      <a:pt x="2239" y="1186"/>
                      <a:pt x="3292" y="1349"/>
                      <a:pt x="4003" y="2150"/>
                    </a:cubicBezTo>
                    <a:cubicBezTo>
                      <a:pt x="3626" y="1238"/>
                      <a:pt x="2627" y="1"/>
                      <a:pt x="9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565" name="Google Shape;2565;p46"/>
            <p:cNvSpPr/>
            <p:nvPr/>
          </p:nvSpPr>
          <p:spPr>
            <a:xfrm rot="-8100000">
              <a:off x="7503925" y="810869"/>
              <a:ext cx="244840" cy="148031"/>
            </a:xfrm>
            <a:custGeom>
              <a:avLst/>
              <a:gdLst/>
              <a:ahLst/>
              <a:cxnLst/>
              <a:rect l="l" t="t" r="r" b="b"/>
              <a:pathLst>
                <a:path w="14512" h="8774" extrusionOk="0">
                  <a:moveTo>
                    <a:pt x="7239" y="1"/>
                  </a:moveTo>
                  <a:cubicBezTo>
                    <a:pt x="3837" y="1"/>
                    <a:pt x="935" y="2669"/>
                    <a:pt x="1" y="6339"/>
                  </a:cubicBezTo>
                  <a:cubicBezTo>
                    <a:pt x="668" y="7106"/>
                    <a:pt x="1235" y="7873"/>
                    <a:pt x="1835" y="8774"/>
                  </a:cubicBezTo>
                  <a:cubicBezTo>
                    <a:pt x="1869" y="8340"/>
                    <a:pt x="1902" y="7940"/>
                    <a:pt x="2002" y="7540"/>
                  </a:cubicBezTo>
                  <a:cubicBezTo>
                    <a:pt x="2603" y="4804"/>
                    <a:pt x="4737" y="2803"/>
                    <a:pt x="7239" y="2803"/>
                  </a:cubicBezTo>
                  <a:cubicBezTo>
                    <a:pt x="9774" y="2803"/>
                    <a:pt x="11876" y="4804"/>
                    <a:pt x="12476" y="7540"/>
                  </a:cubicBezTo>
                  <a:cubicBezTo>
                    <a:pt x="12576" y="7973"/>
                    <a:pt x="12610" y="8340"/>
                    <a:pt x="12676" y="8774"/>
                  </a:cubicBezTo>
                  <a:cubicBezTo>
                    <a:pt x="13243" y="7940"/>
                    <a:pt x="13877" y="7106"/>
                    <a:pt x="14511" y="6339"/>
                  </a:cubicBezTo>
                  <a:cubicBezTo>
                    <a:pt x="13544" y="2669"/>
                    <a:pt x="10642" y="1"/>
                    <a:pt x="7239"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66" name="Google Shape;2566;p46"/>
            <p:cNvSpPr/>
            <p:nvPr/>
          </p:nvSpPr>
          <p:spPr>
            <a:xfrm rot="-8100000">
              <a:off x="7569715" y="772710"/>
              <a:ext cx="182922" cy="153109"/>
            </a:xfrm>
            <a:custGeom>
              <a:avLst/>
              <a:gdLst/>
              <a:ahLst/>
              <a:cxnLst/>
              <a:rect l="l" t="t" r="r" b="b"/>
              <a:pathLst>
                <a:path w="10842" h="9075" extrusionOk="0">
                  <a:moveTo>
                    <a:pt x="5405" y="1"/>
                  </a:moveTo>
                  <a:cubicBezTo>
                    <a:pt x="2869" y="1"/>
                    <a:pt x="801" y="2036"/>
                    <a:pt x="167" y="4738"/>
                  </a:cubicBezTo>
                  <a:cubicBezTo>
                    <a:pt x="67" y="5138"/>
                    <a:pt x="34" y="5538"/>
                    <a:pt x="1" y="5972"/>
                  </a:cubicBezTo>
                  <a:cubicBezTo>
                    <a:pt x="668" y="6906"/>
                    <a:pt x="1302" y="7973"/>
                    <a:pt x="1902" y="9074"/>
                  </a:cubicBezTo>
                  <a:cubicBezTo>
                    <a:pt x="1769" y="8674"/>
                    <a:pt x="1735" y="8240"/>
                    <a:pt x="1735" y="7840"/>
                  </a:cubicBezTo>
                  <a:cubicBezTo>
                    <a:pt x="1735" y="7473"/>
                    <a:pt x="1802" y="7073"/>
                    <a:pt x="1869" y="6706"/>
                  </a:cubicBezTo>
                  <a:cubicBezTo>
                    <a:pt x="2269" y="4871"/>
                    <a:pt x="3703" y="3503"/>
                    <a:pt x="5405" y="3503"/>
                  </a:cubicBezTo>
                  <a:cubicBezTo>
                    <a:pt x="7106" y="3503"/>
                    <a:pt x="8540" y="4871"/>
                    <a:pt x="8940" y="6706"/>
                  </a:cubicBezTo>
                  <a:cubicBezTo>
                    <a:pt x="9040" y="7073"/>
                    <a:pt x="9074" y="7473"/>
                    <a:pt x="9074" y="7840"/>
                  </a:cubicBezTo>
                  <a:cubicBezTo>
                    <a:pt x="9074" y="8307"/>
                    <a:pt x="9007" y="8707"/>
                    <a:pt x="8907" y="9074"/>
                  </a:cubicBezTo>
                  <a:cubicBezTo>
                    <a:pt x="9541" y="7973"/>
                    <a:pt x="10175" y="6906"/>
                    <a:pt x="10842" y="5972"/>
                  </a:cubicBezTo>
                  <a:cubicBezTo>
                    <a:pt x="10808" y="5538"/>
                    <a:pt x="10742" y="5138"/>
                    <a:pt x="10675" y="4738"/>
                  </a:cubicBezTo>
                  <a:cubicBezTo>
                    <a:pt x="10041" y="2002"/>
                    <a:pt x="7906" y="1"/>
                    <a:pt x="5405"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67" name="Google Shape;2567;p46"/>
            <p:cNvSpPr/>
            <p:nvPr/>
          </p:nvSpPr>
          <p:spPr>
            <a:xfrm rot="-8100000">
              <a:off x="7734267" y="577835"/>
              <a:ext cx="199253" cy="199810"/>
            </a:xfrm>
            <a:custGeom>
              <a:avLst/>
              <a:gdLst/>
              <a:ahLst/>
              <a:cxnLst/>
              <a:rect l="l" t="t" r="r" b="b"/>
              <a:pathLst>
                <a:path w="11810" h="11843" extrusionOk="0">
                  <a:moveTo>
                    <a:pt x="5905" y="1"/>
                  </a:moveTo>
                  <a:cubicBezTo>
                    <a:pt x="2670" y="1"/>
                    <a:pt x="1" y="2669"/>
                    <a:pt x="1" y="5938"/>
                  </a:cubicBezTo>
                  <a:cubicBezTo>
                    <a:pt x="1" y="9174"/>
                    <a:pt x="2670" y="11842"/>
                    <a:pt x="5905" y="11842"/>
                  </a:cubicBezTo>
                  <a:cubicBezTo>
                    <a:pt x="9141" y="11842"/>
                    <a:pt x="11809" y="9174"/>
                    <a:pt x="11809" y="5938"/>
                  </a:cubicBezTo>
                  <a:cubicBezTo>
                    <a:pt x="11809" y="2669"/>
                    <a:pt x="9174" y="1"/>
                    <a:pt x="590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68" name="Google Shape;2568;p46"/>
            <p:cNvSpPr/>
            <p:nvPr/>
          </p:nvSpPr>
          <p:spPr>
            <a:xfrm rot="-8100000">
              <a:off x="7725910" y="597454"/>
              <a:ext cx="199253" cy="177286"/>
            </a:xfrm>
            <a:custGeom>
              <a:avLst/>
              <a:gdLst/>
              <a:ahLst/>
              <a:cxnLst/>
              <a:rect l="l" t="t" r="r" b="b"/>
              <a:pathLst>
                <a:path w="11810" h="10508" extrusionOk="0">
                  <a:moveTo>
                    <a:pt x="5905" y="0"/>
                  </a:moveTo>
                  <a:cubicBezTo>
                    <a:pt x="2670" y="0"/>
                    <a:pt x="1" y="2369"/>
                    <a:pt x="1" y="5237"/>
                  </a:cubicBezTo>
                  <a:cubicBezTo>
                    <a:pt x="1" y="8173"/>
                    <a:pt x="2670" y="10508"/>
                    <a:pt x="5905" y="10508"/>
                  </a:cubicBezTo>
                  <a:cubicBezTo>
                    <a:pt x="9141" y="10508"/>
                    <a:pt x="11809" y="8139"/>
                    <a:pt x="11809" y="5237"/>
                  </a:cubicBezTo>
                  <a:cubicBezTo>
                    <a:pt x="11809" y="2335"/>
                    <a:pt x="9174" y="0"/>
                    <a:pt x="590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69" name="Google Shape;2569;p46"/>
            <p:cNvSpPr/>
            <p:nvPr/>
          </p:nvSpPr>
          <p:spPr>
            <a:xfrm rot="-8100000">
              <a:off x="7744868" y="684681"/>
              <a:ext cx="188000" cy="242006"/>
            </a:xfrm>
            <a:custGeom>
              <a:avLst/>
              <a:gdLst/>
              <a:ahLst/>
              <a:cxnLst/>
              <a:rect l="l" t="t" r="r" b="b"/>
              <a:pathLst>
                <a:path w="11143" h="14344" extrusionOk="0">
                  <a:moveTo>
                    <a:pt x="1235" y="0"/>
                  </a:moveTo>
                  <a:cubicBezTo>
                    <a:pt x="1" y="1401"/>
                    <a:pt x="10942" y="14077"/>
                    <a:pt x="11142" y="14344"/>
                  </a:cubicBezTo>
                  <a:cubicBezTo>
                    <a:pt x="9341" y="8373"/>
                    <a:pt x="5405" y="3402"/>
                    <a:pt x="123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70" name="Google Shape;2570;p46"/>
            <p:cNvSpPr/>
            <p:nvPr/>
          </p:nvSpPr>
          <p:spPr>
            <a:xfrm rot="-8100000">
              <a:off x="7611477" y="551560"/>
              <a:ext cx="188540" cy="242006"/>
            </a:xfrm>
            <a:custGeom>
              <a:avLst/>
              <a:gdLst/>
              <a:ahLst/>
              <a:cxnLst/>
              <a:rect l="l" t="t" r="r" b="b"/>
              <a:pathLst>
                <a:path w="11175" h="14344" extrusionOk="0">
                  <a:moveTo>
                    <a:pt x="9941" y="0"/>
                  </a:moveTo>
                  <a:lnTo>
                    <a:pt x="9941" y="0"/>
                  </a:lnTo>
                  <a:cubicBezTo>
                    <a:pt x="5771" y="3402"/>
                    <a:pt x="1801" y="8373"/>
                    <a:pt x="0" y="14344"/>
                  </a:cubicBezTo>
                  <a:cubicBezTo>
                    <a:pt x="300" y="14043"/>
                    <a:pt x="11175" y="1434"/>
                    <a:pt x="994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71" name="Google Shape;2571;p46"/>
            <p:cNvSpPr/>
            <p:nvPr/>
          </p:nvSpPr>
          <p:spPr>
            <a:xfrm rot="-8100000">
              <a:off x="7695536" y="739636"/>
              <a:ext cx="368644" cy="305612"/>
            </a:xfrm>
            <a:custGeom>
              <a:avLst/>
              <a:gdLst/>
              <a:ahLst/>
              <a:cxnLst/>
              <a:rect l="l" t="t" r="r" b="b"/>
              <a:pathLst>
                <a:path w="21850" h="18114" extrusionOk="0">
                  <a:moveTo>
                    <a:pt x="5938" y="0"/>
                  </a:moveTo>
                  <a:lnTo>
                    <a:pt x="5938" y="0"/>
                  </a:lnTo>
                  <a:cubicBezTo>
                    <a:pt x="0" y="1535"/>
                    <a:pt x="21449" y="17846"/>
                    <a:pt x="21849" y="18113"/>
                  </a:cubicBezTo>
                  <a:cubicBezTo>
                    <a:pt x="21649" y="17880"/>
                    <a:pt x="10708" y="5237"/>
                    <a:pt x="11942" y="3803"/>
                  </a:cubicBezTo>
                  <a:cubicBezTo>
                    <a:pt x="9941" y="2168"/>
                    <a:pt x="7839" y="868"/>
                    <a:pt x="5938"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72" name="Google Shape;2572;p46"/>
            <p:cNvSpPr/>
            <p:nvPr/>
          </p:nvSpPr>
          <p:spPr>
            <a:xfrm rot="-8100000">
              <a:off x="7435143" y="478292"/>
              <a:ext cx="368087" cy="306168"/>
            </a:xfrm>
            <a:custGeom>
              <a:avLst/>
              <a:gdLst/>
              <a:ahLst/>
              <a:cxnLst/>
              <a:rect l="l" t="t" r="r" b="b"/>
              <a:pathLst>
                <a:path w="21817" h="18147" extrusionOk="0">
                  <a:moveTo>
                    <a:pt x="15912" y="0"/>
                  </a:moveTo>
                  <a:cubicBezTo>
                    <a:pt x="14011" y="868"/>
                    <a:pt x="11942" y="2168"/>
                    <a:pt x="9941" y="3803"/>
                  </a:cubicBezTo>
                  <a:cubicBezTo>
                    <a:pt x="11142" y="5204"/>
                    <a:pt x="267" y="17846"/>
                    <a:pt x="1" y="18147"/>
                  </a:cubicBezTo>
                  <a:cubicBezTo>
                    <a:pt x="601" y="17680"/>
                    <a:pt x="21816" y="1535"/>
                    <a:pt x="15912"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73" name="Google Shape;2573;p46"/>
            <p:cNvSpPr/>
            <p:nvPr/>
          </p:nvSpPr>
          <p:spPr>
            <a:xfrm rot="-8100000">
              <a:off x="7684893" y="743827"/>
              <a:ext cx="391302" cy="326330"/>
            </a:xfrm>
            <a:custGeom>
              <a:avLst/>
              <a:gdLst/>
              <a:ahLst/>
              <a:cxnLst/>
              <a:rect l="l" t="t" r="r" b="b"/>
              <a:pathLst>
                <a:path w="23193" h="19342" extrusionOk="0">
                  <a:moveTo>
                    <a:pt x="3163" y="0"/>
                  </a:moveTo>
                  <a:cubicBezTo>
                    <a:pt x="1" y="0"/>
                    <a:pt x="1475" y="4558"/>
                    <a:pt x="5947" y="8167"/>
                  </a:cubicBezTo>
                  <a:cubicBezTo>
                    <a:pt x="12318" y="13337"/>
                    <a:pt x="22826" y="19108"/>
                    <a:pt x="23193" y="19342"/>
                  </a:cubicBezTo>
                  <a:cubicBezTo>
                    <a:pt x="22792" y="19041"/>
                    <a:pt x="1310" y="2730"/>
                    <a:pt x="7281" y="1195"/>
                  </a:cubicBezTo>
                  <a:cubicBezTo>
                    <a:pt x="5947" y="595"/>
                    <a:pt x="4746" y="228"/>
                    <a:pt x="3645" y="28"/>
                  </a:cubicBezTo>
                  <a:lnTo>
                    <a:pt x="3612" y="28"/>
                  </a:lnTo>
                  <a:cubicBezTo>
                    <a:pt x="3453" y="9"/>
                    <a:pt x="3304" y="0"/>
                    <a:pt x="3163"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74" name="Google Shape;2574;p46"/>
            <p:cNvSpPr/>
            <p:nvPr/>
          </p:nvSpPr>
          <p:spPr>
            <a:xfrm rot="-8100000">
              <a:off x="7407899" y="467239"/>
              <a:ext cx="392163" cy="326212"/>
            </a:xfrm>
            <a:custGeom>
              <a:avLst/>
              <a:gdLst/>
              <a:ahLst/>
              <a:cxnLst/>
              <a:rect l="l" t="t" r="r" b="b"/>
              <a:pathLst>
                <a:path w="23244" h="19335" extrusionOk="0">
                  <a:moveTo>
                    <a:pt x="19943" y="1"/>
                  </a:moveTo>
                  <a:cubicBezTo>
                    <a:pt x="19818" y="1"/>
                    <a:pt x="19686" y="7"/>
                    <a:pt x="19547" y="21"/>
                  </a:cubicBezTo>
                  <a:lnTo>
                    <a:pt x="19514" y="21"/>
                  </a:lnTo>
                  <a:cubicBezTo>
                    <a:pt x="18447" y="188"/>
                    <a:pt x="17179" y="588"/>
                    <a:pt x="15878" y="1188"/>
                  </a:cubicBezTo>
                  <a:cubicBezTo>
                    <a:pt x="21816" y="2723"/>
                    <a:pt x="634" y="18868"/>
                    <a:pt x="0" y="19335"/>
                  </a:cubicBezTo>
                  <a:cubicBezTo>
                    <a:pt x="467" y="19101"/>
                    <a:pt x="10941" y="13330"/>
                    <a:pt x="17279" y="8193"/>
                  </a:cubicBezTo>
                  <a:cubicBezTo>
                    <a:pt x="21779" y="4562"/>
                    <a:pt x="23244" y="1"/>
                    <a:pt x="19943" y="1"/>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75" name="Google Shape;2575;p46"/>
            <p:cNvSpPr/>
            <p:nvPr/>
          </p:nvSpPr>
          <p:spPr>
            <a:xfrm rot="-8100000">
              <a:off x="7677028" y="763963"/>
              <a:ext cx="448564" cy="327089"/>
            </a:xfrm>
            <a:custGeom>
              <a:avLst/>
              <a:gdLst/>
              <a:ahLst/>
              <a:cxnLst/>
              <a:rect l="l" t="t" r="r" b="b"/>
              <a:pathLst>
                <a:path w="26587" h="19387" extrusionOk="0">
                  <a:moveTo>
                    <a:pt x="5934" y="1"/>
                  </a:moveTo>
                  <a:cubicBezTo>
                    <a:pt x="4848" y="1"/>
                    <a:pt x="3989" y="262"/>
                    <a:pt x="3403" y="874"/>
                  </a:cubicBezTo>
                  <a:cubicBezTo>
                    <a:pt x="1" y="9613"/>
                    <a:pt x="25952" y="19187"/>
                    <a:pt x="26586" y="19387"/>
                  </a:cubicBezTo>
                  <a:cubicBezTo>
                    <a:pt x="26219" y="19187"/>
                    <a:pt x="15712" y="13349"/>
                    <a:pt x="9341" y="8212"/>
                  </a:cubicBezTo>
                  <a:cubicBezTo>
                    <a:pt x="4856" y="4592"/>
                    <a:pt x="3386" y="50"/>
                    <a:pt x="6585" y="50"/>
                  </a:cubicBezTo>
                  <a:cubicBezTo>
                    <a:pt x="6717" y="50"/>
                    <a:pt x="6857" y="57"/>
                    <a:pt x="7006" y="73"/>
                  </a:cubicBezTo>
                  <a:cubicBezTo>
                    <a:pt x="6628" y="26"/>
                    <a:pt x="6270" y="1"/>
                    <a:pt x="5934" y="1"/>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76" name="Google Shape;2576;p46"/>
            <p:cNvSpPr/>
            <p:nvPr/>
          </p:nvSpPr>
          <p:spPr>
            <a:xfrm rot="-8100000">
              <a:off x="7358330" y="446707"/>
              <a:ext cx="449678" cy="327561"/>
            </a:xfrm>
            <a:custGeom>
              <a:avLst/>
              <a:gdLst/>
              <a:ahLst/>
              <a:cxnLst/>
              <a:rect l="l" t="t" r="r" b="b"/>
              <a:pathLst>
                <a:path w="26653" h="19415" extrusionOk="0">
                  <a:moveTo>
                    <a:pt x="20738" y="0"/>
                  </a:moveTo>
                  <a:cubicBezTo>
                    <a:pt x="20385" y="0"/>
                    <a:pt x="20009" y="34"/>
                    <a:pt x="19614" y="101"/>
                  </a:cubicBezTo>
                  <a:cubicBezTo>
                    <a:pt x="19771" y="82"/>
                    <a:pt x="19920" y="73"/>
                    <a:pt x="20059" y="73"/>
                  </a:cubicBezTo>
                  <a:cubicBezTo>
                    <a:pt x="23195" y="73"/>
                    <a:pt x="21751" y="4631"/>
                    <a:pt x="17279" y="8240"/>
                  </a:cubicBezTo>
                  <a:cubicBezTo>
                    <a:pt x="10941" y="13344"/>
                    <a:pt x="467" y="19148"/>
                    <a:pt x="0" y="19415"/>
                  </a:cubicBezTo>
                  <a:lnTo>
                    <a:pt x="0" y="19415"/>
                  </a:lnTo>
                  <a:cubicBezTo>
                    <a:pt x="367" y="19281"/>
                    <a:pt x="26653" y="9674"/>
                    <a:pt x="23183" y="868"/>
                  </a:cubicBezTo>
                  <a:cubicBezTo>
                    <a:pt x="22634" y="294"/>
                    <a:pt x="21787" y="0"/>
                    <a:pt x="20738" y="0"/>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77" name="Google Shape;2577;p46"/>
            <p:cNvSpPr/>
            <p:nvPr/>
          </p:nvSpPr>
          <p:spPr>
            <a:xfrm rot="-8100000">
              <a:off x="7685691" y="718922"/>
              <a:ext cx="329822" cy="350642"/>
            </a:xfrm>
            <a:custGeom>
              <a:avLst/>
              <a:gdLst/>
              <a:ahLst/>
              <a:cxnLst/>
              <a:rect l="l" t="t" r="r" b="b"/>
              <a:pathLst>
                <a:path w="19549" h="20783" extrusionOk="0">
                  <a:moveTo>
                    <a:pt x="97" y="1"/>
                  </a:moveTo>
                  <a:cubicBezTo>
                    <a:pt x="76" y="1"/>
                    <a:pt x="55" y="1"/>
                    <a:pt x="34" y="1"/>
                  </a:cubicBezTo>
                  <a:cubicBezTo>
                    <a:pt x="1" y="468"/>
                    <a:pt x="1" y="968"/>
                    <a:pt x="34" y="1469"/>
                  </a:cubicBezTo>
                  <a:cubicBezTo>
                    <a:pt x="1135" y="1636"/>
                    <a:pt x="2369" y="2036"/>
                    <a:pt x="3670" y="2636"/>
                  </a:cubicBezTo>
                  <a:cubicBezTo>
                    <a:pt x="5538" y="3504"/>
                    <a:pt x="7640" y="4804"/>
                    <a:pt x="9641" y="6439"/>
                  </a:cubicBezTo>
                  <a:cubicBezTo>
                    <a:pt x="13811" y="9841"/>
                    <a:pt x="17747" y="14812"/>
                    <a:pt x="19548" y="20783"/>
                  </a:cubicBezTo>
                  <a:cubicBezTo>
                    <a:pt x="16990" y="8522"/>
                    <a:pt x="5461" y="1"/>
                    <a:pt x="97"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78" name="Google Shape;2578;p46"/>
            <p:cNvSpPr/>
            <p:nvPr/>
          </p:nvSpPr>
          <p:spPr>
            <a:xfrm rot="-8100000">
              <a:off x="7451603" y="485113"/>
              <a:ext cx="330379" cy="350642"/>
            </a:xfrm>
            <a:custGeom>
              <a:avLst/>
              <a:gdLst/>
              <a:ahLst/>
              <a:cxnLst/>
              <a:rect l="l" t="t" r="r" b="b"/>
              <a:pathLst>
                <a:path w="19582" h="20783" extrusionOk="0">
                  <a:moveTo>
                    <a:pt x="19452" y="1"/>
                  </a:moveTo>
                  <a:cubicBezTo>
                    <a:pt x="14088" y="1"/>
                    <a:pt x="2592" y="8522"/>
                    <a:pt x="1" y="20783"/>
                  </a:cubicBezTo>
                  <a:cubicBezTo>
                    <a:pt x="1802" y="14812"/>
                    <a:pt x="5771" y="9841"/>
                    <a:pt x="9974" y="6472"/>
                  </a:cubicBezTo>
                  <a:cubicBezTo>
                    <a:pt x="11976" y="4804"/>
                    <a:pt x="14011" y="3504"/>
                    <a:pt x="15945" y="2670"/>
                  </a:cubicBezTo>
                  <a:cubicBezTo>
                    <a:pt x="17246" y="2036"/>
                    <a:pt x="18480" y="1669"/>
                    <a:pt x="19581" y="1502"/>
                  </a:cubicBezTo>
                  <a:cubicBezTo>
                    <a:pt x="19581" y="968"/>
                    <a:pt x="19581" y="468"/>
                    <a:pt x="19514" y="1"/>
                  </a:cubicBezTo>
                  <a:cubicBezTo>
                    <a:pt x="19494" y="1"/>
                    <a:pt x="19473" y="1"/>
                    <a:pt x="19452"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79" name="Google Shape;2579;p46"/>
            <p:cNvSpPr/>
            <p:nvPr/>
          </p:nvSpPr>
          <p:spPr>
            <a:xfrm rot="-8100000">
              <a:off x="7857956" y="653642"/>
              <a:ext cx="17" cy="17"/>
            </a:xfrm>
            <a:custGeom>
              <a:avLst/>
              <a:gdLst/>
              <a:ahLst/>
              <a:cxnLst/>
              <a:rect l="l" t="t" r="r" b="b"/>
              <a:pathLst>
                <a:path w="1" h="1" extrusionOk="0">
                  <a:moveTo>
                    <a:pt x="0" y="1"/>
                  </a:moveTo>
                  <a:lnTo>
                    <a:pt x="0" y="1"/>
                  </a:lnTo>
                  <a:lnTo>
                    <a:pt x="0" y="1"/>
                  </a:lnTo>
                  <a:close/>
                </a:path>
              </a:pathLst>
            </a:custGeom>
            <a:solidFill>
              <a:srgbClr val="3B8B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80" name="Google Shape;2580;p46"/>
            <p:cNvSpPr/>
            <p:nvPr/>
          </p:nvSpPr>
          <p:spPr>
            <a:xfrm rot="-8100000">
              <a:off x="7671852" y="712954"/>
              <a:ext cx="329249" cy="390020"/>
            </a:xfrm>
            <a:custGeom>
              <a:avLst/>
              <a:gdLst/>
              <a:ahLst/>
              <a:cxnLst/>
              <a:rect l="l" t="t" r="r" b="b"/>
              <a:pathLst>
                <a:path w="19515" h="23117" extrusionOk="0">
                  <a:moveTo>
                    <a:pt x="968" y="0"/>
                  </a:moveTo>
                  <a:cubicBezTo>
                    <a:pt x="467" y="500"/>
                    <a:pt x="134" y="1234"/>
                    <a:pt x="0" y="2335"/>
                  </a:cubicBezTo>
                  <a:cubicBezTo>
                    <a:pt x="21" y="2335"/>
                    <a:pt x="42" y="2335"/>
                    <a:pt x="63" y="2335"/>
                  </a:cubicBezTo>
                  <a:cubicBezTo>
                    <a:pt x="5427" y="2335"/>
                    <a:pt x="16956" y="10856"/>
                    <a:pt x="19514" y="23117"/>
                  </a:cubicBezTo>
                  <a:cubicBezTo>
                    <a:pt x="19447" y="22316"/>
                    <a:pt x="16846" y="4703"/>
                    <a:pt x="968"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81" name="Google Shape;2581;p46"/>
            <p:cNvSpPr/>
            <p:nvPr/>
          </p:nvSpPr>
          <p:spPr>
            <a:xfrm rot="-8100000">
              <a:off x="7857956" y="653642"/>
              <a:ext cx="17" cy="17"/>
            </a:xfrm>
            <a:custGeom>
              <a:avLst/>
              <a:gdLst/>
              <a:ahLst/>
              <a:cxnLst/>
              <a:rect l="l" t="t" r="r" b="b"/>
              <a:pathLst>
                <a:path w="1" h="1" extrusionOk="0">
                  <a:moveTo>
                    <a:pt x="0" y="1"/>
                  </a:moveTo>
                  <a:lnTo>
                    <a:pt x="0" y="1"/>
                  </a:lnTo>
                  <a:close/>
                </a:path>
              </a:pathLst>
            </a:custGeom>
            <a:solidFill>
              <a:srgbClr val="5A3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82" name="Google Shape;2582;p46"/>
            <p:cNvSpPr/>
            <p:nvPr/>
          </p:nvSpPr>
          <p:spPr>
            <a:xfrm rot="-8100000">
              <a:off x="7670070" y="705459"/>
              <a:ext cx="312934" cy="401813"/>
            </a:xfrm>
            <a:custGeom>
              <a:avLst/>
              <a:gdLst/>
              <a:ahLst/>
              <a:cxnLst/>
              <a:rect l="l" t="t" r="r" b="b"/>
              <a:pathLst>
                <a:path w="18548" h="23816" extrusionOk="0">
                  <a:moveTo>
                    <a:pt x="1873" y="1"/>
                  </a:moveTo>
                  <a:cubicBezTo>
                    <a:pt x="1122" y="1"/>
                    <a:pt x="482" y="225"/>
                    <a:pt x="1" y="699"/>
                  </a:cubicBezTo>
                  <a:cubicBezTo>
                    <a:pt x="15879" y="5469"/>
                    <a:pt x="18480" y="23015"/>
                    <a:pt x="18547" y="23816"/>
                  </a:cubicBezTo>
                  <a:cubicBezTo>
                    <a:pt x="18380" y="20880"/>
                    <a:pt x="17713" y="18045"/>
                    <a:pt x="16679" y="15410"/>
                  </a:cubicBezTo>
                  <a:cubicBezTo>
                    <a:pt x="16546" y="15143"/>
                    <a:pt x="16412" y="14809"/>
                    <a:pt x="16279" y="14509"/>
                  </a:cubicBezTo>
                  <a:cubicBezTo>
                    <a:pt x="15912" y="13642"/>
                    <a:pt x="15512" y="12741"/>
                    <a:pt x="15045" y="11907"/>
                  </a:cubicBezTo>
                  <a:cubicBezTo>
                    <a:pt x="14444" y="10806"/>
                    <a:pt x="13777" y="9739"/>
                    <a:pt x="13143" y="8805"/>
                  </a:cubicBezTo>
                  <a:cubicBezTo>
                    <a:pt x="12543" y="7971"/>
                    <a:pt x="11909" y="7137"/>
                    <a:pt x="11275" y="6370"/>
                  </a:cubicBezTo>
                  <a:cubicBezTo>
                    <a:pt x="8026" y="2430"/>
                    <a:pt x="4345" y="1"/>
                    <a:pt x="1873"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83" name="Google Shape;2583;p46"/>
            <p:cNvSpPr/>
            <p:nvPr/>
          </p:nvSpPr>
          <p:spPr>
            <a:xfrm rot="-8100000">
              <a:off x="7636265" y="744502"/>
              <a:ext cx="123837" cy="137891"/>
            </a:xfrm>
            <a:custGeom>
              <a:avLst/>
              <a:gdLst/>
              <a:ahLst/>
              <a:cxnLst/>
              <a:rect l="l" t="t" r="r" b="b"/>
              <a:pathLst>
                <a:path w="7340" h="8173" extrusionOk="0">
                  <a:moveTo>
                    <a:pt x="3670" y="0"/>
                  </a:moveTo>
                  <a:cubicBezTo>
                    <a:pt x="1969" y="0"/>
                    <a:pt x="535" y="1368"/>
                    <a:pt x="134" y="3203"/>
                  </a:cubicBezTo>
                  <a:cubicBezTo>
                    <a:pt x="34" y="3570"/>
                    <a:pt x="1" y="3970"/>
                    <a:pt x="1" y="4337"/>
                  </a:cubicBezTo>
                  <a:cubicBezTo>
                    <a:pt x="1" y="4804"/>
                    <a:pt x="101" y="5204"/>
                    <a:pt x="168" y="5571"/>
                  </a:cubicBezTo>
                  <a:cubicBezTo>
                    <a:pt x="635" y="6405"/>
                    <a:pt x="1035" y="7239"/>
                    <a:pt x="1402" y="8173"/>
                  </a:cubicBezTo>
                  <a:cubicBezTo>
                    <a:pt x="1335" y="7873"/>
                    <a:pt x="1302" y="7539"/>
                    <a:pt x="1202" y="7206"/>
                  </a:cubicBezTo>
                  <a:cubicBezTo>
                    <a:pt x="1202" y="6972"/>
                    <a:pt x="1268" y="6705"/>
                    <a:pt x="1302" y="6472"/>
                  </a:cubicBezTo>
                  <a:cubicBezTo>
                    <a:pt x="1602" y="5238"/>
                    <a:pt x="2503" y="4337"/>
                    <a:pt x="3637" y="4337"/>
                  </a:cubicBezTo>
                  <a:cubicBezTo>
                    <a:pt x="4771" y="4337"/>
                    <a:pt x="5672" y="5238"/>
                    <a:pt x="5972" y="6472"/>
                  </a:cubicBezTo>
                  <a:cubicBezTo>
                    <a:pt x="6005" y="6705"/>
                    <a:pt x="6039" y="6972"/>
                    <a:pt x="6039" y="7206"/>
                  </a:cubicBezTo>
                  <a:cubicBezTo>
                    <a:pt x="6039" y="7539"/>
                    <a:pt x="6005" y="7873"/>
                    <a:pt x="5938" y="8173"/>
                  </a:cubicBezTo>
                  <a:cubicBezTo>
                    <a:pt x="6305" y="7306"/>
                    <a:pt x="6706" y="6405"/>
                    <a:pt x="7173" y="5571"/>
                  </a:cubicBezTo>
                  <a:cubicBezTo>
                    <a:pt x="7306" y="5171"/>
                    <a:pt x="7339" y="4737"/>
                    <a:pt x="7339" y="4337"/>
                  </a:cubicBezTo>
                  <a:cubicBezTo>
                    <a:pt x="7339" y="3903"/>
                    <a:pt x="7306" y="3536"/>
                    <a:pt x="7206" y="3203"/>
                  </a:cubicBezTo>
                  <a:cubicBezTo>
                    <a:pt x="6806" y="1368"/>
                    <a:pt x="5371" y="0"/>
                    <a:pt x="3670"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84" name="Google Shape;2584;p46"/>
            <p:cNvSpPr/>
            <p:nvPr/>
          </p:nvSpPr>
          <p:spPr>
            <a:xfrm rot="-8100000">
              <a:off x="7857956" y="653642"/>
              <a:ext cx="17" cy="17"/>
            </a:xfrm>
            <a:custGeom>
              <a:avLst/>
              <a:gdLst/>
              <a:ahLst/>
              <a:cxnLst/>
              <a:rect l="l" t="t" r="r" b="b"/>
              <a:pathLst>
                <a:path w="1" h="1" extrusionOk="0">
                  <a:moveTo>
                    <a:pt x="0" y="1"/>
                  </a:moveTo>
                  <a:lnTo>
                    <a:pt x="0" y="1"/>
                  </a:lnTo>
                  <a:lnTo>
                    <a:pt x="0" y="1"/>
                  </a:lnTo>
                  <a:close/>
                </a:path>
              </a:pathLst>
            </a:custGeom>
            <a:solidFill>
              <a:srgbClr val="3B8B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85" name="Google Shape;2585;p46"/>
            <p:cNvSpPr/>
            <p:nvPr/>
          </p:nvSpPr>
          <p:spPr>
            <a:xfrm rot="-8100000">
              <a:off x="7857956" y="653642"/>
              <a:ext cx="17" cy="17"/>
            </a:xfrm>
            <a:custGeom>
              <a:avLst/>
              <a:gdLst/>
              <a:ahLst/>
              <a:cxnLst/>
              <a:rect l="l" t="t" r="r" b="b"/>
              <a:pathLst>
                <a:path w="1" h="1" extrusionOk="0">
                  <a:moveTo>
                    <a:pt x="0" y="1"/>
                  </a:moveTo>
                  <a:close/>
                </a:path>
              </a:pathLst>
            </a:custGeom>
            <a:solidFill>
              <a:srgbClr val="3B8B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86" name="Google Shape;2586;p46"/>
            <p:cNvSpPr/>
            <p:nvPr/>
          </p:nvSpPr>
          <p:spPr>
            <a:xfrm rot="-8100000">
              <a:off x="7681836" y="765954"/>
              <a:ext cx="448564" cy="313491"/>
            </a:xfrm>
            <a:custGeom>
              <a:avLst/>
              <a:gdLst/>
              <a:ahLst/>
              <a:cxnLst/>
              <a:rect l="l" t="t" r="r" b="b"/>
              <a:pathLst>
                <a:path w="26587" h="18581" extrusionOk="0">
                  <a:moveTo>
                    <a:pt x="3403" y="1"/>
                  </a:moveTo>
                  <a:lnTo>
                    <a:pt x="3403" y="1"/>
                  </a:lnTo>
                  <a:cubicBezTo>
                    <a:pt x="2569" y="935"/>
                    <a:pt x="2402" y="2469"/>
                    <a:pt x="3236" y="4871"/>
                  </a:cubicBezTo>
                  <a:cubicBezTo>
                    <a:pt x="7539" y="17147"/>
                    <a:pt x="26586" y="18581"/>
                    <a:pt x="26586" y="18581"/>
                  </a:cubicBezTo>
                  <a:cubicBezTo>
                    <a:pt x="25952" y="18314"/>
                    <a:pt x="1" y="8774"/>
                    <a:pt x="3403" y="1"/>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87" name="Google Shape;2587;p46"/>
            <p:cNvSpPr/>
            <p:nvPr/>
          </p:nvSpPr>
          <p:spPr>
            <a:xfrm rot="-8100000">
              <a:off x="7857956" y="653642"/>
              <a:ext cx="17" cy="17"/>
            </a:xfrm>
            <a:custGeom>
              <a:avLst/>
              <a:gdLst/>
              <a:ahLst/>
              <a:cxnLst/>
              <a:rect l="l" t="t" r="r" b="b"/>
              <a:pathLst>
                <a:path w="1" h="1" extrusionOk="0">
                  <a:moveTo>
                    <a:pt x="0" y="1"/>
                  </a:moveTo>
                  <a:lnTo>
                    <a:pt x="0" y="1"/>
                  </a:lnTo>
                  <a:lnTo>
                    <a:pt x="0" y="1"/>
                  </a:lnTo>
                  <a:lnTo>
                    <a:pt x="0" y="1"/>
                  </a:lnTo>
                  <a:close/>
                </a:path>
              </a:pathLst>
            </a:custGeom>
            <a:solidFill>
              <a:srgbClr val="5A3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88" name="Google Shape;2588;p46"/>
            <p:cNvSpPr/>
            <p:nvPr/>
          </p:nvSpPr>
          <p:spPr>
            <a:xfrm rot="-8100000">
              <a:off x="7448939" y="484242"/>
              <a:ext cx="312917" cy="401442"/>
            </a:xfrm>
            <a:custGeom>
              <a:avLst/>
              <a:gdLst/>
              <a:ahLst/>
              <a:cxnLst/>
              <a:rect l="l" t="t" r="r" b="b"/>
              <a:pathLst>
                <a:path w="18547" h="23794" extrusionOk="0">
                  <a:moveTo>
                    <a:pt x="16711" y="1"/>
                  </a:moveTo>
                  <a:cubicBezTo>
                    <a:pt x="14247" y="1"/>
                    <a:pt x="10561" y="2442"/>
                    <a:pt x="7272" y="6348"/>
                  </a:cubicBezTo>
                  <a:cubicBezTo>
                    <a:pt x="6638" y="7115"/>
                    <a:pt x="6004" y="7882"/>
                    <a:pt x="5437" y="8783"/>
                  </a:cubicBezTo>
                  <a:cubicBezTo>
                    <a:pt x="4704" y="9784"/>
                    <a:pt x="4103" y="10818"/>
                    <a:pt x="3503" y="11885"/>
                  </a:cubicBezTo>
                  <a:cubicBezTo>
                    <a:pt x="3036" y="12719"/>
                    <a:pt x="2635" y="13553"/>
                    <a:pt x="2268" y="14487"/>
                  </a:cubicBezTo>
                  <a:cubicBezTo>
                    <a:pt x="2135" y="14787"/>
                    <a:pt x="2002" y="15121"/>
                    <a:pt x="1868" y="15388"/>
                  </a:cubicBezTo>
                  <a:cubicBezTo>
                    <a:pt x="867" y="18023"/>
                    <a:pt x="167" y="20858"/>
                    <a:pt x="0" y="23794"/>
                  </a:cubicBezTo>
                  <a:cubicBezTo>
                    <a:pt x="134" y="23026"/>
                    <a:pt x="2669" y="5447"/>
                    <a:pt x="18547" y="677"/>
                  </a:cubicBezTo>
                  <a:cubicBezTo>
                    <a:pt x="18072" y="217"/>
                    <a:pt x="17446" y="1"/>
                    <a:pt x="1671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89" name="Google Shape;2589;p46"/>
            <p:cNvSpPr/>
            <p:nvPr/>
          </p:nvSpPr>
          <p:spPr>
            <a:xfrm rot="-8100000">
              <a:off x="7363311" y="448539"/>
              <a:ext cx="449678" cy="312360"/>
            </a:xfrm>
            <a:custGeom>
              <a:avLst/>
              <a:gdLst/>
              <a:ahLst/>
              <a:cxnLst/>
              <a:rect l="l" t="t" r="r" b="b"/>
              <a:pathLst>
                <a:path w="26653" h="18514" extrusionOk="0">
                  <a:moveTo>
                    <a:pt x="23184" y="0"/>
                  </a:moveTo>
                  <a:lnTo>
                    <a:pt x="23184" y="0"/>
                  </a:lnTo>
                  <a:cubicBezTo>
                    <a:pt x="26653" y="8773"/>
                    <a:pt x="401" y="18380"/>
                    <a:pt x="1" y="18514"/>
                  </a:cubicBezTo>
                  <a:cubicBezTo>
                    <a:pt x="301" y="18514"/>
                    <a:pt x="19114" y="17046"/>
                    <a:pt x="23351" y="4837"/>
                  </a:cubicBezTo>
                  <a:cubicBezTo>
                    <a:pt x="24151" y="2435"/>
                    <a:pt x="23984" y="901"/>
                    <a:pt x="23184" y="0"/>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90" name="Google Shape;2590;p46"/>
            <p:cNvSpPr/>
            <p:nvPr/>
          </p:nvSpPr>
          <p:spPr>
            <a:xfrm rot="-8100000">
              <a:off x="7439038" y="480140"/>
              <a:ext cx="329249" cy="390020"/>
            </a:xfrm>
            <a:custGeom>
              <a:avLst/>
              <a:gdLst/>
              <a:ahLst/>
              <a:cxnLst/>
              <a:rect l="l" t="t" r="r" b="b"/>
              <a:pathLst>
                <a:path w="19515" h="23117" extrusionOk="0">
                  <a:moveTo>
                    <a:pt x="18547" y="0"/>
                  </a:moveTo>
                  <a:cubicBezTo>
                    <a:pt x="2635" y="4770"/>
                    <a:pt x="67" y="22349"/>
                    <a:pt x="0" y="23117"/>
                  </a:cubicBezTo>
                  <a:cubicBezTo>
                    <a:pt x="2625" y="10856"/>
                    <a:pt x="14088" y="2335"/>
                    <a:pt x="19452" y="2335"/>
                  </a:cubicBezTo>
                  <a:cubicBezTo>
                    <a:pt x="19473" y="2335"/>
                    <a:pt x="19493" y="2335"/>
                    <a:pt x="19514" y="2335"/>
                  </a:cubicBezTo>
                  <a:cubicBezTo>
                    <a:pt x="19381" y="1268"/>
                    <a:pt x="19047" y="500"/>
                    <a:pt x="18547"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91" name="Google Shape;2591;p46"/>
            <p:cNvSpPr/>
            <p:nvPr/>
          </p:nvSpPr>
          <p:spPr>
            <a:xfrm rot="-8100000">
              <a:off x="7688015" y="741641"/>
              <a:ext cx="81625" cy="79937"/>
            </a:xfrm>
            <a:custGeom>
              <a:avLst/>
              <a:gdLst/>
              <a:ahLst/>
              <a:cxnLst/>
              <a:rect l="l" t="t" r="r" b="b"/>
              <a:pathLst>
                <a:path w="4838" h="4738" extrusionOk="0">
                  <a:moveTo>
                    <a:pt x="2403" y="1"/>
                  </a:moveTo>
                  <a:cubicBezTo>
                    <a:pt x="1302" y="1"/>
                    <a:pt x="368" y="902"/>
                    <a:pt x="68" y="2136"/>
                  </a:cubicBezTo>
                  <a:cubicBezTo>
                    <a:pt x="34" y="2369"/>
                    <a:pt x="1" y="2636"/>
                    <a:pt x="1" y="2870"/>
                  </a:cubicBezTo>
                  <a:cubicBezTo>
                    <a:pt x="1" y="3203"/>
                    <a:pt x="34" y="3537"/>
                    <a:pt x="201" y="3837"/>
                  </a:cubicBezTo>
                  <a:cubicBezTo>
                    <a:pt x="334" y="4137"/>
                    <a:pt x="434" y="4471"/>
                    <a:pt x="568" y="4738"/>
                  </a:cubicBezTo>
                  <a:cubicBezTo>
                    <a:pt x="1002" y="4070"/>
                    <a:pt x="1702" y="3670"/>
                    <a:pt x="2436" y="3670"/>
                  </a:cubicBezTo>
                  <a:cubicBezTo>
                    <a:pt x="3203" y="3670"/>
                    <a:pt x="3870" y="4070"/>
                    <a:pt x="4337" y="4738"/>
                  </a:cubicBezTo>
                  <a:cubicBezTo>
                    <a:pt x="4437" y="4404"/>
                    <a:pt x="4571" y="4137"/>
                    <a:pt x="4704" y="3837"/>
                  </a:cubicBezTo>
                  <a:cubicBezTo>
                    <a:pt x="4771" y="3537"/>
                    <a:pt x="4838" y="3203"/>
                    <a:pt x="4838" y="2870"/>
                  </a:cubicBezTo>
                  <a:cubicBezTo>
                    <a:pt x="4838" y="2636"/>
                    <a:pt x="4771" y="2369"/>
                    <a:pt x="4738" y="2136"/>
                  </a:cubicBezTo>
                  <a:cubicBezTo>
                    <a:pt x="4471" y="902"/>
                    <a:pt x="3537" y="1"/>
                    <a:pt x="2403"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92" name="Google Shape;2592;p46"/>
            <p:cNvSpPr/>
            <p:nvPr/>
          </p:nvSpPr>
          <p:spPr>
            <a:xfrm rot="2700000">
              <a:off x="7526595" y="945524"/>
              <a:ext cx="6949" cy="56487"/>
            </a:xfrm>
            <a:custGeom>
              <a:avLst/>
              <a:gdLst/>
              <a:ahLst/>
              <a:cxnLst/>
              <a:rect l="l" t="t" r="r" b="b"/>
              <a:pathLst>
                <a:path w="468" h="3804" extrusionOk="0">
                  <a:moveTo>
                    <a:pt x="200" y="1"/>
                  </a:moveTo>
                  <a:cubicBezTo>
                    <a:pt x="200" y="1"/>
                    <a:pt x="200" y="201"/>
                    <a:pt x="167" y="601"/>
                  </a:cubicBezTo>
                  <a:cubicBezTo>
                    <a:pt x="134" y="901"/>
                    <a:pt x="100" y="1435"/>
                    <a:pt x="34" y="1869"/>
                  </a:cubicBezTo>
                  <a:cubicBezTo>
                    <a:pt x="34" y="2135"/>
                    <a:pt x="0" y="2369"/>
                    <a:pt x="0" y="2569"/>
                  </a:cubicBezTo>
                  <a:cubicBezTo>
                    <a:pt x="0" y="2836"/>
                    <a:pt x="0" y="3036"/>
                    <a:pt x="34" y="3203"/>
                  </a:cubicBezTo>
                  <a:cubicBezTo>
                    <a:pt x="100" y="3536"/>
                    <a:pt x="200" y="3803"/>
                    <a:pt x="200" y="3803"/>
                  </a:cubicBezTo>
                  <a:lnTo>
                    <a:pt x="267" y="3803"/>
                  </a:lnTo>
                  <a:cubicBezTo>
                    <a:pt x="267" y="3803"/>
                    <a:pt x="367" y="3603"/>
                    <a:pt x="434" y="3203"/>
                  </a:cubicBezTo>
                  <a:cubicBezTo>
                    <a:pt x="434" y="3003"/>
                    <a:pt x="467" y="2803"/>
                    <a:pt x="467" y="2569"/>
                  </a:cubicBezTo>
                  <a:cubicBezTo>
                    <a:pt x="467" y="2336"/>
                    <a:pt x="434" y="2135"/>
                    <a:pt x="434" y="1869"/>
                  </a:cubicBezTo>
                  <a:cubicBezTo>
                    <a:pt x="367" y="1435"/>
                    <a:pt x="334" y="968"/>
                    <a:pt x="300" y="601"/>
                  </a:cubicBezTo>
                  <a:cubicBezTo>
                    <a:pt x="300" y="267"/>
                    <a:pt x="267" y="1"/>
                    <a:pt x="267"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93" name="Google Shape;2593;p46"/>
            <p:cNvSpPr/>
            <p:nvPr/>
          </p:nvSpPr>
          <p:spPr>
            <a:xfrm rot="2700000">
              <a:off x="7499632" y="924947"/>
              <a:ext cx="25288" cy="52017"/>
            </a:xfrm>
            <a:custGeom>
              <a:avLst/>
              <a:gdLst/>
              <a:ahLst/>
              <a:cxnLst/>
              <a:rect l="l" t="t" r="r" b="b"/>
              <a:pathLst>
                <a:path w="1703" h="3503" extrusionOk="0">
                  <a:moveTo>
                    <a:pt x="1669" y="0"/>
                  </a:moveTo>
                  <a:cubicBezTo>
                    <a:pt x="1669" y="0"/>
                    <a:pt x="1502" y="134"/>
                    <a:pt x="1335" y="467"/>
                  </a:cubicBezTo>
                  <a:cubicBezTo>
                    <a:pt x="1102" y="834"/>
                    <a:pt x="902" y="1235"/>
                    <a:pt x="668" y="1668"/>
                  </a:cubicBezTo>
                  <a:cubicBezTo>
                    <a:pt x="535" y="1868"/>
                    <a:pt x="368" y="2069"/>
                    <a:pt x="268" y="2269"/>
                  </a:cubicBezTo>
                  <a:cubicBezTo>
                    <a:pt x="201" y="2502"/>
                    <a:pt x="101" y="2702"/>
                    <a:pt x="68" y="2869"/>
                  </a:cubicBezTo>
                  <a:cubicBezTo>
                    <a:pt x="1" y="3236"/>
                    <a:pt x="1" y="3503"/>
                    <a:pt x="1" y="3503"/>
                  </a:cubicBezTo>
                  <a:lnTo>
                    <a:pt x="34" y="3503"/>
                  </a:lnTo>
                  <a:cubicBezTo>
                    <a:pt x="34" y="3503"/>
                    <a:pt x="234" y="3336"/>
                    <a:pt x="468" y="3036"/>
                  </a:cubicBezTo>
                  <a:cubicBezTo>
                    <a:pt x="568" y="2869"/>
                    <a:pt x="701" y="2702"/>
                    <a:pt x="801" y="2502"/>
                  </a:cubicBezTo>
                  <a:cubicBezTo>
                    <a:pt x="868" y="2269"/>
                    <a:pt x="968" y="2035"/>
                    <a:pt x="1035" y="1835"/>
                  </a:cubicBezTo>
                  <a:cubicBezTo>
                    <a:pt x="1202" y="1368"/>
                    <a:pt x="1369" y="901"/>
                    <a:pt x="1502" y="568"/>
                  </a:cubicBezTo>
                  <a:cubicBezTo>
                    <a:pt x="1635" y="201"/>
                    <a:pt x="1702" y="0"/>
                    <a:pt x="1702"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94" name="Google Shape;2594;p46"/>
            <p:cNvSpPr/>
            <p:nvPr/>
          </p:nvSpPr>
          <p:spPr>
            <a:xfrm rot="2700000">
              <a:off x="7482988" y="897238"/>
              <a:ext cx="38653" cy="44667"/>
            </a:xfrm>
            <a:custGeom>
              <a:avLst/>
              <a:gdLst/>
              <a:ahLst/>
              <a:cxnLst/>
              <a:rect l="l" t="t" r="r" b="b"/>
              <a:pathLst>
                <a:path w="2603" h="3008" extrusionOk="0">
                  <a:moveTo>
                    <a:pt x="2589" y="0"/>
                  </a:moveTo>
                  <a:cubicBezTo>
                    <a:pt x="2535" y="0"/>
                    <a:pt x="2373" y="135"/>
                    <a:pt x="2102" y="406"/>
                  </a:cubicBezTo>
                  <a:cubicBezTo>
                    <a:pt x="1802" y="672"/>
                    <a:pt x="1469" y="1039"/>
                    <a:pt x="1135" y="1373"/>
                  </a:cubicBezTo>
                  <a:lnTo>
                    <a:pt x="635" y="1873"/>
                  </a:lnTo>
                  <a:cubicBezTo>
                    <a:pt x="468" y="2040"/>
                    <a:pt x="335" y="2207"/>
                    <a:pt x="268" y="2374"/>
                  </a:cubicBezTo>
                  <a:cubicBezTo>
                    <a:pt x="101" y="2707"/>
                    <a:pt x="1" y="2974"/>
                    <a:pt x="1" y="2974"/>
                  </a:cubicBezTo>
                  <a:lnTo>
                    <a:pt x="68" y="3007"/>
                  </a:lnTo>
                  <a:cubicBezTo>
                    <a:pt x="68" y="3007"/>
                    <a:pt x="301" y="2874"/>
                    <a:pt x="601" y="2607"/>
                  </a:cubicBezTo>
                  <a:cubicBezTo>
                    <a:pt x="768" y="2507"/>
                    <a:pt x="902" y="2340"/>
                    <a:pt x="1068" y="2174"/>
                  </a:cubicBezTo>
                  <a:cubicBezTo>
                    <a:pt x="1168" y="2007"/>
                    <a:pt x="1335" y="1773"/>
                    <a:pt x="1469" y="1573"/>
                  </a:cubicBezTo>
                  <a:cubicBezTo>
                    <a:pt x="1769" y="1206"/>
                    <a:pt x="2069" y="773"/>
                    <a:pt x="2269" y="506"/>
                  </a:cubicBezTo>
                  <a:cubicBezTo>
                    <a:pt x="2469" y="205"/>
                    <a:pt x="2603" y="5"/>
                    <a:pt x="2603" y="5"/>
                  </a:cubicBezTo>
                  <a:cubicBezTo>
                    <a:pt x="2600" y="2"/>
                    <a:pt x="2595" y="0"/>
                    <a:pt x="2589"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95" name="Google Shape;2595;p46"/>
            <p:cNvSpPr/>
            <p:nvPr/>
          </p:nvSpPr>
          <p:spPr>
            <a:xfrm rot="2700000">
              <a:off x="7470553" y="873371"/>
              <a:ext cx="47072" cy="36232"/>
            </a:xfrm>
            <a:custGeom>
              <a:avLst/>
              <a:gdLst/>
              <a:ahLst/>
              <a:cxnLst/>
              <a:rect l="l" t="t" r="r" b="b"/>
              <a:pathLst>
                <a:path w="3170" h="2440" extrusionOk="0">
                  <a:moveTo>
                    <a:pt x="3157" y="0"/>
                  </a:moveTo>
                  <a:cubicBezTo>
                    <a:pt x="3100" y="0"/>
                    <a:pt x="2901" y="153"/>
                    <a:pt x="2535" y="305"/>
                  </a:cubicBezTo>
                  <a:cubicBezTo>
                    <a:pt x="2202" y="472"/>
                    <a:pt x="1835" y="772"/>
                    <a:pt x="1435" y="1072"/>
                  </a:cubicBezTo>
                  <a:cubicBezTo>
                    <a:pt x="1268" y="1239"/>
                    <a:pt x="1001" y="1339"/>
                    <a:pt x="834" y="1472"/>
                  </a:cubicBezTo>
                  <a:cubicBezTo>
                    <a:pt x="667" y="1606"/>
                    <a:pt x="501" y="1773"/>
                    <a:pt x="367" y="1906"/>
                  </a:cubicBezTo>
                  <a:cubicBezTo>
                    <a:pt x="134" y="2140"/>
                    <a:pt x="0" y="2406"/>
                    <a:pt x="0" y="2406"/>
                  </a:cubicBezTo>
                  <a:lnTo>
                    <a:pt x="34" y="2440"/>
                  </a:lnTo>
                  <a:cubicBezTo>
                    <a:pt x="34" y="2440"/>
                    <a:pt x="301" y="2340"/>
                    <a:pt x="634" y="2173"/>
                  </a:cubicBezTo>
                  <a:cubicBezTo>
                    <a:pt x="801" y="2106"/>
                    <a:pt x="1001" y="1973"/>
                    <a:pt x="1168" y="1839"/>
                  </a:cubicBezTo>
                  <a:cubicBezTo>
                    <a:pt x="1368" y="1673"/>
                    <a:pt x="1535" y="1506"/>
                    <a:pt x="1702" y="1339"/>
                  </a:cubicBezTo>
                  <a:cubicBezTo>
                    <a:pt x="2102" y="1005"/>
                    <a:pt x="2469" y="672"/>
                    <a:pt x="2702" y="438"/>
                  </a:cubicBezTo>
                  <a:cubicBezTo>
                    <a:pt x="3002" y="172"/>
                    <a:pt x="3169" y="5"/>
                    <a:pt x="3169" y="5"/>
                  </a:cubicBezTo>
                  <a:cubicBezTo>
                    <a:pt x="3166" y="2"/>
                    <a:pt x="3162" y="0"/>
                    <a:pt x="3157"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96" name="Google Shape;2596;p46"/>
            <p:cNvSpPr/>
            <p:nvPr/>
          </p:nvSpPr>
          <p:spPr>
            <a:xfrm rot="2700000">
              <a:off x="7459515" y="849611"/>
              <a:ext cx="53012" cy="25585"/>
            </a:xfrm>
            <a:custGeom>
              <a:avLst/>
              <a:gdLst/>
              <a:ahLst/>
              <a:cxnLst/>
              <a:rect l="l" t="t" r="r" b="b"/>
              <a:pathLst>
                <a:path w="3570" h="1723" extrusionOk="0">
                  <a:moveTo>
                    <a:pt x="3538" y="0"/>
                  </a:moveTo>
                  <a:cubicBezTo>
                    <a:pt x="3463" y="0"/>
                    <a:pt x="3263" y="84"/>
                    <a:pt x="3003" y="188"/>
                  </a:cubicBezTo>
                  <a:cubicBezTo>
                    <a:pt x="2636" y="322"/>
                    <a:pt x="2169" y="522"/>
                    <a:pt x="1702" y="689"/>
                  </a:cubicBezTo>
                  <a:cubicBezTo>
                    <a:pt x="1502" y="755"/>
                    <a:pt x="1235" y="855"/>
                    <a:pt x="1035" y="922"/>
                  </a:cubicBezTo>
                  <a:cubicBezTo>
                    <a:pt x="834" y="1056"/>
                    <a:pt x="668" y="1156"/>
                    <a:pt x="501" y="1256"/>
                  </a:cubicBezTo>
                  <a:cubicBezTo>
                    <a:pt x="167" y="1489"/>
                    <a:pt x="1" y="1689"/>
                    <a:pt x="1" y="1689"/>
                  </a:cubicBezTo>
                  <a:lnTo>
                    <a:pt x="34" y="1723"/>
                  </a:lnTo>
                  <a:cubicBezTo>
                    <a:pt x="34" y="1723"/>
                    <a:pt x="301" y="1723"/>
                    <a:pt x="668" y="1589"/>
                  </a:cubicBezTo>
                  <a:cubicBezTo>
                    <a:pt x="834" y="1556"/>
                    <a:pt x="1035" y="1489"/>
                    <a:pt x="1235" y="1389"/>
                  </a:cubicBezTo>
                  <a:lnTo>
                    <a:pt x="1869" y="1022"/>
                  </a:lnTo>
                  <a:cubicBezTo>
                    <a:pt x="2302" y="755"/>
                    <a:pt x="2702" y="555"/>
                    <a:pt x="3036" y="355"/>
                  </a:cubicBezTo>
                  <a:cubicBezTo>
                    <a:pt x="3370" y="155"/>
                    <a:pt x="3570" y="21"/>
                    <a:pt x="3570" y="21"/>
                  </a:cubicBezTo>
                  <a:cubicBezTo>
                    <a:pt x="3570" y="7"/>
                    <a:pt x="3559" y="0"/>
                    <a:pt x="3538"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97" name="Google Shape;2597;p46"/>
            <p:cNvSpPr/>
            <p:nvPr/>
          </p:nvSpPr>
          <p:spPr>
            <a:xfrm rot="2700000">
              <a:off x="7466037" y="825204"/>
              <a:ext cx="55982" cy="19156"/>
            </a:xfrm>
            <a:custGeom>
              <a:avLst/>
              <a:gdLst/>
              <a:ahLst/>
              <a:cxnLst/>
              <a:rect l="l" t="t" r="r" b="b"/>
              <a:pathLst>
                <a:path w="3770" h="1290" extrusionOk="0">
                  <a:moveTo>
                    <a:pt x="3770" y="0"/>
                  </a:moveTo>
                  <a:cubicBezTo>
                    <a:pt x="3770" y="0"/>
                    <a:pt x="3536" y="67"/>
                    <a:pt x="3136" y="167"/>
                  </a:cubicBezTo>
                  <a:cubicBezTo>
                    <a:pt x="2769" y="234"/>
                    <a:pt x="2302" y="367"/>
                    <a:pt x="1802" y="501"/>
                  </a:cubicBezTo>
                  <a:cubicBezTo>
                    <a:pt x="1568" y="534"/>
                    <a:pt x="1301" y="567"/>
                    <a:pt x="1101" y="668"/>
                  </a:cubicBezTo>
                  <a:cubicBezTo>
                    <a:pt x="901" y="734"/>
                    <a:pt x="701" y="834"/>
                    <a:pt x="534" y="901"/>
                  </a:cubicBezTo>
                  <a:cubicBezTo>
                    <a:pt x="201" y="1068"/>
                    <a:pt x="0" y="1235"/>
                    <a:pt x="0" y="1235"/>
                  </a:cubicBezTo>
                  <a:lnTo>
                    <a:pt x="0" y="1268"/>
                  </a:lnTo>
                  <a:cubicBezTo>
                    <a:pt x="0" y="1268"/>
                    <a:pt x="88" y="1290"/>
                    <a:pt x="237" y="1290"/>
                  </a:cubicBezTo>
                  <a:cubicBezTo>
                    <a:pt x="349" y="1290"/>
                    <a:pt x="496" y="1278"/>
                    <a:pt x="668" y="1235"/>
                  </a:cubicBezTo>
                  <a:cubicBezTo>
                    <a:pt x="868" y="1201"/>
                    <a:pt x="1068" y="1168"/>
                    <a:pt x="1268" y="1068"/>
                  </a:cubicBezTo>
                  <a:cubicBezTo>
                    <a:pt x="1502" y="1001"/>
                    <a:pt x="1702" y="868"/>
                    <a:pt x="1935" y="801"/>
                  </a:cubicBezTo>
                  <a:cubicBezTo>
                    <a:pt x="2402" y="567"/>
                    <a:pt x="2869" y="401"/>
                    <a:pt x="3203" y="234"/>
                  </a:cubicBezTo>
                  <a:cubicBezTo>
                    <a:pt x="3570" y="134"/>
                    <a:pt x="3770" y="0"/>
                    <a:pt x="3770"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98" name="Google Shape;2598;p46"/>
            <p:cNvSpPr/>
            <p:nvPr/>
          </p:nvSpPr>
          <p:spPr>
            <a:xfrm rot="2700000">
              <a:off x="7475352" y="799574"/>
              <a:ext cx="58951" cy="12399"/>
            </a:xfrm>
            <a:custGeom>
              <a:avLst/>
              <a:gdLst/>
              <a:ahLst/>
              <a:cxnLst/>
              <a:rect l="l" t="t" r="r" b="b"/>
              <a:pathLst>
                <a:path w="3970" h="835" extrusionOk="0">
                  <a:moveTo>
                    <a:pt x="3970" y="1"/>
                  </a:moveTo>
                  <a:cubicBezTo>
                    <a:pt x="3970" y="1"/>
                    <a:pt x="3703" y="1"/>
                    <a:pt x="3336" y="34"/>
                  </a:cubicBezTo>
                  <a:cubicBezTo>
                    <a:pt x="2969" y="67"/>
                    <a:pt x="2469" y="167"/>
                    <a:pt x="1968" y="201"/>
                  </a:cubicBezTo>
                  <a:cubicBezTo>
                    <a:pt x="1701" y="234"/>
                    <a:pt x="1468" y="234"/>
                    <a:pt x="1201" y="301"/>
                  </a:cubicBezTo>
                  <a:cubicBezTo>
                    <a:pt x="967" y="334"/>
                    <a:pt x="734" y="367"/>
                    <a:pt x="567" y="468"/>
                  </a:cubicBezTo>
                  <a:cubicBezTo>
                    <a:pt x="200" y="568"/>
                    <a:pt x="0" y="734"/>
                    <a:pt x="0" y="734"/>
                  </a:cubicBezTo>
                  <a:lnTo>
                    <a:pt x="0" y="801"/>
                  </a:lnTo>
                  <a:cubicBezTo>
                    <a:pt x="0" y="801"/>
                    <a:pt x="300" y="834"/>
                    <a:pt x="667" y="834"/>
                  </a:cubicBezTo>
                  <a:cubicBezTo>
                    <a:pt x="834" y="801"/>
                    <a:pt x="1034" y="801"/>
                    <a:pt x="1301" y="734"/>
                  </a:cubicBezTo>
                  <a:cubicBezTo>
                    <a:pt x="1501" y="668"/>
                    <a:pt x="1735" y="568"/>
                    <a:pt x="2002" y="534"/>
                  </a:cubicBezTo>
                  <a:cubicBezTo>
                    <a:pt x="2502" y="401"/>
                    <a:pt x="2969" y="301"/>
                    <a:pt x="3336" y="167"/>
                  </a:cubicBezTo>
                  <a:cubicBezTo>
                    <a:pt x="3703" y="67"/>
                    <a:pt x="3970" y="1"/>
                    <a:pt x="3970"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99" name="Google Shape;2599;p46"/>
            <p:cNvSpPr/>
            <p:nvPr/>
          </p:nvSpPr>
          <p:spPr>
            <a:xfrm rot="2700000">
              <a:off x="7540823" y="965011"/>
              <a:ext cx="25778" cy="52032"/>
            </a:xfrm>
            <a:custGeom>
              <a:avLst/>
              <a:gdLst/>
              <a:ahLst/>
              <a:cxnLst/>
              <a:rect l="l" t="t" r="r" b="b"/>
              <a:pathLst>
                <a:path w="1736" h="3504" extrusionOk="0">
                  <a:moveTo>
                    <a:pt x="1" y="1"/>
                  </a:moveTo>
                  <a:cubicBezTo>
                    <a:pt x="1" y="1"/>
                    <a:pt x="101" y="268"/>
                    <a:pt x="234" y="601"/>
                  </a:cubicBezTo>
                  <a:cubicBezTo>
                    <a:pt x="334" y="968"/>
                    <a:pt x="535" y="1402"/>
                    <a:pt x="668" y="1835"/>
                  </a:cubicBezTo>
                  <a:cubicBezTo>
                    <a:pt x="768" y="2102"/>
                    <a:pt x="868" y="2302"/>
                    <a:pt x="935" y="2503"/>
                  </a:cubicBezTo>
                  <a:cubicBezTo>
                    <a:pt x="1068" y="2736"/>
                    <a:pt x="1135" y="2903"/>
                    <a:pt x="1268" y="3070"/>
                  </a:cubicBezTo>
                  <a:cubicBezTo>
                    <a:pt x="1469" y="3336"/>
                    <a:pt x="1702" y="3503"/>
                    <a:pt x="1702" y="3503"/>
                  </a:cubicBezTo>
                  <a:lnTo>
                    <a:pt x="1735" y="3503"/>
                  </a:lnTo>
                  <a:cubicBezTo>
                    <a:pt x="1735" y="3503"/>
                    <a:pt x="1735" y="3236"/>
                    <a:pt x="1635" y="2903"/>
                  </a:cubicBezTo>
                  <a:cubicBezTo>
                    <a:pt x="1602" y="2736"/>
                    <a:pt x="1535" y="2503"/>
                    <a:pt x="1435" y="2302"/>
                  </a:cubicBezTo>
                  <a:lnTo>
                    <a:pt x="1068" y="1669"/>
                  </a:lnTo>
                  <a:cubicBezTo>
                    <a:pt x="801" y="1268"/>
                    <a:pt x="601" y="801"/>
                    <a:pt x="401" y="501"/>
                  </a:cubicBezTo>
                  <a:cubicBezTo>
                    <a:pt x="201" y="234"/>
                    <a:pt x="68" y="1"/>
                    <a:pt x="68"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00" name="Google Shape;2600;p46"/>
            <p:cNvSpPr/>
            <p:nvPr/>
          </p:nvSpPr>
          <p:spPr>
            <a:xfrm rot="2700000">
              <a:off x="7556225" y="979025"/>
              <a:ext cx="38163" cy="44607"/>
            </a:xfrm>
            <a:custGeom>
              <a:avLst/>
              <a:gdLst/>
              <a:ahLst/>
              <a:cxnLst/>
              <a:rect l="l" t="t" r="r" b="b"/>
              <a:pathLst>
                <a:path w="2570" h="3004" extrusionOk="0">
                  <a:moveTo>
                    <a:pt x="34" y="1"/>
                  </a:moveTo>
                  <a:cubicBezTo>
                    <a:pt x="1" y="34"/>
                    <a:pt x="134" y="234"/>
                    <a:pt x="334" y="501"/>
                  </a:cubicBezTo>
                  <a:cubicBezTo>
                    <a:pt x="534" y="768"/>
                    <a:pt x="834" y="1202"/>
                    <a:pt x="1135" y="1569"/>
                  </a:cubicBezTo>
                  <a:cubicBezTo>
                    <a:pt x="1235" y="1769"/>
                    <a:pt x="1402" y="2002"/>
                    <a:pt x="1535" y="2169"/>
                  </a:cubicBezTo>
                  <a:cubicBezTo>
                    <a:pt x="1702" y="2369"/>
                    <a:pt x="1869" y="2469"/>
                    <a:pt x="2002" y="2603"/>
                  </a:cubicBezTo>
                  <a:cubicBezTo>
                    <a:pt x="2302" y="2870"/>
                    <a:pt x="2536" y="3003"/>
                    <a:pt x="2536" y="3003"/>
                  </a:cubicBezTo>
                  <a:lnTo>
                    <a:pt x="2569" y="2936"/>
                  </a:lnTo>
                  <a:cubicBezTo>
                    <a:pt x="2569" y="2936"/>
                    <a:pt x="2536" y="2703"/>
                    <a:pt x="2336" y="2369"/>
                  </a:cubicBezTo>
                  <a:cubicBezTo>
                    <a:pt x="2202" y="2203"/>
                    <a:pt x="2135" y="2036"/>
                    <a:pt x="1969" y="1869"/>
                  </a:cubicBezTo>
                  <a:cubicBezTo>
                    <a:pt x="1835" y="1702"/>
                    <a:pt x="1635" y="1535"/>
                    <a:pt x="1468" y="1369"/>
                  </a:cubicBezTo>
                  <a:lnTo>
                    <a:pt x="501" y="401"/>
                  </a:lnTo>
                  <a:cubicBezTo>
                    <a:pt x="201" y="168"/>
                    <a:pt x="34" y="1"/>
                    <a:pt x="34"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01" name="Google Shape;2601;p46"/>
            <p:cNvSpPr/>
            <p:nvPr/>
          </p:nvSpPr>
          <p:spPr>
            <a:xfrm rot="2700000">
              <a:off x="7584816" y="994101"/>
              <a:ext cx="45572" cy="36663"/>
            </a:xfrm>
            <a:custGeom>
              <a:avLst/>
              <a:gdLst/>
              <a:ahLst/>
              <a:cxnLst/>
              <a:rect l="l" t="t" r="r" b="b"/>
              <a:pathLst>
                <a:path w="3069" h="2469" extrusionOk="0">
                  <a:moveTo>
                    <a:pt x="33" y="0"/>
                  </a:moveTo>
                  <a:lnTo>
                    <a:pt x="33" y="0"/>
                  </a:lnTo>
                  <a:cubicBezTo>
                    <a:pt x="0" y="34"/>
                    <a:pt x="167" y="201"/>
                    <a:pt x="367" y="467"/>
                  </a:cubicBezTo>
                  <a:cubicBezTo>
                    <a:pt x="634" y="701"/>
                    <a:pt x="967" y="1034"/>
                    <a:pt x="1368" y="1368"/>
                  </a:cubicBezTo>
                  <a:cubicBezTo>
                    <a:pt x="1568" y="1535"/>
                    <a:pt x="1735" y="1702"/>
                    <a:pt x="1901" y="1868"/>
                  </a:cubicBezTo>
                  <a:cubicBezTo>
                    <a:pt x="2102" y="2002"/>
                    <a:pt x="2268" y="2135"/>
                    <a:pt x="2435" y="2202"/>
                  </a:cubicBezTo>
                  <a:cubicBezTo>
                    <a:pt x="2769" y="2369"/>
                    <a:pt x="3036" y="2469"/>
                    <a:pt x="3036" y="2469"/>
                  </a:cubicBezTo>
                  <a:lnTo>
                    <a:pt x="3069" y="2435"/>
                  </a:lnTo>
                  <a:cubicBezTo>
                    <a:pt x="3069" y="2435"/>
                    <a:pt x="2936" y="2202"/>
                    <a:pt x="2702" y="1935"/>
                  </a:cubicBezTo>
                  <a:cubicBezTo>
                    <a:pt x="2569" y="1802"/>
                    <a:pt x="2402" y="1635"/>
                    <a:pt x="2235" y="1501"/>
                  </a:cubicBezTo>
                  <a:cubicBezTo>
                    <a:pt x="2068" y="1335"/>
                    <a:pt x="1868" y="1201"/>
                    <a:pt x="1668" y="1101"/>
                  </a:cubicBezTo>
                  <a:cubicBezTo>
                    <a:pt x="1234" y="834"/>
                    <a:pt x="867" y="534"/>
                    <a:pt x="534" y="334"/>
                  </a:cubicBezTo>
                  <a:cubicBezTo>
                    <a:pt x="234" y="134"/>
                    <a:pt x="34" y="0"/>
                    <a:pt x="33"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02" name="Google Shape;2602;p46"/>
            <p:cNvSpPr/>
            <p:nvPr/>
          </p:nvSpPr>
          <p:spPr>
            <a:xfrm rot="2700000">
              <a:off x="7613018" y="1002534"/>
              <a:ext cx="53502" cy="26268"/>
            </a:xfrm>
            <a:custGeom>
              <a:avLst/>
              <a:gdLst/>
              <a:ahLst/>
              <a:cxnLst/>
              <a:rect l="l" t="t" r="r" b="b"/>
              <a:pathLst>
                <a:path w="3603" h="1769" extrusionOk="0">
                  <a:moveTo>
                    <a:pt x="0" y="1"/>
                  </a:moveTo>
                  <a:cubicBezTo>
                    <a:pt x="0" y="67"/>
                    <a:pt x="234" y="201"/>
                    <a:pt x="567" y="401"/>
                  </a:cubicBezTo>
                  <a:cubicBezTo>
                    <a:pt x="834" y="568"/>
                    <a:pt x="1301" y="801"/>
                    <a:pt x="1735" y="1068"/>
                  </a:cubicBezTo>
                  <a:lnTo>
                    <a:pt x="2335" y="1435"/>
                  </a:lnTo>
                  <a:cubicBezTo>
                    <a:pt x="2569" y="1502"/>
                    <a:pt x="2769" y="1602"/>
                    <a:pt x="2936" y="1635"/>
                  </a:cubicBezTo>
                  <a:cubicBezTo>
                    <a:pt x="3269" y="1769"/>
                    <a:pt x="3569" y="1769"/>
                    <a:pt x="3569" y="1769"/>
                  </a:cubicBezTo>
                  <a:lnTo>
                    <a:pt x="3603" y="1735"/>
                  </a:lnTo>
                  <a:cubicBezTo>
                    <a:pt x="3603" y="1735"/>
                    <a:pt x="3403" y="1502"/>
                    <a:pt x="3102" y="1302"/>
                  </a:cubicBezTo>
                  <a:cubicBezTo>
                    <a:pt x="2936" y="1168"/>
                    <a:pt x="2769" y="1068"/>
                    <a:pt x="2569" y="968"/>
                  </a:cubicBezTo>
                  <a:cubicBezTo>
                    <a:pt x="2335" y="901"/>
                    <a:pt x="2135" y="801"/>
                    <a:pt x="1902" y="735"/>
                  </a:cubicBezTo>
                  <a:cubicBezTo>
                    <a:pt x="1435" y="568"/>
                    <a:pt x="934" y="368"/>
                    <a:pt x="601" y="234"/>
                  </a:cubicBezTo>
                  <a:cubicBezTo>
                    <a:pt x="267" y="101"/>
                    <a:pt x="0" y="1"/>
                    <a:pt x="0"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03" name="Google Shape;2603;p46"/>
            <p:cNvSpPr/>
            <p:nvPr/>
          </p:nvSpPr>
          <p:spPr>
            <a:xfrm rot="2700000">
              <a:off x="7639375" y="998026"/>
              <a:ext cx="56472" cy="18829"/>
            </a:xfrm>
            <a:custGeom>
              <a:avLst/>
              <a:gdLst/>
              <a:ahLst/>
              <a:cxnLst/>
              <a:rect l="l" t="t" r="r" b="b"/>
              <a:pathLst>
                <a:path w="3803" h="1268" extrusionOk="0">
                  <a:moveTo>
                    <a:pt x="0" y="0"/>
                  </a:moveTo>
                  <a:cubicBezTo>
                    <a:pt x="0" y="0"/>
                    <a:pt x="267" y="67"/>
                    <a:pt x="601" y="234"/>
                  </a:cubicBezTo>
                  <a:cubicBezTo>
                    <a:pt x="934" y="400"/>
                    <a:pt x="1368" y="567"/>
                    <a:pt x="1835" y="767"/>
                  </a:cubicBezTo>
                  <a:cubicBezTo>
                    <a:pt x="2035" y="867"/>
                    <a:pt x="2302" y="1001"/>
                    <a:pt x="2502" y="1067"/>
                  </a:cubicBezTo>
                  <a:cubicBezTo>
                    <a:pt x="2702" y="1168"/>
                    <a:pt x="2936" y="1201"/>
                    <a:pt x="3136" y="1234"/>
                  </a:cubicBezTo>
                  <a:cubicBezTo>
                    <a:pt x="3503" y="1268"/>
                    <a:pt x="3803" y="1268"/>
                    <a:pt x="3803" y="1268"/>
                  </a:cubicBezTo>
                  <a:lnTo>
                    <a:pt x="3803" y="1234"/>
                  </a:lnTo>
                  <a:cubicBezTo>
                    <a:pt x="3803" y="1234"/>
                    <a:pt x="3603" y="1067"/>
                    <a:pt x="3269" y="901"/>
                  </a:cubicBezTo>
                  <a:cubicBezTo>
                    <a:pt x="3102" y="834"/>
                    <a:pt x="2902" y="734"/>
                    <a:pt x="2669" y="667"/>
                  </a:cubicBezTo>
                  <a:cubicBezTo>
                    <a:pt x="2469" y="600"/>
                    <a:pt x="2235" y="567"/>
                    <a:pt x="1968" y="500"/>
                  </a:cubicBezTo>
                  <a:cubicBezTo>
                    <a:pt x="1468" y="367"/>
                    <a:pt x="1001" y="234"/>
                    <a:pt x="634" y="167"/>
                  </a:cubicBezTo>
                  <a:cubicBezTo>
                    <a:pt x="267" y="33"/>
                    <a:pt x="0" y="0"/>
                    <a:pt x="0"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04" name="Google Shape;2604;p46"/>
            <p:cNvSpPr/>
            <p:nvPr/>
          </p:nvSpPr>
          <p:spPr>
            <a:xfrm rot="2700000">
              <a:off x="7672668" y="995490"/>
              <a:ext cx="58966" cy="12399"/>
            </a:xfrm>
            <a:custGeom>
              <a:avLst/>
              <a:gdLst/>
              <a:ahLst/>
              <a:cxnLst/>
              <a:rect l="l" t="t" r="r" b="b"/>
              <a:pathLst>
                <a:path w="3971" h="835" extrusionOk="0">
                  <a:moveTo>
                    <a:pt x="34" y="1"/>
                  </a:moveTo>
                  <a:lnTo>
                    <a:pt x="1" y="34"/>
                  </a:lnTo>
                  <a:cubicBezTo>
                    <a:pt x="1" y="34"/>
                    <a:pt x="48" y="34"/>
                    <a:pt x="129" y="37"/>
                  </a:cubicBezTo>
                  <a:lnTo>
                    <a:pt x="129" y="37"/>
                  </a:lnTo>
                  <a:cubicBezTo>
                    <a:pt x="68" y="15"/>
                    <a:pt x="34" y="1"/>
                    <a:pt x="34" y="1"/>
                  </a:cubicBezTo>
                  <a:close/>
                  <a:moveTo>
                    <a:pt x="129" y="37"/>
                  </a:moveTo>
                  <a:cubicBezTo>
                    <a:pt x="230" y="72"/>
                    <a:pt x="407" y="126"/>
                    <a:pt x="635" y="168"/>
                  </a:cubicBezTo>
                  <a:cubicBezTo>
                    <a:pt x="1001" y="301"/>
                    <a:pt x="1468" y="434"/>
                    <a:pt x="1969" y="568"/>
                  </a:cubicBezTo>
                  <a:cubicBezTo>
                    <a:pt x="2202" y="635"/>
                    <a:pt x="2402" y="735"/>
                    <a:pt x="2669" y="768"/>
                  </a:cubicBezTo>
                  <a:cubicBezTo>
                    <a:pt x="2869" y="801"/>
                    <a:pt x="3103" y="835"/>
                    <a:pt x="3303" y="835"/>
                  </a:cubicBezTo>
                  <a:cubicBezTo>
                    <a:pt x="3703" y="835"/>
                    <a:pt x="3970" y="801"/>
                    <a:pt x="3970" y="801"/>
                  </a:cubicBezTo>
                  <a:lnTo>
                    <a:pt x="3970" y="768"/>
                  </a:lnTo>
                  <a:cubicBezTo>
                    <a:pt x="3970" y="768"/>
                    <a:pt x="3770" y="601"/>
                    <a:pt x="3370" y="468"/>
                  </a:cubicBezTo>
                  <a:cubicBezTo>
                    <a:pt x="3203" y="434"/>
                    <a:pt x="3003" y="334"/>
                    <a:pt x="2769" y="301"/>
                  </a:cubicBezTo>
                  <a:cubicBezTo>
                    <a:pt x="2503" y="268"/>
                    <a:pt x="2269" y="268"/>
                    <a:pt x="2002" y="234"/>
                  </a:cubicBezTo>
                  <a:cubicBezTo>
                    <a:pt x="1502" y="134"/>
                    <a:pt x="1001" y="101"/>
                    <a:pt x="635" y="68"/>
                  </a:cubicBezTo>
                  <a:cubicBezTo>
                    <a:pt x="421" y="48"/>
                    <a:pt x="242" y="40"/>
                    <a:pt x="129" y="37"/>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05" name="Google Shape;2605;p46"/>
            <p:cNvSpPr/>
            <p:nvPr/>
          </p:nvSpPr>
          <p:spPr>
            <a:xfrm rot="-8100000">
              <a:off x="7769929" y="630243"/>
              <a:ext cx="63049" cy="159841"/>
            </a:xfrm>
            <a:custGeom>
              <a:avLst/>
              <a:gdLst/>
              <a:ahLst/>
              <a:cxnLst/>
              <a:rect l="l" t="t" r="r" b="b"/>
              <a:pathLst>
                <a:path w="3737" h="9474" extrusionOk="0">
                  <a:moveTo>
                    <a:pt x="1868" y="0"/>
                  </a:moveTo>
                  <a:cubicBezTo>
                    <a:pt x="1101" y="0"/>
                    <a:pt x="434" y="400"/>
                    <a:pt x="0" y="1068"/>
                  </a:cubicBezTo>
                  <a:cubicBezTo>
                    <a:pt x="1001" y="3703"/>
                    <a:pt x="1701" y="6538"/>
                    <a:pt x="1868" y="9474"/>
                  </a:cubicBezTo>
                  <a:cubicBezTo>
                    <a:pt x="2035" y="6538"/>
                    <a:pt x="2735" y="3703"/>
                    <a:pt x="3736" y="1068"/>
                  </a:cubicBezTo>
                  <a:cubicBezTo>
                    <a:pt x="3336" y="400"/>
                    <a:pt x="2669" y="0"/>
                    <a:pt x="1868"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606" name="Google Shape;2606;p46"/>
          <p:cNvGrpSpPr/>
          <p:nvPr/>
        </p:nvGrpSpPr>
        <p:grpSpPr>
          <a:xfrm>
            <a:off x="2047037" y="3973668"/>
            <a:ext cx="809261" cy="589689"/>
            <a:chOff x="3880914" y="3359134"/>
            <a:chExt cx="968363" cy="705622"/>
          </a:xfrm>
        </p:grpSpPr>
        <p:sp>
          <p:nvSpPr>
            <p:cNvPr id="2607" name="Google Shape;2607;p46"/>
            <p:cNvSpPr/>
            <p:nvPr/>
          </p:nvSpPr>
          <p:spPr>
            <a:xfrm>
              <a:off x="4364814" y="3503505"/>
              <a:ext cx="97917" cy="225333"/>
            </a:xfrm>
            <a:custGeom>
              <a:avLst/>
              <a:gdLst/>
              <a:ahLst/>
              <a:cxnLst/>
              <a:rect l="l" t="t" r="r" b="b"/>
              <a:pathLst>
                <a:path w="3303" h="10408" extrusionOk="0">
                  <a:moveTo>
                    <a:pt x="0" y="0"/>
                  </a:moveTo>
                  <a:lnTo>
                    <a:pt x="0" y="0"/>
                  </a:lnTo>
                  <a:cubicBezTo>
                    <a:pt x="100" y="668"/>
                    <a:pt x="167" y="1368"/>
                    <a:pt x="267" y="2069"/>
                  </a:cubicBezTo>
                  <a:cubicBezTo>
                    <a:pt x="768" y="5071"/>
                    <a:pt x="1768" y="7906"/>
                    <a:pt x="3303" y="10408"/>
                  </a:cubicBezTo>
                  <a:cubicBezTo>
                    <a:pt x="2802" y="6572"/>
                    <a:pt x="1668" y="3069"/>
                    <a:pt x="0"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08" name="Google Shape;2608;p46"/>
            <p:cNvSpPr/>
            <p:nvPr/>
          </p:nvSpPr>
          <p:spPr>
            <a:xfrm>
              <a:off x="3880914" y="3458214"/>
              <a:ext cx="483916" cy="45855"/>
            </a:xfrm>
            <a:custGeom>
              <a:avLst/>
              <a:gdLst/>
              <a:ahLst/>
              <a:cxnLst/>
              <a:rect l="l" t="t" r="r" b="b"/>
              <a:pathLst>
                <a:path w="29222" h="2769" extrusionOk="0">
                  <a:moveTo>
                    <a:pt x="14644" y="0"/>
                  </a:moveTo>
                  <a:cubicBezTo>
                    <a:pt x="9207" y="0"/>
                    <a:pt x="4170" y="1001"/>
                    <a:pt x="1" y="2769"/>
                  </a:cubicBezTo>
                  <a:lnTo>
                    <a:pt x="29221" y="2769"/>
                  </a:lnTo>
                  <a:cubicBezTo>
                    <a:pt x="25052" y="1001"/>
                    <a:pt x="20048" y="0"/>
                    <a:pt x="14644"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09" name="Google Shape;2609;p46"/>
            <p:cNvSpPr/>
            <p:nvPr/>
          </p:nvSpPr>
          <p:spPr>
            <a:xfrm>
              <a:off x="4364814" y="3457651"/>
              <a:ext cx="483353" cy="45871"/>
            </a:xfrm>
            <a:custGeom>
              <a:avLst/>
              <a:gdLst/>
              <a:ahLst/>
              <a:cxnLst/>
              <a:rect l="l" t="t" r="r" b="b"/>
              <a:pathLst>
                <a:path w="29188" h="2770" extrusionOk="0">
                  <a:moveTo>
                    <a:pt x="14611" y="1"/>
                  </a:moveTo>
                  <a:cubicBezTo>
                    <a:pt x="9240" y="1"/>
                    <a:pt x="4170" y="1035"/>
                    <a:pt x="0" y="2769"/>
                  </a:cubicBezTo>
                  <a:lnTo>
                    <a:pt x="29188" y="2769"/>
                  </a:lnTo>
                  <a:cubicBezTo>
                    <a:pt x="25018" y="1001"/>
                    <a:pt x="20015" y="1"/>
                    <a:pt x="1461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10" name="Google Shape;2610;p46"/>
            <p:cNvSpPr/>
            <p:nvPr/>
          </p:nvSpPr>
          <p:spPr>
            <a:xfrm>
              <a:off x="3881460" y="3503505"/>
              <a:ext cx="483916" cy="45308"/>
            </a:xfrm>
            <a:custGeom>
              <a:avLst/>
              <a:gdLst/>
              <a:ahLst/>
              <a:cxnLst/>
              <a:rect l="l" t="t" r="r" b="b"/>
              <a:pathLst>
                <a:path w="29222" h="2736" extrusionOk="0">
                  <a:moveTo>
                    <a:pt x="1" y="0"/>
                  </a:moveTo>
                  <a:cubicBezTo>
                    <a:pt x="4171" y="1735"/>
                    <a:pt x="9174" y="2736"/>
                    <a:pt x="14611" y="2736"/>
                  </a:cubicBezTo>
                  <a:cubicBezTo>
                    <a:pt x="16646" y="2736"/>
                    <a:pt x="18648" y="2602"/>
                    <a:pt x="20616" y="2269"/>
                  </a:cubicBezTo>
                  <a:cubicBezTo>
                    <a:pt x="23284" y="1001"/>
                    <a:pt x="26186" y="234"/>
                    <a:pt x="29222"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11" name="Google Shape;2611;p46"/>
            <p:cNvSpPr/>
            <p:nvPr/>
          </p:nvSpPr>
          <p:spPr>
            <a:xfrm>
              <a:off x="4364814" y="3503505"/>
              <a:ext cx="483916" cy="45308"/>
            </a:xfrm>
            <a:custGeom>
              <a:avLst/>
              <a:gdLst/>
              <a:ahLst/>
              <a:cxnLst/>
              <a:rect l="l" t="t" r="r" b="b"/>
              <a:pathLst>
                <a:path w="29222" h="2736" extrusionOk="0">
                  <a:moveTo>
                    <a:pt x="0" y="0"/>
                  </a:moveTo>
                  <a:cubicBezTo>
                    <a:pt x="3069" y="234"/>
                    <a:pt x="5971" y="1034"/>
                    <a:pt x="8640" y="2335"/>
                  </a:cubicBezTo>
                  <a:cubicBezTo>
                    <a:pt x="10541" y="2602"/>
                    <a:pt x="12543" y="2736"/>
                    <a:pt x="14644" y="2736"/>
                  </a:cubicBezTo>
                  <a:cubicBezTo>
                    <a:pt x="20015" y="2736"/>
                    <a:pt x="25052" y="1702"/>
                    <a:pt x="29221"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12" name="Google Shape;2612;p46"/>
            <p:cNvSpPr/>
            <p:nvPr/>
          </p:nvSpPr>
          <p:spPr>
            <a:xfrm>
              <a:off x="4365923" y="3410703"/>
              <a:ext cx="483353" cy="93365"/>
            </a:xfrm>
            <a:custGeom>
              <a:avLst/>
              <a:gdLst/>
              <a:ahLst/>
              <a:cxnLst/>
              <a:rect l="l" t="t" r="r" b="b"/>
              <a:pathLst>
                <a:path w="29188" h="5638" extrusionOk="0">
                  <a:moveTo>
                    <a:pt x="14577" y="0"/>
                  </a:moveTo>
                  <a:cubicBezTo>
                    <a:pt x="10674" y="0"/>
                    <a:pt x="7005" y="1101"/>
                    <a:pt x="3669" y="3002"/>
                  </a:cubicBezTo>
                  <a:cubicBezTo>
                    <a:pt x="2368" y="3770"/>
                    <a:pt x="1101" y="4637"/>
                    <a:pt x="0" y="5638"/>
                  </a:cubicBezTo>
                  <a:cubicBezTo>
                    <a:pt x="4170" y="3870"/>
                    <a:pt x="9173" y="2869"/>
                    <a:pt x="14577" y="2869"/>
                  </a:cubicBezTo>
                  <a:cubicBezTo>
                    <a:pt x="19948" y="2869"/>
                    <a:pt x="25018" y="3936"/>
                    <a:pt x="29188" y="5638"/>
                  </a:cubicBezTo>
                  <a:cubicBezTo>
                    <a:pt x="25018" y="2068"/>
                    <a:pt x="20014" y="0"/>
                    <a:pt x="14577"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13" name="Google Shape;2613;p46"/>
            <p:cNvSpPr/>
            <p:nvPr/>
          </p:nvSpPr>
          <p:spPr>
            <a:xfrm>
              <a:off x="4508438" y="3503505"/>
              <a:ext cx="340838" cy="92819"/>
            </a:xfrm>
            <a:custGeom>
              <a:avLst/>
              <a:gdLst/>
              <a:ahLst/>
              <a:cxnLst/>
              <a:rect l="l" t="t" r="r" b="b"/>
              <a:pathLst>
                <a:path w="20582" h="5605" extrusionOk="0">
                  <a:moveTo>
                    <a:pt x="20582" y="0"/>
                  </a:moveTo>
                  <a:cubicBezTo>
                    <a:pt x="16412" y="1735"/>
                    <a:pt x="11408" y="2736"/>
                    <a:pt x="5971" y="2736"/>
                  </a:cubicBezTo>
                  <a:cubicBezTo>
                    <a:pt x="3903" y="2736"/>
                    <a:pt x="1902" y="2602"/>
                    <a:pt x="0" y="2335"/>
                  </a:cubicBezTo>
                  <a:lnTo>
                    <a:pt x="0" y="2335"/>
                  </a:lnTo>
                  <a:cubicBezTo>
                    <a:pt x="1768" y="3169"/>
                    <a:pt x="3403" y="4237"/>
                    <a:pt x="4837" y="5571"/>
                  </a:cubicBezTo>
                  <a:cubicBezTo>
                    <a:pt x="5237" y="5604"/>
                    <a:pt x="5604" y="5604"/>
                    <a:pt x="5971" y="5604"/>
                  </a:cubicBezTo>
                  <a:cubicBezTo>
                    <a:pt x="11342" y="5604"/>
                    <a:pt x="16412" y="3536"/>
                    <a:pt x="20582"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14" name="Google Shape;2614;p46"/>
            <p:cNvSpPr/>
            <p:nvPr/>
          </p:nvSpPr>
          <p:spPr>
            <a:xfrm>
              <a:off x="4364814" y="3503505"/>
              <a:ext cx="342494" cy="342494"/>
            </a:xfrm>
            <a:custGeom>
              <a:avLst/>
              <a:gdLst/>
              <a:ahLst/>
              <a:cxnLst/>
              <a:rect l="l" t="t" r="r" b="b"/>
              <a:pathLst>
                <a:path w="20682" h="20682" extrusionOk="0">
                  <a:moveTo>
                    <a:pt x="0" y="0"/>
                  </a:moveTo>
                  <a:lnTo>
                    <a:pt x="20682" y="20682"/>
                  </a:lnTo>
                  <a:cubicBezTo>
                    <a:pt x="20248" y="15211"/>
                    <a:pt x="18147" y="10208"/>
                    <a:pt x="14311" y="6372"/>
                  </a:cubicBezTo>
                  <a:cubicBezTo>
                    <a:pt x="14010" y="6071"/>
                    <a:pt x="13777" y="5838"/>
                    <a:pt x="13477" y="5571"/>
                  </a:cubicBezTo>
                  <a:cubicBezTo>
                    <a:pt x="8506" y="5271"/>
                    <a:pt x="3903" y="3269"/>
                    <a:pt x="0"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15" name="Google Shape;2615;p46"/>
            <p:cNvSpPr/>
            <p:nvPr/>
          </p:nvSpPr>
          <p:spPr>
            <a:xfrm>
              <a:off x="4364814" y="3503505"/>
              <a:ext cx="342494" cy="342494"/>
            </a:xfrm>
            <a:custGeom>
              <a:avLst/>
              <a:gdLst/>
              <a:ahLst/>
              <a:cxnLst/>
              <a:rect l="l" t="t" r="r" b="b"/>
              <a:pathLst>
                <a:path w="20682" h="20682" extrusionOk="0">
                  <a:moveTo>
                    <a:pt x="0" y="0"/>
                  </a:moveTo>
                  <a:cubicBezTo>
                    <a:pt x="3303" y="3870"/>
                    <a:pt x="5304" y="8506"/>
                    <a:pt x="5604" y="13443"/>
                  </a:cubicBezTo>
                  <a:cubicBezTo>
                    <a:pt x="5838" y="13744"/>
                    <a:pt x="6138" y="14044"/>
                    <a:pt x="6405" y="14277"/>
                  </a:cubicBezTo>
                  <a:cubicBezTo>
                    <a:pt x="10241" y="18113"/>
                    <a:pt x="15245" y="20215"/>
                    <a:pt x="20682" y="20682"/>
                  </a:cubicBezTo>
                  <a:lnTo>
                    <a:pt x="0"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16" name="Google Shape;2616;p46"/>
            <p:cNvSpPr/>
            <p:nvPr/>
          </p:nvSpPr>
          <p:spPr>
            <a:xfrm>
              <a:off x="4364814" y="3506519"/>
              <a:ext cx="232141" cy="96006"/>
            </a:xfrm>
            <a:custGeom>
              <a:avLst/>
              <a:gdLst/>
              <a:ahLst/>
              <a:cxnLst/>
              <a:rect l="l" t="t" r="r" b="b"/>
              <a:pathLst>
                <a:path w="13477" h="5572" extrusionOk="0">
                  <a:moveTo>
                    <a:pt x="0" y="0"/>
                  </a:moveTo>
                  <a:lnTo>
                    <a:pt x="0" y="0"/>
                  </a:lnTo>
                  <a:cubicBezTo>
                    <a:pt x="3903" y="3269"/>
                    <a:pt x="8506" y="5338"/>
                    <a:pt x="13477" y="5571"/>
                  </a:cubicBezTo>
                  <a:cubicBezTo>
                    <a:pt x="12009" y="4270"/>
                    <a:pt x="10408" y="3203"/>
                    <a:pt x="8640" y="2335"/>
                  </a:cubicBezTo>
                  <a:cubicBezTo>
                    <a:pt x="5504" y="1868"/>
                    <a:pt x="2602" y="1068"/>
                    <a:pt x="0"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17" name="Google Shape;2617;p46"/>
            <p:cNvSpPr/>
            <p:nvPr/>
          </p:nvSpPr>
          <p:spPr>
            <a:xfrm>
              <a:off x="4400169" y="3360062"/>
              <a:ext cx="66853" cy="37989"/>
            </a:xfrm>
            <a:custGeom>
              <a:avLst/>
              <a:gdLst/>
              <a:ahLst/>
              <a:cxnLst/>
              <a:rect l="l" t="t" r="r" b="b"/>
              <a:pathLst>
                <a:path w="4037" h="2294" extrusionOk="0">
                  <a:moveTo>
                    <a:pt x="3051" y="0"/>
                  </a:moveTo>
                  <a:cubicBezTo>
                    <a:pt x="1348" y="0"/>
                    <a:pt x="402" y="1300"/>
                    <a:pt x="0" y="2227"/>
                  </a:cubicBezTo>
                  <a:cubicBezTo>
                    <a:pt x="34" y="2227"/>
                    <a:pt x="100" y="2260"/>
                    <a:pt x="134" y="2294"/>
                  </a:cubicBezTo>
                  <a:cubicBezTo>
                    <a:pt x="968" y="1341"/>
                    <a:pt x="2312" y="1205"/>
                    <a:pt x="3012" y="1205"/>
                  </a:cubicBezTo>
                  <a:cubicBezTo>
                    <a:pt x="3292" y="1205"/>
                    <a:pt x="3469" y="1226"/>
                    <a:pt x="3469" y="1226"/>
                  </a:cubicBezTo>
                  <a:cubicBezTo>
                    <a:pt x="3770" y="1193"/>
                    <a:pt x="3970" y="959"/>
                    <a:pt x="4003" y="659"/>
                  </a:cubicBezTo>
                  <a:cubicBezTo>
                    <a:pt x="4036" y="359"/>
                    <a:pt x="3803" y="59"/>
                    <a:pt x="3469" y="25"/>
                  </a:cubicBezTo>
                  <a:cubicBezTo>
                    <a:pt x="3325" y="8"/>
                    <a:pt x="3185" y="0"/>
                    <a:pt x="305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18" name="Google Shape;2618;p46"/>
            <p:cNvSpPr/>
            <p:nvPr/>
          </p:nvSpPr>
          <p:spPr>
            <a:xfrm>
              <a:off x="4402935" y="3378941"/>
              <a:ext cx="55244" cy="31216"/>
            </a:xfrm>
            <a:custGeom>
              <a:avLst/>
              <a:gdLst/>
              <a:ahLst/>
              <a:cxnLst/>
              <a:rect l="l" t="t" r="r" b="b"/>
              <a:pathLst>
                <a:path w="3336" h="1885" extrusionOk="0">
                  <a:moveTo>
                    <a:pt x="2940" y="1"/>
                  </a:moveTo>
                  <a:cubicBezTo>
                    <a:pt x="2260" y="1"/>
                    <a:pt x="859" y="127"/>
                    <a:pt x="0" y="1084"/>
                  </a:cubicBezTo>
                  <a:cubicBezTo>
                    <a:pt x="300" y="1285"/>
                    <a:pt x="600" y="1585"/>
                    <a:pt x="801" y="1885"/>
                  </a:cubicBezTo>
                  <a:lnTo>
                    <a:pt x="934" y="1618"/>
                  </a:lnTo>
                  <a:cubicBezTo>
                    <a:pt x="966" y="1555"/>
                    <a:pt x="1444" y="1"/>
                    <a:pt x="2935" y="1"/>
                  </a:cubicBezTo>
                  <a:cubicBezTo>
                    <a:pt x="3020" y="1"/>
                    <a:pt x="3110" y="6"/>
                    <a:pt x="3202" y="17"/>
                  </a:cubicBezTo>
                  <a:lnTo>
                    <a:pt x="3336" y="17"/>
                  </a:lnTo>
                  <a:cubicBezTo>
                    <a:pt x="3336" y="17"/>
                    <a:pt x="3184" y="1"/>
                    <a:pt x="29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19" name="Google Shape;2619;p46"/>
            <p:cNvSpPr/>
            <p:nvPr/>
          </p:nvSpPr>
          <p:spPr>
            <a:xfrm>
              <a:off x="4364814" y="3675299"/>
              <a:ext cx="93365" cy="311560"/>
            </a:xfrm>
            <a:custGeom>
              <a:avLst/>
              <a:gdLst/>
              <a:ahLst/>
              <a:cxnLst/>
              <a:rect l="l" t="t" r="r" b="b"/>
              <a:pathLst>
                <a:path w="5638" h="18814" extrusionOk="0">
                  <a:moveTo>
                    <a:pt x="3303" y="0"/>
                  </a:moveTo>
                  <a:cubicBezTo>
                    <a:pt x="3470" y="1368"/>
                    <a:pt x="3570" y="2802"/>
                    <a:pt x="3570" y="4203"/>
                  </a:cubicBezTo>
                  <a:cubicBezTo>
                    <a:pt x="3570" y="9574"/>
                    <a:pt x="2269" y="14644"/>
                    <a:pt x="0" y="18814"/>
                  </a:cubicBezTo>
                  <a:cubicBezTo>
                    <a:pt x="3570" y="14644"/>
                    <a:pt x="5638" y="9641"/>
                    <a:pt x="5638" y="4203"/>
                  </a:cubicBezTo>
                  <a:cubicBezTo>
                    <a:pt x="5638" y="3837"/>
                    <a:pt x="5638" y="3470"/>
                    <a:pt x="5604" y="3069"/>
                  </a:cubicBezTo>
                  <a:cubicBezTo>
                    <a:pt x="4737" y="2135"/>
                    <a:pt x="3970" y="1135"/>
                    <a:pt x="3303" y="0"/>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20" name="Google Shape;2620;p46"/>
            <p:cNvSpPr/>
            <p:nvPr/>
          </p:nvSpPr>
          <p:spPr>
            <a:xfrm>
              <a:off x="4300726" y="3384737"/>
              <a:ext cx="125972" cy="119331"/>
            </a:xfrm>
            <a:custGeom>
              <a:avLst/>
              <a:gdLst/>
              <a:ahLst/>
              <a:cxnLst/>
              <a:rect l="l" t="t" r="r" b="b"/>
              <a:pathLst>
                <a:path w="7607" h="7206" extrusionOk="0">
                  <a:moveTo>
                    <a:pt x="3970" y="1"/>
                  </a:moveTo>
                  <a:cubicBezTo>
                    <a:pt x="5371" y="67"/>
                    <a:pt x="6506" y="1268"/>
                    <a:pt x="6506" y="2769"/>
                  </a:cubicBezTo>
                  <a:cubicBezTo>
                    <a:pt x="6506" y="3069"/>
                    <a:pt x="6472" y="3370"/>
                    <a:pt x="6372" y="3603"/>
                  </a:cubicBezTo>
                  <a:cubicBezTo>
                    <a:pt x="6039" y="4737"/>
                    <a:pt x="5038" y="5571"/>
                    <a:pt x="3837" y="5571"/>
                  </a:cubicBezTo>
                  <a:cubicBezTo>
                    <a:pt x="2636" y="5571"/>
                    <a:pt x="1602" y="4704"/>
                    <a:pt x="1269" y="3536"/>
                  </a:cubicBezTo>
                  <a:cubicBezTo>
                    <a:pt x="1202" y="3336"/>
                    <a:pt x="1168" y="3036"/>
                    <a:pt x="1168" y="2769"/>
                  </a:cubicBezTo>
                  <a:cubicBezTo>
                    <a:pt x="1168" y="1268"/>
                    <a:pt x="2303" y="67"/>
                    <a:pt x="3704" y="1"/>
                  </a:cubicBezTo>
                  <a:lnTo>
                    <a:pt x="3704" y="1"/>
                  </a:lnTo>
                  <a:cubicBezTo>
                    <a:pt x="3003" y="34"/>
                    <a:pt x="2336" y="267"/>
                    <a:pt x="1769" y="668"/>
                  </a:cubicBezTo>
                  <a:cubicBezTo>
                    <a:pt x="1435" y="901"/>
                    <a:pt x="1102" y="1201"/>
                    <a:pt x="768" y="1535"/>
                  </a:cubicBezTo>
                  <a:cubicBezTo>
                    <a:pt x="301" y="2169"/>
                    <a:pt x="1" y="2936"/>
                    <a:pt x="1" y="3770"/>
                  </a:cubicBezTo>
                  <a:cubicBezTo>
                    <a:pt x="1" y="4070"/>
                    <a:pt x="34" y="4337"/>
                    <a:pt x="101" y="4570"/>
                  </a:cubicBezTo>
                  <a:cubicBezTo>
                    <a:pt x="1369" y="5338"/>
                    <a:pt x="2636" y="6205"/>
                    <a:pt x="3804" y="7206"/>
                  </a:cubicBezTo>
                  <a:cubicBezTo>
                    <a:pt x="4971" y="6205"/>
                    <a:pt x="6205" y="5338"/>
                    <a:pt x="7506" y="4570"/>
                  </a:cubicBezTo>
                  <a:cubicBezTo>
                    <a:pt x="7540" y="4337"/>
                    <a:pt x="7606" y="4037"/>
                    <a:pt x="7606" y="3770"/>
                  </a:cubicBezTo>
                  <a:cubicBezTo>
                    <a:pt x="7606" y="2936"/>
                    <a:pt x="7306" y="2169"/>
                    <a:pt x="6839" y="1535"/>
                  </a:cubicBezTo>
                  <a:cubicBezTo>
                    <a:pt x="6606" y="1235"/>
                    <a:pt x="6339" y="935"/>
                    <a:pt x="6039" y="734"/>
                  </a:cubicBezTo>
                  <a:cubicBezTo>
                    <a:pt x="6005" y="734"/>
                    <a:pt x="5972" y="701"/>
                    <a:pt x="5939" y="668"/>
                  </a:cubicBezTo>
                  <a:cubicBezTo>
                    <a:pt x="5371" y="234"/>
                    <a:pt x="4704" y="34"/>
                    <a:pt x="397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21" name="Google Shape;2621;p46"/>
            <p:cNvSpPr/>
            <p:nvPr/>
          </p:nvSpPr>
          <p:spPr>
            <a:xfrm>
              <a:off x="4364814" y="3537751"/>
              <a:ext cx="59119" cy="449670"/>
            </a:xfrm>
            <a:custGeom>
              <a:avLst/>
              <a:gdLst/>
              <a:ahLst/>
              <a:cxnLst/>
              <a:rect l="l" t="t" r="r" b="b"/>
              <a:pathLst>
                <a:path w="3570" h="27154" extrusionOk="0">
                  <a:moveTo>
                    <a:pt x="267" y="1"/>
                  </a:moveTo>
                  <a:cubicBezTo>
                    <a:pt x="634" y="3737"/>
                    <a:pt x="901" y="8006"/>
                    <a:pt x="901" y="12543"/>
                  </a:cubicBezTo>
                  <a:cubicBezTo>
                    <a:pt x="901" y="17913"/>
                    <a:pt x="567" y="22984"/>
                    <a:pt x="0" y="27153"/>
                  </a:cubicBezTo>
                  <a:cubicBezTo>
                    <a:pt x="2235" y="22984"/>
                    <a:pt x="3570" y="17980"/>
                    <a:pt x="3570" y="12543"/>
                  </a:cubicBezTo>
                  <a:cubicBezTo>
                    <a:pt x="3570" y="11142"/>
                    <a:pt x="3470" y="9707"/>
                    <a:pt x="3303" y="8340"/>
                  </a:cubicBezTo>
                  <a:cubicBezTo>
                    <a:pt x="1768" y="5838"/>
                    <a:pt x="768" y="3003"/>
                    <a:pt x="267"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22" name="Google Shape;2622;p46"/>
            <p:cNvSpPr/>
            <p:nvPr/>
          </p:nvSpPr>
          <p:spPr>
            <a:xfrm>
              <a:off x="4321724" y="3384191"/>
              <a:ext cx="88397" cy="92819"/>
            </a:xfrm>
            <a:custGeom>
              <a:avLst/>
              <a:gdLst/>
              <a:ahLst/>
              <a:cxnLst/>
              <a:rect l="l" t="t" r="r" b="b"/>
              <a:pathLst>
                <a:path w="5338" h="5605" extrusionOk="0">
                  <a:moveTo>
                    <a:pt x="2536" y="0"/>
                  </a:moveTo>
                  <a:cubicBezTo>
                    <a:pt x="1101" y="100"/>
                    <a:pt x="1" y="1301"/>
                    <a:pt x="1" y="2802"/>
                  </a:cubicBezTo>
                  <a:cubicBezTo>
                    <a:pt x="1" y="3069"/>
                    <a:pt x="1" y="3303"/>
                    <a:pt x="67" y="3569"/>
                  </a:cubicBezTo>
                  <a:cubicBezTo>
                    <a:pt x="401" y="4770"/>
                    <a:pt x="1435" y="5604"/>
                    <a:pt x="2636" y="5604"/>
                  </a:cubicBezTo>
                  <a:cubicBezTo>
                    <a:pt x="3837" y="5604"/>
                    <a:pt x="4871" y="4770"/>
                    <a:pt x="5204" y="3636"/>
                  </a:cubicBezTo>
                  <a:cubicBezTo>
                    <a:pt x="5271" y="3403"/>
                    <a:pt x="5338" y="3102"/>
                    <a:pt x="5338" y="2802"/>
                  </a:cubicBezTo>
                  <a:cubicBezTo>
                    <a:pt x="5338" y="1301"/>
                    <a:pt x="4204" y="100"/>
                    <a:pt x="2903" y="0"/>
                  </a:cubicBezTo>
                  <a:lnTo>
                    <a:pt x="2736" y="0"/>
                  </a:lnTo>
                  <a:cubicBezTo>
                    <a:pt x="3703" y="0"/>
                    <a:pt x="4437" y="801"/>
                    <a:pt x="4437" y="1801"/>
                  </a:cubicBezTo>
                  <a:cubicBezTo>
                    <a:pt x="4437" y="1968"/>
                    <a:pt x="4404" y="2168"/>
                    <a:pt x="4370" y="2335"/>
                  </a:cubicBezTo>
                  <a:cubicBezTo>
                    <a:pt x="4137" y="3069"/>
                    <a:pt x="3470" y="3603"/>
                    <a:pt x="2736" y="3603"/>
                  </a:cubicBezTo>
                  <a:cubicBezTo>
                    <a:pt x="1935" y="3603"/>
                    <a:pt x="1268" y="3069"/>
                    <a:pt x="1068" y="2302"/>
                  </a:cubicBezTo>
                  <a:cubicBezTo>
                    <a:pt x="1035" y="2135"/>
                    <a:pt x="968" y="1968"/>
                    <a:pt x="968" y="1801"/>
                  </a:cubicBezTo>
                  <a:cubicBezTo>
                    <a:pt x="968" y="801"/>
                    <a:pt x="1735" y="0"/>
                    <a:pt x="270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23" name="Google Shape;2623;p46"/>
            <p:cNvSpPr/>
            <p:nvPr/>
          </p:nvSpPr>
          <p:spPr>
            <a:xfrm>
              <a:off x="4336082" y="3385234"/>
              <a:ext cx="57463" cy="59185"/>
            </a:xfrm>
            <a:custGeom>
              <a:avLst/>
              <a:gdLst/>
              <a:ahLst/>
              <a:cxnLst/>
              <a:rect l="l" t="t" r="r" b="b"/>
              <a:pathLst>
                <a:path w="3470" h="3574" extrusionOk="0">
                  <a:moveTo>
                    <a:pt x="1814" y="0"/>
                  </a:moveTo>
                  <a:cubicBezTo>
                    <a:pt x="1777" y="0"/>
                    <a:pt x="1740" y="1"/>
                    <a:pt x="1702" y="4"/>
                  </a:cubicBezTo>
                  <a:cubicBezTo>
                    <a:pt x="735" y="4"/>
                    <a:pt x="1" y="771"/>
                    <a:pt x="1" y="1805"/>
                  </a:cubicBezTo>
                  <a:cubicBezTo>
                    <a:pt x="1" y="1972"/>
                    <a:pt x="34" y="2139"/>
                    <a:pt x="68" y="2306"/>
                  </a:cubicBezTo>
                  <a:cubicBezTo>
                    <a:pt x="301" y="3039"/>
                    <a:pt x="968" y="3573"/>
                    <a:pt x="1735" y="3573"/>
                  </a:cubicBezTo>
                  <a:cubicBezTo>
                    <a:pt x="2503" y="3573"/>
                    <a:pt x="3170" y="3073"/>
                    <a:pt x="3370" y="2339"/>
                  </a:cubicBezTo>
                  <a:cubicBezTo>
                    <a:pt x="3403" y="2172"/>
                    <a:pt x="3470" y="2005"/>
                    <a:pt x="3470" y="1805"/>
                  </a:cubicBezTo>
                  <a:cubicBezTo>
                    <a:pt x="3470" y="810"/>
                    <a:pt x="2759" y="0"/>
                    <a:pt x="1814"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24" name="Google Shape;2624;p46"/>
            <p:cNvSpPr/>
            <p:nvPr/>
          </p:nvSpPr>
          <p:spPr>
            <a:xfrm>
              <a:off x="4022320" y="3503505"/>
              <a:ext cx="342510" cy="342494"/>
            </a:xfrm>
            <a:custGeom>
              <a:avLst/>
              <a:gdLst/>
              <a:ahLst/>
              <a:cxnLst/>
              <a:rect l="l" t="t" r="r" b="b"/>
              <a:pathLst>
                <a:path w="20683" h="20682" extrusionOk="0">
                  <a:moveTo>
                    <a:pt x="20682" y="0"/>
                  </a:moveTo>
                  <a:lnTo>
                    <a:pt x="20682" y="0"/>
                  </a:lnTo>
                  <a:cubicBezTo>
                    <a:pt x="16813" y="3269"/>
                    <a:pt x="12176" y="5338"/>
                    <a:pt x="7239" y="5571"/>
                  </a:cubicBezTo>
                  <a:cubicBezTo>
                    <a:pt x="6939" y="5838"/>
                    <a:pt x="6639" y="6105"/>
                    <a:pt x="6406" y="6372"/>
                  </a:cubicBezTo>
                  <a:cubicBezTo>
                    <a:pt x="2569" y="10208"/>
                    <a:pt x="468" y="15211"/>
                    <a:pt x="1" y="20682"/>
                  </a:cubicBezTo>
                  <a:lnTo>
                    <a:pt x="20682"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25" name="Google Shape;2625;p46"/>
            <p:cNvSpPr/>
            <p:nvPr/>
          </p:nvSpPr>
          <p:spPr>
            <a:xfrm>
              <a:off x="4023429" y="3503505"/>
              <a:ext cx="342510" cy="342494"/>
            </a:xfrm>
            <a:custGeom>
              <a:avLst/>
              <a:gdLst/>
              <a:ahLst/>
              <a:cxnLst/>
              <a:rect l="l" t="t" r="r" b="b"/>
              <a:pathLst>
                <a:path w="20683" h="20682" extrusionOk="0">
                  <a:moveTo>
                    <a:pt x="20682" y="0"/>
                  </a:moveTo>
                  <a:lnTo>
                    <a:pt x="1" y="20682"/>
                  </a:lnTo>
                  <a:cubicBezTo>
                    <a:pt x="5405" y="20215"/>
                    <a:pt x="10441" y="18113"/>
                    <a:pt x="14278" y="14277"/>
                  </a:cubicBezTo>
                  <a:cubicBezTo>
                    <a:pt x="14578" y="14010"/>
                    <a:pt x="14845" y="13744"/>
                    <a:pt x="15078" y="13443"/>
                  </a:cubicBezTo>
                  <a:cubicBezTo>
                    <a:pt x="15378" y="8506"/>
                    <a:pt x="17380" y="3870"/>
                    <a:pt x="20682"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26" name="Google Shape;2626;p46"/>
            <p:cNvSpPr/>
            <p:nvPr/>
          </p:nvSpPr>
          <p:spPr>
            <a:xfrm>
              <a:off x="4305711" y="3537205"/>
              <a:ext cx="59119" cy="450217"/>
            </a:xfrm>
            <a:custGeom>
              <a:avLst/>
              <a:gdLst/>
              <a:ahLst/>
              <a:cxnLst/>
              <a:rect l="l" t="t" r="r" b="b"/>
              <a:pathLst>
                <a:path w="3570" h="27187" extrusionOk="0">
                  <a:moveTo>
                    <a:pt x="3336" y="0"/>
                  </a:moveTo>
                  <a:cubicBezTo>
                    <a:pt x="2869" y="3002"/>
                    <a:pt x="1835" y="5838"/>
                    <a:pt x="234" y="8373"/>
                  </a:cubicBezTo>
                  <a:cubicBezTo>
                    <a:pt x="67" y="9740"/>
                    <a:pt x="0" y="11175"/>
                    <a:pt x="0" y="12576"/>
                  </a:cubicBezTo>
                  <a:cubicBezTo>
                    <a:pt x="0" y="17980"/>
                    <a:pt x="1334" y="23017"/>
                    <a:pt x="3569" y="27186"/>
                  </a:cubicBezTo>
                  <a:cubicBezTo>
                    <a:pt x="3036" y="23017"/>
                    <a:pt x="2702" y="18013"/>
                    <a:pt x="2702" y="12576"/>
                  </a:cubicBezTo>
                  <a:cubicBezTo>
                    <a:pt x="2702" y="8006"/>
                    <a:pt x="2902" y="3736"/>
                    <a:pt x="3336" y="0"/>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27" name="Google Shape;2627;p46"/>
            <p:cNvSpPr/>
            <p:nvPr/>
          </p:nvSpPr>
          <p:spPr>
            <a:xfrm>
              <a:off x="4276433" y="3378163"/>
              <a:ext cx="53588" cy="31994"/>
            </a:xfrm>
            <a:custGeom>
              <a:avLst/>
              <a:gdLst/>
              <a:ahLst/>
              <a:cxnLst/>
              <a:rect l="l" t="t" r="r" b="b"/>
              <a:pathLst>
                <a:path w="3236" h="1932" extrusionOk="0">
                  <a:moveTo>
                    <a:pt x="703" y="1"/>
                  </a:moveTo>
                  <a:cubicBezTo>
                    <a:pt x="352" y="1"/>
                    <a:pt x="89" y="42"/>
                    <a:pt x="0" y="64"/>
                  </a:cubicBezTo>
                  <a:cubicBezTo>
                    <a:pt x="49" y="61"/>
                    <a:pt x="96" y="60"/>
                    <a:pt x="143" y="60"/>
                  </a:cubicBezTo>
                  <a:cubicBezTo>
                    <a:pt x="1664" y="60"/>
                    <a:pt x="2136" y="1600"/>
                    <a:pt x="2168" y="1665"/>
                  </a:cubicBezTo>
                  <a:cubicBezTo>
                    <a:pt x="2168" y="1765"/>
                    <a:pt x="2235" y="1832"/>
                    <a:pt x="2302" y="1932"/>
                  </a:cubicBezTo>
                  <a:cubicBezTo>
                    <a:pt x="2569" y="1598"/>
                    <a:pt x="2902" y="1298"/>
                    <a:pt x="3236" y="1065"/>
                  </a:cubicBezTo>
                  <a:cubicBezTo>
                    <a:pt x="3169" y="998"/>
                    <a:pt x="3169" y="998"/>
                    <a:pt x="3169" y="965"/>
                  </a:cubicBezTo>
                  <a:cubicBezTo>
                    <a:pt x="2458" y="164"/>
                    <a:pt x="1405" y="1"/>
                    <a:pt x="7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28" name="Google Shape;2628;p46"/>
            <p:cNvSpPr/>
            <p:nvPr/>
          </p:nvSpPr>
          <p:spPr>
            <a:xfrm>
              <a:off x="4272558" y="3675845"/>
              <a:ext cx="93382" cy="311576"/>
            </a:xfrm>
            <a:custGeom>
              <a:avLst/>
              <a:gdLst/>
              <a:ahLst/>
              <a:cxnLst/>
              <a:rect l="l" t="t" r="r" b="b"/>
              <a:pathLst>
                <a:path w="5639" h="18815" extrusionOk="0">
                  <a:moveTo>
                    <a:pt x="2336" y="1"/>
                  </a:moveTo>
                  <a:lnTo>
                    <a:pt x="2336" y="1"/>
                  </a:lnTo>
                  <a:cubicBezTo>
                    <a:pt x="1669" y="1102"/>
                    <a:pt x="901" y="2136"/>
                    <a:pt x="34" y="3103"/>
                  </a:cubicBezTo>
                  <a:cubicBezTo>
                    <a:pt x="1" y="3470"/>
                    <a:pt x="1" y="3837"/>
                    <a:pt x="1" y="4204"/>
                  </a:cubicBezTo>
                  <a:cubicBezTo>
                    <a:pt x="1" y="9608"/>
                    <a:pt x="2069" y="14645"/>
                    <a:pt x="5638" y="18814"/>
                  </a:cubicBezTo>
                  <a:cubicBezTo>
                    <a:pt x="3370" y="14645"/>
                    <a:pt x="2036" y="9641"/>
                    <a:pt x="2036" y="4204"/>
                  </a:cubicBezTo>
                  <a:cubicBezTo>
                    <a:pt x="2036" y="2803"/>
                    <a:pt x="2136" y="1368"/>
                    <a:pt x="2336"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29" name="Google Shape;2629;p46"/>
            <p:cNvSpPr/>
            <p:nvPr/>
          </p:nvSpPr>
          <p:spPr>
            <a:xfrm>
              <a:off x="3881460" y="3410703"/>
              <a:ext cx="483370" cy="93365"/>
            </a:xfrm>
            <a:custGeom>
              <a:avLst/>
              <a:gdLst/>
              <a:ahLst/>
              <a:cxnLst/>
              <a:rect l="l" t="t" r="r" b="b"/>
              <a:pathLst>
                <a:path w="29189" h="5638" extrusionOk="0">
                  <a:moveTo>
                    <a:pt x="14611" y="0"/>
                  </a:moveTo>
                  <a:cubicBezTo>
                    <a:pt x="9241" y="0"/>
                    <a:pt x="4171" y="2068"/>
                    <a:pt x="1" y="5638"/>
                  </a:cubicBezTo>
                  <a:cubicBezTo>
                    <a:pt x="4171" y="3870"/>
                    <a:pt x="9174" y="2869"/>
                    <a:pt x="14611" y="2869"/>
                  </a:cubicBezTo>
                  <a:cubicBezTo>
                    <a:pt x="19982" y="2869"/>
                    <a:pt x="25019" y="3936"/>
                    <a:pt x="29188" y="5638"/>
                  </a:cubicBezTo>
                  <a:cubicBezTo>
                    <a:pt x="28021" y="4637"/>
                    <a:pt x="26787" y="3736"/>
                    <a:pt x="25486" y="3002"/>
                  </a:cubicBezTo>
                  <a:cubicBezTo>
                    <a:pt x="22183" y="1101"/>
                    <a:pt x="18481" y="0"/>
                    <a:pt x="14611"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30" name="Google Shape;2630;p46"/>
            <p:cNvSpPr/>
            <p:nvPr/>
          </p:nvSpPr>
          <p:spPr>
            <a:xfrm>
              <a:off x="4262622" y="3359134"/>
              <a:ext cx="66306" cy="35604"/>
            </a:xfrm>
            <a:custGeom>
              <a:avLst/>
              <a:gdLst/>
              <a:ahLst/>
              <a:cxnLst/>
              <a:rect l="l" t="t" r="r" b="b"/>
              <a:pathLst>
                <a:path w="4004" h="2150" extrusionOk="0">
                  <a:moveTo>
                    <a:pt x="921" y="1"/>
                  </a:moveTo>
                  <a:cubicBezTo>
                    <a:pt x="817" y="1"/>
                    <a:pt x="710" y="5"/>
                    <a:pt x="601" y="15"/>
                  </a:cubicBezTo>
                  <a:cubicBezTo>
                    <a:pt x="267" y="81"/>
                    <a:pt x="0" y="348"/>
                    <a:pt x="34" y="682"/>
                  </a:cubicBezTo>
                  <a:cubicBezTo>
                    <a:pt x="97" y="997"/>
                    <a:pt x="338" y="1252"/>
                    <a:pt x="673" y="1252"/>
                  </a:cubicBezTo>
                  <a:cubicBezTo>
                    <a:pt x="693" y="1252"/>
                    <a:pt x="713" y="1251"/>
                    <a:pt x="734" y="1249"/>
                  </a:cubicBezTo>
                  <a:lnTo>
                    <a:pt x="834" y="1249"/>
                  </a:lnTo>
                  <a:cubicBezTo>
                    <a:pt x="923" y="1227"/>
                    <a:pt x="1186" y="1186"/>
                    <a:pt x="1537" y="1186"/>
                  </a:cubicBezTo>
                  <a:cubicBezTo>
                    <a:pt x="2239" y="1186"/>
                    <a:pt x="3292" y="1349"/>
                    <a:pt x="4003" y="2150"/>
                  </a:cubicBezTo>
                  <a:cubicBezTo>
                    <a:pt x="3626" y="1238"/>
                    <a:pt x="2627" y="1"/>
                    <a:pt x="9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31" name="Google Shape;2631;p46"/>
            <p:cNvSpPr/>
            <p:nvPr/>
          </p:nvSpPr>
          <p:spPr>
            <a:xfrm>
              <a:off x="4142197" y="3506519"/>
              <a:ext cx="222633" cy="92272"/>
            </a:xfrm>
            <a:custGeom>
              <a:avLst/>
              <a:gdLst/>
              <a:ahLst/>
              <a:cxnLst/>
              <a:rect l="l" t="t" r="r" b="b"/>
              <a:pathLst>
                <a:path w="13444" h="5572" extrusionOk="0">
                  <a:moveTo>
                    <a:pt x="13443" y="1"/>
                  </a:moveTo>
                  <a:lnTo>
                    <a:pt x="13443" y="1"/>
                  </a:lnTo>
                  <a:cubicBezTo>
                    <a:pt x="10875" y="1035"/>
                    <a:pt x="7939" y="1835"/>
                    <a:pt x="4837" y="2302"/>
                  </a:cubicBezTo>
                  <a:cubicBezTo>
                    <a:pt x="3069" y="3136"/>
                    <a:pt x="1435" y="4204"/>
                    <a:pt x="0" y="5571"/>
                  </a:cubicBezTo>
                  <a:cubicBezTo>
                    <a:pt x="4937" y="5305"/>
                    <a:pt x="9574" y="3303"/>
                    <a:pt x="13443"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32" name="Google Shape;2632;p46"/>
            <p:cNvSpPr/>
            <p:nvPr/>
          </p:nvSpPr>
          <p:spPr>
            <a:xfrm>
              <a:off x="3881460" y="3503505"/>
              <a:ext cx="340854" cy="92819"/>
            </a:xfrm>
            <a:custGeom>
              <a:avLst/>
              <a:gdLst/>
              <a:ahLst/>
              <a:cxnLst/>
              <a:rect l="l" t="t" r="r" b="b"/>
              <a:pathLst>
                <a:path w="20583" h="5605" extrusionOk="0">
                  <a:moveTo>
                    <a:pt x="1" y="0"/>
                  </a:moveTo>
                  <a:cubicBezTo>
                    <a:pt x="4171" y="3536"/>
                    <a:pt x="9174" y="5604"/>
                    <a:pt x="14611" y="5604"/>
                  </a:cubicBezTo>
                  <a:cubicBezTo>
                    <a:pt x="14978" y="5604"/>
                    <a:pt x="15345" y="5604"/>
                    <a:pt x="15745" y="5571"/>
                  </a:cubicBezTo>
                  <a:cubicBezTo>
                    <a:pt x="17180" y="4270"/>
                    <a:pt x="18814" y="3203"/>
                    <a:pt x="20582" y="2335"/>
                  </a:cubicBezTo>
                  <a:lnTo>
                    <a:pt x="20582" y="2335"/>
                  </a:lnTo>
                  <a:cubicBezTo>
                    <a:pt x="18648" y="2602"/>
                    <a:pt x="16646" y="2736"/>
                    <a:pt x="14611" y="2736"/>
                  </a:cubicBezTo>
                  <a:cubicBezTo>
                    <a:pt x="9241" y="2736"/>
                    <a:pt x="4171" y="1702"/>
                    <a:pt x="1"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33" name="Google Shape;2633;p46"/>
            <p:cNvSpPr/>
            <p:nvPr/>
          </p:nvSpPr>
          <p:spPr>
            <a:xfrm>
              <a:off x="4361502" y="4001763"/>
              <a:ext cx="7750" cy="62994"/>
            </a:xfrm>
            <a:custGeom>
              <a:avLst/>
              <a:gdLst/>
              <a:ahLst/>
              <a:cxnLst/>
              <a:rect l="l" t="t" r="r" b="b"/>
              <a:pathLst>
                <a:path w="468" h="3804" extrusionOk="0">
                  <a:moveTo>
                    <a:pt x="200" y="1"/>
                  </a:moveTo>
                  <a:cubicBezTo>
                    <a:pt x="200" y="1"/>
                    <a:pt x="200" y="201"/>
                    <a:pt x="167" y="601"/>
                  </a:cubicBezTo>
                  <a:cubicBezTo>
                    <a:pt x="134" y="901"/>
                    <a:pt x="100" y="1435"/>
                    <a:pt x="34" y="1869"/>
                  </a:cubicBezTo>
                  <a:cubicBezTo>
                    <a:pt x="34" y="2135"/>
                    <a:pt x="0" y="2369"/>
                    <a:pt x="0" y="2569"/>
                  </a:cubicBezTo>
                  <a:cubicBezTo>
                    <a:pt x="0" y="2836"/>
                    <a:pt x="0" y="3036"/>
                    <a:pt x="34" y="3203"/>
                  </a:cubicBezTo>
                  <a:cubicBezTo>
                    <a:pt x="100" y="3536"/>
                    <a:pt x="200" y="3803"/>
                    <a:pt x="200" y="3803"/>
                  </a:cubicBezTo>
                  <a:lnTo>
                    <a:pt x="267" y="3803"/>
                  </a:lnTo>
                  <a:cubicBezTo>
                    <a:pt x="267" y="3803"/>
                    <a:pt x="367" y="3603"/>
                    <a:pt x="434" y="3203"/>
                  </a:cubicBezTo>
                  <a:cubicBezTo>
                    <a:pt x="434" y="3003"/>
                    <a:pt x="467" y="2803"/>
                    <a:pt x="467" y="2569"/>
                  </a:cubicBezTo>
                  <a:cubicBezTo>
                    <a:pt x="467" y="2336"/>
                    <a:pt x="434" y="2135"/>
                    <a:pt x="434" y="1869"/>
                  </a:cubicBezTo>
                  <a:cubicBezTo>
                    <a:pt x="367" y="1435"/>
                    <a:pt x="334" y="968"/>
                    <a:pt x="300" y="601"/>
                  </a:cubicBezTo>
                  <a:cubicBezTo>
                    <a:pt x="300" y="267"/>
                    <a:pt x="267" y="1"/>
                    <a:pt x="267"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34" name="Google Shape;2634;p46"/>
            <p:cNvSpPr/>
            <p:nvPr/>
          </p:nvSpPr>
          <p:spPr>
            <a:xfrm>
              <a:off x="4322271" y="3992373"/>
              <a:ext cx="28202" cy="58010"/>
            </a:xfrm>
            <a:custGeom>
              <a:avLst/>
              <a:gdLst/>
              <a:ahLst/>
              <a:cxnLst/>
              <a:rect l="l" t="t" r="r" b="b"/>
              <a:pathLst>
                <a:path w="1703" h="3503" extrusionOk="0">
                  <a:moveTo>
                    <a:pt x="1669" y="0"/>
                  </a:moveTo>
                  <a:cubicBezTo>
                    <a:pt x="1669" y="0"/>
                    <a:pt x="1502" y="134"/>
                    <a:pt x="1335" y="467"/>
                  </a:cubicBezTo>
                  <a:cubicBezTo>
                    <a:pt x="1102" y="834"/>
                    <a:pt x="902" y="1235"/>
                    <a:pt x="668" y="1668"/>
                  </a:cubicBezTo>
                  <a:cubicBezTo>
                    <a:pt x="535" y="1868"/>
                    <a:pt x="368" y="2069"/>
                    <a:pt x="268" y="2269"/>
                  </a:cubicBezTo>
                  <a:cubicBezTo>
                    <a:pt x="201" y="2502"/>
                    <a:pt x="101" y="2702"/>
                    <a:pt x="68" y="2869"/>
                  </a:cubicBezTo>
                  <a:cubicBezTo>
                    <a:pt x="1" y="3236"/>
                    <a:pt x="1" y="3503"/>
                    <a:pt x="1" y="3503"/>
                  </a:cubicBezTo>
                  <a:lnTo>
                    <a:pt x="34" y="3503"/>
                  </a:lnTo>
                  <a:cubicBezTo>
                    <a:pt x="34" y="3503"/>
                    <a:pt x="234" y="3336"/>
                    <a:pt x="468" y="3036"/>
                  </a:cubicBezTo>
                  <a:cubicBezTo>
                    <a:pt x="568" y="2869"/>
                    <a:pt x="701" y="2702"/>
                    <a:pt x="801" y="2502"/>
                  </a:cubicBezTo>
                  <a:cubicBezTo>
                    <a:pt x="868" y="2269"/>
                    <a:pt x="968" y="2035"/>
                    <a:pt x="1035" y="1835"/>
                  </a:cubicBezTo>
                  <a:cubicBezTo>
                    <a:pt x="1202" y="1368"/>
                    <a:pt x="1369" y="901"/>
                    <a:pt x="1502" y="568"/>
                  </a:cubicBezTo>
                  <a:cubicBezTo>
                    <a:pt x="1635" y="201"/>
                    <a:pt x="1702" y="0"/>
                    <a:pt x="1702"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35" name="Google Shape;2635;p46"/>
            <p:cNvSpPr/>
            <p:nvPr/>
          </p:nvSpPr>
          <p:spPr>
            <a:xfrm>
              <a:off x="4292993" y="3973511"/>
              <a:ext cx="43106" cy="49812"/>
            </a:xfrm>
            <a:custGeom>
              <a:avLst/>
              <a:gdLst/>
              <a:ahLst/>
              <a:cxnLst/>
              <a:rect l="l" t="t" r="r" b="b"/>
              <a:pathLst>
                <a:path w="2603" h="3008" extrusionOk="0">
                  <a:moveTo>
                    <a:pt x="2589" y="0"/>
                  </a:moveTo>
                  <a:cubicBezTo>
                    <a:pt x="2535" y="0"/>
                    <a:pt x="2373" y="135"/>
                    <a:pt x="2102" y="406"/>
                  </a:cubicBezTo>
                  <a:cubicBezTo>
                    <a:pt x="1802" y="672"/>
                    <a:pt x="1469" y="1039"/>
                    <a:pt x="1135" y="1373"/>
                  </a:cubicBezTo>
                  <a:lnTo>
                    <a:pt x="635" y="1873"/>
                  </a:lnTo>
                  <a:cubicBezTo>
                    <a:pt x="468" y="2040"/>
                    <a:pt x="335" y="2207"/>
                    <a:pt x="268" y="2374"/>
                  </a:cubicBezTo>
                  <a:cubicBezTo>
                    <a:pt x="101" y="2707"/>
                    <a:pt x="1" y="2974"/>
                    <a:pt x="1" y="2974"/>
                  </a:cubicBezTo>
                  <a:lnTo>
                    <a:pt x="68" y="3007"/>
                  </a:lnTo>
                  <a:cubicBezTo>
                    <a:pt x="68" y="3007"/>
                    <a:pt x="301" y="2874"/>
                    <a:pt x="601" y="2607"/>
                  </a:cubicBezTo>
                  <a:cubicBezTo>
                    <a:pt x="768" y="2507"/>
                    <a:pt x="902" y="2340"/>
                    <a:pt x="1068" y="2174"/>
                  </a:cubicBezTo>
                  <a:cubicBezTo>
                    <a:pt x="1168" y="2007"/>
                    <a:pt x="1335" y="1773"/>
                    <a:pt x="1469" y="1573"/>
                  </a:cubicBezTo>
                  <a:cubicBezTo>
                    <a:pt x="1769" y="1206"/>
                    <a:pt x="2069" y="773"/>
                    <a:pt x="2269" y="506"/>
                  </a:cubicBezTo>
                  <a:cubicBezTo>
                    <a:pt x="2469" y="205"/>
                    <a:pt x="2603" y="5"/>
                    <a:pt x="2603" y="5"/>
                  </a:cubicBezTo>
                  <a:cubicBezTo>
                    <a:pt x="2600" y="2"/>
                    <a:pt x="2595" y="0"/>
                    <a:pt x="2589"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36" name="Google Shape;2636;p46"/>
            <p:cNvSpPr/>
            <p:nvPr/>
          </p:nvSpPr>
          <p:spPr>
            <a:xfrm>
              <a:off x="4270355" y="3952530"/>
              <a:ext cx="52495" cy="40406"/>
            </a:xfrm>
            <a:custGeom>
              <a:avLst/>
              <a:gdLst/>
              <a:ahLst/>
              <a:cxnLst/>
              <a:rect l="l" t="t" r="r" b="b"/>
              <a:pathLst>
                <a:path w="3170" h="2440" extrusionOk="0">
                  <a:moveTo>
                    <a:pt x="3157" y="0"/>
                  </a:moveTo>
                  <a:cubicBezTo>
                    <a:pt x="3100" y="0"/>
                    <a:pt x="2901" y="153"/>
                    <a:pt x="2535" y="305"/>
                  </a:cubicBezTo>
                  <a:cubicBezTo>
                    <a:pt x="2202" y="472"/>
                    <a:pt x="1835" y="772"/>
                    <a:pt x="1435" y="1072"/>
                  </a:cubicBezTo>
                  <a:cubicBezTo>
                    <a:pt x="1268" y="1239"/>
                    <a:pt x="1001" y="1339"/>
                    <a:pt x="834" y="1472"/>
                  </a:cubicBezTo>
                  <a:cubicBezTo>
                    <a:pt x="667" y="1606"/>
                    <a:pt x="501" y="1773"/>
                    <a:pt x="367" y="1906"/>
                  </a:cubicBezTo>
                  <a:cubicBezTo>
                    <a:pt x="134" y="2140"/>
                    <a:pt x="0" y="2406"/>
                    <a:pt x="0" y="2406"/>
                  </a:cubicBezTo>
                  <a:lnTo>
                    <a:pt x="34" y="2440"/>
                  </a:lnTo>
                  <a:cubicBezTo>
                    <a:pt x="34" y="2440"/>
                    <a:pt x="301" y="2340"/>
                    <a:pt x="634" y="2173"/>
                  </a:cubicBezTo>
                  <a:cubicBezTo>
                    <a:pt x="801" y="2106"/>
                    <a:pt x="1001" y="1973"/>
                    <a:pt x="1168" y="1839"/>
                  </a:cubicBezTo>
                  <a:cubicBezTo>
                    <a:pt x="1368" y="1673"/>
                    <a:pt x="1535" y="1506"/>
                    <a:pt x="1702" y="1339"/>
                  </a:cubicBezTo>
                  <a:cubicBezTo>
                    <a:pt x="2102" y="1005"/>
                    <a:pt x="2469" y="672"/>
                    <a:pt x="2702" y="438"/>
                  </a:cubicBezTo>
                  <a:cubicBezTo>
                    <a:pt x="3002" y="172"/>
                    <a:pt x="3169" y="5"/>
                    <a:pt x="3169" y="5"/>
                  </a:cubicBezTo>
                  <a:cubicBezTo>
                    <a:pt x="3166" y="2"/>
                    <a:pt x="3162" y="0"/>
                    <a:pt x="3157"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37" name="Google Shape;2637;p46"/>
            <p:cNvSpPr/>
            <p:nvPr/>
          </p:nvSpPr>
          <p:spPr>
            <a:xfrm>
              <a:off x="4252669" y="3929859"/>
              <a:ext cx="56370" cy="34908"/>
            </a:xfrm>
            <a:custGeom>
              <a:avLst/>
              <a:gdLst/>
              <a:ahLst/>
              <a:cxnLst/>
              <a:rect l="l" t="t" r="r" b="b"/>
              <a:pathLst>
                <a:path w="3404" h="2108" extrusionOk="0">
                  <a:moveTo>
                    <a:pt x="3387" y="1"/>
                  </a:moveTo>
                  <a:cubicBezTo>
                    <a:pt x="3325" y="1"/>
                    <a:pt x="3128" y="120"/>
                    <a:pt x="2770" y="240"/>
                  </a:cubicBezTo>
                  <a:cubicBezTo>
                    <a:pt x="2436" y="440"/>
                    <a:pt x="2036" y="673"/>
                    <a:pt x="1569" y="873"/>
                  </a:cubicBezTo>
                  <a:cubicBezTo>
                    <a:pt x="1335" y="1007"/>
                    <a:pt x="1102" y="1074"/>
                    <a:pt x="902" y="1207"/>
                  </a:cubicBezTo>
                  <a:cubicBezTo>
                    <a:pt x="701" y="1340"/>
                    <a:pt x="535" y="1474"/>
                    <a:pt x="401" y="1607"/>
                  </a:cubicBezTo>
                  <a:cubicBezTo>
                    <a:pt x="168" y="1841"/>
                    <a:pt x="1" y="2041"/>
                    <a:pt x="1" y="2041"/>
                  </a:cubicBezTo>
                  <a:lnTo>
                    <a:pt x="34" y="2108"/>
                  </a:lnTo>
                  <a:cubicBezTo>
                    <a:pt x="34" y="2108"/>
                    <a:pt x="334" y="2041"/>
                    <a:pt x="668" y="1874"/>
                  </a:cubicBezTo>
                  <a:cubicBezTo>
                    <a:pt x="835" y="1807"/>
                    <a:pt x="1035" y="1707"/>
                    <a:pt x="1235" y="1607"/>
                  </a:cubicBezTo>
                  <a:cubicBezTo>
                    <a:pt x="1435" y="1474"/>
                    <a:pt x="1602" y="1307"/>
                    <a:pt x="1836" y="1174"/>
                  </a:cubicBezTo>
                  <a:cubicBezTo>
                    <a:pt x="2202" y="873"/>
                    <a:pt x="2603" y="607"/>
                    <a:pt x="2903" y="373"/>
                  </a:cubicBezTo>
                  <a:cubicBezTo>
                    <a:pt x="3203" y="173"/>
                    <a:pt x="3403" y="6"/>
                    <a:pt x="3403" y="6"/>
                  </a:cubicBezTo>
                  <a:cubicBezTo>
                    <a:pt x="3400" y="3"/>
                    <a:pt x="3394" y="1"/>
                    <a:pt x="3387"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38" name="Google Shape;2638;p46"/>
            <p:cNvSpPr/>
            <p:nvPr/>
          </p:nvSpPr>
          <p:spPr>
            <a:xfrm>
              <a:off x="4236656" y="3906957"/>
              <a:ext cx="59119" cy="28533"/>
            </a:xfrm>
            <a:custGeom>
              <a:avLst/>
              <a:gdLst/>
              <a:ahLst/>
              <a:cxnLst/>
              <a:rect l="l" t="t" r="r" b="b"/>
              <a:pathLst>
                <a:path w="3570" h="1723" extrusionOk="0">
                  <a:moveTo>
                    <a:pt x="3538" y="0"/>
                  </a:moveTo>
                  <a:cubicBezTo>
                    <a:pt x="3463" y="0"/>
                    <a:pt x="3263" y="84"/>
                    <a:pt x="3003" y="188"/>
                  </a:cubicBezTo>
                  <a:cubicBezTo>
                    <a:pt x="2636" y="322"/>
                    <a:pt x="2169" y="522"/>
                    <a:pt x="1702" y="689"/>
                  </a:cubicBezTo>
                  <a:cubicBezTo>
                    <a:pt x="1502" y="755"/>
                    <a:pt x="1235" y="855"/>
                    <a:pt x="1035" y="922"/>
                  </a:cubicBezTo>
                  <a:cubicBezTo>
                    <a:pt x="834" y="1056"/>
                    <a:pt x="668" y="1156"/>
                    <a:pt x="501" y="1256"/>
                  </a:cubicBezTo>
                  <a:cubicBezTo>
                    <a:pt x="167" y="1489"/>
                    <a:pt x="1" y="1689"/>
                    <a:pt x="1" y="1689"/>
                  </a:cubicBezTo>
                  <a:lnTo>
                    <a:pt x="34" y="1723"/>
                  </a:lnTo>
                  <a:cubicBezTo>
                    <a:pt x="34" y="1723"/>
                    <a:pt x="301" y="1723"/>
                    <a:pt x="668" y="1589"/>
                  </a:cubicBezTo>
                  <a:cubicBezTo>
                    <a:pt x="834" y="1556"/>
                    <a:pt x="1035" y="1489"/>
                    <a:pt x="1235" y="1389"/>
                  </a:cubicBezTo>
                  <a:lnTo>
                    <a:pt x="1869" y="1022"/>
                  </a:lnTo>
                  <a:cubicBezTo>
                    <a:pt x="2302" y="755"/>
                    <a:pt x="2702" y="555"/>
                    <a:pt x="3036" y="355"/>
                  </a:cubicBezTo>
                  <a:cubicBezTo>
                    <a:pt x="3370" y="155"/>
                    <a:pt x="3570" y="21"/>
                    <a:pt x="3570" y="21"/>
                  </a:cubicBezTo>
                  <a:cubicBezTo>
                    <a:pt x="3570" y="7"/>
                    <a:pt x="3559" y="0"/>
                    <a:pt x="3538"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39" name="Google Shape;2639;p46"/>
            <p:cNvSpPr/>
            <p:nvPr/>
          </p:nvSpPr>
          <p:spPr>
            <a:xfrm>
              <a:off x="4219533" y="3882448"/>
              <a:ext cx="62431" cy="21362"/>
            </a:xfrm>
            <a:custGeom>
              <a:avLst/>
              <a:gdLst/>
              <a:ahLst/>
              <a:cxnLst/>
              <a:rect l="l" t="t" r="r" b="b"/>
              <a:pathLst>
                <a:path w="3770" h="1290" extrusionOk="0">
                  <a:moveTo>
                    <a:pt x="3770" y="0"/>
                  </a:moveTo>
                  <a:cubicBezTo>
                    <a:pt x="3770" y="0"/>
                    <a:pt x="3536" y="67"/>
                    <a:pt x="3136" y="167"/>
                  </a:cubicBezTo>
                  <a:cubicBezTo>
                    <a:pt x="2769" y="234"/>
                    <a:pt x="2302" y="367"/>
                    <a:pt x="1802" y="501"/>
                  </a:cubicBezTo>
                  <a:cubicBezTo>
                    <a:pt x="1568" y="534"/>
                    <a:pt x="1301" y="567"/>
                    <a:pt x="1101" y="668"/>
                  </a:cubicBezTo>
                  <a:cubicBezTo>
                    <a:pt x="901" y="734"/>
                    <a:pt x="701" y="834"/>
                    <a:pt x="534" y="901"/>
                  </a:cubicBezTo>
                  <a:cubicBezTo>
                    <a:pt x="201" y="1068"/>
                    <a:pt x="0" y="1235"/>
                    <a:pt x="0" y="1235"/>
                  </a:cubicBezTo>
                  <a:lnTo>
                    <a:pt x="0" y="1268"/>
                  </a:lnTo>
                  <a:cubicBezTo>
                    <a:pt x="0" y="1268"/>
                    <a:pt x="88" y="1290"/>
                    <a:pt x="237" y="1290"/>
                  </a:cubicBezTo>
                  <a:cubicBezTo>
                    <a:pt x="349" y="1290"/>
                    <a:pt x="496" y="1278"/>
                    <a:pt x="668" y="1235"/>
                  </a:cubicBezTo>
                  <a:cubicBezTo>
                    <a:pt x="868" y="1201"/>
                    <a:pt x="1068" y="1168"/>
                    <a:pt x="1268" y="1068"/>
                  </a:cubicBezTo>
                  <a:cubicBezTo>
                    <a:pt x="1502" y="1001"/>
                    <a:pt x="1702" y="868"/>
                    <a:pt x="1935" y="801"/>
                  </a:cubicBezTo>
                  <a:cubicBezTo>
                    <a:pt x="2402" y="567"/>
                    <a:pt x="2869" y="401"/>
                    <a:pt x="3203" y="234"/>
                  </a:cubicBezTo>
                  <a:cubicBezTo>
                    <a:pt x="3570" y="134"/>
                    <a:pt x="3770" y="0"/>
                    <a:pt x="3770"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40" name="Google Shape;2640;p46"/>
            <p:cNvSpPr/>
            <p:nvPr/>
          </p:nvSpPr>
          <p:spPr>
            <a:xfrm>
              <a:off x="4203519" y="3854826"/>
              <a:ext cx="65743" cy="13828"/>
            </a:xfrm>
            <a:custGeom>
              <a:avLst/>
              <a:gdLst/>
              <a:ahLst/>
              <a:cxnLst/>
              <a:rect l="l" t="t" r="r" b="b"/>
              <a:pathLst>
                <a:path w="3970" h="835" extrusionOk="0">
                  <a:moveTo>
                    <a:pt x="3970" y="1"/>
                  </a:moveTo>
                  <a:cubicBezTo>
                    <a:pt x="3970" y="1"/>
                    <a:pt x="3703" y="1"/>
                    <a:pt x="3336" y="34"/>
                  </a:cubicBezTo>
                  <a:cubicBezTo>
                    <a:pt x="2969" y="67"/>
                    <a:pt x="2469" y="167"/>
                    <a:pt x="1968" y="201"/>
                  </a:cubicBezTo>
                  <a:cubicBezTo>
                    <a:pt x="1701" y="234"/>
                    <a:pt x="1468" y="234"/>
                    <a:pt x="1201" y="301"/>
                  </a:cubicBezTo>
                  <a:cubicBezTo>
                    <a:pt x="967" y="334"/>
                    <a:pt x="734" y="367"/>
                    <a:pt x="567" y="468"/>
                  </a:cubicBezTo>
                  <a:cubicBezTo>
                    <a:pt x="200" y="568"/>
                    <a:pt x="0" y="734"/>
                    <a:pt x="0" y="734"/>
                  </a:cubicBezTo>
                  <a:lnTo>
                    <a:pt x="0" y="801"/>
                  </a:lnTo>
                  <a:cubicBezTo>
                    <a:pt x="0" y="801"/>
                    <a:pt x="300" y="834"/>
                    <a:pt x="667" y="834"/>
                  </a:cubicBezTo>
                  <a:cubicBezTo>
                    <a:pt x="834" y="801"/>
                    <a:pt x="1034" y="801"/>
                    <a:pt x="1301" y="734"/>
                  </a:cubicBezTo>
                  <a:cubicBezTo>
                    <a:pt x="1501" y="668"/>
                    <a:pt x="1735" y="568"/>
                    <a:pt x="2002" y="534"/>
                  </a:cubicBezTo>
                  <a:cubicBezTo>
                    <a:pt x="2502" y="401"/>
                    <a:pt x="2969" y="301"/>
                    <a:pt x="3336" y="167"/>
                  </a:cubicBezTo>
                  <a:cubicBezTo>
                    <a:pt x="3703" y="67"/>
                    <a:pt x="3970" y="1"/>
                    <a:pt x="3970"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41" name="Google Shape;2641;p46"/>
            <p:cNvSpPr/>
            <p:nvPr/>
          </p:nvSpPr>
          <p:spPr>
            <a:xfrm>
              <a:off x="4207378" y="3822236"/>
              <a:ext cx="53605" cy="7750"/>
            </a:xfrm>
            <a:custGeom>
              <a:avLst/>
              <a:gdLst/>
              <a:ahLst/>
              <a:cxnLst/>
              <a:rect l="l" t="t" r="r" b="b"/>
              <a:pathLst>
                <a:path w="3237" h="468" extrusionOk="0">
                  <a:moveTo>
                    <a:pt x="1001" y="0"/>
                  </a:moveTo>
                  <a:cubicBezTo>
                    <a:pt x="835" y="0"/>
                    <a:pt x="668" y="34"/>
                    <a:pt x="501" y="67"/>
                  </a:cubicBezTo>
                  <a:cubicBezTo>
                    <a:pt x="234" y="167"/>
                    <a:pt x="1" y="301"/>
                    <a:pt x="1" y="301"/>
                  </a:cubicBezTo>
                  <a:lnTo>
                    <a:pt x="1" y="334"/>
                  </a:lnTo>
                  <a:cubicBezTo>
                    <a:pt x="1" y="334"/>
                    <a:pt x="234" y="434"/>
                    <a:pt x="501" y="467"/>
                  </a:cubicBezTo>
                  <a:lnTo>
                    <a:pt x="1001" y="467"/>
                  </a:lnTo>
                  <a:cubicBezTo>
                    <a:pt x="1235" y="401"/>
                    <a:pt x="1402" y="367"/>
                    <a:pt x="1602" y="334"/>
                  </a:cubicBezTo>
                  <a:cubicBezTo>
                    <a:pt x="2402" y="201"/>
                    <a:pt x="3170" y="34"/>
                    <a:pt x="3170" y="34"/>
                  </a:cubicBezTo>
                  <a:lnTo>
                    <a:pt x="3236" y="0"/>
                  </a:ln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42" name="Google Shape;2642;p46"/>
            <p:cNvSpPr/>
            <p:nvPr/>
          </p:nvSpPr>
          <p:spPr>
            <a:xfrm>
              <a:off x="4223391" y="3789099"/>
              <a:ext cx="33716" cy="7750"/>
            </a:xfrm>
            <a:custGeom>
              <a:avLst/>
              <a:gdLst/>
              <a:ahLst/>
              <a:cxnLst/>
              <a:rect l="l" t="t" r="r" b="b"/>
              <a:pathLst>
                <a:path w="2036" h="468" extrusionOk="0">
                  <a:moveTo>
                    <a:pt x="668" y="0"/>
                  </a:moveTo>
                  <a:cubicBezTo>
                    <a:pt x="535" y="0"/>
                    <a:pt x="435" y="0"/>
                    <a:pt x="335" y="33"/>
                  </a:cubicBezTo>
                  <a:cubicBezTo>
                    <a:pt x="134" y="133"/>
                    <a:pt x="1" y="200"/>
                    <a:pt x="1" y="200"/>
                  </a:cubicBezTo>
                  <a:lnTo>
                    <a:pt x="1" y="267"/>
                  </a:lnTo>
                  <a:cubicBezTo>
                    <a:pt x="1" y="267"/>
                    <a:pt x="134" y="367"/>
                    <a:pt x="335" y="434"/>
                  </a:cubicBezTo>
                  <a:cubicBezTo>
                    <a:pt x="468" y="434"/>
                    <a:pt x="535" y="467"/>
                    <a:pt x="668" y="467"/>
                  </a:cubicBezTo>
                  <a:cubicBezTo>
                    <a:pt x="802" y="467"/>
                    <a:pt x="935" y="434"/>
                    <a:pt x="1035" y="434"/>
                  </a:cubicBezTo>
                  <a:lnTo>
                    <a:pt x="2036" y="267"/>
                  </a:lnTo>
                  <a:lnTo>
                    <a:pt x="2036" y="200"/>
                  </a:lnTo>
                  <a:cubicBezTo>
                    <a:pt x="2036" y="200"/>
                    <a:pt x="1535" y="100"/>
                    <a:pt x="1035" y="33"/>
                  </a:cubicBezTo>
                  <a:cubicBezTo>
                    <a:pt x="935" y="33"/>
                    <a:pt x="802" y="0"/>
                    <a:pt x="668"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43" name="Google Shape;2643;p46"/>
            <p:cNvSpPr/>
            <p:nvPr/>
          </p:nvSpPr>
          <p:spPr>
            <a:xfrm>
              <a:off x="4376406" y="3991264"/>
              <a:ext cx="28748" cy="58026"/>
            </a:xfrm>
            <a:custGeom>
              <a:avLst/>
              <a:gdLst/>
              <a:ahLst/>
              <a:cxnLst/>
              <a:rect l="l" t="t" r="r" b="b"/>
              <a:pathLst>
                <a:path w="1736" h="3504" extrusionOk="0">
                  <a:moveTo>
                    <a:pt x="1" y="1"/>
                  </a:moveTo>
                  <a:cubicBezTo>
                    <a:pt x="1" y="1"/>
                    <a:pt x="101" y="268"/>
                    <a:pt x="234" y="601"/>
                  </a:cubicBezTo>
                  <a:cubicBezTo>
                    <a:pt x="334" y="968"/>
                    <a:pt x="535" y="1402"/>
                    <a:pt x="668" y="1835"/>
                  </a:cubicBezTo>
                  <a:cubicBezTo>
                    <a:pt x="768" y="2102"/>
                    <a:pt x="868" y="2302"/>
                    <a:pt x="935" y="2503"/>
                  </a:cubicBezTo>
                  <a:cubicBezTo>
                    <a:pt x="1068" y="2736"/>
                    <a:pt x="1135" y="2903"/>
                    <a:pt x="1268" y="3070"/>
                  </a:cubicBezTo>
                  <a:cubicBezTo>
                    <a:pt x="1469" y="3336"/>
                    <a:pt x="1702" y="3503"/>
                    <a:pt x="1702" y="3503"/>
                  </a:cubicBezTo>
                  <a:lnTo>
                    <a:pt x="1735" y="3503"/>
                  </a:lnTo>
                  <a:cubicBezTo>
                    <a:pt x="1735" y="3503"/>
                    <a:pt x="1735" y="3236"/>
                    <a:pt x="1635" y="2903"/>
                  </a:cubicBezTo>
                  <a:cubicBezTo>
                    <a:pt x="1602" y="2736"/>
                    <a:pt x="1535" y="2503"/>
                    <a:pt x="1435" y="2302"/>
                  </a:cubicBezTo>
                  <a:lnTo>
                    <a:pt x="1068" y="1669"/>
                  </a:lnTo>
                  <a:cubicBezTo>
                    <a:pt x="801" y="1268"/>
                    <a:pt x="601" y="801"/>
                    <a:pt x="401" y="501"/>
                  </a:cubicBezTo>
                  <a:cubicBezTo>
                    <a:pt x="201" y="234"/>
                    <a:pt x="68" y="1"/>
                    <a:pt x="68"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44" name="Google Shape;2644;p46"/>
            <p:cNvSpPr/>
            <p:nvPr/>
          </p:nvSpPr>
          <p:spPr>
            <a:xfrm>
              <a:off x="4391326" y="3973031"/>
              <a:ext cx="42559" cy="49746"/>
            </a:xfrm>
            <a:custGeom>
              <a:avLst/>
              <a:gdLst/>
              <a:ahLst/>
              <a:cxnLst/>
              <a:rect l="l" t="t" r="r" b="b"/>
              <a:pathLst>
                <a:path w="2570" h="3004" extrusionOk="0">
                  <a:moveTo>
                    <a:pt x="34" y="1"/>
                  </a:moveTo>
                  <a:cubicBezTo>
                    <a:pt x="1" y="34"/>
                    <a:pt x="134" y="234"/>
                    <a:pt x="334" y="501"/>
                  </a:cubicBezTo>
                  <a:cubicBezTo>
                    <a:pt x="534" y="768"/>
                    <a:pt x="834" y="1202"/>
                    <a:pt x="1135" y="1569"/>
                  </a:cubicBezTo>
                  <a:cubicBezTo>
                    <a:pt x="1235" y="1769"/>
                    <a:pt x="1402" y="2002"/>
                    <a:pt x="1535" y="2169"/>
                  </a:cubicBezTo>
                  <a:cubicBezTo>
                    <a:pt x="1702" y="2369"/>
                    <a:pt x="1869" y="2469"/>
                    <a:pt x="2002" y="2603"/>
                  </a:cubicBezTo>
                  <a:cubicBezTo>
                    <a:pt x="2302" y="2870"/>
                    <a:pt x="2536" y="3003"/>
                    <a:pt x="2536" y="3003"/>
                  </a:cubicBezTo>
                  <a:lnTo>
                    <a:pt x="2569" y="2936"/>
                  </a:lnTo>
                  <a:cubicBezTo>
                    <a:pt x="2569" y="2936"/>
                    <a:pt x="2536" y="2703"/>
                    <a:pt x="2336" y="2369"/>
                  </a:cubicBezTo>
                  <a:cubicBezTo>
                    <a:pt x="2202" y="2203"/>
                    <a:pt x="2135" y="2036"/>
                    <a:pt x="1969" y="1869"/>
                  </a:cubicBezTo>
                  <a:cubicBezTo>
                    <a:pt x="1835" y="1702"/>
                    <a:pt x="1635" y="1535"/>
                    <a:pt x="1468" y="1369"/>
                  </a:cubicBezTo>
                  <a:lnTo>
                    <a:pt x="501" y="401"/>
                  </a:lnTo>
                  <a:cubicBezTo>
                    <a:pt x="201" y="168"/>
                    <a:pt x="34" y="1"/>
                    <a:pt x="34"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45" name="Google Shape;2645;p46"/>
            <p:cNvSpPr/>
            <p:nvPr/>
          </p:nvSpPr>
          <p:spPr>
            <a:xfrm>
              <a:off x="4404591" y="3952050"/>
              <a:ext cx="50823" cy="40887"/>
            </a:xfrm>
            <a:custGeom>
              <a:avLst/>
              <a:gdLst/>
              <a:ahLst/>
              <a:cxnLst/>
              <a:rect l="l" t="t" r="r" b="b"/>
              <a:pathLst>
                <a:path w="3069" h="2469" extrusionOk="0">
                  <a:moveTo>
                    <a:pt x="33" y="0"/>
                  </a:moveTo>
                  <a:lnTo>
                    <a:pt x="33" y="0"/>
                  </a:lnTo>
                  <a:cubicBezTo>
                    <a:pt x="0" y="34"/>
                    <a:pt x="167" y="201"/>
                    <a:pt x="367" y="467"/>
                  </a:cubicBezTo>
                  <a:cubicBezTo>
                    <a:pt x="634" y="701"/>
                    <a:pt x="967" y="1034"/>
                    <a:pt x="1368" y="1368"/>
                  </a:cubicBezTo>
                  <a:cubicBezTo>
                    <a:pt x="1568" y="1535"/>
                    <a:pt x="1735" y="1702"/>
                    <a:pt x="1901" y="1868"/>
                  </a:cubicBezTo>
                  <a:cubicBezTo>
                    <a:pt x="2102" y="2002"/>
                    <a:pt x="2268" y="2135"/>
                    <a:pt x="2435" y="2202"/>
                  </a:cubicBezTo>
                  <a:cubicBezTo>
                    <a:pt x="2769" y="2369"/>
                    <a:pt x="3036" y="2469"/>
                    <a:pt x="3036" y="2469"/>
                  </a:cubicBezTo>
                  <a:lnTo>
                    <a:pt x="3069" y="2435"/>
                  </a:lnTo>
                  <a:cubicBezTo>
                    <a:pt x="3069" y="2435"/>
                    <a:pt x="2936" y="2202"/>
                    <a:pt x="2702" y="1935"/>
                  </a:cubicBezTo>
                  <a:cubicBezTo>
                    <a:pt x="2569" y="1802"/>
                    <a:pt x="2402" y="1635"/>
                    <a:pt x="2235" y="1501"/>
                  </a:cubicBezTo>
                  <a:cubicBezTo>
                    <a:pt x="2068" y="1335"/>
                    <a:pt x="1868" y="1201"/>
                    <a:pt x="1668" y="1101"/>
                  </a:cubicBezTo>
                  <a:cubicBezTo>
                    <a:pt x="1234" y="834"/>
                    <a:pt x="867" y="534"/>
                    <a:pt x="534" y="334"/>
                  </a:cubicBezTo>
                  <a:cubicBezTo>
                    <a:pt x="234" y="134"/>
                    <a:pt x="34" y="0"/>
                    <a:pt x="33"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46" name="Google Shape;2646;p46"/>
            <p:cNvSpPr/>
            <p:nvPr/>
          </p:nvSpPr>
          <p:spPr>
            <a:xfrm>
              <a:off x="4418402" y="3929395"/>
              <a:ext cx="55807" cy="35372"/>
            </a:xfrm>
            <a:custGeom>
              <a:avLst/>
              <a:gdLst/>
              <a:ahLst/>
              <a:cxnLst/>
              <a:rect l="l" t="t" r="r" b="b"/>
              <a:pathLst>
                <a:path w="3370" h="2136" extrusionOk="0">
                  <a:moveTo>
                    <a:pt x="33" y="1"/>
                  </a:moveTo>
                  <a:cubicBezTo>
                    <a:pt x="0" y="34"/>
                    <a:pt x="200" y="201"/>
                    <a:pt x="434" y="401"/>
                  </a:cubicBezTo>
                  <a:cubicBezTo>
                    <a:pt x="734" y="635"/>
                    <a:pt x="1101" y="901"/>
                    <a:pt x="1534" y="1202"/>
                  </a:cubicBezTo>
                  <a:cubicBezTo>
                    <a:pt x="1735" y="1335"/>
                    <a:pt x="1901" y="1502"/>
                    <a:pt x="2102" y="1635"/>
                  </a:cubicBezTo>
                  <a:cubicBezTo>
                    <a:pt x="2335" y="1735"/>
                    <a:pt x="2535" y="1835"/>
                    <a:pt x="2702" y="1902"/>
                  </a:cubicBezTo>
                  <a:cubicBezTo>
                    <a:pt x="3069" y="2069"/>
                    <a:pt x="3336" y="2136"/>
                    <a:pt x="3336" y="2136"/>
                  </a:cubicBezTo>
                  <a:lnTo>
                    <a:pt x="3369" y="2069"/>
                  </a:lnTo>
                  <a:cubicBezTo>
                    <a:pt x="3369" y="2069"/>
                    <a:pt x="3236" y="1869"/>
                    <a:pt x="2935" y="1635"/>
                  </a:cubicBezTo>
                  <a:cubicBezTo>
                    <a:pt x="2835" y="1502"/>
                    <a:pt x="2669" y="1368"/>
                    <a:pt x="2435" y="1235"/>
                  </a:cubicBezTo>
                  <a:cubicBezTo>
                    <a:pt x="2235" y="1102"/>
                    <a:pt x="2001" y="1035"/>
                    <a:pt x="1768" y="901"/>
                  </a:cubicBezTo>
                  <a:cubicBezTo>
                    <a:pt x="1368" y="701"/>
                    <a:pt x="901" y="468"/>
                    <a:pt x="567" y="268"/>
                  </a:cubicBezTo>
                  <a:cubicBezTo>
                    <a:pt x="234" y="134"/>
                    <a:pt x="33" y="1"/>
                    <a:pt x="33"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47" name="Google Shape;2647;p46"/>
            <p:cNvSpPr/>
            <p:nvPr/>
          </p:nvSpPr>
          <p:spPr>
            <a:xfrm>
              <a:off x="4431103" y="3906195"/>
              <a:ext cx="59666" cy="29295"/>
            </a:xfrm>
            <a:custGeom>
              <a:avLst/>
              <a:gdLst/>
              <a:ahLst/>
              <a:cxnLst/>
              <a:rect l="l" t="t" r="r" b="b"/>
              <a:pathLst>
                <a:path w="3603" h="1769" extrusionOk="0">
                  <a:moveTo>
                    <a:pt x="0" y="1"/>
                  </a:moveTo>
                  <a:cubicBezTo>
                    <a:pt x="0" y="67"/>
                    <a:pt x="234" y="201"/>
                    <a:pt x="567" y="401"/>
                  </a:cubicBezTo>
                  <a:cubicBezTo>
                    <a:pt x="834" y="568"/>
                    <a:pt x="1301" y="801"/>
                    <a:pt x="1735" y="1068"/>
                  </a:cubicBezTo>
                  <a:lnTo>
                    <a:pt x="2335" y="1435"/>
                  </a:lnTo>
                  <a:cubicBezTo>
                    <a:pt x="2569" y="1502"/>
                    <a:pt x="2769" y="1602"/>
                    <a:pt x="2936" y="1635"/>
                  </a:cubicBezTo>
                  <a:cubicBezTo>
                    <a:pt x="3269" y="1769"/>
                    <a:pt x="3569" y="1769"/>
                    <a:pt x="3569" y="1769"/>
                  </a:cubicBezTo>
                  <a:lnTo>
                    <a:pt x="3603" y="1735"/>
                  </a:lnTo>
                  <a:cubicBezTo>
                    <a:pt x="3603" y="1735"/>
                    <a:pt x="3403" y="1502"/>
                    <a:pt x="3102" y="1302"/>
                  </a:cubicBezTo>
                  <a:cubicBezTo>
                    <a:pt x="2936" y="1168"/>
                    <a:pt x="2769" y="1068"/>
                    <a:pt x="2569" y="968"/>
                  </a:cubicBezTo>
                  <a:cubicBezTo>
                    <a:pt x="2335" y="901"/>
                    <a:pt x="2135" y="801"/>
                    <a:pt x="1902" y="735"/>
                  </a:cubicBezTo>
                  <a:cubicBezTo>
                    <a:pt x="1435" y="568"/>
                    <a:pt x="934" y="368"/>
                    <a:pt x="601" y="234"/>
                  </a:cubicBezTo>
                  <a:cubicBezTo>
                    <a:pt x="267" y="101"/>
                    <a:pt x="0" y="1"/>
                    <a:pt x="0"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48" name="Google Shape;2648;p46"/>
            <p:cNvSpPr/>
            <p:nvPr/>
          </p:nvSpPr>
          <p:spPr>
            <a:xfrm>
              <a:off x="4444914" y="3881901"/>
              <a:ext cx="62978" cy="20998"/>
            </a:xfrm>
            <a:custGeom>
              <a:avLst/>
              <a:gdLst/>
              <a:ahLst/>
              <a:cxnLst/>
              <a:rect l="l" t="t" r="r" b="b"/>
              <a:pathLst>
                <a:path w="3803" h="1268" extrusionOk="0">
                  <a:moveTo>
                    <a:pt x="0" y="0"/>
                  </a:moveTo>
                  <a:cubicBezTo>
                    <a:pt x="0" y="0"/>
                    <a:pt x="267" y="67"/>
                    <a:pt x="601" y="234"/>
                  </a:cubicBezTo>
                  <a:cubicBezTo>
                    <a:pt x="934" y="400"/>
                    <a:pt x="1368" y="567"/>
                    <a:pt x="1835" y="767"/>
                  </a:cubicBezTo>
                  <a:cubicBezTo>
                    <a:pt x="2035" y="867"/>
                    <a:pt x="2302" y="1001"/>
                    <a:pt x="2502" y="1067"/>
                  </a:cubicBezTo>
                  <a:cubicBezTo>
                    <a:pt x="2702" y="1168"/>
                    <a:pt x="2936" y="1201"/>
                    <a:pt x="3136" y="1234"/>
                  </a:cubicBezTo>
                  <a:cubicBezTo>
                    <a:pt x="3503" y="1268"/>
                    <a:pt x="3803" y="1268"/>
                    <a:pt x="3803" y="1268"/>
                  </a:cubicBezTo>
                  <a:lnTo>
                    <a:pt x="3803" y="1234"/>
                  </a:lnTo>
                  <a:cubicBezTo>
                    <a:pt x="3803" y="1234"/>
                    <a:pt x="3603" y="1067"/>
                    <a:pt x="3269" y="901"/>
                  </a:cubicBezTo>
                  <a:cubicBezTo>
                    <a:pt x="3102" y="834"/>
                    <a:pt x="2902" y="734"/>
                    <a:pt x="2669" y="667"/>
                  </a:cubicBezTo>
                  <a:cubicBezTo>
                    <a:pt x="2469" y="600"/>
                    <a:pt x="2235" y="567"/>
                    <a:pt x="1968" y="500"/>
                  </a:cubicBezTo>
                  <a:cubicBezTo>
                    <a:pt x="1468" y="367"/>
                    <a:pt x="1001" y="234"/>
                    <a:pt x="634" y="167"/>
                  </a:cubicBezTo>
                  <a:cubicBezTo>
                    <a:pt x="267" y="33"/>
                    <a:pt x="0" y="0"/>
                    <a:pt x="0"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49" name="Google Shape;2649;p46"/>
            <p:cNvSpPr/>
            <p:nvPr/>
          </p:nvSpPr>
          <p:spPr>
            <a:xfrm>
              <a:off x="4458162" y="3853716"/>
              <a:ext cx="65760" cy="13828"/>
            </a:xfrm>
            <a:custGeom>
              <a:avLst/>
              <a:gdLst/>
              <a:ahLst/>
              <a:cxnLst/>
              <a:rect l="l" t="t" r="r" b="b"/>
              <a:pathLst>
                <a:path w="3971" h="835" extrusionOk="0">
                  <a:moveTo>
                    <a:pt x="34" y="1"/>
                  </a:moveTo>
                  <a:lnTo>
                    <a:pt x="1" y="34"/>
                  </a:lnTo>
                  <a:cubicBezTo>
                    <a:pt x="1" y="34"/>
                    <a:pt x="48" y="34"/>
                    <a:pt x="129" y="37"/>
                  </a:cubicBezTo>
                  <a:lnTo>
                    <a:pt x="129" y="37"/>
                  </a:lnTo>
                  <a:cubicBezTo>
                    <a:pt x="68" y="15"/>
                    <a:pt x="34" y="1"/>
                    <a:pt x="34" y="1"/>
                  </a:cubicBezTo>
                  <a:close/>
                  <a:moveTo>
                    <a:pt x="129" y="37"/>
                  </a:moveTo>
                  <a:cubicBezTo>
                    <a:pt x="230" y="72"/>
                    <a:pt x="407" y="126"/>
                    <a:pt x="635" y="168"/>
                  </a:cubicBezTo>
                  <a:cubicBezTo>
                    <a:pt x="1001" y="301"/>
                    <a:pt x="1468" y="434"/>
                    <a:pt x="1969" y="568"/>
                  </a:cubicBezTo>
                  <a:cubicBezTo>
                    <a:pt x="2202" y="635"/>
                    <a:pt x="2402" y="735"/>
                    <a:pt x="2669" y="768"/>
                  </a:cubicBezTo>
                  <a:cubicBezTo>
                    <a:pt x="2869" y="801"/>
                    <a:pt x="3103" y="835"/>
                    <a:pt x="3303" y="835"/>
                  </a:cubicBezTo>
                  <a:cubicBezTo>
                    <a:pt x="3703" y="835"/>
                    <a:pt x="3970" y="801"/>
                    <a:pt x="3970" y="801"/>
                  </a:cubicBezTo>
                  <a:lnTo>
                    <a:pt x="3970" y="768"/>
                  </a:lnTo>
                  <a:cubicBezTo>
                    <a:pt x="3970" y="768"/>
                    <a:pt x="3770" y="601"/>
                    <a:pt x="3370" y="468"/>
                  </a:cubicBezTo>
                  <a:cubicBezTo>
                    <a:pt x="3203" y="434"/>
                    <a:pt x="3003" y="334"/>
                    <a:pt x="2769" y="301"/>
                  </a:cubicBezTo>
                  <a:cubicBezTo>
                    <a:pt x="2503" y="268"/>
                    <a:pt x="2269" y="268"/>
                    <a:pt x="2002" y="234"/>
                  </a:cubicBezTo>
                  <a:cubicBezTo>
                    <a:pt x="1502" y="134"/>
                    <a:pt x="1001" y="101"/>
                    <a:pt x="635" y="68"/>
                  </a:cubicBezTo>
                  <a:cubicBezTo>
                    <a:pt x="421" y="48"/>
                    <a:pt x="242" y="40"/>
                    <a:pt x="129" y="37"/>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50" name="Google Shape;2650;p46"/>
            <p:cNvSpPr/>
            <p:nvPr/>
          </p:nvSpPr>
          <p:spPr>
            <a:xfrm>
              <a:off x="4467005" y="3821987"/>
              <a:ext cx="53042" cy="8247"/>
            </a:xfrm>
            <a:custGeom>
              <a:avLst/>
              <a:gdLst/>
              <a:ahLst/>
              <a:cxnLst/>
              <a:rect l="l" t="t" r="r" b="b"/>
              <a:pathLst>
                <a:path w="3203" h="498" extrusionOk="0">
                  <a:moveTo>
                    <a:pt x="841" y="1"/>
                  </a:moveTo>
                  <a:cubicBezTo>
                    <a:pt x="356" y="1"/>
                    <a:pt x="0" y="15"/>
                    <a:pt x="0" y="15"/>
                  </a:cubicBezTo>
                  <a:lnTo>
                    <a:pt x="67" y="49"/>
                  </a:lnTo>
                  <a:cubicBezTo>
                    <a:pt x="67" y="49"/>
                    <a:pt x="834" y="216"/>
                    <a:pt x="1635" y="349"/>
                  </a:cubicBezTo>
                  <a:cubicBezTo>
                    <a:pt x="1835" y="382"/>
                    <a:pt x="2002" y="482"/>
                    <a:pt x="2202" y="482"/>
                  </a:cubicBezTo>
                  <a:cubicBezTo>
                    <a:pt x="2258" y="494"/>
                    <a:pt x="2317" y="497"/>
                    <a:pt x="2376" y="497"/>
                  </a:cubicBezTo>
                  <a:cubicBezTo>
                    <a:pt x="2495" y="497"/>
                    <a:pt x="2613" y="482"/>
                    <a:pt x="2702" y="482"/>
                  </a:cubicBezTo>
                  <a:cubicBezTo>
                    <a:pt x="3003" y="416"/>
                    <a:pt x="3203" y="349"/>
                    <a:pt x="3203" y="349"/>
                  </a:cubicBezTo>
                  <a:lnTo>
                    <a:pt x="3203" y="316"/>
                  </a:lnTo>
                  <a:cubicBezTo>
                    <a:pt x="3203" y="316"/>
                    <a:pt x="3003" y="182"/>
                    <a:pt x="2702" y="82"/>
                  </a:cubicBezTo>
                  <a:cubicBezTo>
                    <a:pt x="2602" y="49"/>
                    <a:pt x="2436" y="15"/>
                    <a:pt x="2202" y="15"/>
                  </a:cubicBezTo>
                  <a:lnTo>
                    <a:pt x="1635" y="15"/>
                  </a:lnTo>
                  <a:cubicBezTo>
                    <a:pt x="1357" y="4"/>
                    <a:pt x="1083" y="1"/>
                    <a:pt x="841"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51" name="Google Shape;2651;p46"/>
            <p:cNvSpPr/>
            <p:nvPr/>
          </p:nvSpPr>
          <p:spPr>
            <a:xfrm>
              <a:off x="4469771" y="3789099"/>
              <a:ext cx="33716" cy="7750"/>
            </a:xfrm>
            <a:custGeom>
              <a:avLst/>
              <a:gdLst/>
              <a:ahLst/>
              <a:cxnLst/>
              <a:rect l="l" t="t" r="r" b="b"/>
              <a:pathLst>
                <a:path w="2036" h="468" extrusionOk="0">
                  <a:moveTo>
                    <a:pt x="1368" y="0"/>
                  </a:moveTo>
                  <a:cubicBezTo>
                    <a:pt x="1268" y="0"/>
                    <a:pt x="1134" y="33"/>
                    <a:pt x="1001" y="33"/>
                  </a:cubicBezTo>
                  <a:cubicBezTo>
                    <a:pt x="501" y="100"/>
                    <a:pt x="0" y="200"/>
                    <a:pt x="0" y="200"/>
                  </a:cubicBezTo>
                  <a:lnTo>
                    <a:pt x="0" y="267"/>
                  </a:lnTo>
                  <a:cubicBezTo>
                    <a:pt x="0" y="267"/>
                    <a:pt x="501" y="367"/>
                    <a:pt x="1001" y="434"/>
                  </a:cubicBezTo>
                  <a:cubicBezTo>
                    <a:pt x="1134" y="434"/>
                    <a:pt x="1268" y="467"/>
                    <a:pt x="1368" y="467"/>
                  </a:cubicBezTo>
                  <a:cubicBezTo>
                    <a:pt x="1501" y="467"/>
                    <a:pt x="1635" y="467"/>
                    <a:pt x="1701" y="434"/>
                  </a:cubicBezTo>
                  <a:cubicBezTo>
                    <a:pt x="1935" y="334"/>
                    <a:pt x="2035" y="267"/>
                    <a:pt x="2035" y="267"/>
                  </a:cubicBezTo>
                  <a:lnTo>
                    <a:pt x="2035" y="200"/>
                  </a:lnTo>
                  <a:cubicBezTo>
                    <a:pt x="2035" y="200"/>
                    <a:pt x="1935" y="100"/>
                    <a:pt x="1701" y="33"/>
                  </a:cubicBezTo>
                  <a:cubicBezTo>
                    <a:pt x="1601" y="33"/>
                    <a:pt x="1501" y="0"/>
                    <a:pt x="1368"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52" name="Google Shape;2652;p46"/>
            <p:cNvSpPr/>
            <p:nvPr/>
          </p:nvSpPr>
          <p:spPr>
            <a:xfrm>
              <a:off x="4128137" y="3503505"/>
              <a:ext cx="236693" cy="101231"/>
            </a:xfrm>
            <a:custGeom>
              <a:avLst/>
              <a:gdLst/>
              <a:ahLst/>
              <a:cxnLst/>
              <a:rect l="l" t="t" r="r" b="b"/>
              <a:pathLst>
                <a:path w="8607" h="2269" extrusionOk="0">
                  <a:moveTo>
                    <a:pt x="8606" y="0"/>
                  </a:moveTo>
                  <a:cubicBezTo>
                    <a:pt x="5571" y="234"/>
                    <a:pt x="2669" y="1034"/>
                    <a:pt x="0" y="2269"/>
                  </a:cubicBezTo>
                  <a:cubicBezTo>
                    <a:pt x="3102" y="1868"/>
                    <a:pt x="6038" y="1068"/>
                    <a:pt x="8606"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53" name="Google Shape;2653;p46"/>
            <p:cNvSpPr/>
            <p:nvPr/>
          </p:nvSpPr>
          <p:spPr>
            <a:xfrm>
              <a:off x="4367579" y="3503505"/>
              <a:ext cx="226714" cy="92275"/>
            </a:xfrm>
            <a:custGeom>
              <a:avLst/>
              <a:gdLst/>
              <a:ahLst/>
              <a:cxnLst/>
              <a:rect l="l" t="t" r="r" b="b"/>
              <a:pathLst>
                <a:path w="8640" h="2269" extrusionOk="0">
                  <a:moveTo>
                    <a:pt x="0" y="0"/>
                  </a:moveTo>
                  <a:lnTo>
                    <a:pt x="0" y="0"/>
                  </a:lnTo>
                  <a:cubicBezTo>
                    <a:pt x="2602" y="1068"/>
                    <a:pt x="5504" y="1868"/>
                    <a:pt x="8640" y="2269"/>
                  </a:cubicBezTo>
                  <a:cubicBezTo>
                    <a:pt x="5971" y="1001"/>
                    <a:pt x="3069" y="234"/>
                    <a:pt x="0"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54" name="Google Shape;2654;p46"/>
            <p:cNvSpPr/>
            <p:nvPr/>
          </p:nvSpPr>
          <p:spPr>
            <a:xfrm>
              <a:off x="4273468" y="3523499"/>
              <a:ext cx="82154" cy="182159"/>
            </a:xfrm>
            <a:custGeom>
              <a:avLst/>
              <a:gdLst/>
              <a:ahLst/>
              <a:cxnLst/>
              <a:rect l="l" t="t" r="r" b="b"/>
              <a:pathLst>
                <a:path w="3303" h="10375" extrusionOk="0">
                  <a:moveTo>
                    <a:pt x="3302" y="0"/>
                  </a:moveTo>
                  <a:lnTo>
                    <a:pt x="3302" y="0"/>
                  </a:lnTo>
                  <a:cubicBezTo>
                    <a:pt x="1635" y="3069"/>
                    <a:pt x="534" y="6605"/>
                    <a:pt x="0" y="10374"/>
                  </a:cubicBezTo>
                  <a:cubicBezTo>
                    <a:pt x="1568" y="7839"/>
                    <a:pt x="2569" y="5004"/>
                    <a:pt x="3069" y="2002"/>
                  </a:cubicBezTo>
                  <a:lnTo>
                    <a:pt x="3302"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55" name="Google Shape;2655;p46"/>
            <p:cNvSpPr/>
            <p:nvPr/>
          </p:nvSpPr>
          <p:spPr>
            <a:xfrm>
              <a:off x="4350456" y="3504052"/>
              <a:ext cx="29295" cy="483370"/>
            </a:xfrm>
            <a:custGeom>
              <a:avLst/>
              <a:gdLst/>
              <a:ahLst/>
              <a:cxnLst/>
              <a:rect l="l" t="t" r="r" b="b"/>
              <a:pathLst>
                <a:path w="1769" h="29189" extrusionOk="0">
                  <a:moveTo>
                    <a:pt x="867" y="1"/>
                  </a:moveTo>
                  <a:cubicBezTo>
                    <a:pt x="834" y="668"/>
                    <a:pt x="767" y="1335"/>
                    <a:pt x="634" y="2002"/>
                  </a:cubicBezTo>
                  <a:cubicBezTo>
                    <a:pt x="267" y="5738"/>
                    <a:pt x="0" y="10041"/>
                    <a:pt x="0" y="14578"/>
                  </a:cubicBezTo>
                  <a:cubicBezTo>
                    <a:pt x="0" y="19982"/>
                    <a:pt x="300" y="25019"/>
                    <a:pt x="867" y="29188"/>
                  </a:cubicBezTo>
                  <a:cubicBezTo>
                    <a:pt x="1434" y="25019"/>
                    <a:pt x="1768" y="20015"/>
                    <a:pt x="1768" y="14578"/>
                  </a:cubicBezTo>
                  <a:cubicBezTo>
                    <a:pt x="1768" y="10041"/>
                    <a:pt x="1535" y="5738"/>
                    <a:pt x="1134" y="2036"/>
                  </a:cubicBezTo>
                  <a:cubicBezTo>
                    <a:pt x="1034" y="1368"/>
                    <a:pt x="934" y="668"/>
                    <a:pt x="867"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66" name="TextBox 265"/>
          <p:cNvSpPr txBox="1"/>
          <p:nvPr/>
        </p:nvSpPr>
        <p:spPr>
          <a:xfrm>
            <a:off x="89021" y="1773230"/>
            <a:ext cx="6743218"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8800" b="0" i="0" u="sng" strike="noStrike" kern="0" cap="none" spc="0" normalizeH="0" baseline="0" noProof="0" dirty="0">
                <a:ln>
                  <a:noFill/>
                </a:ln>
                <a:solidFill>
                  <a:srgbClr val="2D4E56"/>
                </a:solidFill>
                <a:effectLst/>
                <a:uLnTx/>
                <a:uFillTx/>
                <a:latin typeface="Times New Roman" panose="02020603050405020304" pitchFamily="18" charset="0"/>
                <a:cs typeface="Times New Roman" panose="02020603050405020304" pitchFamily="18" charset="0"/>
                <a:sym typeface="Arial" panose="020B0604020202020204"/>
              </a:rPr>
              <a:t>II. </a:t>
            </a:r>
            <a:r>
              <a:rPr kumimoji="0" lang="en-US" sz="8800" b="0" i="0" u="sng" strike="noStrike" kern="0" cap="none" spc="0" normalizeH="0" baseline="0" noProof="0" dirty="0" err="1">
                <a:ln>
                  <a:noFill/>
                </a:ln>
                <a:solidFill>
                  <a:srgbClr val="2D4E56"/>
                </a:solidFill>
                <a:effectLst/>
                <a:uLnTx/>
                <a:uFillTx/>
                <a:latin typeface="Times New Roman" panose="02020603050405020304" pitchFamily="18" charset="0"/>
                <a:cs typeface="Times New Roman" panose="02020603050405020304" pitchFamily="18" charset="0"/>
                <a:sym typeface="Arial" panose="020B0604020202020204"/>
              </a:rPr>
              <a:t>Luyện</a:t>
            </a:r>
            <a:r>
              <a:rPr kumimoji="0" lang="en-US" sz="8800" b="0" i="0" u="sng" strike="noStrike" kern="0" cap="none" spc="0" normalizeH="0" baseline="0" noProof="0" dirty="0">
                <a:ln>
                  <a:noFill/>
                </a:ln>
                <a:solidFill>
                  <a:srgbClr val="2D4E56"/>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8800" b="0" i="0" u="sng" strike="noStrike" kern="0" cap="none" spc="0" normalizeH="0" baseline="0" noProof="0" dirty="0" err="1">
                <a:ln>
                  <a:noFill/>
                </a:ln>
                <a:solidFill>
                  <a:srgbClr val="2D4E56"/>
                </a:solidFill>
                <a:effectLst/>
                <a:uLnTx/>
                <a:uFillTx/>
                <a:latin typeface="Times New Roman" panose="02020603050405020304" pitchFamily="18" charset="0"/>
                <a:cs typeface="Times New Roman" panose="02020603050405020304" pitchFamily="18" charset="0"/>
                <a:sym typeface="Arial" panose="020B0604020202020204"/>
              </a:rPr>
              <a:t>tập</a:t>
            </a:r>
            <a:endParaRPr kumimoji="0" lang="en-US" sz="8800" b="0" i="0" u="sng" strike="noStrike" kern="0" cap="none" spc="0" normalizeH="0" baseline="0" noProof="0" dirty="0">
              <a:ln>
                <a:noFill/>
              </a:ln>
              <a:solidFill>
                <a:srgbClr val="2D4E56"/>
              </a:solidFill>
              <a:effectLst/>
              <a:uLnTx/>
              <a:uFillTx/>
              <a:latin typeface="Times New Roman" panose="02020603050405020304" pitchFamily="18" charset="0"/>
              <a:cs typeface="Times New Roman" panose="02020603050405020304" pitchFamily="18" charset="0"/>
              <a:sym typeface="Arial" panose="020B0604020202020204"/>
            </a:endParaRP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69"/>
        <p:cNvGrpSpPr/>
        <p:nvPr/>
      </p:nvGrpSpPr>
      <p:grpSpPr>
        <a:xfrm>
          <a:off x="0" y="0"/>
          <a:ext cx="0" cy="0"/>
          <a:chOff x="0" y="0"/>
          <a:chExt cx="0" cy="0"/>
        </a:xfrm>
      </p:grpSpPr>
      <p:grpSp>
        <p:nvGrpSpPr>
          <p:cNvPr id="3639" name="Google Shape;3639;p50"/>
          <p:cNvGrpSpPr/>
          <p:nvPr/>
        </p:nvGrpSpPr>
        <p:grpSpPr>
          <a:xfrm>
            <a:off x="-692989" y="411685"/>
            <a:ext cx="2213385" cy="1940862"/>
            <a:chOff x="-692989" y="411685"/>
            <a:chExt cx="2213385" cy="1940862"/>
          </a:xfrm>
        </p:grpSpPr>
        <p:sp>
          <p:nvSpPr>
            <p:cNvPr id="3640" name="Google Shape;3640;p50"/>
            <p:cNvSpPr/>
            <p:nvPr/>
          </p:nvSpPr>
          <p:spPr>
            <a:xfrm rot="7543098">
              <a:off x="321707" y="289939"/>
              <a:ext cx="606892" cy="1768924"/>
            </a:xfrm>
            <a:custGeom>
              <a:avLst/>
              <a:gdLst/>
              <a:ahLst/>
              <a:cxnLst/>
              <a:rect l="l" t="t" r="r" b="b"/>
              <a:pathLst>
                <a:path w="10097" h="29430" extrusionOk="0">
                  <a:moveTo>
                    <a:pt x="2565" y="0"/>
                  </a:moveTo>
                  <a:cubicBezTo>
                    <a:pt x="1598" y="0"/>
                    <a:pt x="884" y="1702"/>
                    <a:pt x="596" y="5323"/>
                  </a:cubicBezTo>
                  <a:cubicBezTo>
                    <a:pt x="0" y="12931"/>
                    <a:pt x="4918" y="27611"/>
                    <a:pt x="4918" y="27611"/>
                  </a:cubicBezTo>
                  <a:cubicBezTo>
                    <a:pt x="5312" y="28848"/>
                    <a:pt x="6189" y="29429"/>
                    <a:pt x="7103" y="29429"/>
                  </a:cubicBezTo>
                  <a:cubicBezTo>
                    <a:pt x="8451" y="29429"/>
                    <a:pt x="9881" y="28165"/>
                    <a:pt x="9966" y="25873"/>
                  </a:cubicBezTo>
                  <a:cubicBezTo>
                    <a:pt x="10097" y="22039"/>
                    <a:pt x="9228" y="13288"/>
                    <a:pt x="6466" y="5930"/>
                  </a:cubicBezTo>
                  <a:cubicBezTo>
                    <a:pt x="5010" y="2075"/>
                    <a:pt x="3633" y="0"/>
                    <a:pt x="2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1" name="Google Shape;3641;p50"/>
            <p:cNvGrpSpPr/>
            <p:nvPr/>
          </p:nvGrpSpPr>
          <p:grpSpPr>
            <a:xfrm>
              <a:off x="-692989" y="651690"/>
              <a:ext cx="1949365" cy="1700857"/>
              <a:chOff x="2216761" y="-454735"/>
              <a:chExt cx="1949365" cy="1700857"/>
            </a:xfrm>
          </p:grpSpPr>
          <p:sp>
            <p:nvSpPr>
              <p:cNvPr id="3642" name="Google Shape;3642;p50"/>
              <p:cNvSpPr/>
              <p:nvPr/>
            </p:nvSpPr>
            <p:spPr>
              <a:xfrm rot="7543098">
                <a:off x="2809980" y="-530512"/>
                <a:ext cx="762927" cy="1852411"/>
              </a:xfrm>
              <a:custGeom>
                <a:avLst/>
                <a:gdLst/>
                <a:ahLst/>
                <a:cxnLst/>
                <a:rect l="l" t="t" r="r" b="b"/>
                <a:pathLst>
                  <a:path w="12693" h="30819" extrusionOk="0">
                    <a:moveTo>
                      <a:pt x="10452" y="0"/>
                    </a:moveTo>
                    <a:cubicBezTo>
                      <a:pt x="10449" y="0"/>
                      <a:pt x="10445" y="1"/>
                      <a:pt x="10442" y="1"/>
                    </a:cubicBezTo>
                    <a:cubicBezTo>
                      <a:pt x="9573" y="60"/>
                      <a:pt x="7144" y="3132"/>
                      <a:pt x="4537" y="7764"/>
                    </a:cubicBezTo>
                    <a:cubicBezTo>
                      <a:pt x="1929" y="12383"/>
                      <a:pt x="1263" y="17860"/>
                      <a:pt x="1263" y="17860"/>
                    </a:cubicBezTo>
                    <a:cubicBezTo>
                      <a:pt x="1" y="24516"/>
                      <a:pt x="715" y="29862"/>
                      <a:pt x="2822" y="30624"/>
                    </a:cubicBezTo>
                    <a:cubicBezTo>
                      <a:pt x="3187" y="30753"/>
                      <a:pt x="3609" y="30819"/>
                      <a:pt x="4065" y="30819"/>
                    </a:cubicBezTo>
                    <a:cubicBezTo>
                      <a:pt x="6258" y="30819"/>
                      <a:pt x="9240" y="29295"/>
                      <a:pt x="10502" y="25944"/>
                    </a:cubicBezTo>
                    <a:cubicBezTo>
                      <a:pt x="12038" y="21908"/>
                      <a:pt x="12693" y="16015"/>
                      <a:pt x="12574" y="12169"/>
                    </a:cubicBezTo>
                    <a:cubicBezTo>
                      <a:pt x="12455" y="8325"/>
                      <a:pt x="11331" y="0"/>
                      <a:pt x="104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50"/>
              <p:cNvSpPr/>
              <p:nvPr/>
            </p:nvSpPr>
            <p:spPr>
              <a:xfrm rot="7543098">
                <a:off x="2823344" y="-516959"/>
                <a:ext cx="717848" cy="1850007"/>
              </a:xfrm>
              <a:custGeom>
                <a:avLst/>
                <a:gdLst/>
                <a:ahLst/>
                <a:cxnLst/>
                <a:rect l="l" t="t" r="r" b="b"/>
                <a:pathLst>
                  <a:path w="11943" h="30779" extrusionOk="0">
                    <a:moveTo>
                      <a:pt x="9776" y="1"/>
                    </a:moveTo>
                    <a:cubicBezTo>
                      <a:pt x="9692" y="1"/>
                      <a:pt x="9621" y="24"/>
                      <a:pt x="9549" y="72"/>
                    </a:cubicBezTo>
                    <a:cubicBezTo>
                      <a:pt x="9395" y="667"/>
                      <a:pt x="9204" y="1489"/>
                      <a:pt x="8954" y="2465"/>
                    </a:cubicBezTo>
                    <a:lnTo>
                      <a:pt x="8418" y="1025"/>
                    </a:lnTo>
                    <a:cubicBezTo>
                      <a:pt x="8371" y="1084"/>
                      <a:pt x="8311" y="1144"/>
                      <a:pt x="8263" y="1203"/>
                    </a:cubicBezTo>
                    <a:lnTo>
                      <a:pt x="8883" y="2822"/>
                    </a:lnTo>
                    <a:cubicBezTo>
                      <a:pt x="8680" y="3632"/>
                      <a:pt x="8466" y="4537"/>
                      <a:pt x="8228" y="5537"/>
                    </a:cubicBezTo>
                    <a:lnTo>
                      <a:pt x="6751" y="3168"/>
                    </a:lnTo>
                    <a:lnTo>
                      <a:pt x="6609" y="3346"/>
                    </a:lnTo>
                    <a:lnTo>
                      <a:pt x="8144" y="5811"/>
                    </a:lnTo>
                    <a:cubicBezTo>
                      <a:pt x="7942" y="6644"/>
                      <a:pt x="7728" y="7525"/>
                      <a:pt x="7501" y="8454"/>
                    </a:cubicBezTo>
                    <a:lnTo>
                      <a:pt x="5346" y="5275"/>
                    </a:lnTo>
                    <a:cubicBezTo>
                      <a:pt x="5299" y="5335"/>
                      <a:pt x="5275" y="5418"/>
                      <a:pt x="5227" y="5477"/>
                    </a:cubicBezTo>
                    <a:lnTo>
                      <a:pt x="7442" y="8728"/>
                    </a:lnTo>
                    <a:cubicBezTo>
                      <a:pt x="7228" y="9645"/>
                      <a:pt x="7001" y="10573"/>
                      <a:pt x="6775" y="11550"/>
                    </a:cubicBezTo>
                    <a:lnTo>
                      <a:pt x="3572" y="8359"/>
                    </a:lnTo>
                    <a:cubicBezTo>
                      <a:pt x="3549" y="8418"/>
                      <a:pt x="3513" y="8490"/>
                      <a:pt x="3477" y="8549"/>
                    </a:cubicBezTo>
                    <a:lnTo>
                      <a:pt x="6716" y="11788"/>
                    </a:lnTo>
                    <a:cubicBezTo>
                      <a:pt x="6537" y="12502"/>
                      <a:pt x="6370" y="13228"/>
                      <a:pt x="6192" y="13967"/>
                    </a:cubicBezTo>
                    <a:lnTo>
                      <a:pt x="2656" y="10335"/>
                    </a:lnTo>
                    <a:cubicBezTo>
                      <a:pt x="2620" y="10419"/>
                      <a:pt x="2596" y="10478"/>
                      <a:pt x="2560" y="10550"/>
                    </a:cubicBezTo>
                    <a:lnTo>
                      <a:pt x="6144" y="14205"/>
                    </a:lnTo>
                    <a:cubicBezTo>
                      <a:pt x="5954" y="14943"/>
                      <a:pt x="5799" y="15681"/>
                      <a:pt x="5620" y="16431"/>
                    </a:cubicBezTo>
                    <a:lnTo>
                      <a:pt x="1763" y="12800"/>
                    </a:lnTo>
                    <a:cubicBezTo>
                      <a:pt x="1727" y="12871"/>
                      <a:pt x="1715" y="12943"/>
                      <a:pt x="1691" y="13014"/>
                    </a:cubicBezTo>
                    <a:lnTo>
                      <a:pt x="5561" y="16669"/>
                    </a:lnTo>
                    <a:cubicBezTo>
                      <a:pt x="5358" y="17455"/>
                      <a:pt x="5180" y="18253"/>
                      <a:pt x="5001" y="19051"/>
                    </a:cubicBezTo>
                    <a:lnTo>
                      <a:pt x="1013" y="15622"/>
                    </a:lnTo>
                    <a:lnTo>
                      <a:pt x="977" y="15848"/>
                    </a:lnTo>
                    <a:lnTo>
                      <a:pt x="4965" y="19265"/>
                    </a:lnTo>
                    <a:cubicBezTo>
                      <a:pt x="4751" y="20194"/>
                      <a:pt x="4549" y="21098"/>
                      <a:pt x="4334" y="21980"/>
                    </a:cubicBezTo>
                    <a:lnTo>
                      <a:pt x="441" y="18824"/>
                    </a:lnTo>
                    <a:cubicBezTo>
                      <a:pt x="417" y="18896"/>
                      <a:pt x="405" y="18991"/>
                      <a:pt x="393" y="19062"/>
                    </a:cubicBezTo>
                    <a:lnTo>
                      <a:pt x="4275" y="22218"/>
                    </a:lnTo>
                    <a:cubicBezTo>
                      <a:pt x="4132" y="22837"/>
                      <a:pt x="3989" y="23468"/>
                      <a:pt x="3858" y="24075"/>
                    </a:cubicBezTo>
                    <a:lnTo>
                      <a:pt x="143" y="21098"/>
                    </a:lnTo>
                    <a:cubicBezTo>
                      <a:pt x="120" y="21194"/>
                      <a:pt x="120" y="21265"/>
                      <a:pt x="108" y="21337"/>
                    </a:cubicBezTo>
                    <a:lnTo>
                      <a:pt x="3811" y="24301"/>
                    </a:lnTo>
                    <a:cubicBezTo>
                      <a:pt x="3572" y="25385"/>
                      <a:pt x="3358" y="26432"/>
                      <a:pt x="3144" y="27397"/>
                    </a:cubicBezTo>
                    <a:lnTo>
                      <a:pt x="1" y="25004"/>
                    </a:lnTo>
                    <a:lnTo>
                      <a:pt x="1" y="25004"/>
                    </a:lnTo>
                    <a:cubicBezTo>
                      <a:pt x="1" y="25087"/>
                      <a:pt x="24" y="25182"/>
                      <a:pt x="24" y="25266"/>
                    </a:cubicBezTo>
                    <a:lnTo>
                      <a:pt x="3096" y="27623"/>
                    </a:lnTo>
                    <a:cubicBezTo>
                      <a:pt x="2858" y="28778"/>
                      <a:pt x="2644" y="29826"/>
                      <a:pt x="2477" y="30731"/>
                    </a:cubicBezTo>
                    <a:cubicBezTo>
                      <a:pt x="2537" y="30742"/>
                      <a:pt x="2608" y="30754"/>
                      <a:pt x="2679" y="30778"/>
                    </a:cubicBezTo>
                    <a:cubicBezTo>
                      <a:pt x="2799" y="30183"/>
                      <a:pt x="2918" y="29528"/>
                      <a:pt x="3072" y="28826"/>
                    </a:cubicBezTo>
                    <a:lnTo>
                      <a:pt x="8335" y="28492"/>
                    </a:lnTo>
                    <a:cubicBezTo>
                      <a:pt x="8406" y="28421"/>
                      <a:pt x="8478" y="28349"/>
                      <a:pt x="8537" y="28278"/>
                    </a:cubicBezTo>
                    <a:lnTo>
                      <a:pt x="8537" y="28278"/>
                    </a:lnTo>
                    <a:lnTo>
                      <a:pt x="3120" y="28611"/>
                    </a:lnTo>
                    <a:cubicBezTo>
                      <a:pt x="3275" y="27802"/>
                      <a:pt x="3477" y="26921"/>
                      <a:pt x="3668" y="25992"/>
                    </a:cubicBezTo>
                    <a:lnTo>
                      <a:pt x="10168" y="25135"/>
                    </a:lnTo>
                    <a:cubicBezTo>
                      <a:pt x="10204" y="25063"/>
                      <a:pt x="10216" y="24980"/>
                      <a:pt x="10240" y="24908"/>
                    </a:cubicBezTo>
                    <a:lnTo>
                      <a:pt x="10240" y="24908"/>
                    </a:lnTo>
                    <a:lnTo>
                      <a:pt x="3727" y="25766"/>
                    </a:lnTo>
                    <a:cubicBezTo>
                      <a:pt x="3906" y="24980"/>
                      <a:pt x="4084" y="24170"/>
                      <a:pt x="4263" y="23337"/>
                    </a:cubicBezTo>
                    <a:lnTo>
                      <a:pt x="11050" y="21789"/>
                    </a:lnTo>
                    <a:lnTo>
                      <a:pt x="11097" y="21563"/>
                    </a:lnTo>
                    <a:lnTo>
                      <a:pt x="4323" y="23075"/>
                    </a:lnTo>
                    <a:cubicBezTo>
                      <a:pt x="4501" y="22325"/>
                      <a:pt x="4680" y="21527"/>
                      <a:pt x="4858" y="20729"/>
                    </a:cubicBezTo>
                    <a:lnTo>
                      <a:pt x="11538" y="18955"/>
                    </a:lnTo>
                    <a:cubicBezTo>
                      <a:pt x="11562" y="18884"/>
                      <a:pt x="11562" y="18812"/>
                      <a:pt x="11573" y="18729"/>
                    </a:cubicBezTo>
                    <a:lnTo>
                      <a:pt x="11573" y="18729"/>
                    </a:lnTo>
                    <a:lnTo>
                      <a:pt x="4906" y="20491"/>
                    </a:lnTo>
                    <a:cubicBezTo>
                      <a:pt x="5096" y="19622"/>
                      <a:pt x="5311" y="18729"/>
                      <a:pt x="5513" y="17836"/>
                    </a:cubicBezTo>
                    <a:lnTo>
                      <a:pt x="11823" y="16253"/>
                    </a:lnTo>
                    <a:cubicBezTo>
                      <a:pt x="11823" y="16169"/>
                      <a:pt x="11835" y="16098"/>
                      <a:pt x="11835" y="16026"/>
                    </a:cubicBezTo>
                    <a:lnTo>
                      <a:pt x="11835" y="16026"/>
                    </a:lnTo>
                    <a:lnTo>
                      <a:pt x="5561" y="17622"/>
                    </a:lnTo>
                    <a:cubicBezTo>
                      <a:pt x="5716" y="16907"/>
                      <a:pt x="5906" y="16169"/>
                      <a:pt x="6061" y="15455"/>
                    </a:cubicBezTo>
                    <a:lnTo>
                      <a:pt x="11943" y="13609"/>
                    </a:lnTo>
                    <a:lnTo>
                      <a:pt x="11943" y="13395"/>
                    </a:lnTo>
                    <a:lnTo>
                      <a:pt x="6108" y="15217"/>
                    </a:lnTo>
                    <a:cubicBezTo>
                      <a:pt x="6323" y="14371"/>
                      <a:pt x="6513" y="13514"/>
                      <a:pt x="6704" y="12681"/>
                    </a:cubicBezTo>
                    <a:lnTo>
                      <a:pt x="11883" y="11383"/>
                    </a:lnTo>
                    <a:cubicBezTo>
                      <a:pt x="11883" y="11312"/>
                      <a:pt x="11871" y="11252"/>
                      <a:pt x="11871" y="11169"/>
                    </a:cubicBezTo>
                    <a:lnTo>
                      <a:pt x="6751" y="12455"/>
                    </a:lnTo>
                    <a:cubicBezTo>
                      <a:pt x="6918" y="11752"/>
                      <a:pt x="7073" y="11050"/>
                      <a:pt x="7240" y="10371"/>
                    </a:cubicBezTo>
                    <a:lnTo>
                      <a:pt x="11681" y="8895"/>
                    </a:lnTo>
                    <a:cubicBezTo>
                      <a:pt x="11681" y="8823"/>
                      <a:pt x="11657" y="8764"/>
                      <a:pt x="11657" y="8692"/>
                    </a:cubicBezTo>
                    <a:lnTo>
                      <a:pt x="7299" y="10145"/>
                    </a:lnTo>
                    <a:cubicBezTo>
                      <a:pt x="7537" y="9180"/>
                      <a:pt x="7763" y="8240"/>
                      <a:pt x="7966" y="7335"/>
                    </a:cubicBezTo>
                    <a:lnTo>
                      <a:pt x="11347" y="6132"/>
                    </a:lnTo>
                    <a:cubicBezTo>
                      <a:pt x="11335" y="6049"/>
                      <a:pt x="11335" y="5989"/>
                      <a:pt x="11323" y="5918"/>
                    </a:cubicBezTo>
                    <a:lnTo>
                      <a:pt x="8025" y="7097"/>
                    </a:lnTo>
                    <a:cubicBezTo>
                      <a:pt x="8228" y="6287"/>
                      <a:pt x="8406" y="5537"/>
                      <a:pt x="8585" y="4835"/>
                    </a:cubicBezTo>
                    <a:lnTo>
                      <a:pt x="11002" y="3906"/>
                    </a:lnTo>
                    <a:cubicBezTo>
                      <a:pt x="10990" y="3834"/>
                      <a:pt x="10978" y="3775"/>
                      <a:pt x="10978" y="3703"/>
                    </a:cubicBezTo>
                    <a:lnTo>
                      <a:pt x="8644" y="4596"/>
                    </a:lnTo>
                    <a:cubicBezTo>
                      <a:pt x="8918" y="3430"/>
                      <a:pt x="9180" y="2406"/>
                      <a:pt x="9383" y="1548"/>
                    </a:cubicBezTo>
                    <a:lnTo>
                      <a:pt x="10383" y="1084"/>
                    </a:lnTo>
                    <a:cubicBezTo>
                      <a:pt x="10371" y="1013"/>
                      <a:pt x="10335" y="953"/>
                      <a:pt x="10323" y="894"/>
                    </a:cubicBezTo>
                    <a:lnTo>
                      <a:pt x="9442" y="1286"/>
                    </a:lnTo>
                    <a:cubicBezTo>
                      <a:pt x="9561" y="786"/>
                      <a:pt x="9680" y="358"/>
                      <a:pt x="9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86" name="Picture 2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774937" y="53013"/>
            <a:ext cx="2194591" cy="1121388"/>
          </a:xfrm>
          <a:prstGeom prst="rect">
            <a:avLst/>
          </a:prstGeom>
        </p:spPr>
      </p:pic>
      <p:sp>
        <p:nvSpPr>
          <p:cNvPr id="12" name="TextBox 11"/>
          <p:cNvSpPr txBox="1"/>
          <p:nvPr/>
        </p:nvSpPr>
        <p:spPr>
          <a:xfrm>
            <a:off x="7298196" y="228986"/>
            <a:ext cx="1186180" cy="645160"/>
          </a:xfrm>
          <a:prstGeom prst="rect">
            <a:avLst/>
          </a:prstGeom>
          <a:noFill/>
        </p:spPr>
        <p:txBody>
          <a:bodyPr wrap="none" rtlCol="0">
            <a:spAutoFit/>
          </a:bodyPr>
          <a:lstStyle/>
          <a:p>
            <a:r>
              <a:rPr lang="en-US" sz="3600" b="1" u="sng" dirty="0" err="1">
                <a:solidFill>
                  <a:schemeClr val="bg2">
                    <a:lumMod val="20000"/>
                    <a:lumOff val="80000"/>
                  </a:schemeClr>
                </a:solidFill>
                <a:latin typeface="Times New Roman" panose="02020603050405020304" pitchFamily="18" charset="0"/>
                <a:cs typeface="Times New Roman" panose="02020603050405020304" pitchFamily="18" charset="0"/>
              </a:rPr>
              <a:t>Bài</a:t>
            </a:r>
            <a:r>
              <a:rPr lang="en-US" sz="3600" b="1" u="sng" dirty="0">
                <a:solidFill>
                  <a:schemeClr val="bg2">
                    <a:lumMod val="20000"/>
                    <a:lumOff val="80000"/>
                  </a:schemeClr>
                </a:solidFill>
                <a:latin typeface="Times New Roman" panose="02020603050405020304" pitchFamily="18" charset="0"/>
                <a:cs typeface="Times New Roman" panose="02020603050405020304" pitchFamily="18" charset="0"/>
              </a:rPr>
              <a:t> 2</a:t>
            </a:r>
          </a:p>
        </p:txBody>
      </p:sp>
      <p:sp>
        <p:nvSpPr>
          <p:cNvPr id="13" name="Rectangle: Diagonal Corners Rounded 12"/>
          <p:cNvSpPr/>
          <p:nvPr/>
        </p:nvSpPr>
        <p:spPr>
          <a:xfrm>
            <a:off x="978535" y="106045"/>
            <a:ext cx="5796915" cy="4166235"/>
          </a:xfrm>
          <a:prstGeom prst="round2DiagRect">
            <a:avLst/>
          </a:prstGeom>
          <a:solidFill>
            <a:schemeClr val="accent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b="1" dirty="0">
                <a:solidFill>
                  <a:srgbClr val="FFFF00"/>
                </a:solidFill>
                <a:latin typeface="Times New Roman" panose="02020603050405020304" pitchFamily="18" charset="0"/>
                <a:cs typeface="Times New Roman" panose="02020603050405020304" pitchFamily="18" charset="0"/>
              </a:rPr>
              <a:t>Đọc đoạn văn dưới đây và xác định các dấu hiệu cho thấy người viết có ý thức tuân thủ quy định về trích dẫn:</a:t>
            </a:r>
          </a:p>
          <a:p>
            <a:pPr algn="just"/>
            <a:r>
              <a:rPr lang="en-US" altLang="vi-VN" sz="2000" b="1" dirty="0">
                <a:solidFill>
                  <a:srgbClr val="FFFF00"/>
                </a:solidFill>
                <a:latin typeface="Times New Roman" panose="02020603050405020304" pitchFamily="18" charset="0"/>
                <a:cs typeface="Times New Roman" panose="02020603050405020304" pitchFamily="18" charset="0"/>
              </a:rPr>
              <a:t>      </a:t>
            </a:r>
            <a:r>
              <a:rPr lang="vi-VN" sz="2000" b="1" dirty="0">
                <a:solidFill>
                  <a:srgbClr val="FFFF00"/>
                </a:solidFill>
                <a:latin typeface="Times New Roman" panose="02020603050405020304" pitchFamily="18" charset="0"/>
                <a:cs typeface="Times New Roman" panose="02020603050405020304" pitchFamily="18" charset="0"/>
              </a:rPr>
              <a:t>Đánh giá về nhà văn Nguyễn Tuân, nhà nghiên cứu Nguyễn Đăng Mạnh viết: "Ông không hoàn toàn thoát li thực tại, nhưng nhìn thực tại ông chỉ thấy vẻ đẹp, chất thơ thuộc về những cái của ngày xưa còn vương sót lại. [...] Hồi ấy, đối với những cái hiện tại ông thường chỉ dành cho những lời khinh bạc. Nhưng đối với những cái của ngày xưa, giọng văn của ông bao giờ cũng đôn hậu.".(Bài làm của học sinh)</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86"/>
                                        </p:tgtEl>
                                        <p:attrNameLst>
                                          <p:attrName>style.visibility</p:attrName>
                                        </p:attrNameLst>
                                      </p:cBhvr>
                                      <p:to>
                                        <p:strVal val="visible"/>
                                      </p:to>
                                    </p:set>
                                    <p:animEffect transition="in" filter="wipe(down)">
                                      <p:cBhvr>
                                        <p:cTn id="10" dur="500"/>
                                        <p:tgtEl>
                                          <p:spTgt spid="18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69"/>
        <p:cNvGrpSpPr/>
        <p:nvPr/>
      </p:nvGrpSpPr>
      <p:grpSpPr>
        <a:xfrm>
          <a:off x="0" y="0"/>
          <a:ext cx="0" cy="0"/>
          <a:chOff x="0" y="0"/>
          <a:chExt cx="0" cy="0"/>
        </a:xfrm>
      </p:grpSpPr>
      <p:grpSp>
        <p:nvGrpSpPr>
          <p:cNvPr id="3475" name="Google Shape;3475;p50"/>
          <p:cNvGrpSpPr/>
          <p:nvPr/>
        </p:nvGrpSpPr>
        <p:grpSpPr>
          <a:xfrm>
            <a:off x="3921835" y="3719250"/>
            <a:ext cx="1300287" cy="1888435"/>
            <a:chOff x="1952025" y="2524800"/>
            <a:chExt cx="536400" cy="779025"/>
          </a:xfrm>
        </p:grpSpPr>
        <p:sp>
          <p:nvSpPr>
            <p:cNvPr id="3476" name="Google Shape;3476;p50"/>
            <p:cNvSpPr/>
            <p:nvPr/>
          </p:nvSpPr>
          <p:spPr>
            <a:xfrm>
              <a:off x="1952025" y="2782100"/>
              <a:ext cx="373575" cy="343625"/>
            </a:xfrm>
            <a:custGeom>
              <a:avLst/>
              <a:gdLst/>
              <a:ahLst/>
              <a:cxnLst/>
              <a:rect l="l" t="t" r="r" b="b"/>
              <a:pathLst>
                <a:path w="14943" h="13745" extrusionOk="0">
                  <a:moveTo>
                    <a:pt x="3727" y="0"/>
                  </a:moveTo>
                  <a:cubicBezTo>
                    <a:pt x="3082" y="0"/>
                    <a:pt x="2543" y="205"/>
                    <a:pt x="2155" y="640"/>
                  </a:cubicBezTo>
                  <a:cubicBezTo>
                    <a:pt x="0" y="3057"/>
                    <a:pt x="3001" y="7832"/>
                    <a:pt x="4263" y="9141"/>
                  </a:cubicBezTo>
                  <a:cubicBezTo>
                    <a:pt x="5288" y="10205"/>
                    <a:pt x="8743" y="13744"/>
                    <a:pt x="11604" y="13744"/>
                  </a:cubicBezTo>
                  <a:cubicBezTo>
                    <a:pt x="12298" y="13744"/>
                    <a:pt x="12957" y="13536"/>
                    <a:pt x="13538" y="13035"/>
                  </a:cubicBezTo>
                  <a:cubicBezTo>
                    <a:pt x="13538" y="13035"/>
                    <a:pt x="14943" y="8891"/>
                    <a:pt x="11323" y="4891"/>
                  </a:cubicBezTo>
                  <a:cubicBezTo>
                    <a:pt x="8604" y="1868"/>
                    <a:pt x="5677" y="0"/>
                    <a:pt x="37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77" name="Google Shape;3477;p50"/>
            <p:cNvSpPr/>
            <p:nvPr/>
          </p:nvSpPr>
          <p:spPr>
            <a:xfrm>
              <a:off x="2005900" y="2790350"/>
              <a:ext cx="423275" cy="510200"/>
            </a:xfrm>
            <a:custGeom>
              <a:avLst/>
              <a:gdLst/>
              <a:ahLst/>
              <a:cxnLst/>
              <a:rect l="l" t="t" r="r" b="b"/>
              <a:pathLst>
                <a:path w="16931" h="20408" extrusionOk="0">
                  <a:moveTo>
                    <a:pt x="346" y="1"/>
                  </a:moveTo>
                  <a:cubicBezTo>
                    <a:pt x="226" y="96"/>
                    <a:pt x="95" y="179"/>
                    <a:pt x="0" y="298"/>
                  </a:cubicBezTo>
                  <a:cubicBezTo>
                    <a:pt x="1512" y="1977"/>
                    <a:pt x="4584" y="5370"/>
                    <a:pt x="7704" y="9026"/>
                  </a:cubicBezTo>
                  <a:cubicBezTo>
                    <a:pt x="7799" y="9157"/>
                    <a:pt x="7906" y="9264"/>
                    <a:pt x="7989" y="9383"/>
                  </a:cubicBezTo>
                  <a:cubicBezTo>
                    <a:pt x="8156" y="9561"/>
                    <a:pt x="8299" y="9752"/>
                    <a:pt x="8466" y="9942"/>
                  </a:cubicBezTo>
                  <a:cubicBezTo>
                    <a:pt x="8561" y="10050"/>
                    <a:pt x="8656" y="10169"/>
                    <a:pt x="8751" y="10276"/>
                  </a:cubicBezTo>
                  <a:cubicBezTo>
                    <a:pt x="8930" y="10478"/>
                    <a:pt x="9085" y="10669"/>
                    <a:pt x="9275" y="10883"/>
                  </a:cubicBezTo>
                  <a:cubicBezTo>
                    <a:pt x="9347" y="10966"/>
                    <a:pt x="9418" y="11062"/>
                    <a:pt x="9513" y="11145"/>
                  </a:cubicBezTo>
                  <a:cubicBezTo>
                    <a:pt x="9751" y="11443"/>
                    <a:pt x="10001" y="11728"/>
                    <a:pt x="10240" y="12014"/>
                  </a:cubicBezTo>
                  <a:cubicBezTo>
                    <a:pt x="10311" y="12097"/>
                    <a:pt x="10371" y="12169"/>
                    <a:pt x="10442" y="12264"/>
                  </a:cubicBezTo>
                  <a:cubicBezTo>
                    <a:pt x="10609" y="12466"/>
                    <a:pt x="10787" y="12681"/>
                    <a:pt x="10954" y="12871"/>
                  </a:cubicBezTo>
                  <a:cubicBezTo>
                    <a:pt x="13359" y="15812"/>
                    <a:pt x="15502" y="18562"/>
                    <a:pt x="16621" y="20408"/>
                  </a:cubicBezTo>
                  <a:lnTo>
                    <a:pt x="16931" y="20063"/>
                  </a:lnTo>
                  <a:cubicBezTo>
                    <a:pt x="15788" y="18205"/>
                    <a:pt x="13716" y="15526"/>
                    <a:pt x="11395" y="12693"/>
                  </a:cubicBezTo>
                  <a:cubicBezTo>
                    <a:pt x="11359" y="12657"/>
                    <a:pt x="11323" y="12597"/>
                    <a:pt x="11275" y="12550"/>
                  </a:cubicBezTo>
                  <a:lnTo>
                    <a:pt x="10835" y="12014"/>
                  </a:lnTo>
                  <a:cubicBezTo>
                    <a:pt x="10740" y="11895"/>
                    <a:pt x="10644" y="11788"/>
                    <a:pt x="10549" y="11669"/>
                  </a:cubicBezTo>
                  <a:cubicBezTo>
                    <a:pt x="10359" y="11443"/>
                    <a:pt x="10168" y="11204"/>
                    <a:pt x="9966" y="10990"/>
                  </a:cubicBezTo>
                  <a:cubicBezTo>
                    <a:pt x="9906" y="10907"/>
                    <a:pt x="9847" y="10847"/>
                    <a:pt x="9787" y="10776"/>
                  </a:cubicBezTo>
                  <a:cubicBezTo>
                    <a:pt x="9549" y="10490"/>
                    <a:pt x="9311" y="10216"/>
                    <a:pt x="9073" y="9942"/>
                  </a:cubicBezTo>
                  <a:cubicBezTo>
                    <a:pt x="8978" y="9823"/>
                    <a:pt x="8870" y="9704"/>
                    <a:pt x="8775" y="9585"/>
                  </a:cubicBezTo>
                  <a:cubicBezTo>
                    <a:pt x="8632" y="9407"/>
                    <a:pt x="8477" y="9240"/>
                    <a:pt x="8335" y="9061"/>
                  </a:cubicBezTo>
                  <a:cubicBezTo>
                    <a:pt x="8227" y="8930"/>
                    <a:pt x="8108" y="8811"/>
                    <a:pt x="8001" y="8680"/>
                  </a:cubicBezTo>
                  <a:cubicBezTo>
                    <a:pt x="7930" y="8585"/>
                    <a:pt x="7835" y="8490"/>
                    <a:pt x="7763" y="8395"/>
                  </a:cubicBezTo>
                  <a:cubicBezTo>
                    <a:pt x="4727" y="4870"/>
                    <a:pt x="1834" y="1620"/>
                    <a:pt x="34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78" name="Google Shape;3478;p50"/>
            <p:cNvSpPr/>
            <p:nvPr/>
          </p:nvSpPr>
          <p:spPr>
            <a:xfrm>
              <a:off x="2249675" y="2524800"/>
              <a:ext cx="238750" cy="501950"/>
            </a:xfrm>
            <a:custGeom>
              <a:avLst/>
              <a:gdLst/>
              <a:ahLst/>
              <a:cxnLst/>
              <a:rect l="l" t="t" r="r" b="b"/>
              <a:pathLst>
                <a:path w="9550" h="20078" extrusionOk="0">
                  <a:moveTo>
                    <a:pt x="3727" y="0"/>
                  </a:moveTo>
                  <a:cubicBezTo>
                    <a:pt x="2149" y="0"/>
                    <a:pt x="1482" y="1884"/>
                    <a:pt x="798" y="4312"/>
                  </a:cubicBezTo>
                  <a:cubicBezTo>
                    <a:pt x="0" y="7229"/>
                    <a:pt x="191" y="12885"/>
                    <a:pt x="1572" y="15921"/>
                  </a:cubicBezTo>
                  <a:cubicBezTo>
                    <a:pt x="2796" y="18612"/>
                    <a:pt x="4105" y="20078"/>
                    <a:pt x="5555" y="20078"/>
                  </a:cubicBezTo>
                  <a:cubicBezTo>
                    <a:pt x="5741" y="20078"/>
                    <a:pt x="5929" y="20053"/>
                    <a:pt x="6120" y="20005"/>
                  </a:cubicBezTo>
                  <a:cubicBezTo>
                    <a:pt x="6120" y="20005"/>
                    <a:pt x="9549" y="18659"/>
                    <a:pt x="9013" y="10861"/>
                  </a:cubicBezTo>
                  <a:cubicBezTo>
                    <a:pt x="8597" y="4789"/>
                    <a:pt x="7180" y="1205"/>
                    <a:pt x="4799" y="240"/>
                  </a:cubicBezTo>
                  <a:cubicBezTo>
                    <a:pt x="4400" y="77"/>
                    <a:pt x="4045" y="0"/>
                    <a:pt x="37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79" name="Google Shape;3479;p50"/>
            <p:cNvSpPr/>
            <p:nvPr/>
          </p:nvSpPr>
          <p:spPr>
            <a:xfrm>
              <a:off x="2330050" y="2525150"/>
              <a:ext cx="87525" cy="778675"/>
            </a:xfrm>
            <a:custGeom>
              <a:avLst/>
              <a:gdLst/>
              <a:ahLst/>
              <a:cxnLst/>
              <a:rect l="l" t="t" r="r" b="b"/>
              <a:pathLst>
                <a:path w="3501" h="31147" extrusionOk="0">
                  <a:moveTo>
                    <a:pt x="441" y="0"/>
                  </a:moveTo>
                  <a:cubicBezTo>
                    <a:pt x="274" y="0"/>
                    <a:pt x="131" y="24"/>
                    <a:pt x="0" y="72"/>
                  </a:cubicBezTo>
                  <a:lnTo>
                    <a:pt x="1512" y="15490"/>
                  </a:lnTo>
                  <a:lnTo>
                    <a:pt x="3060" y="31147"/>
                  </a:lnTo>
                  <a:lnTo>
                    <a:pt x="3501" y="31099"/>
                  </a:lnTo>
                  <a:lnTo>
                    <a:pt x="1905" y="14847"/>
                  </a:lnTo>
                  <a:lnTo>
                    <a:pt x="44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639" name="Google Shape;3639;p50"/>
          <p:cNvGrpSpPr/>
          <p:nvPr/>
        </p:nvGrpSpPr>
        <p:grpSpPr>
          <a:xfrm>
            <a:off x="-692989" y="411685"/>
            <a:ext cx="2213385" cy="1940862"/>
            <a:chOff x="-692989" y="411685"/>
            <a:chExt cx="2213385" cy="1940862"/>
          </a:xfrm>
        </p:grpSpPr>
        <p:sp>
          <p:nvSpPr>
            <p:cNvPr id="3640" name="Google Shape;3640;p50"/>
            <p:cNvSpPr/>
            <p:nvPr/>
          </p:nvSpPr>
          <p:spPr>
            <a:xfrm rot="7543098">
              <a:off x="321707" y="289939"/>
              <a:ext cx="606892" cy="1768924"/>
            </a:xfrm>
            <a:custGeom>
              <a:avLst/>
              <a:gdLst/>
              <a:ahLst/>
              <a:cxnLst/>
              <a:rect l="l" t="t" r="r" b="b"/>
              <a:pathLst>
                <a:path w="10097" h="29430" extrusionOk="0">
                  <a:moveTo>
                    <a:pt x="2565" y="0"/>
                  </a:moveTo>
                  <a:cubicBezTo>
                    <a:pt x="1598" y="0"/>
                    <a:pt x="884" y="1702"/>
                    <a:pt x="596" y="5323"/>
                  </a:cubicBezTo>
                  <a:cubicBezTo>
                    <a:pt x="0" y="12931"/>
                    <a:pt x="4918" y="27611"/>
                    <a:pt x="4918" y="27611"/>
                  </a:cubicBezTo>
                  <a:cubicBezTo>
                    <a:pt x="5312" y="28848"/>
                    <a:pt x="6189" y="29429"/>
                    <a:pt x="7103" y="29429"/>
                  </a:cubicBezTo>
                  <a:cubicBezTo>
                    <a:pt x="8451" y="29429"/>
                    <a:pt x="9881" y="28165"/>
                    <a:pt x="9966" y="25873"/>
                  </a:cubicBezTo>
                  <a:cubicBezTo>
                    <a:pt x="10097" y="22039"/>
                    <a:pt x="9228" y="13288"/>
                    <a:pt x="6466" y="5930"/>
                  </a:cubicBezTo>
                  <a:cubicBezTo>
                    <a:pt x="5010" y="2075"/>
                    <a:pt x="3633" y="0"/>
                    <a:pt x="25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3641" name="Google Shape;3641;p50"/>
            <p:cNvGrpSpPr/>
            <p:nvPr/>
          </p:nvGrpSpPr>
          <p:grpSpPr>
            <a:xfrm>
              <a:off x="-692989" y="651690"/>
              <a:ext cx="1949365" cy="1700857"/>
              <a:chOff x="2216761" y="-454735"/>
              <a:chExt cx="1949365" cy="1700857"/>
            </a:xfrm>
          </p:grpSpPr>
          <p:sp>
            <p:nvSpPr>
              <p:cNvPr id="3642" name="Google Shape;3642;p50"/>
              <p:cNvSpPr/>
              <p:nvPr/>
            </p:nvSpPr>
            <p:spPr>
              <a:xfrm rot="7543098">
                <a:off x="2809980" y="-530512"/>
                <a:ext cx="762927" cy="1852411"/>
              </a:xfrm>
              <a:custGeom>
                <a:avLst/>
                <a:gdLst/>
                <a:ahLst/>
                <a:cxnLst/>
                <a:rect l="l" t="t" r="r" b="b"/>
                <a:pathLst>
                  <a:path w="12693" h="30819" extrusionOk="0">
                    <a:moveTo>
                      <a:pt x="10452" y="0"/>
                    </a:moveTo>
                    <a:cubicBezTo>
                      <a:pt x="10449" y="0"/>
                      <a:pt x="10445" y="1"/>
                      <a:pt x="10442" y="1"/>
                    </a:cubicBezTo>
                    <a:cubicBezTo>
                      <a:pt x="9573" y="60"/>
                      <a:pt x="7144" y="3132"/>
                      <a:pt x="4537" y="7764"/>
                    </a:cubicBezTo>
                    <a:cubicBezTo>
                      <a:pt x="1929" y="12383"/>
                      <a:pt x="1263" y="17860"/>
                      <a:pt x="1263" y="17860"/>
                    </a:cubicBezTo>
                    <a:cubicBezTo>
                      <a:pt x="1" y="24516"/>
                      <a:pt x="715" y="29862"/>
                      <a:pt x="2822" y="30624"/>
                    </a:cubicBezTo>
                    <a:cubicBezTo>
                      <a:pt x="3187" y="30753"/>
                      <a:pt x="3609" y="30819"/>
                      <a:pt x="4065" y="30819"/>
                    </a:cubicBezTo>
                    <a:cubicBezTo>
                      <a:pt x="6258" y="30819"/>
                      <a:pt x="9240" y="29295"/>
                      <a:pt x="10502" y="25944"/>
                    </a:cubicBezTo>
                    <a:cubicBezTo>
                      <a:pt x="12038" y="21908"/>
                      <a:pt x="12693" y="16015"/>
                      <a:pt x="12574" y="12169"/>
                    </a:cubicBezTo>
                    <a:cubicBezTo>
                      <a:pt x="12455" y="8325"/>
                      <a:pt x="11331" y="0"/>
                      <a:pt x="10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43" name="Google Shape;3643;p50"/>
              <p:cNvSpPr/>
              <p:nvPr/>
            </p:nvSpPr>
            <p:spPr>
              <a:xfrm rot="7543098">
                <a:off x="2823344" y="-516959"/>
                <a:ext cx="717848" cy="1850007"/>
              </a:xfrm>
              <a:custGeom>
                <a:avLst/>
                <a:gdLst/>
                <a:ahLst/>
                <a:cxnLst/>
                <a:rect l="l" t="t" r="r" b="b"/>
                <a:pathLst>
                  <a:path w="11943" h="30779" extrusionOk="0">
                    <a:moveTo>
                      <a:pt x="9776" y="1"/>
                    </a:moveTo>
                    <a:cubicBezTo>
                      <a:pt x="9692" y="1"/>
                      <a:pt x="9621" y="24"/>
                      <a:pt x="9549" y="72"/>
                    </a:cubicBezTo>
                    <a:cubicBezTo>
                      <a:pt x="9395" y="667"/>
                      <a:pt x="9204" y="1489"/>
                      <a:pt x="8954" y="2465"/>
                    </a:cubicBezTo>
                    <a:lnTo>
                      <a:pt x="8418" y="1025"/>
                    </a:lnTo>
                    <a:cubicBezTo>
                      <a:pt x="8371" y="1084"/>
                      <a:pt x="8311" y="1144"/>
                      <a:pt x="8263" y="1203"/>
                    </a:cubicBezTo>
                    <a:lnTo>
                      <a:pt x="8883" y="2822"/>
                    </a:lnTo>
                    <a:cubicBezTo>
                      <a:pt x="8680" y="3632"/>
                      <a:pt x="8466" y="4537"/>
                      <a:pt x="8228" y="5537"/>
                    </a:cubicBezTo>
                    <a:lnTo>
                      <a:pt x="6751" y="3168"/>
                    </a:lnTo>
                    <a:lnTo>
                      <a:pt x="6609" y="3346"/>
                    </a:lnTo>
                    <a:lnTo>
                      <a:pt x="8144" y="5811"/>
                    </a:lnTo>
                    <a:cubicBezTo>
                      <a:pt x="7942" y="6644"/>
                      <a:pt x="7728" y="7525"/>
                      <a:pt x="7501" y="8454"/>
                    </a:cubicBezTo>
                    <a:lnTo>
                      <a:pt x="5346" y="5275"/>
                    </a:lnTo>
                    <a:cubicBezTo>
                      <a:pt x="5299" y="5335"/>
                      <a:pt x="5275" y="5418"/>
                      <a:pt x="5227" y="5477"/>
                    </a:cubicBezTo>
                    <a:lnTo>
                      <a:pt x="7442" y="8728"/>
                    </a:lnTo>
                    <a:cubicBezTo>
                      <a:pt x="7228" y="9645"/>
                      <a:pt x="7001" y="10573"/>
                      <a:pt x="6775" y="11550"/>
                    </a:cubicBezTo>
                    <a:lnTo>
                      <a:pt x="3572" y="8359"/>
                    </a:lnTo>
                    <a:cubicBezTo>
                      <a:pt x="3549" y="8418"/>
                      <a:pt x="3513" y="8490"/>
                      <a:pt x="3477" y="8549"/>
                    </a:cubicBezTo>
                    <a:lnTo>
                      <a:pt x="6716" y="11788"/>
                    </a:lnTo>
                    <a:cubicBezTo>
                      <a:pt x="6537" y="12502"/>
                      <a:pt x="6370" y="13228"/>
                      <a:pt x="6192" y="13967"/>
                    </a:cubicBezTo>
                    <a:lnTo>
                      <a:pt x="2656" y="10335"/>
                    </a:lnTo>
                    <a:cubicBezTo>
                      <a:pt x="2620" y="10419"/>
                      <a:pt x="2596" y="10478"/>
                      <a:pt x="2560" y="10550"/>
                    </a:cubicBezTo>
                    <a:lnTo>
                      <a:pt x="6144" y="14205"/>
                    </a:lnTo>
                    <a:cubicBezTo>
                      <a:pt x="5954" y="14943"/>
                      <a:pt x="5799" y="15681"/>
                      <a:pt x="5620" y="16431"/>
                    </a:cubicBezTo>
                    <a:lnTo>
                      <a:pt x="1763" y="12800"/>
                    </a:lnTo>
                    <a:cubicBezTo>
                      <a:pt x="1727" y="12871"/>
                      <a:pt x="1715" y="12943"/>
                      <a:pt x="1691" y="13014"/>
                    </a:cubicBezTo>
                    <a:lnTo>
                      <a:pt x="5561" y="16669"/>
                    </a:lnTo>
                    <a:cubicBezTo>
                      <a:pt x="5358" y="17455"/>
                      <a:pt x="5180" y="18253"/>
                      <a:pt x="5001" y="19051"/>
                    </a:cubicBezTo>
                    <a:lnTo>
                      <a:pt x="1013" y="15622"/>
                    </a:lnTo>
                    <a:lnTo>
                      <a:pt x="977" y="15848"/>
                    </a:lnTo>
                    <a:lnTo>
                      <a:pt x="4965" y="19265"/>
                    </a:lnTo>
                    <a:cubicBezTo>
                      <a:pt x="4751" y="20194"/>
                      <a:pt x="4549" y="21098"/>
                      <a:pt x="4334" y="21980"/>
                    </a:cubicBezTo>
                    <a:lnTo>
                      <a:pt x="441" y="18824"/>
                    </a:lnTo>
                    <a:cubicBezTo>
                      <a:pt x="417" y="18896"/>
                      <a:pt x="405" y="18991"/>
                      <a:pt x="393" y="19062"/>
                    </a:cubicBezTo>
                    <a:lnTo>
                      <a:pt x="4275" y="22218"/>
                    </a:lnTo>
                    <a:cubicBezTo>
                      <a:pt x="4132" y="22837"/>
                      <a:pt x="3989" y="23468"/>
                      <a:pt x="3858" y="24075"/>
                    </a:cubicBezTo>
                    <a:lnTo>
                      <a:pt x="143" y="21098"/>
                    </a:lnTo>
                    <a:cubicBezTo>
                      <a:pt x="120" y="21194"/>
                      <a:pt x="120" y="21265"/>
                      <a:pt x="108" y="21337"/>
                    </a:cubicBezTo>
                    <a:lnTo>
                      <a:pt x="3811" y="24301"/>
                    </a:lnTo>
                    <a:cubicBezTo>
                      <a:pt x="3572" y="25385"/>
                      <a:pt x="3358" y="26432"/>
                      <a:pt x="3144" y="27397"/>
                    </a:cubicBezTo>
                    <a:lnTo>
                      <a:pt x="1" y="25004"/>
                    </a:lnTo>
                    <a:lnTo>
                      <a:pt x="1" y="25004"/>
                    </a:lnTo>
                    <a:cubicBezTo>
                      <a:pt x="1" y="25087"/>
                      <a:pt x="24" y="25182"/>
                      <a:pt x="24" y="25266"/>
                    </a:cubicBezTo>
                    <a:lnTo>
                      <a:pt x="3096" y="27623"/>
                    </a:lnTo>
                    <a:cubicBezTo>
                      <a:pt x="2858" y="28778"/>
                      <a:pt x="2644" y="29826"/>
                      <a:pt x="2477" y="30731"/>
                    </a:cubicBezTo>
                    <a:cubicBezTo>
                      <a:pt x="2537" y="30742"/>
                      <a:pt x="2608" y="30754"/>
                      <a:pt x="2679" y="30778"/>
                    </a:cubicBezTo>
                    <a:cubicBezTo>
                      <a:pt x="2799" y="30183"/>
                      <a:pt x="2918" y="29528"/>
                      <a:pt x="3072" y="28826"/>
                    </a:cubicBezTo>
                    <a:lnTo>
                      <a:pt x="8335" y="28492"/>
                    </a:lnTo>
                    <a:cubicBezTo>
                      <a:pt x="8406" y="28421"/>
                      <a:pt x="8478" y="28349"/>
                      <a:pt x="8537" y="28278"/>
                    </a:cubicBezTo>
                    <a:lnTo>
                      <a:pt x="8537" y="28278"/>
                    </a:lnTo>
                    <a:lnTo>
                      <a:pt x="3120" y="28611"/>
                    </a:lnTo>
                    <a:cubicBezTo>
                      <a:pt x="3275" y="27802"/>
                      <a:pt x="3477" y="26921"/>
                      <a:pt x="3668" y="25992"/>
                    </a:cubicBezTo>
                    <a:lnTo>
                      <a:pt x="10168" y="25135"/>
                    </a:lnTo>
                    <a:cubicBezTo>
                      <a:pt x="10204" y="25063"/>
                      <a:pt x="10216" y="24980"/>
                      <a:pt x="10240" y="24908"/>
                    </a:cubicBezTo>
                    <a:lnTo>
                      <a:pt x="10240" y="24908"/>
                    </a:lnTo>
                    <a:lnTo>
                      <a:pt x="3727" y="25766"/>
                    </a:lnTo>
                    <a:cubicBezTo>
                      <a:pt x="3906" y="24980"/>
                      <a:pt x="4084" y="24170"/>
                      <a:pt x="4263" y="23337"/>
                    </a:cubicBezTo>
                    <a:lnTo>
                      <a:pt x="11050" y="21789"/>
                    </a:lnTo>
                    <a:lnTo>
                      <a:pt x="11097" y="21563"/>
                    </a:lnTo>
                    <a:lnTo>
                      <a:pt x="4323" y="23075"/>
                    </a:lnTo>
                    <a:cubicBezTo>
                      <a:pt x="4501" y="22325"/>
                      <a:pt x="4680" y="21527"/>
                      <a:pt x="4858" y="20729"/>
                    </a:cubicBezTo>
                    <a:lnTo>
                      <a:pt x="11538" y="18955"/>
                    </a:lnTo>
                    <a:cubicBezTo>
                      <a:pt x="11562" y="18884"/>
                      <a:pt x="11562" y="18812"/>
                      <a:pt x="11573" y="18729"/>
                    </a:cubicBezTo>
                    <a:lnTo>
                      <a:pt x="11573" y="18729"/>
                    </a:lnTo>
                    <a:lnTo>
                      <a:pt x="4906" y="20491"/>
                    </a:lnTo>
                    <a:cubicBezTo>
                      <a:pt x="5096" y="19622"/>
                      <a:pt x="5311" y="18729"/>
                      <a:pt x="5513" y="17836"/>
                    </a:cubicBezTo>
                    <a:lnTo>
                      <a:pt x="11823" y="16253"/>
                    </a:lnTo>
                    <a:cubicBezTo>
                      <a:pt x="11823" y="16169"/>
                      <a:pt x="11835" y="16098"/>
                      <a:pt x="11835" y="16026"/>
                    </a:cubicBezTo>
                    <a:lnTo>
                      <a:pt x="11835" y="16026"/>
                    </a:lnTo>
                    <a:lnTo>
                      <a:pt x="5561" y="17622"/>
                    </a:lnTo>
                    <a:cubicBezTo>
                      <a:pt x="5716" y="16907"/>
                      <a:pt x="5906" y="16169"/>
                      <a:pt x="6061" y="15455"/>
                    </a:cubicBezTo>
                    <a:lnTo>
                      <a:pt x="11943" y="13609"/>
                    </a:lnTo>
                    <a:lnTo>
                      <a:pt x="11943" y="13395"/>
                    </a:lnTo>
                    <a:lnTo>
                      <a:pt x="6108" y="15217"/>
                    </a:lnTo>
                    <a:cubicBezTo>
                      <a:pt x="6323" y="14371"/>
                      <a:pt x="6513" y="13514"/>
                      <a:pt x="6704" y="12681"/>
                    </a:cubicBezTo>
                    <a:lnTo>
                      <a:pt x="11883" y="11383"/>
                    </a:lnTo>
                    <a:cubicBezTo>
                      <a:pt x="11883" y="11312"/>
                      <a:pt x="11871" y="11252"/>
                      <a:pt x="11871" y="11169"/>
                    </a:cubicBezTo>
                    <a:lnTo>
                      <a:pt x="6751" y="12455"/>
                    </a:lnTo>
                    <a:cubicBezTo>
                      <a:pt x="6918" y="11752"/>
                      <a:pt x="7073" y="11050"/>
                      <a:pt x="7240" y="10371"/>
                    </a:cubicBezTo>
                    <a:lnTo>
                      <a:pt x="11681" y="8895"/>
                    </a:lnTo>
                    <a:cubicBezTo>
                      <a:pt x="11681" y="8823"/>
                      <a:pt x="11657" y="8764"/>
                      <a:pt x="11657" y="8692"/>
                    </a:cubicBezTo>
                    <a:lnTo>
                      <a:pt x="7299" y="10145"/>
                    </a:lnTo>
                    <a:cubicBezTo>
                      <a:pt x="7537" y="9180"/>
                      <a:pt x="7763" y="8240"/>
                      <a:pt x="7966" y="7335"/>
                    </a:cubicBezTo>
                    <a:lnTo>
                      <a:pt x="11347" y="6132"/>
                    </a:lnTo>
                    <a:cubicBezTo>
                      <a:pt x="11335" y="6049"/>
                      <a:pt x="11335" y="5989"/>
                      <a:pt x="11323" y="5918"/>
                    </a:cubicBezTo>
                    <a:lnTo>
                      <a:pt x="8025" y="7097"/>
                    </a:lnTo>
                    <a:cubicBezTo>
                      <a:pt x="8228" y="6287"/>
                      <a:pt x="8406" y="5537"/>
                      <a:pt x="8585" y="4835"/>
                    </a:cubicBezTo>
                    <a:lnTo>
                      <a:pt x="11002" y="3906"/>
                    </a:lnTo>
                    <a:cubicBezTo>
                      <a:pt x="10990" y="3834"/>
                      <a:pt x="10978" y="3775"/>
                      <a:pt x="10978" y="3703"/>
                    </a:cubicBezTo>
                    <a:lnTo>
                      <a:pt x="8644" y="4596"/>
                    </a:lnTo>
                    <a:cubicBezTo>
                      <a:pt x="8918" y="3430"/>
                      <a:pt x="9180" y="2406"/>
                      <a:pt x="9383" y="1548"/>
                    </a:cubicBezTo>
                    <a:lnTo>
                      <a:pt x="10383" y="1084"/>
                    </a:lnTo>
                    <a:cubicBezTo>
                      <a:pt x="10371" y="1013"/>
                      <a:pt x="10335" y="953"/>
                      <a:pt x="10323" y="894"/>
                    </a:cubicBezTo>
                    <a:lnTo>
                      <a:pt x="9442" y="1286"/>
                    </a:lnTo>
                    <a:cubicBezTo>
                      <a:pt x="9561" y="786"/>
                      <a:pt x="9680" y="358"/>
                      <a:pt x="97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pic>
        <p:nvPicPr>
          <p:cNvPr id="186" name="Picture 2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774937" y="53013"/>
            <a:ext cx="2194591" cy="1121388"/>
          </a:xfrm>
          <a:prstGeom prst="rect">
            <a:avLst/>
          </a:prstGeom>
        </p:spPr>
      </p:pic>
      <p:sp>
        <p:nvSpPr>
          <p:cNvPr id="12" name="TextBox 11"/>
          <p:cNvSpPr txBox="1"/>
          <p:nvPr/>
        </p:nvSpPr>
        <p:spPr>
          <a:xfrm>
            <a:off x="7298196" y="228986"/>
            <a:ext cx="1186180" cy="6451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600" b="1" i="0" u="sng" strike="noStrike" kern="0" cap="none" spc="0" normalizeH="0" baseline="0" noProof="0" dirty="0" err="1">
                <a:ln>
                  <a:noFill/>
                </a:ln>
                <a:solidFill>
                  <a:srgbClr val="EADF9F">
                    <a:lumMod val="20000"/>
                    <a:lumOff val="80000"/>
                  </a:srgbClr>
                </a:solidFill>
                <a:effectLst/>
                <a:uLnTx/>
                <a:uFillTx/>
                <a:latin typeface="Times New Roman" panose="02020603050405020304" pitchFamily="18" charset="0"/>
                <a:cs typeface="Times New Roman" panose="02020603050405020304" pitchFamily="18" charset="0"/>
                <a:sym typeface="Arial" panose="020B0604020202020204"/>
              </a:rPr>
              <a:t>Bài</a:t>
            </a:r>
            <a:r>
              <a:rPr kumimoji="0" lang="en-US" sz="3600" b="1" i="0" u="sng" strike="noStrike" kern="0" cap="none" spc="0" normalizeH="0" baseline="0" noProof="0" dirty="0">
                <a:ln>
                  <a:noFill/>
                </a:ln>
                <a:solidFill>
                  <a:srgbClr val="EADF9F">
                    <a:lumMod val="20000"/>
                    <a:lumOff val="80000"/>
                  </a:srgbClr>
                </a:solidFill>
                <a:effectLst/>
                <a:uLnTx/>
                <a:uFillTx/>
                <a:latin typeface="Times New Roman" panose="02020603050405020304" pitchFamily="18" charset="0"/>
                <a:cs typeface="Times New Roman" panose="02020603050405020304" pitchFamily="18" charset="0"/>
                <a:sym typeface="Arial" panose="020B0604020202020204"/>
              </a:rPr>
              <a:t> 2</a:t>
            </a:r>
          </a:p>
        </p:txBody>
      </p:sp>
      <p:sp>
        <p:nvSpPr>
          <p:cNvPr id="13" name="Rectangle: Diagonal Corners Rounded 12"/>
          <p:cNvSpPr/>
          <p:nvPr/>
        </p:nvSpPr>
        <p:spPr>
          <a:xfrm>
            <a:off x="614377" y="105839"/>
            <a:ext cx="5977254" cy="697243"/>
          </a:xfrm>
          <a:prstGeom prst="round2Diag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altLang="vi-VN" sz="3600" b="1" i="0" u="none" strike="noStrike" kern="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panose="020B0604020202020204"/>
              </a:rPr>
              <a:t>Gợi ý đáp án</a:t>
            </a:r>
            <a:endParaRPr kumimoji="0" lang="en-US" altLang="vi-VN" sz="36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panose="020B0604020202020204"/>
            </a:endParaRPr>
          </a:p>
        </p:txBody>
      </p:sp>
      <p:sp>
        <p:nvSpPr>
          <p:cNvPr id="190" name="TextBox 189"/>
          <p:cNvSpPr txBox="1"/>
          <p:nvPr/>
        </p:nvSpPr>
        <p:spPr>
          <a:xfrm>
            <a:off x="1416372" y="1174401"/>
            <a:ext cx="6638843" cy="335343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
                <a:srgbClr val="000000"/>
              </a:buClr>
              <a:buSzTx/>
              <a:buFont typeface="Arial" panose="020B0604020202020204"/>
              <a:buNone/>
              <a:defRPr/>
            </a:pPr>
            <a:r>
              <a:rPr kumimoji="0" lang="vi-VN" sz="2400" b="1" i="0" u="none" strike="noStrike" kern="0" cap="none" spc="0" normalizeH="0" baseline="0" noProof="0">
                <a:ln>
                  <a:noFill/>
                </a:ln>
                <a:solidFill>
                  <a:srgbClr val="2D4E56">
                    <a:lumMod val="50000"/>
                  </a:srgbClr>
                </a:solidFill>
                <a:effectLst/>
                <a:uLnTx/>
                <a:uFillTx/>
                <a:latin typeface="Times New Roman" panose="02020603050405020304" pitchFamily="18" charset="0"/>
                <a:ea typeface="Yu Mincho" panose="02020400000000000000" pitchFamily="18" charset="-128"/>
                <a:cs typeface="Times New Roman" panose="02020603050405020304" pitchFamily="18" charset="0"/>
                <a:sym typeface="Arial" panose="020B0604020202020204"/>
              </a:rPr>
              <a:t>- Sử dụng dấu ngoặc kép: “Ông không hoàn toàn thoát li thực tại, nhưng nhìn thực tại ông chỉ thấy vẻ đẹp, chất thơ thuộc về những cái của ngày xưa còn vương sót lại”.</a:t>
            </a:r>
          </a:p>
          <a:p>
            <a:pPr marL="0" marR="0" lvl="0" indent="0" algn="just" defTabSz="914400" rtl="0" eaLnBrk="1" fontAlgn="auto" latinLnBrk="0" hangingPunct="1">
              <a:lnSpc>
                <a:spcPct val="100000"/>
              </a:lnSpc>
              <a:spcBef>
                <a:spcPts val="0"/>
              </a:spcBef>
              <a:spcAft>
                <a:spcPts val="800"/>
              </a:spcAft>
              <a:buClr>
                <a:srgbClr val="000000"/>
              </a:buClr>
              <a:buSzTx/>
              <a:buFont typeface="Arial" panose="020B0604020202020204"/>
              <a:buNone/>
              <a:defRPr/>
            </a:pPr>
            <a:r>
              <a:rPr kumimoji="0" lang="vi-VN" sz="2400" b="1" i="0" u="none" strike="noStrike" kern="0" cap="none" spc="0" normalizeH="0" baseline="0" noProof="0">
                <a:ln>
                  <a:noFill/>
                </a:ln>
                <a:solidFill>
                  <a:srgbClr val="2D4E56">
                    <a:lumMod val="50000"/>
                  </a:srgbClr>
                </a:solidFill>
                <a:effectLst/>
                <a:uLnTx/>
                <a:uFillTx/>
                <a:latin typeface="Times New Roman" panose="02020603050405020304" pitchFamily="18" charset="0"/>
                <a:ea typeface="Yu Mincho" panose="02020400000000000000" pitchFamily="18" charset="-128"/>
                <a:cs typeface="Times New Roman" panose="02020603050405020304" pitchFamily="18" charset="0"/>
                <a:sym typeface="Arial" panose="020B0604020202020204"/>
              </a:rPr>
              <a:t>- Ghi rõ nguồn bài làm.</a:t>
            </a:r>
          </a:p>
          <a:p>
            <a:pPr marL="0" marR="0" lvl="0" indent="0" algn="just" defTabSz="914400" rtl="0" eaLnBrk="1" fontAlgn="auto" latinLnBrk="0" hangingPunct="1">
              <a:lnSpc>
                <a:spcPct val="100000"/>
              </a:lnSpc>
              <a:spcBef>
                <a:spcPts val="0"/>
              </a:spcBef>
              <a:spcAft>
                <a:spcPts val="800"/>
              </a:spcAft>
              <a:buClr>
                <a:srgbClr val="000000"/>
              </a:buClr>
              <a:buSzTx/>
              <a:buFont typeface="Arial" panose="020B0604020202020204"/>
              <a:buNone/>
              <a:defRPr/>
            </a:pPr>
            <a:r>
              <a:rPr kumimoji="0" lang="vi-VN" sz="2400" b="1" i="0" u="none" strike="noStrike" kern="0" cap="none" spc="0" normalizeH="0" baseline="0" noProof="0">
                <a:ln>
                  <a:noFill/>
                </a:ln>
                <a:solidFill>
                  <a:srgbClr val="2D4E56">
                    <a:lumMod val="50000"/>
                  </a:srgbClr>
                </a:solidFill>
                <a:effectLst/>
                <a:uLnTx/>
                <a:uFillTx/>
                <a:latin typeface="Times New Roman" panose="02020603050405020304" pitchFamily="18" charset="0"/>
                <a:ea typeface="Yu Mincho" panose="02020400000000000000" pitchFamily="18" charset="-128"/>
                <a:cs typeface="Times New Roman" panose="02020603050405020304" pitchFamily="18" charset="0"/>
                <a:sym typeface="Arial" panose="020B0604020202020204"/>
              </a:rPr>
              <a:t>- Sử dụng trích dẫn để làm rõ ý kiến: lấy nhận xét của Nguyễn Đăng Mạnh về Nguyễn Tuân.</a:t>
            </a:r>
          </a:p>
          <a:p>
            <a:pPr marL="0" marR="0" lvl="0" indent="0" algn="just" defTabSz="914400" rtl="0" eaLnBrk="1" fontAlgn="auto" latinLnBrk="0" hangingPunct="1">
              <a:lnSpc>
                <a:spcPct val="100000"/>
              </a:lnSpc>
              <a:spcBef>
                <a:spcPts val="0"/>
              </a:spcBef>
              <a:spcAft>
                <a:spcPts val="800"/>
              </a:spcAft>
              <a:buClr>
                <a:srgbClr val="000000"/>
              </a:buClr>
              <a:buSzTx/>
              <a:buFont typeface="Arial" panose="020B0604020202020204"/>
              <a:buNone/>
              <a:defRPr/>
            </a:pPr>
            <a:endParaRPr kumimoji="0" lang="vi-VN" sz="2400" b="1" i="0" u="none" strike="noStrike" kern="0" cap="none" spc="0" normalizeH="0" baseline="0" noProof="0">
              <a:ln>
                <a:noFill/>
              </a:ln>
              <a:solidFill>
                <a:srgbClr val="2D4E56">
                  <a:lumMod val="50000"/>
                </a:srgbClr>
              </a:solidFill>
              <a:effectLst/>
              <a:uLnTx/>
              <a:uFillTx/>
              <a:latin typeface="Times New Roman" panose="02020603050405020304" pitchFamily="18" charset="0"/>
              <a:ea typeface="Yu Mincho" panose="02020400000000000000" pitchFamily="18" charset="-128"/>
              <a:cs typeface="Times New Roman" panose="02020603050405020304" pitchFamily="18" charset="0"/>
              <a:sym typeface="Arial" panose="020B0604020202020204"/>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nodeType="withEffect">
                                  <p:stCondLst>
                                    <p:cond delay="0"/>
                                  </p:stCondLst>
                                  <p:childTnLst>
                                    <p:set>
                                      <p:cBhvr>
                                        <p:cTn id="18" dur="1" fill="hold">
                                          <p:stCondLst>
                                            <p:cond delay="0"/>
                                          </p:stCondLst>
                                        </p:cTn>
                                        <p:tgtEl>
                                          <p:spTgt spid="186"/>
                                        </p:tgtEl>
                                        <p:attrNameLst>
                                          <p:attrName>style.visibility</p:attrName>
                                        </p:attrNameLst>
                                      </p:cBhvr>
                                      <p:to>
                                        <p:strVal val="visible"/>
                                      </p:to>
                                    </p:set>
                                    <p:anim calcmode="lin" valueType="num">
                                      <p:cBhvr>
                                        <p:cTn id="19" dur="1000" fill="hold"/>
                                        <p:tgtEl>
                                          <p:spTgt spid="186"/>
                                        </p:tgtEl>
                                        <p:attrNameLst>
                                          <p:attrName>ppt_w</p:attrName>
                                        </p:attrNameLst>
                                      </p:cBhvr>
                                      <p:tavLst>
                                        <p:tav tm="0">
                                          <p:val>
                                            <p:fltVal val="0"/>
                                          </p:val>
                                        </p:tav>
                                        <p:tav tm="100000">
                                          <p:val>
                                            <p:strVal val="#ppt_w"/>
                                          </p:val>
                                        </p:tav>
                                      </p:tavLst>
                                    </p:anim>
                                    <p:anim calcmode="lin" valueType="num">
                                      <p:cBhvr>
                                        <p:cTn id="20" dur="1000" fill="hold"/>
                                        <p:tgtEl>
                                          <p:spTgt spid="186"/>
                                        </p:tgtEl>
                                        <p:attrNameLst>
                                          <p:attrName>ppt_h</p:attrName>
                                        </p:attrNameLst>
                                      </p:cBhvr>
                                      <p:tavLst>
                                        <p:tav tm="0">
                                          <p:val>
                                            <p:fltVal val="0"/>
                                          </p:val>
                                        </p:tav>
                                        <p:tav tm="100000">
                                          <p:val>
                                            <p:strVal val="#ppt_h"/>
                                          </p:val>
                                        </p:tav>
                                      </p:tavLst>
                                    </p:anim>
                                    <p:anim calcmode="lin" valueType="num">
                                      <p:cBhvr>
                                        <p:cTn id="21" dur="1000" fill="hold"/>
                                        <p:tgtEl>
                                          <p:spTgt spid="186"/>
                                        </p:tgtEl>
                                        <p:attrNameLst>
                                          <p:attrName>style.rotation</p:attrName>
                                        </p:attrNameLst>
                                      </p:cBhvr>
                                      <p:tavLst>
                                        <p:tav tm="0">
                                          <p:val>
                                            <p:fltVal val="90"/>
                                          </p:val>
                                        </p:tav>
                                        <p:tav tm="100000">
                                          <p:val>
                                            <p:fltVal val="0"/>
                                          </p:val>
                                        </p:tav>
                                      </p:tavLst>
                                    </p:anim>
                                    <p:animEffect transition="in" filter="fade">
                                      <p:cBhvr>
                                        <p:cTn id="22" dur="1000"/>
                                        <p:tgtEl>
                                          <p:spTgt spid="18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0"/>
                                        </p:tgtEl>
                                        <p:attrNameLst>
                                          <p:attrName>style.visibility</p:attrName>
                                        </p:attrNameLst>
                                      </p:cBhvr>
                                      <p:to>
                                        <p:strVal val="visible"/>
                                      </p:to>
                                    </p:set>
                                    <p:animEffect transition="in" filter="fade">
                                      <p:cBhvr>
                                        <p:cTn id="27"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ldLvl="0" animBg="1"/>
      <p:bldP spid="19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69"/>
        <p:cNvGrpSpPr/>
        <p:nvPr/>
      </p:nvGrpSpPr>
      <p:grpSpPr>
        <a:xfrm>
          <a:off x="0" y="0"/>
          <a:ext cx="0" cy="0"/>
          <a:chOff x="0" y="0"/>
          <a:chExt cx="0" cy="0"/>
        </a:xfrm>
      </p:grpSpPr>
      <p:grpSp>
        <p:nvGrpSpPr>
          <p:cNvPr id="3639" name="Google Shape;3639;p50"/>
          <p:cNvGrpSpPr/>
          <p:nvPr/>
        </p:nvGrpSpPr>
        <p:grpSpPr>
          <a:xfrm>
            <a:off x="-692989" y="411685"/>
            <a:ext cx="2213385" cy="1940862"/>
            <a:chOff x="-692989" y="411685"/>
            <a:chExt cx="2213385" cy="1940862"/>
          </a:xfrm>
        </p:grpSpPr>
        <p:sp>
          <p:nvSpPr>
            <p:cNvPr id="3640" name="Google Shape;3640;p50"/>
            <p:cNvSpPr/>
            <p:nvPr/>
          </p:nvSpPr>
          <p:spPr>
            <a:xfrm rot="7543098">
              <a:off x="321707" y="289939"/>
              <a:ext cx="606892" cy="1768924"/>
            </a:xfrm>
            <a:custGeom>
              <a:avLst/>
              <a:gdLst/>
              <a:ahLst/>
              <a:cxnLst/>
              <a:rect l="l" t="t" r="r" b="b"/>
              <a:pathLst>
                <a:path w="10097" h="29430" extrusionOk="0">
                  <a:moveTo>
                    <a:pt x="2565" y="0"/>
                  </a:moveTo>
                  <a:cubicBezTo>
                    <a:pt x="1598" y="0"/>
                    <a:pt x="884" y="1702"/>
                    <a:pt x="596" y="5323"/>
                  </a:cubicBezTo>
                  <a:cubicBezTo>
                    <a:pt x="0" y="12931"/>
                    <a:pt x="4918" y="27611"/>
                    <a:pt x="4918" y="27611"/>
                  </a:cubicBezTo>
                  <a:cubicBezTo>
                    <a:pt x="5312" y="28848"/>
                    <a:pt x="6189" y="29429"/>
                    <a:pt x="7103" y="29429"/>
                  </a:cubicBezTo>
                  <a:cubicBezTo>
                    <a:pt x="8451" y="29429"/>
                    <a:pt x="9881" y="28165"/>
                    <a:pt x="9966" y="25873"/>
                  </a:cubicBezTo>
                  <a:cubicBezTo>
                    <a:pt x="10097" y="22039"/>
                    <a:pt x="9228" y="13288"/>
                    <a:pt x="6466" y="5930"/>
                  </a:cubicBezTo>
                  <a:cubicBezTo>
                    <a:pt x="5010" y="2075"/>
                    <a:pt x="3633" y="0"/>
                    <a:pt x="25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3641" name="Google Shape;3641;p50"/>
            <p:cNvGrpSpPr/>
            <p:nvPr/>
          </p:nvGrpSpPr>
          <p:grpSpPr>
            <a:xfrm>
              <a:off x="-692989" y="651690"/>
              <a:ext cx="1949365" cy="1700857"/>
              <a:chOff x="2216761" y="-454735"/>
              <a:chExt cx="1949365" cy="1700857"/>
            </a:xfrm>
          </p:grpSpPr>
          <p:sp>
            <p:nvSpPr>
              <p:cNvPr id="3642" name="Google Shape;3642;p50"/>
              <p:cNvSpPr/>
              <p:nvPr/>
            </p:nvSpPr>
            <p:spPr>
              <a:xfrm rot="7543098">
                <a:off x="2809980" y="-530512"/>
                <a:ext cx="762927" cy="1852411"/>
              </a:xfrm>
              <a:custGeom>
                <a:avLst/>
                <a:gdLst/>
                <a:ahLst/>
                <a:cxnLst/>
                <a:rect l="l" t="t" r="r" b="b"/>
                <a:pathLst>
                  <a:path w="12693" h="30819" extrusionOk="0">
                    <a:moveTo>
                      <a:pt x="10452" y="0"/>
                    </a:moveTo>
                    <a:cubicBezTo>
                      <a:pt x="10449" y="0"/>
                      <a:pt x="10445" y="1"/>
                      <a:pt x="10442" y="1"/>
                    </a:cubicBezTo>
                    <a:cubicBezTo>
                      <a:pt x="9573" y="60"/>
                      <a:pt x="7144" y="3132"/>
                      <a:pt x="4537" y="7764"/>
                    </a:cubicBezTo>
                    <a:cubicBezTo>
                      <a:pt x="1929" y="12383"/>
                      <a:pt x="1263" y="17860"/>
                      <a:pt x="1263" y="17860"/>
                    </a:cubicBezTo>
                    <a:cubicBezTo>
                      <a:pt x="1" y="24516"/>
                      <a:pt x="715" y="29862"/>
                      <a:pt x="2822" y="30624"/>
                    </a:cubicBezTo>
                    <a:cubicBezTo>
                      <a:pt x="3187" y="30753"/>
                      <a:pt x="3609" y="30819"/>
                      <a:pt x="4065" y="30819"/>
                    </a:cubicBezTo>
                    <a:cubicBezTo>
                      <a:pt x="6258" y="30819"/>
                      <a:pt x="9240" y="29295"/>
                      <a:pt x="10502" y="25944"/>
                    </a:cubicBezTo>
                    <a:cubicBezTo>
                      <a:pt x="12038" y="21908"/>
                      <a:pt x="12693" y="16015"/>
                      <a:pt x="12574" y="12169"/>
                    </a:cubicBezTo>
                    <a:cubicBezTo>
                      <a:pt x="12455" y="8325"/>
                      <a:pt x="11331" y="0"/>
                      <a:pt x="10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43" name="Google Shape;3643;p50"/>
              <p:cNvSpPr/>
              <p:nvPr/>
            </p:nvSpPr>
            <p:spPr>
              <a:xfrm rot="7543098">
                <a:off x="2823344" y="-516959"/>
                <a:ext cx="717848" cy="1850007"/>
              </a:xfrm>
              <a:custGeom>
                <a:avLst/>
                <a:gdLst/>
                <a:ahLst/>
                <a:cxnLst/>
                <a:rect l="l" t="t" r="r" b="b"/>
                <a:pathLst>
                  <a:path w="11943" h="30779" extrusionOk="0">
                    <a:moveTo>
                      <a:pt x="9776" y="1"/>
                    </a:moveTo>
                    <a:cubicBezTo>
                      <a:pt x="9692" y="1"/>
                      <a:pt x="9621" y="24"/>
                      <a:pt x="9549" y="72"/>
                    </a:cubicBezTo>
                    <a:cubicBezTo>
                      <a:pt x="9395" y="667"/>
                      <a:pt x="9204" y="1489"/>
                      <a:pt x="8954" y="2465"/>
                    </a:cubicBezTo>
                    <a:lnTo>
                      <a:pt x="8418" y="1025"/>
                    </a:lnTo>
                    <a:cubicBezTo>
                      <a:pt x="8371" y="1084"/>
                      <a:pt x="8311" y="1144"/>
                      <a:pt x="8263" y="1203"/>
                    </a:cubicBezTo>
                    <a:lnTo>
                      <a:pt x="8883" y="2822"/>
                    </a:lnTo>
                    <a:cubicBezTo>
                      <a:pt x="8680" y="3632"/>
                      <a:pt x="8466" y="4537"/>
                      <a:pt x="8228" y="5537"/>
                    </a:cubicBezTo>
                    <a:lnTo>
                      <a:pt x="6751" y="3168"/>
                    </a:lnTo>
                    <a:lnTo>
                      <a:pt x="6609" y="3346"/>
                    </a:lnTo>
                    <a:lnTo>
                      <a:pt x="8144" y="5811"/>
                    </a:lnTo>
                    <a:cubicBezTo>
                      <a:pt x="7942" y="6644"/>
                      <a:pt x="7728" y="7525"/>
                      <a:pt x="7501" y="8454"/>
                    </a:cubicBezTo>
                    <a:lnTo>
                      <a:pt x="5346" y="5275"/>
                    </a:lnTo>
                    <a:cubicBezTo>
                      <a:pt x="5299" y="5335"/>
                      <a:pt x="5275" y="5418"/>
                      <a:pt x="5227" y="5477"/>
                    </a:cubicBezTo>
                    <a:lnTo>
                      <a:pt x="7442" y="8728"/>
                    </a:lnTo>
                    <a:cubicBezTo>
                      <a:pt x="7228" y="9645"/>
                      <a:pt x="7001" y="10573"/>
                      <a:pt x="6775" y="11550"/>
                    </a:cubicBezTo>
                    <a:lnTo>
                      <a:pt x="3572" y="8359"/>
                    </a:lnTo>
                    <a:cubicBezTo>
                      <a:pt x="3549" y="8418"/>
                      <a:pt x="3513" y="8490"/>
                      <a:pt x="3477" y="8549"/>
                    </a:cubicBezTo>
                    <a:lnTo>
                      <a:pt x="6716" y="11788"/>
                    </a:lnTo>
                    <a:cubicBezTo>
                      <a:pt x="6537" y="12502"/>
                      <a:pt x="6370" y="13228"/>
                      <a:pt x="6192" y="13967"/>
                    </a:cubicBezTo>
                    <a:lnTo>
                      <a:pt x="2656" y="10335"/>
                    </a:lnTo>
                    <a:cubicBezTo>
                      <a:pt x="2620" y="10419"/>
                      <a:pt x="2596" y="10478"/>
                      <a:pt x="2560" y="10550"/>
                    </a:cubicBezTo>
                    <a:lnTo>
                      <a:pt x="6144" y="14205"/>
                    </a:lnTo>
                    <a:cubicBezTo>
                      <a:pt x="5954" y="14943"/>
                      <a:pt x="5799" y="15681"/>
                      <a:pt x="5620" y="16431"/>
                    </a:cubicBezTo>
                    <a:lnTo>
                      <a:pt x="1763" y="12800"/>
                    </a:lnTo>
                    <a:cubicBezTo>
                      <a:pt x="1727" y="12871"/>
                      <a:pt x="1715" y="12943"/>
                      <a:pt x="1691" y="13014"/>
                    </a:cubicBezTo>
                    <a:lnTo>
                      <a:pt x="5561" y="16669"/>
                    </a:lnTo>
                    <a:cubicBezTo>
                      <a:pt x="5358" y="17455"/>
                      <a:pt x="5180" y="18253"/>
                      <a:pt x="5001" y="19051"/>
                    </a:cubicBezTo>
                    <a:lnTo>
                      <a:pt x="1013" y="15622"/>
                    </a:lnTo>
                    <a:lnTo>
                      <a:pt x="977" y="15848"/>
                    </a:lnTo>
                    <a:lnTo>
                      <a:pt x="4965" y="19265"/>
                    </a:lnTo>
                    <a:cubicBezTo>
                      <a:pt x="4751" y="20194"/>
                      <a:pt x="4549" y="21098"/>
                      <a:pt x="4334" y="21980"/>
                    </a:cubicBezTo>
                    <a:lnTo>
                      <a:pt x="441" y="18824"/>
                    </a:lnTo>
                    <a:cubicBezTo>
                      <a:pt x="417" y="18896"/>
                      <a:pt x="405" y="18991"/>
                      <a:pt x="393" y="19062"/>
                    </a:cubicBezTo>
                    <a:lnTo>
                      <a:pt x="4275" y="22218"/>
                    </a:lnTo>
                    <a:cubicBezTo>
                      <a:pt x="4132" y="22837"/>
                      <a:pt x="3989" y="23468"/>
                      <a:pt x="3858" y="24075"/>
                    </a:cubicBezTo>
                    <a:lnTo>
                      <a:pt x="143" y="21098"/>
                    </a:lnTo>
                    <a:cubicBezTo>
                      <a:pt x="120" y="21194"/>
                      <a:pt x="120" y="21265"/>
                      <a:pt x="108" y="21337"/>
                    </a:cubicBezTo>
                    <a:lnTo>
                      <a:pt x="3811" y="24301"/>
                    </a:lnTo>
                    <a:cubicBezTo>
                      <a:pt x="3572" y="25385"/>
                      <a:pt x="3358" y="26432"/>
                      <a:pt x="3144" y="27397"/>
                    </a:cubicBezTo>
                    <a:lnTo>
                      <a:pt x="1" y="25004"/>
                    </a:lnTo>
                    <a:lnTo>
                      <a:pt x="1" y="25004"/>
                    </a:lnTo>
                    <a:cubicBezTo>
                      <a:pt x="1" y="25087"/>
                      <a:pt x="24" y="25182"/>
                      <a:pt x="24" y="25266"/>
                    </a:cubicBezTo>
                    <a:lnTo>
                      <a:pt x="3096" y="27623"/>
                    </a:lnTo>
                    <a:cubicBezTo>
                      <a:pt x="2858" y="28778"/>
                      <a:pt x="2644" y="29826"/>
                      <a:pt x="2477" y="30731"/>
                    </a:cubicBezTo>
                    <a:cubicBezTo>
                      <a:pt x="2537" y="30742"/>
                      <a:pt x="2608" y="30754"/>
                      <a:pt x="2679" y="30778"/>
                    </a:cubicBezTo>
                    <a:cubicBezTo>
                      <a:pt x="2799" y="30183"/>
                      <a:pt x="2918" y="29528"/>
                      <a:pt x="3072" y="28826"/>
                    </a:cubicBezTo>
                    <a:lnTo>
                      <a:pt x="8335" y="28492"/>
                    </a:lnTo>
                    <a:cubicBezTo>
                      <a:pt x="8406" y="28421"/>
                      <a:pt x="8478" y="28349"/>
                      <a:pt x="8537" y="28278"/>
                    </a:cubicBezTo>
                    <a:lnTo>
                      <a:pt x="8537" y="28278"/>
                    </a:lnTo>
                    <a:lnTo>
                      <a:pt x="3120" y="28611"/>
                    </a:lnTo>
                    <a:cubicBezTo>
                      <a:pt x="3275" y="27802"/>
                      <a:pt x="3477" y="26921"/>
                      <a:pt x="3668" y="25992"/>
                    </a:cubicBezTo>
                    <a:lnTo>
                      <a:pt x="10168" y="25135"/>
                    </a:lnTo>
                    <a:cubicBezTo>
                      <a:pt x="10204" y="25063"/>
                      <a:pt x="10216" y="24980"/>
                      <a:pt x="10240" y="24908"/>
                    </a:cubicBezTo>
                    <a:lnTo>
                      <a:pt x="10240" y="24908"/>
                    </a:lnTo>
                    <a:lnTo>
                      <a:pt x="3727" y="25766"/>
                    </a:lnTo>
                    <a:cubicBezTo>
                      <a:pt x="3906" y="24980"/>
                      <a:pt x="4084" y="24170"/>
                      <a:pt x="4263" y="23337"/>
                    </a:cubicBezTo>
                    <a:lnTo>
                      <a:pt x="11050" y="21789"/>
                    </a:lnTo>
                    <a:lnTo>
                      <a:pt x="11097" y="21563"/>
                    </a:lnTo>
                    <a:lnTo>
                      <a:pt x="4323" y="23075"/>
                    </a:lnTo>
                    <a:cubicBezTo>
                      <a:pt x="4501" y="22325"/>
                      <a:pt x="4680" y="21527"/>
                      <a:pt x="4858" y="20729"/>
                    </a:cubicBezTo>
                    <a:lnTo>
                      <a:pt x="11538" y="18955"/>
                    </a:lnTo>
                    <a:cubicBezTo>
                      <a:pt x="11562" y="18884"/>
                      <a:pt x="11562" y="18812"/>
                      <a:pt x="11573" y="18729"/>
                    </a:cubicBezTo>
                    <a:lnTo>
                      <a:pt x="11573" y="18729"/>
                    </a:lnTo>
                    <a:lnTo>
                      <a:pt x="4906" y="20491"/>
                    </a:lnTo>
                    <a:cubicBezTo>
                      <a:pt x="5096" y="19622"/>
                      <a:pt x="5311" y="18729"/>
                      <a:pt x="5513" y="17836"/>
                    </a:cubicBezTo>
                    <a:lnTo>
                      <a:pt x="11823" y="16253"/>
                    </a:lnTo>
                    <a:cubicBezTo>
                      <a:pt x="11823" y="16169"/>
                      <a:pt x="11835" y="16098"/>
                      <a:pt x="11835" y="16026"/>
                    </a:cubicBezTo>
                    <a:lnTo>
                      <a:pt x="11835" y="16026"/>
                    </a:lnTo>
                    <a:lnTo>
                      <a:pt x="5561" y="17622"/>
                    </a:lnTo>
                    <a:cubicBezTo>
                      <a:pt x="5716" y="16907"/>
                      <a:pt x="5906" y="16169"/>
                      <a:pt x="6061" y="15455"/>
                    </a:cubicBezTo>
                    <a:lnTo>
                      <a:pt x="11943" y="13609"/>
                    </a:lnTo>
                    <a:lnTo>
                      <a:pt x="11943" y="13395"/>
                    </a:lnTo>
                    <a:lnTo>
                      <a:pt x="6108" y="15217"/>
                    </a:lnTo>
                    <a:cubicBezTo>
                      <a:pt x="6323" y="14371"/>
                      <a:pt x="6513" y="13514"/>
                      <a:pt x="6704" y="12681"/>
                    </a:cubicBezTo>
                    <a:lnTo>
                      <a:pt x="11883" y="11383"/>
                    </a:lnTo>
                    <a:cubicBezTo>
                      <a:pt x="11883" y="11312"/>
                      <a:pt x="11871" y="11252"/>
                      <a:pt x="11871" y="11169"/>
                    </a:cubicBezTo>
                    <a:lnTo>
                      <a:pt x="6751" y="12455"/>
                    </a:lnTo>
                    <a:cubicBezTo>
                      <a:pt x="6918" y="11752"/>
                      <a:pt x="7073" y="11050"/>
                      <a:pt x="7240" y="10371"/>
                    </a:cubicBezTo>
                    <a:lnTo>
                      <a:pt x="11681" y="8895"/>
                    </a:lnTo>
                    <a:cubicBezTo>
                      <a:pt x="11681" y="8823"/>
                      <a:pt x="11657" y="8764"/>
                      <a:pt x="11657" y="8692"/>
                    </a:cubicBezTo>
                    <a:lnTo>
                      <a:pt x="7299" y="10145"/>
                    </a:lnTo>
                    <a:cubicBezTo>
                      <a:pt x="7537" y="9180"/>
                      <a:pt x="7763" y="8240"/>
                      <a:pt x="7966" y="7335"/>
                    </a:cubicBezTo>
                    <a:lnTo>
                      <a:pt x="11347" y="6132"/>
                    </a:lnTo>
                    <a:cubicBezTo>
                      <a:pt x="11335" y="6049"/>
                      <a:pt x="11335" y="5989"/>
                      <a:pt x="11323" y="5918"/>
                    </a:cubicBezTo>
                    <a:lnTo>
                      <a:pt x="8025" y="7097"/>
                    </a:lnTo>
                    <a:cubicBezTo>
                      <a:pt x="8228" y="6287"/>
                      <a:pt x="8406" y="5537"/>
                      <a:pt x="8585" y="4835"/>
                    </a:cubicBezTo>
                    <a:lnTo>
                      <a:pt x="11002" y="3906"/>
                    </a:lnTo>
                    <a:cubicBezTo>
                      <a:pt x="10990" y="3834"/>
                      <a:pt x="10978" y="3775"/>
                      <a:pt x="10978" y="3703"/>
                    </a:cubicBezTo>
                    <a:lnTo>
                      <a:pt x="8644" y="4596"/>
                    </a:lnTo>
                    <a:cubicBezTo>
                      <a:pt x="8918" y="3430"/>
                      <a:pt x="9180" y="2406"/>
                      <a:pt x="9383" y="1548"/>
                    </a:cubicBezTo>
                    <a:lnTo>
                      <a:pt x="10383" y="1084"/>
                    </a:lnTo>
                    <a:cubicBezTo>
                      <a:pt x="10371" y="1013"/>
                      <a:pt x="10335" y="953"/>
                      <a:pt x="10323" y="894"/>
                    </a:cubicBezTo>
                    <a:lnTo>
                      <a:pt x="9442" y="1286"/>
                    </a:lnTo>
                    <a:cubicBezTo>
                      <a:pt x="9561" y="786"/>
                      <a:pt x="9680" y="358"/>
                      <a:pt x="97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pic>
        <p:nvPicPr>
          <p:cNvPr id="186" name="Picture 2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774937" y="53013"/>
            <a:ext cx="2194591" cy="1121388"/>
          </a:xfrm>
          <a:prstGeom prst="rect">
            <a:avLst/>
          </a:prstGeom>
        </p:spPr>
      </p:pic>
      <p:sp>
        <p:nvSpPr>
          <p:cNvPr id="12" name="TextBox 11"/>
          <p:cNvSpPr txBox="1"/>
          <p:nvPr/>
        </p:nvSpPr>
        <p:spPr>
          <a:xfrm>
            <a:off x="7298196" y="236191"/>
            <a:ext cx="123142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4800" b="0" i="0" u="none" strike="noStrike" kern="0" cap="none" spc="0" normalizeH="0" baseline="0" noProof="0" dirty="0" err="1">
                <a:ln>
                  <a:noFill/>
                </a:ln>
                <a:solidFill>
                  <a:srgbClr val="EADF9F">
                    <a:lumMod val="20000"/>
                    <a:lumOff val="80000"/>
                  </a:srgbClr>
                </a:solidFill>
                <a:effectLst/>
                <a:uLnTx/>
                <a:uFillTx/>
                <a:latin typeface="#9Slide04 SFU CenturySchoolbook" panose="00000400000000000000" pitchFamily="2" charset="0"/>
                <a:cs typeface="Arial" panose="020B0604020202020204"/>
                <a:sym typeface="Arial" panose="020B0604020202020204"/>
              </a:rPr>
              <a:t>Bài</a:t>
            </a:r>
            <a:r>
              <a:rPr kumimoji="0" lang="en-US" sz="4800" b="0" i="0" u="none" strike="noStrike" kern="0" cap="none" spc="0" normalizeH="0" baseline="0" noProof="0" dirty="0">
                <a:ln>
                  <a:noFill/>
                </a:ln>
                <a:solidFill>
                  <a:srgbClr val="EADF9F">
                    <a:lumMod val="20000"/>
                    <a:lumOff val="80000"/>
                  </a:srgbClr>
                </a:solidFill>
                <a:effectLst/>
                <a:uLnTx/>
                <a:uFillTx/>
                <a:latin typeface="#9Slide04 SFU CenturySchoolbook" panose="00000400000000000000" pitchFamily="2" charset="0"/>
                <a:cs typeface="Arial" panose="020B0604020202020204"/>
                <a:sym typeface="Arial" panose="020B0604020202020204"/>
              </a:rPr>
              <a:t> 3</a:t>
            </a:r>
          </a:p>
        </p:txBody>
      </p:sp>
      <p:sp>
        <p:nvSpPr>
          <p:cNvPr id="13" name="Rectangle: Diagonal Corners Rounded 12"/>
          <p:cNvSpPr/>
          <p:nvPr/>
        </p:nvSpPr>
        <p:spPr>
          <a:xfrm>
            <a:off x="672465" y="106045"/>
            <a:ext cx="6102985" cy="4829810"/>
          </a:xfrm>
          <a:prstGeom prst="round2DiagRect">
            <a:avLst/>
          </a:prstGeom>
          <a:solidFill>
            <a:schemeClr val="accent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0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panose="020B0604020202020204"/>
              </a:rPr>
              <a:t>Hãy viết lại các đoạn văn dùng cách dẫn trực tiếp dưới dây thành đoạn văn dùng cách dẫn gián tiếp, mang tính chất tóm lược.</a:t>
            </a:r>
          </a:p>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0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panose="020B0604020202020204"/>
              </a:rPr>
              <a:t>       Trong "Yêu và đồng cảm" của Phong Tứ Khải có đoạn viết: "Nói cách khác, con người ta vốn là nghệ thuật, vốn giàu lòng đồng cảm. Chỉ vì lớn lên bị cách nghĩ của người đời dồn ép, nên tấm lòng áy mới bị cản trở hoặc hao mòn. Chỉ có kẻ thông minh mới không khuất phục, dù bên ngoài chịu đủ thứ áp bức thì bên trong vẫn giữ được lòng đồng cảm đáng quý no. Những người ấy chính là nghệ sĩ.". (Phong Tử Khải, Yêu và đồng cảm, in trong Ngữ văn 10, tập một, NXB Giáo dục Việt Nam, Hà Nội, 2022, tr. 80)</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 calcmode="lin" valueType="num">
                                      <p:cBhvr>
                                        <p:cTn id="7" dur="500" fill="hold"/>
                                        <p:tgtEl>
                                          <p:spTgt spid="186"/>
                                        </p:tgtEl>
                                        <p:attrNameLst>
                                          <p:attrName>ppt_w</p:attrName>
                                        </p:attrNameLst>
                                      </p:cBhvr>
                                      <p:tavLst>
                                        <p:tav tm="0">
                                          <p:val>
                                            <p:fltVal val="0"/>
                                          </p:val>
                                        </p:tav>
                                        <p:tav tm="100000">
                                          <p:val>
                                            <p:strVal val="#ppt_w"/>
                                          </p:val>
                                        </p:tav>
                                      </p:tavLst>
                                    </p:anim>
                                    <p:anim calcmode="lin" valueType="num">
                                      <p:cBhvr>
                                        <p:cTn id="8" dur="500" fill="hold"/>
                                        <p:tgtEl>
                                          <p:spTgt spid="186"/>
                                        </p:tgtEl>
                                        <p:attrNameLst>
                                          <p:attrName>ppt_h</p:attrName>
                                        </p:attrNameLst>
                                      </p:cBhvr>
                                      <p:tavLst>
                                        <p:tav tm="0">
                                          <p:val>
                                            <p:fltVal val="0"/>
                                          </p:val>
                                        </p:tav>
                                        <p:tav tm="100000">
                                          <p:val>
                                            <p:strVal val="#ppt_h"/>
                                          </p:val>
                                        </p:tav>
                                      </p:tavLst>
                                    </p:anim>
                                    <p:anim calcmode="lin" valueType="num">
                                      <p:cBhvr>
                                        <p:cTn id="9" dur="500" fill="hold"/>
                                        <p:tgtEl>
                                          <p:spTgt spid="186"/>
                                        </p:tgtEl>
                                        <p:attrNameLst>
                                          <p:attrName>style.rotation</p:attrName>
                                        </p:attrNameLst>
                                      </p:cBhvr>
                                      <p:tavLst>
                                        <p:tav tm="0">
                                          <p:val>
                                            <p:fltVal val="360"/>
                                          </p:val>
                                        </p:tav>
                                        <p:tav tm="100000">
                                          <p:val>
                                            <p:fltVal val="0"/>
                                          </p:val>
                                        </p:tav>
                                      </p:tavLst>
                                    </p:anim>
                                    <p:animEffect transition="in" filter="fade">
                                      <p:cBhvr>
                                        <p:cTn id="10" dur="500"/>
                                        <p:tgtEl>
                                          <p:spTgt spid="186"/>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 calcmode="lin" valueType="num">
                                      <p:cBhvr>
                                        <p:cTn id="15" dur="500" fill="hold"/>
                                        <p:tgtEl>
                                          <p:spTgt spid="12"/>
                                        </p:tgtEl>
                                        <p:attrNameLst>
                                          <p:attrName>style.rotation</p:attrName>
                                        </p:attrNameLst>
                                      </p:cBhvr>
                                      <p:tavLst>
                                        <p:tav tm="0">
                                          <p:val>
                                            <p:fltVal val="360"/>
                                          </p:val>
                                        </p:tav>
                                        <p:tav tm="100000">
                                          <p:val>
                                            <p:fltVal val="0"/>
                                          </p:val>
                                        </p:tav>
                                      </p:tavLst>
                                    </p:anim>
                                    <p:animEffect transition="in" filter="fade">
                                      <p:cBhvr>
                                        <p:cTn id="16" dur="500"/>
                                        <p:tgtEl>
                                          <p:spTgt spid="12"/>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 calcmode="lin" valueType="num">
                                      <p:cBhvr>
                                        <p:cTn id="21" dur="500" fill="hold"/>
                                        <p:tgtEl>
                                          <p:spTgt spid="13"/>
                                        </p:tgtEl>
                                        <p:attrNameLst>
                                          <p:attrName>style.rotation</p:attrName>
                                        </p:attrNameLst>
                                      </p:cBhvr>
                                      <p:tavLst>
                                        <p:tav tm="0">
                                          <p:val>
                                            <p:fltVal val="360"/>
                                          </p:val>
                                        </p:tav>
                                        <p:tav tm="100000">
                                          <p:val>
                                            <p:fltVal val="0"/>
                                          </p:val>
                                        </p:tav>
                                      </p:tavLst>
                                    </p:anim>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674301" y="89523"/>
            <a:ext cx="2194591" cy="1121388"/>
          </a:xfrm>
          <a:prstGeom prst="rect">
            <a:avLst/>
          </a:prstGeom>
        </p:spPr>
      </p:pic>
      <p:sp>
        <p:nvSpPr>
          <p:cNvPr id="6" name="TextBox 5"/>
          <p:cNvSpPr txBox="1"/>
          <p:nvPr/>
        </p:nvSpPr>
        <p:spPr>
          <a:xfrm>
            <a:off x="7266372" y="297246"/>
            <a:ext cx="1186180" cy="6451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600" b="1" i="0" u="sng" strike="noStrike" kern="0" cap="none" spc="0" normalizeH="0" baseline="0" noProof="0" dirty="0" err="1">
                <a:ln>
                  <a:noFill/>
                </a:ln>
                <a:solidFill>
                  <a:srgbClr val="EADF9F">
                    <a:lumMod val="20000"/>
                    <a:lumOff val="80000"/>
                  </a:srgbClr>
                </a:solidFill>
                <a:effectLst/>
                <a:uLnTx/>
                <a:uFillTx/>
                <a:latin typeface="Times New Roman" panose="02020603050405020304" pitchFamily="18" charset="0"/>
                <a:cs typeface="Times New Roman" panose="02020603050405020304" pitchFamily="18" charset="0"/>
                <a:sym typeface="Arial" panose="020B0604020202020204"/>
              </a:rPr>
              <a:t>Bài</a:t>
            </a:r>
            <a:r>
              <a:rPr kumimoji="0" lang="en-US" sz="3600" b="1" i="0" u="sng" strike="noStrike" kern="0" cap="none" spc="0" normalizeH="0" baseline="0" noProof="0" dirty="0">
                <a:ln>
                  <a:noFill/>
                </a:ln>
                <a:solidFill>
                  <a:srgbClr val="EADF9F">
                    <a:lumMod val="20000"/>
                    <a:lumOff val="80000"/>
                  </a:srgbClr>
                </a:solidFill>
                <a:effectLst/>
                <a:uLnTx/>
                <a:uFillTx/>
                <a:latin typeface="Times New Roman" panose="02020603050405020304" pitchFamily="18" charset="0"/>
                <a:cs typeface="Times New Roman" panose="02020603050405020304" pitchFamily="18" charset="0"/>
                <a:sym typeface="Arial" panose="020B0604020202020204"/>
              </a:rPr>
              <a:t> 3</a:t>
            </a:r>
          </a:p>
        </p:txBody>
      </p:sp>
      <p:pic>
        <p:nvPicPr>
          <p:cNvPr id="7" name="Picture 2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594857" y="89523"/>
            <a:ext cx="3393049" cy="1060328"/>
          </a:xfrm>
          <a:prstGeom prst="rect">
            <a:avLst/>
          </a:prstGeom>
        </p:spPr>
      </p:pic>
      <p:sp>
        <p:nvSpPr>
          <p:cNvPr id="8" name="TextBox 7"/>
          <p:cNvSpPr txBox="1"/>
          <p:nvPr/>
        </p:nvSpPr>
        <p:spPr>
          <a:xfrm>
            <a:off x="3134299" y="204188"/>
            <a:ext cx="273504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600" b="1" i="0" u="none" strike="noStrike" kern="0" cap="none" spc="0" normalizeH="0" baseline="0" noProof="0" dirty="0" err="1">
                <a:ln>
                  <a:noFill/>
                </a:ln>
                <a:solidFill>
                  <a:srgbClr val="2D4E56">
                    <a:lumMod val="50000"/>
                  </a:srgbClr>
                </a:solidFill>
                <a:effectLst/>
                <a:uLnTx/>
                <a:uFillTx/>
                <a:latin typeface="Times New Roman" panose="02020603050405020304" pitchFamily="18" charset="0"/>
                <a:cs typeface="Times New Roman" panose="02020603050405020304" pitchFamily="18" charset="0"/>
                <a:sym typeface="Arial" panose="020B0604020202020204"/>
              </a:rPr>
              <a:t>Gợi</a:t>
            </a:r>
            <a:r>
              <a:rPr kumimoji="0" lang="en-US" sz="3600" b="1" i="0" u="none" strike="noStrike" kern="0" cap="none" spc="0" normalizeH="0" baseline="0" noProof="0" dirty="0">
                <a:ln>
                  <a:noFill/>
                </a:ln>
                <a:solidFill>
                  <a:srgbClr val="2D4E56">
                    <a:lumMod val="50000"/>
                  </a:srgbClr>
                </a:solidFill>
                <a:effectLst/>
                <a:uLnTx/>
                <a:uFillTx/>
                <a:latin typeface="Times New Roman" panose="02020603050405020304" pitchFamily="18" charset="0"/>
                <a:cs typeface="Times New Roman" panose="02020603050405020304" pitchFamily="18" charset="0"/>
                <a:sym typeface="Arial" panose="020B0604020202020204"/>
              </a:rPr>
              <a:t> ý </a:t>
            </a:r>
            <a:r>
              <a:rPr kumimoji="0" lang="en-US" sz="3600" b="1" i="0" u="none" strike="noStrike" kern="0" cap="none" spc="0" normalizeH="0" baseline="0" noProof="0" dirty="0" err="1">
                <a:ln>
                  <a:noFill/>
                </a:ln>
                <a:solidFill>
                  <a:srgbClr val="2D4E56">
                    <a:lumMod val="50000"/>
                  </a:srgbClr>
                </a:solidFill>
                <a:effectLst/>
                <a:uLnTx/>
                <a:uFillTx/>
                <a:latin typeface="Times New Roman" panose="02020603050405020304" pitchFamily="18" charset="0"/>
                <a:cs typeface="Times New Roman" panose="02020603050405020304" pitchFamily="18" charset="0"/>
                <a:sym typeface="Arial" panose="020B0604020202020204"/>
              </a:rPr>
              <a:t>đáp</a:t>
            </a:r>
            <a:r>
              <a:rPr kumimoji="0" lang="en-US" sz="3600" b="1" i="0" u="none" strike="noStrike" kern="0" cap="none" spc="0" normalizeH="0" baseline="0" noProof="0" dirty="0">
                <a:ln>
                  <a:noFill/>
                </a:ln>
                <a:solidFill>
                  <a:srgbClr val="2D4E56">
                    <a:lumMod val="50000"/>
                  </a:srgbClr>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3600" b="1" i="0" u="none" strike="noStrike" kern="0" cap="none" spc="0" normalizeH="0" baseline="0" noProof="0" dirty="0" err="1">
                <a:ln>
                  <a:noFill/>
                </a:ln>
                <a:solidFill>
                  <a:srgbClr val="2D4E56">
                    <a:lumMod val="50000"/>
                  </a:srgbClr>
                </a:solidFill>
                <a:effectLst/>
                <a:uLnTx/>
                <a:uFillTx/>
                <a:latin typeface="Times New Roman" panose="02020603050405020304" pitchFamily="18" charset="0"/>
                <a:cs typeface="Times New Roman" panose="02020603050405020304" pitchFamily="18" charset="0"/>
                <a:sym typeface="Arial" panose="020B0604020202020204"/>
              </a:rPr>
              <a:t>án</a:t>
            </a:r>
            <a:endParaRPr kumimoji="0" lang="en-US" sz="3600" b="1" i="0" u="none" strike="noStrike" kern="0" cap="none" spc="0" normalizeH="0" baseline="0" noProof="0" dirty="0">
              <a:ln>
                <a:noFill/>
              </a:ln>
              <a:solidFill>
                <a:srgbClr val="2D4E56">
                  <a:lumMod val="50000"/>
                </a:srgbClr>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10" name="Rectangle: Rounded Corners 9"/>
          <p:cNvSpPr/>
          <p:nvPr/>
        </p:nvSpPr>
        <p:spPr>
          <a:xfrm>
            <a:off x="370889" y="1465508"/>
            <a:ext cx="8081347" cy="3042882"/>
          </a:xfrm>
          <a:custGeom>
            <a:avLst/>
            <a:gdLst>
              <a:gd name="connsiteX0" fmla="*/ 0 w 8081347"/>
              <a:gd name="connsiteY0" fmla="*/ 507157 h 3042882"/>
              <a:gd name="connsiteX1" fmla="*/ 507157 w 8081347"/>
              <a:gd name="connsiteY1" fmla="*/ 0 h 3042882"/>
              <a:gd name="connsiteX2" fmla="*/ 1078944 w 8081347"/>
              <a:gd name="connsiteY2" fmla="*/ 0 h 3042882"/>
              <a:gd name="connsiteX3" fmla="*/ 1862742 w 8081347"/>
              <a:gd name="connsiteY3" fmla="*/ 0 h 3042882"/>
              <a:gd name="connsiteX4" fmla="*/ 2363859 w 8081347"/>
              <a:gd name="connsiteY4" fmla="*/ 0 h 3042882"/>
              <a:gd name="connsiteX5" fmla="*/ 3006317 w 8081347"/>
              <a:gd name="connsiteY5" fmla="*/ 0 h 3042882"/>
              <a:gd name="connsiteX6" fmla="*/ 3790115 w 8081347"/>
              <a:gd name="connsiteY6" fmla="*/ 0 h 3042882"/>
              <a:gd name="connsiteX7" fmla="*/ 4573913 w 8081347"/>
              <a:gd name="connsiteY7" fmla="*/ 0 h 3042882"/>
              <a:gd name="connsiteX8" fmla="*/ 5145700 w 8081347"/>
              <a:gd name="connsiteY8" fmla="*/ 0 h 3042882"/>
              <a:gd name="connsiteX9" fmla="*/ 5576147 w 8081347"/>
              <a:gd name="connsiteY9" fmla="*/ 0 h 3042882"/>
              <a:gd name="connsiteX10" fmla="*/ 6289275 w 8081347"/>
              <a:gd name="connsiteY10" fmla="*/ 0 h 3042882"/>
              <a:gd name="connsiteX11" fmla="*/ 6790392 w 8081347"/>
              <a:gd name="connsiteY11" fmla="*/ 0 h 3042882"/>
              <a:gd name="connsiteX12" fmla="*/ 7574190 w 8081347"/>
              <a:gd name="connsiteY12" fmla="*/ 0 h 3042882"/>
              <a:gd name="connsiteX13" fmla="*/ 8081347 w 8081347"/>
              <a:gd name="connsiteY13" fmla="*/ 507157 h 3042882"/>
              <a:gd name="connsiteX14" fmla="*/ 8081347 w 8081347"/>
              <a:gd name="connsiteY14" fmla="*/ 1122489 h 3042882"/>
              <a:gd name="connsiteX15" fmla="*/ 8081347 w 8081347"/>
              <a:gd name="connsiteY15" fmla="*/ 1798679 h 3042882"/>
              <a:gd name="connsiteX16" fmla="*/ 8081347 w 8081347"/>
              <a:gd name="connsiteY16" fmla="*/ 2535725 h 3042882"/>
              <a:gd name="connsiteX17" fmla="*/ 7574190 w 8081347"/>
              <a:gd name="connsiteY17" fmla="*/ 3042882 h 3042882"/>
              <a:gd name="connsiteX18" fmla="*/ 7143743 w 8081347"/>
              <a:gd name="connsiteY18" fmla="*/ 3042882 h 3042882"/>
              <a:gd name="connsiteX19" fmla="*/ 6571956 w 8081347"/>
              <a:gd name="connsiteY19" fmla="*/ 3042882 h 3042882"/>
              <a:gd name="connsiteX20" fmla="*/ 5858828 w 8081347"/>
              <a:gd name="connsiteY20" fmla="*/ 3042882 h 3042882"/>
              <a:gd name="connsiteX21" fmla="*/ 5145700 w 8081347"/>
              <a:gd name="connsiteY21" fmla="*/ 3042882 h 3042882"/>
              <a:gd name="connsiteX22" fmla="*/ 4503243 w 8081347"/>
              <a:gd name="connsiteY22" fmla="*/ 3042882 h 3042882"/>
              <a:gd name="connsiteX23" fmla="*/ 3860785 w 8081347"/>
              <a:gd name="connsiteY23" fmla="*/ 3042882 h 3042882"/>
              <a:gd name="connsiteX24" fmla="*/ 3147658 w 8081347"/>
              <a:gd name="connsiteY24" fmla="*/ 3042882 h 3042882"/>
              <a:gd name="connsiteX25" fmla="*/ 2505200 w 8081347"/>
              <a:gd name="connsiteY25" fmla="*/ 3042882 h 3042882"/>
              <a:gd name="connsiteX26" fmla="*/ 1862742 w 8081347"/>
              <a:gd name="connsiteY26" fmla="*/ 3042882 h 3042882"/>
              <a:gd name="connsiteX27" fmla="*/ 1078944 w 8081347"/>
              <a:gd name="connsiteY27" fmla="*/ 3042882 h 3042882"/>
              <a:gd name="connsiteX28" fmla="*/ 507157 w 8081347"/>
              <a:gd name="connsiteY28" fmla="*/ 3042882 h 3042882"/>
              <a:gd name="connsiteX29" fmla="*/ 0 w 8081347"/>
              <a:gd name="connsiteY29" fmla="*/ 2535725 h 3042882"/>
              <a:gd name="connsiteX30" fmla="*/ 0 w 8081347"/>
              <a:gd name="connsiteY30" fmla="*/ 1818964 h 3042882"/>
              <a:gd name="connsiteX31" fmla="*/ 0 w 8081347"/>
              <a:gd name="connsiteY31" fmla="*/ 1102204 h 3042882"/>
              <a:gd name="connsiteX32" fmla="*/ 0 w 8081347"/>
              <a:gd name="connsiteY32" fmla="*/ 507157 h 304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81347" h="3042882" fill="none" extrusionOk="0">
                <a:moveTo>
                  <a:pt x="0" y="507157"/>
                </a:moveTo>
                <a:cubicBezTo>
                  <a:pt x="45368" y="200527"/>
                  <a:pt x="204936" y="41617"/>
                  <a:pt x="507157" y="0"/>
                </a:cubicBezTo>
                <a:cubicBezTo>
                  <a:pt x="684037" y="-16694"/>
                  <a:pt x="892684" y="-26331"/>
                  <a:pt x="1078944" y="0"/>
                </a:cubicBezTo>
                <a:cubicBezTo>
                  <a:pt x="1265204" y="26331"/>
                  <a:pt x="1687772" y="33868"/>
                  <a:pt x="1862742" y="0"/>
                </a:cubicBezTo>
                <a:cubicBezTo>
                  <a:pt x="2037712" y="-33868"/>
                  <a:pt x="2214589" y="-3683"/>
                  <a:pt x="2363859" y="0"/>
                </a:cubicBezTo>
                <a:cubicBezTo>
                  <a:pt x="2513129" y="3683"/>
                  <a:pt x="2721968" y="-27365"/>
                  <a:pt x="3006317" y="0"/>
                </a:cubicBezTo>
                <a:cubicBezTo>
                  <a:pt x="3290666" y="27365"/>
                  <a:pt x="3498993" y="-36805"/>
                  <a:pt x="3790115" y="0"/>
                </a:cubicBezTo>
                <a:cubicBezTo>
                  <a:pt x="4081237" y="36805"/>
                  <a:pt x="4361063" y="-25397"/>
                  <a:pt x="4573913" y="0"/>
                </a:cubicBezTo>
                <a:cubicBezTo>
                  <a:pt x="4786763" y="25397"/>
                  <a:pt x="4892477" y="-24716"/>
                  <a:pt x="5145700" y="0"/>
                </a:cubicBezTo>
                <a:cubicBezTo>
                  <a:pt x="5398923" y="24716"/>
                  <a:pt x="5424521" y="19962"/>
                  <a:pt x="5576147" y="0"/>
                </a:cubicBezTo>
                <a:cubicBezTo>
                  <a:pt x="5727773" y="-19962"/>
                  <a:pt x="5948073" y="4476"/>
                  <a:pt x="6289275" y="0"/>
                </a:cubicBezTo>
                <a:cubicBezTo>
                  <a:pt x="6630477" y="-4476"/>
                  <a:pt x="6586314" y="2095"/>
                  <a:pt x="6790392" y="0"/>
                </a:cubicBezTo>
                <a:cubicBezTo>
                  <a:pt x="6994470" y="-2095"/>
                  <a:pt x="7363594" y="-8214"/>
                  <a:pt x="7574190" y="0"/>
                </a:cubicBezTo>
                <a:cubicBezTo>
                  <a:pt x="7837085" y="-30262"/>
                  <a:pt x="8063157" y="239998"/>
                  <a:pt x="8081347" y="507157"/>
                </a:cubicBezTo>
                <a:cubicBezTo>
                  <a:pt x="8077209" y="697571"/>
                  <a:pt x="8067400" y="932008"/>
                  <a:pt x="8081347" y="1122489"/>
                </a:cubicBezTo>
                <a:cubicBezTo>
                  <a:pt x="8095294" y="1312970"/>
                  <a:pt x="8110398" y="1575505"/>
                  <a:pt x="8081347" y="1798679"/>
                </a:cubicBezTo>
                <a:cubicBezTo>
                  <a:pt x="8052297" y="2021853"/>
                  <a:pt x="8050791" y="2297800"/>
                  <a:pt x="8081347" y="2535725"/>
                </a:cubicBezTo>
                <a:cubicBezTo>
                  <a:pt x="8058523" y="2829815"/>
                  <a:pt x="7883302" y="3087332"/>
                  <a:pt x="7574190" y="3042882"/>
                </a:cubicBezTo>
                <a:cubicBezTo>
                  <a:pt x="7468661" y="3057846"/>
                  <a:pt x="7343620" y="3051482"/>
                  <a:pt x="7143743" y="3042882"/>
                </a:cubicBezTo>
                <a:cubicBezTo>
                  <a:pt x="6943866" y="3034282"/>
                  <a:pt x="6715523" y="3065649"/>
                  <a:pt x="6571956" y="3042882"/>
                </a:cubicBezTo>
                <a:cubicBezTo>
                  <a:pt x="6428389" y="3020115"/>
                  <a:pt x="6090971" y="3020039"/>
                  <a:pt x="5858828" y="3042882"/>
                </a:cubicBezTo>
                <a:cubicBezTo>
                  <a:pt x="5626685" y="3065725"/>
                  <a:pt x="5400504" y="3016760"/>
                  <a:pt x="5145700" y="3042882"/>
                </a:cubicBezTo>
                <a:cubicBezTo>
                  <a:pt x="4890896" y="3069004"/>
                  <a:pt x="4786878" y="3054913"/>
                  <a:pt x="4503243" y="3042882"/>
                </a:cubicBezTo>
                <a:cubicBezTo>
                  <a:pt x="4219608" y="3030851"/>
                  <a:pt x="4096894" y="3051868"/>
                  <a:pt x="3860785" y="3042882"/>
                </a:cubicBezTo>
                <a:cubicBezTo>
                  <a:pt x="3624676" y="3033896"/>
                  <a:pt x="3492090" y="3037216"/>
                  <a:pt x="3147658" y="3042882"/>
                </a:cubicBezTo>
                <a:cubicBezTo>
                  <a:pt x="2803226" y="3048548"/>
                  <a:pt x="2636423" y="3056864"/>
                  <a:pt x="2505200" y="3042882"/>
                </a:cubicBezTo>
                <a:cubicBezTo>
                  <a:pt x="2373977" y="3028900"/>
                  <a:pt x="2007638" y="3045435"/>
                  <a:pt x="1862742" y="3042882"/>
                </a:cubicBezTo>
                <a:cubicBezTo>
                  <a:pt x="1717846" y="3040329"/>
                  <a:pt x="1307470" y="3049882"/>
                  <a:pt x="1078944" y="3042882"/>
                </a:cubicBezTo>
                <a:cubicBezTo>
                  <a:pt x="850418" y="3035882"/>
                  <a:pt x="648511" y="3014812"/>
                  <a:pt x="507157" y="3042882"/>
                </a:cubicBezTo>
                <a:cubicBezTo>
                  <a:pt x="251858" y="3028573"/>
                  <a:pt x="-14283" y="2869454"/>
                  <a:pt x="0" y="2535725"/>
                </a:cubicBezTo>
                <a:cubicBezTo>
                  <a:pt x="-28045" y="2323035"/>
                  <a:pt x="-24863" y="1981176"/>
                  <a:pt x="0" y="1818964"/>
                </a:cubicBezTo>
                <a:cubicBezTo>
                  <a:pt x="24863" y="1656752"/>
                  <a:pt x="-15891" y="1421175"/>
                  <a:pt x="0" y="1102204"/>
                </a:cubicBezTo>
                <a:cubicBezTo>
                  <a:pt x="15891" y="783233"/>
                  <a:pt x="-23973" y="763811"/>
                  <a:pt x="0" y="507157"/>
                </a:cubicBezTo>
                <a:close/>
              </a:path>
              <a:path w="8081347" h="3042882" stroke="0" extrusionOk="0">
                <a:moveTo>
                  <a:pt x="0" y="507157"/>
                </a:moveTo>
                <a:cubicBezTo>
                  <a:pt x="10511" y="205436"/>
                  <a:pt x="230366" y="23676"/>
                  <a:pt x="507157" y="0"/>
                </a:cubicBezTo>
                <a:cubicBezTo>
                  <a:pt x="719533" y="-16394"/>
                  <a:pt x="822584" y="18299"/>
                  <a:pt x="937604" y="0"/>
                </a:cubicBezTo>
                <a:cubicBezTo>
                  <a:pt x="1052624" y="-18299"/>
                  <a:pt x="1314625" y="7760"/>
                  <a:pt x="1438720" y="0"/>
                </a:cubicBezTo>
                <a:cubicBezTo>
                  <a:pt x="1562815" y="-7760"/>
                  <a:pt x="1741925" y="1065"/>
                  <a:pt x="1869167" y="0"/>
                </a:cubicBezTo>
                <a:cubicBezTo>
                  <a:pt x="1996409" y="-1065"/>
                  <a:pt x="2189108" y="-13586"/>
                  <a:pt x="2440954" y="0"/>
                </a:cubicBezTo>
                <a:cubicBezTo>
                  <a:pt x="2692800" y="13586"/>
                  <a:pt x="2698685" y="11656"/>
                  <a:pt x="2942071" y="0"/>
                </a:cubicBezTo>
                <a:cubicBezTo>
                  <a:pt x="3185457" y="-11656"/>
                  <a:pt x="3252741" y="-8847"/>
                  <a:pt x="3372518" y="0"/>
                </a:cubicBezTo>
                <a:cubicBezTo>
                  <a:pt x="3492295" y="8847"/>
                  <a:pt x="3664096" y="-4786"/>
                  <a:pt x="3802964" y="0"/>
                </a:cubicBezTo>
                <a:cubicBezTo>
                  <a:pt x="3941832" y="4786"/>
                  <a:pt x="4143784" y="19088"/>
                  <a:pt x="4304081" y="0"/>
                </a:cubicBezTo>
                <a:cubicBezTo>
                  <a:pt x="4464378" y="-19088"/>
                  <a:pt x="4675316" y="-23748"/>
                  <a:pt x="4875868" y="0"/>
                </a:cubicBezTo>
                <a:cubicBezTo>
                  <a:pt x="5076420" y="23748"/>
                  <a:pt x="5174096" y="-19998"/>
                  <a:pt x="5306315" y="0"/>
                </a:cubicBezTo>
                <a:cubicBezTo>
                  <a:pt x="5438534" y="19998"/>
                  <a:pt x="5739454" y="-2433"/>
                  <a:pt x="6019443" y="0"/>
                </a:cubicBezTo>
                <a:cubicBezTo>
                  <a:pt x="6299432" y="2433"/>
                  <a:pt x="6494069" y="-35636"/>
                  <a:pt x="6803241" y="0"/>
                </a:cubicBezTo>
                <a:cubicBezTo>
                  <a:pt x="7112413" y="35636"/>
                  <a:pt x="7334653" y="35005"/>
                  <a:pt x="7574190" y="0"/>
                </a:cubicBezTo>
                <a:cubicBezTo>
                  <a:pt x="7851356" y="59953"/>
                  <a:pt x="8064801" y="224179"/>
                  <a:pt x="8081347" y="507157"/>
                </a:cubicBezTo>
                <a:cubicBezTo>
                  <a:pt x="8104441" y="841650"/>
                  <a:pt x="8091050" y="1054133"/>
                  <a:pt x="8081347" y="1223918"/>
                </a:cubicBezTo>
                <a:cubicBezTo>
                  <a:pt x="8071644" y="1393703"/>
                  <a:pt x="8087853" y="1687472"/>
                  <a:pt x="8081347" y="1859536"/>
                </a:cubicBezTo>
                <a:cubicBezTo>
                  <a:pt x="8074841" y="2031600"/>
                  <a:pt x="8096645" y="2364302"/>
                  <a:pt x="8081347" y="2535725"/>
                </a:cubicBezTo>
                <a:cubicBezTo>
                  <a:pt x="8120711" y="2838397"/>
                  <a:pt x="7834145" y="3034370"/>
                  <a:pt x="7574190" y="3042882"/>
                </a:cubicBezTo>
                <a:cubicBezTo>
                  <a:pt x="7473687" y="3047018"/>
                  <a:pt x="7182789" y="3042798"/>
                  <a:pt x="7073073" y="3042882"/>
                </a:cubicBezTo>
                <a:cubicBezTo>
                  <a:pt x="6963357" y="3042966"/>
                  <a:pt x="6649248" y="3050036"/>
                  <a:pt x="6501286" y="3042882"/>
                </a:cubicBezTo>
                <a:cubicBezTo>
                  <a:pt x="6353324" y="3035728"/>
                  <a:pt x="6113224" y="3047485"/>
                  <a:pt x="5788158" y="3042882"/>
                </a:cubicBezTo>
                <a:cubicBezTo>
                  <a:pt x="5463092" y="3038279"/>
                  <a:pt x="5244568" y="3053075"/>
                  <a:pt x="5075030" y="3042882"/>
                </a:cubicBezTo>
                <a:cubicBezTo>
                  <a:pt x="4905492" y="3032689"/>
                  <a:pt x="4654113" y="3070926"/>
                  <a:pt x="4361902" y="3042882"/>
                </a:cubicBezTo>
                <a:cubicBezTo>
                  <a:pt x="4069691" y="3014838"/>
                  <a:pt x="3998378" y="3031417"/>
                  <a:pt x="3860785" y="3042882"/>
                </a:cubicBezTo>
                <a:cubicBezTo>
                  <a:pt x="3723192" y="3054347"/>
                  <a:pt x="3436049" y="3046531"/>
                  <a:pt x="3218328" y="3042882"/>
                </a:cubicBezTo>
                <a:cubicBezTo>
                  <a:pt x="3000607" y="3039233"/>
                  <a:pt x="2720097" y="3010871"/>
                  <a:pt x="2575870" y="3042882"/>
                </a:cubicBezTo>
                <a:cubicBezTo>
                  <a:pt x="2431643" y="3074893"/>
                  <a:pt x="2315166" y="3067814"/>
                  <a:pt x="2074753" y="3042882"/>
                </a:cubicBezTo>
                <a:cubicBezTo>
                  <a:pt x="1834340" y="3017950"/>
                  <a:pt x="1514065" y="3009884"/>
                  <a:pt x="1361626" y="3042882"/>
                </a:cubicBezTo>
                <a:cubicBezTo>
                  <a:pt x="1209187" y="3075880"/>
                  <a:pt x="901654" y="3082938"/>
                  <a:pt x="507157" y="3042882"/>
                </a:cubicBezTo>
                <a:cubicBezTo>
                  <a:pt x="232467" y="3097715"/>
                  <a:pt x="-53761" y="2774966"/>
                  <a:pt x="0" y="2535725"/>
                </a:cubicBezTo>
                <a:cubicBezTo>
                  <a:pt x="2819" y="2350847"/>
                  <a:pt x="-19058" y="2131026"/>
                  <a:pt x="0" y="1900107"/>
                </a:cubicBezTo>
                <a:cubicBezTo>
                  <a:pt x="19058" y="1669188"/>
                  <a:pt x="35391" y="1475467"/>
                  <a:pt x="0" y="1183346"/>
                </a:cubicBezTo>
                <a:cubicBezTo>
                  <a:pt x="-35391" y="891225"/>
                  <a:pt x="-7065" y="785719"/>
                  <a:pt x="0" y="507157"/>
                </a:cubicBezTo>
                <a:close/>
              </a:path>
            </a:pathLst>
          </a:custGeom>
          <a:solidFill>
            <a:schemeClr val="bg2">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2400" dirty="0">
                <a:solidFill>
                  <a:schemeClr val="accent1">
                    <a:lumMod val="50000"/>
                  </a:schemeClr>
                </a:solidFill>
                <a:latin typeface="Times New Roman" panose="02020603050405020304" pitchFamily="18" charset="0"/>
                <a:cs typeface="Times New Roman" panose="02020603050405020304" pitchFamily="18" charset="0"/>
              </a:rPr>
              <a:t>Trong tác phẩm "Yêu và đồng cảm," Phong Tử Khải cho rằng con người vốn giàu lòng đồng cảm, nhưng áp lực xã hội có thể làm cản trở hoặc hao mòn phẩm chất này. Chỉ những người thông minh, giữ được sự độc lập trong suy nghĩ mới có thể bảo tồn lòng đồng cảm, và những người như vậy chính là nghệ sĩ.</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9"/>
        <p:cNvGrpSpPr/>
        <p:nvPr/>
      </p:nvGrpSpPr>
      <p:grpSpPr>
        <a:xfrm>
          <a:off x="0" y="0"/>
          <a:ext cx="0" cy="0"/>
          <a:chOff x="0" y="0"/>
          <a:chExt cx="0" cy="0"/>
        </a:xfrm>
      </p:grpSpPr>
      <p:grpSp>
        <p:nvGrpSpPr>
          <p:cNvPr id="2102" name="Google Shape;2102;p45"/>
          <p:cNvGrpSpPr/>
          <p:nvPr/>
        </p:nvGrpSpPr>
        <p:grpSpPr>
          <a:xfrm>
            <a:off x="484636" y="1051589"/>
            <a:ext cx="3356620" cy="3433800"/>
            <a:chOff x="484636" y="1051589"/>
            <a:chExt cx="3356620" cy="3433800"/>
          </a:xfrm>
        </p:grpSpPr>
        <p:sp>
          <p:nvSpPr>
            <p:cNvPr id="2103" name="Google Shape;2103;p45"/>
            <p:cNvSpPr/>
            <p:nvPr/>
          </p:nvSpPr>
          <p:spPr>
            <a:xfrm flipH="1">
              <a:off x="713217" y="1051589"/>
              <a:ext cx="3040337" cy="3040301"/>
            </a:xfrm>
            <a:custGeom>
              <a:avLst/>
              <a:gdLst/>
              <a:ahLst/>
              <a:cxnLst/>
              <a:rect l="l" t="t" r="r" b="b"/>
              <a:pathLst>
                <a:path w="84536" h="84535" extrusionOk="0">
                  <a:moveTo>
                    <a:pt x="42268" y="1"/>
                  </a:moveTo>
                  <a:cubicBezTo>
                    <a:pt x="18920" y="1"/>
                    <a:pt x="1" y="18932"/>
                    <a:pt x="1" y="42268"/>
                  </a:cubicBezTo>
                  <a:cubicBezTo>
                    <a:pt x="1" y="65616"/>
                    <a:pt x="18920" y="84535"/>
                    <a:pt x="42268" y="84535"/>
                  </a:cubicBezTo>
                  <a:cubicBezTo>
                    <a:pt x="65604" y="84535"/>
                    <a:pt x="84535" y="65616"/>
                    <a:pt x="84535" y="42268"/>
                  </a:cubicBezTo>
                  <a:cubicBezTo>
                    <a:pt x="84535" y="18932"/>
                    <a:pt x="65604" y="1"/>
                    <a:pt x="42268" y="1"/>
                  </a:cubicBezTo>
                  <a:close/>
                </a:path>
              </a:pathLst>
            </a:custGeom>
            <a:solidFill>
              <a:srgbClr val="000000">
                <a:alpha val="144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104" name="Google Shape;2104;p45"/>
            <p:cNvGrpSpPr/>
            <p:nvPr/>
          </p:nvGrpSpPr>
          <p:grpSpPr>
            <a:xfrm rot="2309848">
              <a:off x="2804649" y="2575103"/>
              <a:ext cx="771665" cy="1120706"/>
              <a:chOff x="1952025" y="2524800"/>
              <a:chExt cx="536400" cy="779025"/>
            </a:xfrm>
          </p:grpSpPr>
          <p:sp>
            <p:nvSpPr>
              <p:cNvPr id="2105" name="Google Shape;2105;p45"/>
              <p:cNvSpPr/>
              <p:nvPr/>
            </p:nvSpPr>
            <p:spPr>
              <a:xfrm>
                <a:off x="1952025" y="2782100"/>
                <a:ext cx="373575" cy="343625"/>
              </a:xfrm>
              <a:custGeom>
                <a:avLst/>
                <a:gdLst/>
                <a:ahLst/>
                <a:cxnLst/>
                <a:rect l="l" t="t" r="r" b="b"/>
                <a:pathLst>
                  <a:path w="14943" h="13745" extrusionOk="0">
                    <a:moveTo>
                      <a:pt x="3727" y="0"/>
                    </a:moveTo>
                    <a:cubicBezTo>
                      <a:pt x="3082" y="0"/>
                      <a:pt x="2543" y="205"/>
                      <a:pt x="2155" y="640"/>
                    </a:cubicBezTo>
                    <a:cubicBezTo>
                      <a:pt x="0" y="3057"/>
                      <a:pt x="3001" y="7832"/>
                      <a:pt x="4263" y="9141"/>
                    </a:cubicBezTo>
                    <a:cubicBezTo>
                      <a:pt x="5288" y="10205"/>
                      <a:pt x="8743" y="13744"/>
                      <a:pt x="11604" y="13744"/>
                    </a:cubicBezTo>
                    <a:cubicBezTo>
                      <a:pt x="12298" y="13744"/>
                      <a:pt x="12957" y="13536"/>
                      <a:pt x="13538" y="13035"/>
                    </a:cubicBezTo>
                    <a:cubicBezTo>
                      <a:pt x="13538" y="13035"/>
                      <a:pt x="14943" y="8891"/>
                      <a:pt x="11323" y="4891"/>
                    </a:cubicBezTo>
                    <a:cubicBezTo>
                      <a:pt x="8604" y="1868"/>
                      <a:pt x="5677" y="0"/>
                      <a:pt x="372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06" name="Google Shape;2106;p45"/>
              <p:cNvSpPr/>
              <p:nvPr/>
            </p:nvSpPr>
            <p:spPr>
              <a:xfrm>
                <a:off x="2005900" y="2790350"/>
                <a:ext cx="423275" cy="510200"/>
              </a:xfrm>
              <a:custGeom>
                <a:avLst/>
                <a:gdLst/>
                <a:ahLst/>
                <a:cxnLst/>
                <a:rect l="l" t="t" r="r" b="b"/>
                <a:pathLst>
                  <a:path w="16931" h="20408" extrusionOk="0">
                    <a:moveTo>
                      <a:pt x="346" y="1"/>
                    </a:moveTo>
                    <a:cubicBezTo>
                      <a:pt x="226" y="96"/>
                      <a:pt x="95" y="179"/>
                      <a:pt x="0" y="298"/>
                    </a:cubicBezTo>
                    <a:cubicBezTo>
                      <a:pt x="1512" y="1977"/>
                      <a:pt x="4584" y="5370"/>
                      <a:pt x="7704" y="9026"/>
                    </a:cubicBezTo>
                    <a:cubicBezTo>
                      <a:pt x="7799" y="9157"/>
                      <a:pt x="7906" y="9264"/>
                      <a:pt x="7989" y="9383"/>
                    </a:cubicBezTo>
                    <a:cubicBezTo>
                      <a:pt x="8156" y="9561"/>
                      <a:pt x="8299" y="9752"/>
                      <a:pt x="8466" y="9942"/>
                    </a:cubicBezTo>
                    <a:cubicBezTo>
                      <a:pt x="8561" y="10050"/>
                      <a:pt x="8656" y="10169"/>
                      <a:pt x="8751" y="10276"/>
                    </a:cubicBezTo>
                    <a:cubicBezTo>
                      <a:pt x="8930" y="10478"/>
                      <a:pt x="9085" y="10669"/>
                      <a:pt x="9275" y="10883"/>
                    </a:cubicBezTo>
                    <a:cubicBezTo>
                      <a:pt x="9347" y="10966"/>
                      <a:pt x="9418" y="11062"/>
                      <a:pt x="9513" y="11145"/>
                    </a:cubicBezTo>
                    <a:cubicBezTo>
                      <a:pt x="9751" y="11443"/>
                      <a:pt x="10001" y="11728"/>
                      <a:pt x="10240" y="12014"/>
                    </a:cubicBezTo>
                    <a:cubicBezTo>
                      <a:pt x="10311" y="12097"/>
                      <a:pt x="10371" y="12169"/>
                      <a:pt x="10442" y="12264"/>
                    </a:cubicBezTo>
                    <a:cubicBezTo>
                      <a:pt x="10609" y="12466"/>
                      <a:pt x="10787" y="12681"/>
                      <a:pt x="10954" y="12871"/>
                    </a:cubicBezTo>
                    <a:cubicBezTo>
                      <a:pt x="13359" y="15812"/>
                      <a:pt x="15502" y="18562"/>
                      <a:pt x="16621" y="20408"/>
                    </a:cubicBezTo>
                    <a:lnTo>
                      <a:pt x="16931" y="20063"/>
                    </a:lnTo>
                    <a:cubicBezTo>
                      <a:pt x="15788" y="18205"/>
                      <a:pt x="13716" y="15526"/>
                      <a:pt x="11395" y="12693"/>
                    </a:cubicBezTo>
                    <a:cubicBezTo>
                      <a:pt x="11359" y="12657"/>
                      <a:pt x="11323" y="12597"/>
                      <a:pt x="11275" y="12550"/>
                    </a:cubicBezTo>
                    <a:lnTo>
                      <a:pt x="10835" y="12014"/>
                    </a:lnTo>
                    <a:cubicBezTo>
                      <a:pt x="10740" y="11895"/>
                      <a:pt x="10644" y="11788"/>
                      <a:pt x="10549" y="11669"/>
                    </a:cubicBezTo>
                    <a:cubicBezTo>
                      <a:pt x="10359" y="11443"/>
                      <a:pt x="10168" y="11204"/>
                      <a:pt x="9966" y="10990"/>
                    </a:cubicBezTo>
                    <a:cubicBezTo>
                      <a:pt x="9906" y="10907"/>
                      <a:pt x="9847" y="10847"/>
                      <a:pt x="9787" y="10776"/>
                    </a:cubicBezTo>
                    <a:cubicBezTo>
                      <a:pt x="9549" y="10490"/>
                      <a:pt x="9311" y="10216"/>
                      <a:pt x="9073" y="9942"/>
                    </a:cubicBezTo>
                    <a:cubicBezTo>
                      <a:pt x="8978" y="9823"/>
                      <a:pt x="8870" y="9704"/>
                      <a:pt x="8775" y="9585"/>
                    </a:cubicBezTo>
                    <a:cubicBezTo>
                      <a:pt x="8632" y="9407"/>
                      <a:pt x="8477" y="9240"/>
                      <a:pt x="8335" y="9061"/>
                    </a:cubicBezTo>
                    <a:cubicBezTo>
                      <a:pt x="8227" y="8930"/>
                      <a:pt x="8108" y="8811"/>
                      <a:pt x="8001" y="8680"/>
                    </a:cubicBezTo>
                    <a:cubicBezTo>
                      <a:pt x="7930" y="8585"/>
                      <a:pt x="7835" y="8490"/>
                      <a:pt x="7763" y="8395"/>
                    </a:cubicBezTo>
                    <a:cubicBezTo>
                      <a:pt x="4727" y="4870"/>
                      <a:pt x="1834" y="1620"/>
                      <a:pt x="34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07" name="Google Shape;2107;p45"/>
              <p:cNvSpPr/>
              <p:nvPr/>
            </p:nvSpPr>
            <p:spPr>
              <a:xfrm>
                <a:off x="2249675" y="2524800"/>
                <a:ext cx="238750" cy="501950"/>
              </a:xfrm>
              <a:custGeom>
                <a:avLst/>
                <a:gdLst/>
                <a:ahLst/>
                <a:cxnLst/>
                <a:rect l="l" t="t" r="r" b="b"/>
                <a:pathLst>
                  <a:path w="9550" h="20078" extrusionOk="0">
                    <a:moveTo>
                      <a:pt x="3727" y="0"/>
                    </a:moveTo>
                    <a:cubicBezTo>
                      <a:pt x="2149" y="0"/>
                      <a:pt x="1482" y="1884"/>
                      <a:pt x="798" y="4312"/>
                    </a:cubicBezTo>
                    <a:cubicBezTo>
                      <a:pt x="0" y="7229"/>
                      <a:pt x="191" y="12885"/>
                      <a:pt x="1572" y="15921"/>
                    </a:cubicBezTo>
                    <a:cubicBezTo>
                      <a:pt x="2796" y="18612"/>
                      <a:pt x="4105" y="20078"/>
                      <a:pt x="5555" y="20078"/>
                    </a:cubicBezTo>
                    <a:cubicBezTo>
                      <a:pt x="5741" y="20078"/>
                      <a:pt x="5929" y="20053"/>
                      <a:pt x="6120" y="20005"/>
                    </a:cubicBezTo>
                    <a:cubicBezTo>
                      <a:pt x="6120" y="20005"/>
                      <a:pt x="9549" y="18659"/>
                      <a:pt x="9013" y="10861"/>
                    </a:cubicBezTo>
                    <a:cubicBezTo>
                      <a:pt x="8597" y="4789"/>
                      <a:pt x="7180" y="1205"/>
                      <a:pt x="4799" y="240"/>
                    </a:cubicBezTo>
                    <a:cubicBezTo>
                      <a:pt x="4400" y="77"/>
                      <a:pt x="4045" y="0"/>
                      <a:pt x="372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08" name="Google Shape;2108;p45"/>
              <p:cNvSpPr/>
              <p:nvPr/>
            </p:nvSpPr>
            <p:spPr>
              <a:xfrm>
                <a:off x="2330050" y="2525150"/>
                <a:ext cx="87525" cy="778675"/>
              </a:xfrm>
              <a:custGeom>
                <a:avLst/>
                <a:gdLst/>
                <a:ahLst/>
                <a:cxnLst/>
                <a:rect l="l" t="t" r="r" b="b"/>
                <a:pathLst>
                  <a:path w="3501" h="31147" extrusionOk="0">
                    <a:moveTo>
                      <a:pt x="441" y="0"/>
                    </a:moveTo>
                    <a:cubicBezTo>
                      <a:pt x="274" y="0"/>
                      <a:pt x="131" y="24"/>
                      <a:pt x="0" y="72"/>
                    </a:cubicBezTo>
                    <a:lnTo>
                      <a:pt x="1512" y="15490"/>
                    </a:lnTo>
                    <a:lnTo>
                      <a:pt x="3060" y="31147"/>
                    </a:lnTo>
                    <a:lnTo>
                      <a:pt x="3501" y="31099"/>
                    </a:lnTo>
                    <a:lnTo>
                      <a:pt x="1905" y="14847"/>
                    </a:lnTo>
                    <a:lnTo>
                      <a:pt x="44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109" name="Google Shape;2109;p45"/>
            <p:cNvSpPr/>
            <p:nvPr/>
          </p:nvSpPr>
          <p:spPr>
            <a:xfrm rot="-482416" flipH="1">
              <a:off x="1415284" y="3118996"/>
              <a:ext cx="1032893" cy="741335"/>
            </a:xfrm>
            <a:custGeom>
              <a:avLst/>
              <a:gdLst/>
              <a:ahLst/>
              <a:cxnLst/>
              <a:rect l="l" t="t" r="r" b="b"/>
              <a:pathLst>
                <a:path w="27105" h="19454" extrusionOk="0">
                  <a:moveTo>
                    <a:pt x="1730" y="1"/>
                  </a:moveTo>
                  <a:cubicBezTo>
                    <a:pt x="874" y="1"/>
                    <a:pt x="367" y="301"/>
                    <a:pt x="275" y="868"/>
                  </a:cubicBezTo>
                  <a:cubicBezTo>
                    <a:pt x="1" y="2606"/>
                    <a:pt x="4466" y="6583"/>
                    <a:pt x="7859" y="9357"/>
                  </a:cubicBezTo>
                  <a:cubicBezTo>
                    <a:pt x="11252" y="12119"/>
                    <a:pt x="22932" y="18525"/>
                    <a:pt x="22932" y="18525"/>
                  </a:cubicBezTo>
                  <a:cubicBezTo>
                    <a:pt x="24119" y="19190"/>
                    <a:pt x="24907" y="19453"/>
                    <a:pt x="25408" y="19453"/>
                  </a:cubicBezTo>
                  <a:cubicBezTo>
                    <a:pt x="27105" y="19453"/>
                    <a:pt x="25499" y="16433"/>
                    <a:pt x="24837" y="15762"/>
                  </a:cubicBezTo>
                  <a:cubicBezTo>
                    <a:pt x="23992" y="14893"/>
                    <a:pt x="17336" y="8488"/>
                    <a:pt x="11074" y="4202"/>
                  </a:cubicBezTo>
                  <a:cubicBezTo>
                    <a:pt x="6824" y="1304"/>
                    <a:pt x="3516" y="1"/>
                    <a:pt x="173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110" name="Google Shape;2110;p45"/>
            <p:cNvGrpSpPr/>
            <p:nvPr/>
          </p:nvGrpSpPr>
          <p:grpSpPr>
            <a:xfrm rot="-10412741" flipH="1">
              <a:off x="1705725" y="1779866"/>
              <a:ext cx="1210332" cy="2173944"/>
              <a:chOff x="3623950" y="2517400"/>
              <a:chExt cx="378350" cy="679575"/>
            </a:xfrm>
          </p:grpSpPr>
          <p:sp>
            <p:nvSpPr>
              <p:cNvPr id="2111" name="Google Shape;2111;p45"/>
              <p:cNvSpPr/>
              <p:nvPr/>
            </p:nvSpPr>
            <p:spPr>
              <a:xfrm>
                <a:off x="3623950" y="2517400"/>
                <a:ext cx="334900" cy="639400"/>
              </a:xfrm>
              <a:custGeom>
                <a:avLst/>
                <a:gdLst/>
                <a:ahLst/>
                <a:cxnLst/>
                <a:rect l="l" t="t" r="r" b="b"/>
                <a:pathLst>
                  <a:path w="13396" h="25576" extrusionOk="0">
                    <a:moveTo>
                      <a:pt x="191" y="1"/>
                    </a:moveTo>
                    <a:lnTo>
                      <a:pt x="1" y="60"/>
                    </a:lnTo>
                    <a:cubicBezTo>
                      <a:pt x="36" y="179"/>
                      <a:pt x="2969" y="11292"/>
                      <a:pt x="5811" y="16836"/>
                    </a:cubicBezTo>
                    <a:lnTo>
                      <a:pt x="5811" y="16836"/>
                    </a:lnTo>
                    <a:lnTo>
                      <a:pt x="3870" y="19193"/>
                    </a:lnTo>
                    <a:lnTo>
                      <a:pt x="4037" y="19324"/>
                    </a:lnTo>
                    <a:lnTo>
                      <a:pt x="5906" y="17027"/>
                    </a:lnTo>
                    <a:cubicBezTo>
                      <a:pt x="6013" y="17217"/>
                      <a:pt x="6109" y="17396"/>
                      <a:pt x="6204" y="17574"/>
                    </a:cubicBezTo>
                    <a:cubicBezTo>
                      <a:pt x="7061" y="19074"/>
                      <a:pt x="7787" y="20313"/>
                      <a:pt x="8383" y="21313"/>
                    </a:cubicBezTo>
                    <a:lnTo>
                      <a:pt x="6311" y="25278"/>
                    </a:lnTo>
                    <a:lnTo>
                      <a:pt x="6490" y="25373"/>
                    </a:lnTo>
                    <a:lnTo>
                      <a:pt x="7490" y="23432"/>
                    </a:lnTo>
                    <a:lnTo>
                      <a:pt x="8442" y="25575"/>
                    </a:lnTo>
                    <a:lnTo>
                      <a:pt x="8585" y="25516"/>
                    </a:lnTo>
                    <a:lnTo>
                      <a:pt x="7573" y="23277"/>
                    </a:lnTo>
                    <a:lnTo>
                      <a:pt x="8490" y="21515"/>
                    </a:lnTo>
                    <a:cubicBezTo>
                      <a:pt x="9883" y="23825"/>
                      <a:pt x="10550" y="24777"/>
                      <a:pt x="10573" y="24789"/>
                    </a:cubicBezTo>
                    <a:lnTo>
                      <a:pt x="10728" y="24670"/>
                    </a:lnTo>
                    <a:cubicBezTo>
                      <a:pt x="10728" y="24658"/>
                      <a:pt x="10514" y="24361"/>
                      <a:pt x="10097" y="23706"/>
                    </a:cubicBezTo>
                    <a:lnTo>
                      <a:pt x="10097" y="23706"/>
                    </a:lnTo>
                    <a:lnTo>
                      <a:pt x="12740" y="23932"/>
                    </a:lnTo>
                    <a:lnTo>
                      <a:pt x="12752" y="23777"/>
                    </a:lnTo>
                    <a:lnTo>
                      <a:pt x="9990" y="23539"/>
                    </a:lnTo>
                    <a:cubicBezTo>
                      <a:pt x="9502" y="22765"/>
                      <a:pt x="8752" y="21575"/>
                      <a:pt x="7752" y="19884"/>
                    </a:cubicBezTo>
                    <a:lnTo>
                      <a:pt x="7752" y="19884"/>
                    </a:lnTo>
                    <a:lnTo>
                      <a:pt x="10514" y="20003"/>
                    </a:lnTo>
                    <a:lnTo>
                      <a:pt x="11585" y="21575"/>
                    </a:lnTo>
                    <a:lnTo>
                      <a:pt x="11716" y="21491"/>
                    </a:lnTo>
                    <a:lnTo>
                      <a:pt x="10704" y="20015"/>
                    </a:lnTo>
                    <a:lnTo>
                      <a:pt x="13371" y="20134"/>
                    </a:lnTo>
                    <a:lnTo>
                      <a:pt x="13395" y="19896"/>
                    </a:lnTo>
                    <a:lnTo>
                      <a:pt x="7668" y="19658"/>
                    </a:lnTo>
                    <a:cubicBezTo>
                      <a:pt x="7275" y="19003"/>
                      <a:pt x="6859" y="18277"/>
                      <a:pt x="6406" y="17467"/>
                    </a:cubicBezTo>
                    <a:cubicBezTo>
                      <a:pt x="5942" y="16646"/>
                      <a:pt x="5466" y="15669"/>
                      <a:pt x="5001" y="14586"/>
                    </a:cubicBezTo>
                    <a:lnTo>
                      <a:pt x="5001" y="14586"/>
                    </a:lnTo>
                    <a:cubicBezTo>
                      <a:pt x="5573" y="14681"/>
                      <a:pt x="7216" y="14967"/>
                      <a:pt x="8133" y="15026"/>
                    </a:cubicBezTo>
                    <a:lnTo>
                      <a:pt x="8144" y="14824"/>
                    </a:lnTo>
                    <a:cubicBezTo>
                      <a:pt x="7156" y="14764"/>
                      <a:pt x="5251" y="14419"/>
                      <a:pt x="4894" y="14360"/>
                    </a:cubicBezTo>
                    <a:cubicBezTo>
                      <a:pt x="2441" y="8537"/>
                      <a:pt x="227" y="84"/>
                      <a:pt x="1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12" name="Google Shape;2112;p45"/>
              <p:cNvSpPr/>
              <p:nvPr/>
            </p:nvSpPr>
            <p:spPr>
              <a:xfrm>
                <a:off x="3862550" y="3115375"/>
                <a:ext cx="67725" cy="61950"/>
              </a:xfrm>
              <a:custGeom>
                <a:avLst/>
                <a:gdLst/>
                <a:ahLst/>
                <a:cxnLst/>
                <a:rect l="l" t="t" r="r" b="b"/>
                <a:pathLst>
                  <a:path w="2709" h="2478" extrusionOk="0">
                    <a:moveTo>
                      <a:pt x="1026" y="0"/>
                    </a:moveTo>
                    <a:cubicBezTo>
                      <a:pt x="949" y="0"/>
                      <a:pt x="863" y="25"/>
                      <a:pt x="767" y="85"/>
                    </a:cubicBezTo>
                    <a:cubicBezTo>
                      <a:pt x="446" y="287"/>
                      <a:pt x="696" y="858"/>
                      <a:pt x="696" y="858"/>
                    </a:cubicBezTo>
                    <a:cubicBezTo>
                      <a:pt x="664" y="848"/>
                      <a:pt x="627" y="843"/>
                      <a:pt x="586" y="843"/>
                    </a:cubicBezTo>
                    <a:cubicBezTo>
                      <a:pt x="344" y="843"/>
                      <a:pt x="0" y="1030"/>
                      <a:pt x="113" y="1418"/>
                    </a:cubicBezTo>
                    <a:cubicBezTo>
                      <a:pt x="188" y="1669"/>
                      <a:pt x="408" y="1728"/>
                      <a:pt x="600" y="1728"/>
                    </a:cubicBezTo>
                    <a:cubicBezTo>
                      <a:pt x="773" y="1728"/>
                      <a:pt x="922" y="1680"/>
                      <a:pt x="922" y="1680"/>
                    </a:cubicBezTo>
                    <a:lnTo>
                      <a:pt x="922" y="1680"/>
                    </a:lnTo>
                    <a:cubicBezTo>
                      <a:pt x="696" y="2132"/>
                      <a:pt x="744" y="2478"/>
                      <a:pt x="1172" y="2478"/>
                    </a:cubicBezTo>
                    <a:cubicBezTo>
                      <a:pt x="1660" y="2478"/>
                      <a:pt x="1529" y="1930"/>
                      <a:pt x="1529" y="1930"/>
                    </a:cubicBezTo>
                    <a:lnTo>
                      <a:pt x="1529" y="1930"/>
                    </a:lnTo>
                    <a:cubicBezTo>
                      <a:pt x="1529" y="1930"/>
                      <a:pt x="1789" y="2154"/>
                      <a:pt x="2046" y="2154"/>
                    </a:cubicBezTo>
                    <a:cubicBezTo>
                      <a:pt x="2155" y="2154"/>
                      <a:pt x="2263" y="2114"/>
                      <a:pt x="2351" y="2001"/>
                    </a:cubicBezTo>
                    <a:cubicBezTo>
                      <a:pt x="2708" y="1513"/>
                      <a:pt x="2232" y="1216"/>
                      <a:pt x="2232" y="1216"/>
                    </a:cubicBezTo>
                    <a:cubicBezTo>
                      <a:pt x="2518" y="870"/>
                      <a:pt x="2589" y="347"/>
                      <a:pt x="2232" y="251"/>
                    </a:cubicBezTo>
                    <a:cubicBezTo>
                      <a:pt x="2181" y="236"/>
                      <a:pt x="2130" y="229"/>
                      <a:pt x="2081" y="229"/>
                    </a:cubicBezTo>
                    <a:cubicBezTo>
                      <a:pt x="1783" y="229"/>
                      <a:pt x="1529" y="466"/>
                      <a:pt x="1529" y="466"/>
                    </a:cubicBezTo>
                    <a:cubicBezTo>
                      <a:pt x="1529" y="466"/>
                      <a:pt x="1364" y="0"/>
                      <a:pt x="102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13" name="Google Shape;2113;p45"/>
              <p:cNvSpPr/>
              <p:nvPr/>
            </p:nvSpPr>
            <p:spPr>
              <a:xfrm>
                <a:off x="3887675" y="3135325"/>
                <a:ext cx="20850" cy="20875"/>
              </a:xfrm>
              <a:custGeom>
                <a:avLst/>
                <a:gdLst/>
                <a:ahLst/>
                <a:cxnLst/>
                <a:rect l="l" t="t" r="r" b="b"/>
                <a:pathLst>
                  <a:path w="834" h="835" extrusionOk="0">
                    <a:moveTo>
                      <a:pt x="417" y="1"/>
                    </a:moveTo>
                    <a:cubicBezTo>
                      <a:pt x="179" y="1"/>
                      <a:pt x="1" y="191"/>
                      <a:pt x="1" y="418"/>
                    </a:cubicBezTo>
                    <a:cubicBezTo>
                      <a:pt x="1" y="656"/>
                      <a:pt x="203" y="834"/>
                      <a:pt x="417" y="834"/>
                    </a:cubicBezTo>
                    <a:cubicBezTo>
                      <a:pt x="655" y="834"/>
                      <a:pt x="834" y="644"/>
                      <a:pt x="834" y="418"/>
                    </a:cubicBezTo>
                    <a:cubicBezTo>
                      <a:pt x="834" y="180"/>
                      <a:pt x="643" y="1"/>
                      <a:pt x="41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14" name="Google Shape;2114;p45"/>
              <p:cNvSpPr/>
              <p:nvPr/>
            </p:nvSpPr>
            <p:spPr>
              <a:xfrm>
                <a:off x="3815650" y="3145950"/>
                <a:ext cx="53600" cy="49875"/>
              </a:xfrm>
              <a:custGeom>
                <a:avLst/>
                <a:gdLst/>
                <a:ahLst/>
                <a:cxnLst/>
                <a:rect l="l" t="t" r="r" b="b"/>
                <a:pathLst>
                  <a:path w="2144" h="1995" extrusionOk="0">
                    <a:moveTo>
                      <a:pt x="1439" y="1"/>
                    </a:moveTo>
                    <a:cubicBezTo>
                      <a:pt x="1424" y="1"/>
                      <a:pt x="1409" y="2"/>
                      <a:pt x="1393" y="5"/>
                    </a:cubicBezTo>
                    <a:cubicBezTo>
                      <a:pt x="1119" y="40"/>
                      <a:pt x="965" y="374"/>
                      <a:pt x="965" y="374"/>
                    </a:cubicBezTo>
                    <a:cubicBezTo>
                      <a:pt x="965" y="374"/>
                      <a:pt x="774" y="172"/>
                      <a:pt x="570" y="172"/>
                    </a:cubicBezTo>
                    <a:cubicBezTo>
                      <a:pt x="477" y="172"/>
                      <a:pt x="380" y="214"/>
                      <a:pt x="298" y="338"/>
                    </a:cubicBezTo>
                    <a:cubicBezTo>
                      <a:pt x="119" y="588"/>
                      <a:pt x="476" y="909"/>
                      <a:pt x="476" y="909"/>
                    </a:cubicBezTo>
                    <a:cubicBezTo>
                      <a:pt x="298" y="933"/>
                      <a:pt x="0" y="1207"/>
                      <a:pt x="250" y="1540"/>
                    </a:cubicBezTo>
                    <a:cubicBezTo>
                      <a:pt x="319" y="1626"/>
                      <a:pt x="402" y="1657"/>
                      <a:pt x="486" y="1657"/>
                    </a:cubicBezTo>
                    <a:cubicBezTo>
                      <a:pt x="693" y="1657"/>
                      <a:pt x="905" y="1469"/>
                      <a:pt x="905" y="1469"/>
                    </a:cubicBezTo>
                    <a:lnTo>
                      <a:pt x="905" y="1469"/>
                    </a:lnTo>
                    <a:cubicBezTo>
                      <a:pt x="886" y="1786"/>
                      <a:pt x="975" y="1994"/>
                      <a:pt x="1173" y="1994"/>
                    </a:cubicBezTo>
                    <a:cubicBezTo>
                      <a:pt x="1220" y="1994"/>
                      <a:pt x="1274" y="1983"/>
                      <a:pt x="1334" y="1957"/>
                    </a:cubicBezTo>
                    <a:cubicBezTo>
                      <a:pt x="1679" y="1802"/>
                      <a:pt x="1417" y="1445"/>
                      <a:pt x="1417" y="1445"/>
                    </a:cubicBezTo>
                    <a:lnTo>
                      <a:pt x="1417" y="1445"/>
                    </a:lnTo>
                    <a:cubicBezTo>
                      <a:pt x="1417" y="1445"/>
                      <a:pt x="1532" y="1483"/>
                      <a:pt x="1664" y="1483"/>
                    </a:cubicBezTo>
                    <a:cubicBezTo>
                      <a:pt x="1809" y="1483"/>
                      <a:pt x="1974" y="1437"/>
                      <a:pt x="2024" y="1243"/>
                    </a:cubicBezTo>
                    <a:cubicBezTo>
                      <a:pt x="2143" y="778"/>
                      <a:pt x="1691" y="707"/>
                      <a:pt x="1691" y="707"/>
                    </a:cubicBezTo>
                    <a:cubicBezTo>
                      <a:pt x="1792" y="391"/>
                      <a:pt x="1702" y="1"/>
                      <a:pt x="14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15" name="Google Shape;2115;p45"/>
              <p:cNvSpPr/>
              <p:nvPr/>
            </p:nvSpPr>
            <p:spPr>
              <a:xfrm>
                <a:off x="3834100" y="3161300"/>
                <a:ext cx="18775" cy="16425"/>
              </a:xfrm>
              <a:custGeom>
                <a:avLst/>
                <a:gdLst/>
                <a:ahLst/>
                <a:cxnLst/>
                <a:rect l="l" t="t" r="r" b="b"/>
                <a:pathLst>
                  <a:path w="751" h="657" extrusionOk="0">
                    <a:moveTo>
                      <a:pt x="384" y="1"/>
                    </a:moveTo>
                    <a:cubicBezTo>
                      <a:pt x="336" y="1"/>
                      <a:pt x="286" y="11"/>
                      <a:pt x="239" y="34"/>
                    </a:cubicBezTo>
                    <a:cubicBezTo>
                      <a:pt x="84" y="105"/>
                      <a:pt x="0" y="295"/>
                      <a:pt x="84" y="462"/>
                    </a:cubicBezTo>
                    <a:cubicBezTo>
                      <a:pt x="137" y="585"/>
                      <a:pt x="254" y="656"/>
                      <a:pt x="379" y="656"/>
                    </a:cubicBezTo>
                    <a:cubicBezTo>
                      <a:pt x="424" y="656"/>
                      <a:pt x="469" y="648"/>
                      <a:pt x="512" y="629"/>
                    </a:cubicBezTo>
                    <a:cubicBezTo>
                      <a:pt x="679" y="545"/>
                      <a:pt x="751" y="355"/>
                      <a:pt x="679" y="200"/>
                    </a:cubicBezTo>
                    <a:cubicBezTo>
                      <a:pt x="635" y="78"/>
                      <a:pt x="515" y="1"/>
                      <a:pt x="3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16" name="Google Shape;2116;p45"/>
              <p:cNvSpPr/>
              <p:nvPr/>
            </p:nvSpPr>
            <p:spPr>
              <a:xfrm>
                <a:off x="3892250" y="3038700"/>
                <a:ext cx="67775" cy="61825"/>
              </a:xfrm>
              <a:custGeom>
                <a:avLst/>
                <a:gdLst/>
                <a:ahLst/>
                <a:cxnLst/>
                <a:rect l="l" t="t" r="r" b="b"/>
                <a:pathLst>
                  <a:path w="2711" h="2473" extrusionOk="0">
                    <a:moveTo>
                      <a:pt x="1022" y="1"/>
                    </a:moveTo>
                    <a:cubicBezTo>
                      <a:pt x="946" y="1"/>
                      <a:pt x="862" y="24"/>
                      <a:pt x="770" y="80"/>
                    </a:cubicBezTo>
                    <a:cubicBezTo>
                      <a:pt x="449" y="294"/>
                      <a:pt x="699" y="854"/>
                      <a:pt x="699" y="854"/>
                    </a:cubicBezTo>
                    <a:cubicBezTo>
                      <a:pt x="674" y="846"/>
                      <a:pt x="644" y="843"/>
                      <a:pt x="611" y="843"/>
                    </a:cubicBezTo>
                    <a:cubicBezTo>
                      <a:pt x="379" y="843"/>
                      <a:pt x="0" y="1029"/>
                      <a:pt x="115" y="1425"/>
                    </a:cubicBezTo>
                    <a:cubicBezTo>
                      <a:pt x="188" y="1669"/>
                      <a:pt x="400" y="1729"/>
                      <a:pt x="588" y="1729"/>
                    </a:cubicBezTo>
                    <a:cubicBezTo>
                      <a:pt x="767" y="1729"/>
                      <a:pt x="925" y="1675"/>
                      <a:pt x="925" y="1675"/>
                    </a:cubicBezTo>
                    <a:lnTo>
                      <a:pt x="925" y="1675"/>
                    </a:lnTo>
                    <a:cubicBezTo>
                      <a:pt x="699" y="2140"/>
                      <a:pt x="746" y="2473"/>
                      <a:pt x="1175" y="2473"/>
                    </a:cubicBezTo>
                    <a:cubicBezTo>
                      <a:pt x="1663" y="2473"/>
                      <a:pt x="1532" y="1925"/>
                      <a:pt x="1532" y="1925"/>
                    </a:cubicBezTo>
                    <a:lnTo>
                      <a:pt x="1532" y="1925"/>
                    </a:lnTo>
                    <a:cubicBezTo>
                      <a:pt x="1532" y="1925"/>
                      <a:pt x="1791" y="2155"/>
                      <a:pt x="2048" y="2155"/>
                    </a:cubicBezTo>
                    <a:cubicBezTo>
                      <a:pt x="2157" y="2155"/>
                      <a:pt x="2265" y="2113"/>
                      <a:pt x="2354" y="1997"/>
                    </a:cubicBezTo>
                    <a:cubicBezTo>
                      <a:pt x="2711" y="1509"/>
                      <a:pt x="2235" y="1211"/>
                      <a:pt x="2235" y="1211"/>
                    </a:cubicBezTo>
                    <a:cubicBezTo>
                      <a:pt x="2520" y="878"/>
                      <a:pt x="2592" y="354"/>
                      <a:pt x="2235" y="246"/>
                    </a:cubicBezTo>
                    <a:cubicBezTo>
                      <a:pt x="2185" y="232"/>
                      <a:pt x="2136" y="225"/>
                      <a:pt x="2088" y="225"/>
                    </a:cubicBezTo>
                    <a:cubicBezTo>
                      <a:pt x="1788" y="225"/>
                      <a:pt x="1532" y="473"/>
                      <a:pt x="1532" y="473"/>
                    </a:cubicBezTo>
                    <a:cubicBezTo>
                      <a:pt x="1532" y="473"/>
                      <a:pt x="1364" y="1"/>
                      <a:pt x="10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17" name="Google Shape;2117;p45"/>
              <p:cNvSpPr/>
              <p:nvPr/>
            </p:nvSpPr>
            <p:spPr>
              <a:xfrm>
                <a:off x="3917450" y="3059125"/>
                <a:ext cx="21150" cy="20875"/>
              </a:xfrm>
              <a:custGeom>
                <a:avLst/>
                <a:gdLst/>
                <a:ahLst/>
                <a:cxnLst/>
                <a:rect l="l" t="t" r="r" b="b"/>
                <a:pathLst>
                  <a:path w="846" h="835" extrusionOk="0">
                    <a:moveTo>
                      <a:pt x="418" y="0"/>
                    </a:moveTo>
                    <a:cubicBezTo>
                      <a:pt x="191" y="0"/>
                      <a:pt x="12" y="175"/>
                      <a:pt x="0" y="394"/>
                    </a:cubicBezTo>
                    <a:cubicBezTo>
                      <a:pt x="0" y="632"/>
                      <a:pt x="179" y="823"/>
                      <a:pt x="405" y="834"/>
                    </a:cubicBezTo>
                    <a:cubicBezTo>
                      <a:pt x="631" y="834"/>
                      <a:pt x="834" y="656"/>
                      <a:pt x="834" y="430"/>
                    </a:cubicBezTo>
                    <a:cubicBezTo>
                      <a:pt x="846" y="191"/>
                      <a:pt x="667" y="1"/>
                      <a:pt x="441" y="1"/>
                    </a:cubicBezTo>
                    <a:cubicBezTo>
                      <a:pt x="433" y="1"/>
                      <a:pt x="426" y="0"/>
                      <a:pt x="41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18" name="Google Shape;2118;p45"/>
              <p:cNvSpPr/>
              <p:nvPr/>
            </p:nvSpPr>
            <p:spPr>
              <a:xfrm>
                <a:off x="3746075" y="3135125"/>
                <a:ext cx="67200" cy="61850"/>
              </a:xfrm>
              <a:custGeom>
                <a:avLst/>
                <a:gdLst/>
                <a:ahLst/>
                <a:cxnLst/>
                <a:rect l="l" t="t" r="r" b="b"/>
                <a:pathLst>
                  <a:path w="2688" h="2474" extrusionOk="0">
                    <a:moveTo>
                      <a:pt x="1010" y="1"/>
                    </a:moveTo>
                    <a:cubicBezTo>
                      <a:pt x="934" y="1"/>
                      <a:pt x="851" y="24"/>
                      <a:pt x="759" y="80"/>
                    </a:cubicBezTo>
                    <a:cubicBezTo>
                      <a:pt x="426" y="295"/>
                      <a:pt x="688" y="854"/>
                      <a:pt x="688" y="854"/>
                    </a:cubicBezTo>
                    <a:cubicBezTo>
                      <a:pt x="661" y="847"/>
                      <a:pt x="630" y="843"/>
                      <a:pt x="597" y="843"/>
                    </a:cubicBezTo>
                    <a:cubicBezTo>
                      <a:pt x="361" y="843"/>
                      <a:pt x="0" y="1028"/>
                      <a:pt x="104" y="1414"/>
                    </a:cubicBezTo>
                    <a:cubicBezTo>
                      <a:pt x="173" y="1665"/>
                      <a:pt x="391" y="1724"/>
                      <a:pt x="581" y="1724"/>
                    </a:cubicBezTo>
                    <a:cubicBezTo>
                      <a:pt x="752" y="1724"/>
                      <a:pt x="902" y="1676"/>
                      <a:pt x="902" y="1676"/>
                    </a:cubicBezTo>
                    <a:lnTo>
                      <a:pt x="902" y="1676"/>
                    </a:lnTo>
                    <a:cubicBezTo>
                      <a:pt x="688" y="2140"/>
                      <a:pt x="723" y="2474"/>
                      <a:pt x="1164" y="2474"/>
                    </a:cubicBezTo>
                    <a:cubicBezTo>
                      <a:pt x="1652" y="2474"/>
                      <a:pt x="1521" y="1926"/>
                      <a:pt x="1521" y="1926"/>
                    </a:cubicBezTo>
                    <a:lnTo>
                      <a:pt x="1521" y="1926"/>
                    </a:lnTo>
                    <a:cubicBezTo>
                      <a:pt x="1521" y="1926"/>
                      <a:pt x="1774" y="2155"/>
                      <a:pt x="2028" y="2155"/>
                    </a:cubicBezTo>
                    <a:cubicBezTo>
                      <a:pt x="2135" y="2155"/>
                      <a:pt x="2242" y="2114"/>
                      <a:pt x="2331" y="1997"/>
                    </a:cubicBezTo>
                    <a:cubicBezTo>
                      <a:pt x="2688" y="1509"/>
                      <a:pt x="2212" y="1211"/>
                      <a:pt x="2212" y="1211"/>
                    </a:cubicBezTo>
                    <a:cubicBezTo>
                      <a:pt x="2497" y="866"/>
                      <a:pt x="2569" y="354"/>
                      <a:pt x="2212" y="247"/>
                    </a:cubicBezTo>
                    <a:cubicBezTo>
                      <a:pt x="2161" y="232"/>
                      <a:pt x="2110" y="225"/>
                      <a:pt x="2061" y="225"/>
                    </a:cubicBezTo>
                    <a:cubicBezTo>
                      <a:pt x="1766" y="225"/>
                      <a:pt x="1521" y="461"/>
                      <a:pt x="1521" y="461"/>
                    </a:cubicBezTo>
                    <a:cubicBezTo>
                      <a:pt x="1521" y="461"/>
                      <a:pt x="1346" y="1"/>
                      <a:pt x="10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19" name="Google Shape;2119;p45"/>
              <p:cNvSpPr/>
              <p:nvPr/>
            </p:nvSpPr>
            <p:spPr>
              <a:xfrm>
                <a:off x="3771000" y="3155275"/>
                <a:ext cx="20850" cy="20875"/>
              </a:xfrm>
              <a:custGeom>
                <a:avLst/>
                <a:gdLst/>
                <a:ahLst/>
                <a:cxnLst/>
                <a:rect l="l" t="t" r="r" b="b"/>
                <a:pathLst>
                  <a:path w="834" h="835" extrusionOk="0">
                    <a:moveTo>
                      <a:pt x="417" y="1"/>
                    </a:moveTo>
                    <a:cubicBezTo>
                      <a:pt x="179" y="1"/>
                      <a:pt x="0" y="191"/>
                      <a:pt x="0" y="417"/>
                    </a:cubicBezTo>
                    <a:cubicBezTo>
                      <a:pt x="0" y="656"/>
                      <a:pt x="191" y="834"/>
                      <a:pt x="417" y="834"/>
                    </a:cubicBezTo>
                    <a:cubicBezTo>
                      <a:pt x="655" y="834"/>
                      <a:pt x="834" y="644"/>
                      <a:pt x="834" y="417"/>
                    </a:cubicBezTo>
                    <a:cubicBezTo>
                      <a:pt x="834" y="179"/>
                      <a:pt x="655" y="1"/>
                      <a:pt x="41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20" name="Google Shape;2120;p45"/>
              <p:cNvSpPr/>
              <p:nvPr/>
            </p:nvSpPr>
            <p:spPr>
              <a:xfrm>
                <a:off x="3676850" y="2986300"/>
                <a:ext cx="67675" cy="61850"/>
              </a:xfrm>
              <a:custGeom>
                <a:avLst/>
                <a:gdLst/>
                <a:ahLst/>
                <a:cxnLst/>
                <a:rect l="l" t="t" r="r" b="b"/>
                <a:pathLst>
                  <a:path w="2707" h="2474" extrusionOk="0">
                    <a:moveTo>
                      <a:pt x="1027" y="0"/>
                    </a:moveTo>
                    <a:cubicBezTo>
                      <a:pt x="953" y="0"/>
                      <a:pt x="869" y="24"/>
                      <a:pt x="778" y="80"/>
                    </a:cubicBezTo>
                    <a:cubicBezTo>
                      <a:pt x="444" y="295"/>
                      <a:pt x="694" y="854"/>
                      <a:pt x="694" y="854"/>
                    </a:cubicBezTo>
                    <a:cubicBezTo>
                      <a:pt x="664" y="844"/>
                      <a:pt x="628" y="839"/>
                      <a:pt x="589" y="839"/>
                    </a:cubicBezTo>
                    <a:cubicBezTo>
                      <a:pt x="351" y="839"/>
                      <a:pt x="0" y="1026"/>
                      <a:pt x="123" y="1414"/>
                    </a:cubicBezTo>
                    <a:cubicBezTo>
                      <a:pt x="192" y="1664"/>
                      <a:pt x="409" y="1724"/>
                      <a:pt x="600" y="1724"/>
                    </a:cubicBezTo>
                    <a:cubicBezTo>
                      <a:pt x="771" y="1724"/>
                      <a:pt x="921" y="1676"/>
                      <a:pt x="921" y="1676"/>
                    </a:cubicBezTo>
                    <a:lnTo>
                      <a:pt x="921" y="1676"/>
                    </a:lnTo>
                    <a:cubicBezTo>
                      <a:pt x="694" y="2140"/>
                      <a:pt x="742" y="2473"/>
                      <a:pt x="1171" y="2473"/>
                    </a:cubicBezTo>
                    <a:cubicBezTo>
                      <a:pt x="1671" y="2473"/>
                      <a:pt x="1528" y="1926"/>
                      <a:pt x="1528" y="1926"/>
                    </a:cubicBezTo>
                    <a:lnTo>
                      <a:pt x="1528" y="1926"/>
                    </a:lnTo>
                    <a:cubicBezTo>
                      <a:pt x="1528" y="1926"/>
                      <a:pt x="1787" y="2155"/>
                      <a:pt x="2044" y="2155"/>
                    </a:cubicBezTo>
                    <a:cubicBezTo>
                      <a:pt x="2152" y="2155"/>
                      <a:pt x="2261" y="2114"/>
                      <a:pt x="2349" y="1997"/>
                    </a:cubicBezTo>
                    <a:cubicBezTo>
                      <a:pt x="2707" y="1509"/>
                      <a:pt x="2230" y="1211"/>
                      <a:pt x="2230" y="1211"/>
                    </a:cubicBezTo>
                    <a:cubicBezTo>
                      <a:pt x="2516" y="866"/>
                      <a:pt x="2588" y="354"/>
                      <a:pt x="2230" y="247"/>
                    </a:cubicBezTo>
                    <a:cubicBezTo>
                      <a:pt x="2179" y="232"/>
                      <a:pt x="2129" y="225"/>
                      <a:pt x="2079" y="225"/>
                    </a:cubicBezTo>
                    <a:cubicBezTo>
                      <a:pt x="1782" y="225"/>
                      <a:pt x="1528" y="461"/>
                      <a:pt x="1528" y="461"/>
                    </a:cubicBezTo>
                    <a:cubicBezTo>
                      <a:pt x="1528" y="461"/>
                      <a:pt x="1361" y="0"/>
                      <a:pt x="10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21" name="Google Shape;2121;p45"/>
              <p:cNvSpPr/>
              <p:nvPr/>
            </p:nvSpPr>
            <p:spPr>
              <a:xfrm>
                <a:off x="3701650" y="3006150"/>
                <a:ext cx="20850" cy="20875"/>
              </a:xfrm>
              <a:custGeom>
                <a:avLst/>
                <a:gdLst/>
                <a:ahLst/>
                <a:cxnLst/>
                <a:rect l="l" t="t" r="r" b="b"/>
                <a:pathLst>
                  <a:path w="834" h="835" extrusionOk="0">
                    <a:moveTo>
                      <a:pt x="417" y="1"/>
                    </a:moveTo>
                    <a:cubicBezTo>
                      <a:pt x="179" y="1"/>
                      <a:pt x="0" y="179"/>
                      <a:pt x="0" y="417"/>
                    </a:cubicBezTo>
                    <a:cubicBezTo>
                      <a:pt x="0" y="656"/>
                      <a:pt x="203" y="834"/>
                      <a:pt x="417" y="834"/>
                    </a:cubicBezTo>
                    <a:cubicBezTo>
                      <a:pt x="655" y="834"/>
                      <a:pt x="834" y="644"/>
                      <a:pt x="834" y="417"/>
                    </a:cubicBezTo>
                    <a:cubicBezTo>
                      <a:pt x="834" y="191"/>
                      <a:pt x="655" y="1"/>
                      <a:pt x="41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22" name="Google Shape;2122;p45"/>
              <p:cNvSpPr/>
              <p:nvPr/>
            </p:nvSpPr>
            <p:spPr>
              <a:xfrm>
                <a:off x="3808975" y="2864275"/>
                <a:ext cx="67700" cy="61825"/>
              </a:xfrm>
              <a:custGeom>
                <a:avLst/>
                <a:gdLst/>
                <a:ahLst/>
                <a:cxnLst/>
                <a:rect l="l" t="t" r="r" b="b"/>
                <a:pathLst>
                  <a:path w="2708" h="2473" extrusionOk="0">
                    <a:moveTo>
                      <a:pt x="1019" y="1"/>
                    </a:moveTo>
                    <a:cubicBezTo>
                      <a:pt x="944" y="1"/>
                      <a:pt x="860" y="24"/>
                      <a:pt x="767" y="80"/>
                    </a:cubicBezTo>
                    <a:cubicBezTo>
                      <a:pt x="446" y="294"/>
                      <a:pt x="696" y="854"/>
                      <a:pt x="696" y="854"/>
                    </a:cubicBezTo>
                    <a:cubicBezTo>
                      <a:pt x="667" y="844"/>
                      <a:pt x="632" y="838"/>
                      <a:pt x="594" y="838"/>
                    </a:cubicBezTo>
                    <a:cubicBezTo>
                      <a:pt x="361" y="838"/>
                      <a:pt x="0" y="1025"/>
                      <a:pt x="112" y="1413"/>
                    </a:cubicBezTo>
                    <a:cubicBezTo>
                      <a:pt x="187" y="1667"/>
                      <a:pt x="402" y="1728"/>
                      <a:pt x="592" y="1728"/>
                    </a:cubicBezTo>
                    <a:cubicBezTo>
                      <a:pt x="768" y="1728"/>
                      <a:pt x="922" y="1675"/>
                      <a:pt x="922" y="1675"/>
                    </a:cubicBezTo>
                    <a:lnTo>
                      <a:pt x="922" y="1675"/>
                    </a:lnTo>
                    <a:cubicBezTo>
                      <a:pt x="696" y="2140"/>
                      <a:pt x="743" y="2473"/>
                      <a:pt x="1172" y="2473"/>
                    </a:cubicBezTo>
                    <a:cubicBezTo>
                      <a:pt x="1660" y="2473"/>
                      <a:pt x="1529" y="1925"/>
                      <a:pt x="1529" y="1925"/>
                    </a:cubicBezTo>
                    <a:lnTo>
                      <a:pt x="1529" y="1925"/>
                    </a:lnTo>
                    <a:cubicBezTo>
                      <a:pt x="1529" y="1925"/>
                      <a:pt x="1788" y="2154"/>
                      <a:pt x="2045" y="2154"/>
                    </a:cubicBezTo>
                    <a:cubicBezTo>
                      <a:pt x="2154" y="2154"/>
                      <a:pt x="2262" y="2113"/>
                      <a:pt x="2351" y="1997"/>
                    </a:cubicBezTo>
                    <a:cubicBezTo>
                      <a:pt x="2708" y="1508"/>
                      <a:pt x="2232" y="1211"/>
                      <a:pt x="2232" y="1211"/>
                    </a:cubicBezTo>
                    <a:cubicBezTo>
                      <a:pt x="2518" y="866"/>
                      <a:pt x="2589" y="354"/>
                      <a:pt x="2232" y="246"/>
                    </a:cubicBezTo>
                    <a:cubicBezTo>
                      <a:pt x="2182" y="232"/>
                      <a:pt x="2133" y="225"/>
                      <a:pt x="2085" y="225"/>
                    </a:cubicBezTo>
                    <a:cubicBezTo>
                      <a:pt x="1786" y="225"/>
                      <a:pt x="1529" y="473"/>
                      <a:pt x="1529" y="473"/>
                    </a:cubicBezTo>
                    <a:cubicBezTo>
                      <a:pt x="1529" y="473"/>
                      <a:pt x="1361" y="1"/>
                      <a:pt x="10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23" name="Google Shape;2123;p45"/>
              <p:cNvSpPr/>
              <p:nvPr/>
            </p:nvSpPr>
            <p:spPr>
              <a:xfrm>
                <a:off x="3834100" y="2884125"/>
                <a:ext cx="20850" cy="20850"/>
              </a:xfrm>
              <a:custGeom>
                <a:avLst/>
                <a:gdLst/>
                <a:ahLst/>
                <a:cxnLst/>
                <a:rect l="l" t="t" r="r" b="b"/>
                <a:pathLst>
                  <a:path w="834" h="834" extrusionOk="0">
                    <a:moveTo>
                      <a:pt x="417" y="0"/>
                    </a:moveTo>
                    <a:cubicBezTo>
                      <a:pt x="179" y="0"/>
                      <a:pt x="0" y="179"/>
                      <a:pt x="0" y="417"/>
                    </a:cubicBezTo>
                    <a:cubicBezTo>
                      <a:pt x="0" y="655"/>
                      <a:pt x="203" y="834"/>
                      <a:pt x="417" y="834"/>
                    </a:cubicBezTo>
                    <a:cubicBezTo>
                      <a:pt x="655" y="834"/>
                      <a:pt x="834" y="643"/>
                      <a:pt x="834" y="417"/>
                    </a:cubicBezTo>
                    <a:cubicBezTo>
                      <a:pt x="834" y="179"/>
                      <a:pt x="643" y="0"/>
                      <a:pt x="4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24" name="Google Shape;2124;p45"/>
              <p:cNvSpPr/>
              <p:nvPr/>
            </p:nvSpPr>
            <p:spPr>
              <a:xfrm>
                <a:off x="3752650" y="3051925"/>
                <a:ext cx="60625" cy="55450"/>
              </a:xfrm>
              <a:custGeom>
                <a:avLst/>
                <a:gdLst/>
                <a:ahLst/>
                <a:cxnLst/>
                <a:rect l="l" t="t" r="r" b="b"/>
                <a:pathLst>
                  <a:path w="2425" h="2218" extrusionOk="0">
                    <a:moveTo>
                      <a:pt x="920" y="0"/>
                    </a:moveTo>
                    <a:cubicBezTo>
                      <a:pt x="850" y="0"/>
                      <a:pt x="772" y="22"/>
                      <a:pt x="687" y="75"/>
                    </a:cubicBezTo>
                    <a:cubicBezTo>
                      <a:pt x="389" y="253"/>
                      <a:pt x="615" y="753"/>
                      <a:pt x="615" y="753"/>
                    </a:cubicBezTo>
                    <a:cubicBezTo>
                      <a:pt x="595" y="748"/>
                      <a:pt x="570" y="745"/>
                      <a:pt x="544" y="745"/>
                    </a:cubicBezTo>
                    <a:cubicBezTo>
                      <a:pt x="340" y="745"/>
                      <a:pt x="1" y="909"/>
                      <a:pt x="127" y="1277"/>
                    </a:cubicBezTo>
                    <a:cubicBezTo>
                      <a:pt x="189" y="1495"/>
                      <a:pt x="381" y="1547"/>
                      <a:pt x="551" y="1547"/>
                    </a:cubicBezTo>
                    <a:cubicBezTo>
                      <a:pt x="706" y="1547"/>
                      <a:pt x="841" y="1503"/>
                      <a:pt x="841" y="1503"/>
                    </a:cubicBezTo>
                    <a:lnTo>
                      <a:pt x="841" y="1503"/>
                    </a:lnTo>
                    <a:cubicBezTo>
                      <a:pt x="627" y="1920"/>
                      <a:pt x="675" y="2218"/>
                      <a:pt x="1056" y="2218"/>
                    </a:cubicBezTo>
                    <a:cubicBezTo>
                      <a:pt x="1496" y="2218"/>
                      <a:pt x="1377" y="1730"/>
                      <a:pt x="1377" y="1730"/>
                    </a:cubicBezTo>
                    <a:lnTo>
                      <a:pt x="1377" y="1730"/>
                    </a:lnTo>
                    <a:cubicBezTo>
                      <a:pt x="1377" y="1730"/>
                      <a:pt x="1612" y="1923"/>
                      <a:pt x="1838" y="1923"/>
                    </a:cubicBezTo>
                    <a:cubicBezTo>
                      <a:pt x="1934" y="1923"/>
                      <a:pt x="2029" y="1888"/>
                      <a:pt x="2104" y="1789"/>
                    </a:cubicBezTo>
                    <a:cubicBezTo>
                      <a:pt x="2425" y="1349"/>
                      <a:pt x="1996" y="1087"/>
                      <a:pt x="1996" y="1087"/>
                    </a:cubicBezTo>
                    <a:cubicBezTo>
                      <a:pt x="2246" y="789"/>
                      <a:pt x="2306" y="313"/>
                      <a:pt x="1996" y="218"/>
                    </a:cubicBezTo>
                    <a:cubicBezTo>
                      <a:pt x="1955" y="207"/>
                      <a:pt x="1915" y="202"/>
                      <a:pt x="1875" y="202"/>
                    </a:cubicBezTo>
                    <a:cubicBezTo>
                      <a:pt x="1604" y="202"/>
                      <a:pt x="1377" y="420"/>
                      <a:pt x="1377" y="420"/>
                    </a:cubicBezTo>
                    <a:cubicBezTo>
                      <a:pt x="1377" y="420"/>
                      <a:pt x="1227" y="0"/>
                      <a:pt x="9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25" name="Google Shape;2125;p45"/>
              <p:cNvSpPr/>
              <p:nvPr/>
            </p:nvSpPr>
            <p:spPr>
              <a:xfrm>
                <a:off x="3774875" y="3069850"/>
                <a:ext cx="18775" cy="18475"/>
              </a:xfrm>
              <a:custGeom>
                <a:avLst/>
                <a:gdLst/>
                <a:ahLst/>
                <a:cxnLst/>
                <a:rect l="l" t="t" r="r" b="b"/>
                <a:pathLst>
                  <a:path w="751" h="739" extrusionOk="0">
                    <a:moveTo>
                      <a:pt x="381" y="1"/>
                    </a:moveTo>
                    <a:cubicBezTo>
                      <a:pt x="167" y="1"/>
                      <a:pt x="0" y="167"/>
                      <a:pt x="0" y="370"/>
                    </a:cubicBezTo>
                    <a:cubicBezTo>
                      <a:pt x="0" y="572"/>
                      <a:pt x="167" y="739"/>
                      <a:pt x="381" y="739"/>
                    </a:cubicBezTo>
                    <a:cubicBezTo>
                      <a:pt x="583" y="739"/>
                      <a:pt x="750" y="572"/>
                      <a:pt x="750" y="370"/>
                    </a:cubicBezTo>
                    <a:cubicBezTo>
                      <a:pt x="750" y="167"/>
                      <a:pt x="583" y="1"/>
                      <a:pt x="3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26" name="Google Shape;2126;p45"/>
              <p:cNvSpPr/>
              <p:nvPr/>
            </p:nvSpPr>
            <p:spPr>
              <a:xfrm>
                <a:off x="3932025" y="3097225"/>
                <a:ext cx="62225" cy="55650"/>
              </a:xfrm>
              <a:custGeom>
                <a:avLst/>
                <a:gdLst/>
                <a:ahLst/>
                <a:cxnLst/>
                <a:rect l="l" t="t" r="r" b="b"/>
                <a:pathLst>
                  <a:path w="2489" h="2226" extrusionOk="0">
                    <a:moveTo>
                      <a:pt x="1301" y="0"/>
                    </a:moveTo>
                    <a:cubicBezTo>
                      <a:pt x="984" y="0"/>
                      <a:pt x="870" y="513"/>
                      <a:pt x="870" y="513"/>
                    </a:cubicBezTo>
                    <a:cubicBezTo>
                      <a:pt x="810" y="429"/>
                      <a:pt x="664" y="354"/>
                      <a:pt x="517" y="354"/>
                    </a:cubicBezTo>
                    <a:cubicBezTo>
                      <a:pt x="373" y="354"/>
                      <a:pt x="226" y="426"/>
                      <a:pt x="155" y="632"/>
                    </a:cubicBezTo>
                    <a:cubicBezTo>
                      <a:pt x="1" y="1037"/>
                      <a:pt x="596" y="1227"/>
                      <a:pt x="596" y="1227"/>
                    </a:cubicBezTo>
                    <a:cubicBezTo>
                      <a:pt x="191" y="1454"/>
                      <a:pt x="60" y="1715"/>
                      <a:pt x="358" y="1942"/>
                    </a:cubicBezTo>
                    <a:cubicBezTo>
                      <a:pt x="431" y="1995"/>
                      <a:pt x="497" y="2016"/>
                      <a:pt x="556" y="2016"/>
                    </a:cubicBezTo>
                    <a:cubicBezTo>
                      <a:pt x="775" y="2016"/>
                      <a:pt x="894" y="1727"/>
                      <a:pt x="894" y="1727"/>
                    </a:cubicBezTo>
                    <a:cubicBezTo>
                      <a:pt x="894" y="1727"/>
                      <a:pt x="999" y="2225"/>
                      <a:pt x="1321" y="2225"/>
                    </a:cubicBezTo>
                    <a:cubicBezTo>
                      <a:pt x="1358" y="2225"/>
                      <a:pt x="1398" y="2218"/>
                      <a:pt x="1441" y="2204"/>
                    </a:cubicBezTo>
                    <a:cubicBezTo>
                      <a:pt x="1953" y="2061"/>
                      <a:pt x="1775" y="1584"/>
                      <a:pt x="1775" y="1584"/>
                    </a:cubicBezTo>
                    <a:cubicBezTo>
                      <a:pt x="2144" y="1489"/>
                      <a:pt x="2489" y="1168"/>
                      <a:pt x="2275" y="894"/>
                    </a:cubicBezTo>
                    <a:cubicBezTo>
                      <a:pt x="2128" y="713"/>
                      <a:pt x="1875" y="688"/>
                      <a:pt x="1747" y="688"/>
                    </a:cubicBezTo>
                    <a:cubicBezTo>
                      <a:pt x="1698" y="688"/>
                      <a:pt x="1667" y="692"/>
                      <a:pt x="1667" y="692"/>
                    </a:cubicBezTo>
                    <a:cubicBezTo>
                      <a:pt x="1667" y="692"/>
                      <a:pt x="1858" y="49"/>
                      <a:pt x="1322" y="1"/>
                    </a:cubicBezTo>
                    <a:cubicBezTo>
                      <a:pt x="1315" y="0"/>
                      <a:pt x="1308" y="0"/>
                      <a:pt x="13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27" name="Google Shape;2127;p45"/>
              <p:cNvSpPr/>
              <p:nvPr/>
            </p:nvSpPr>
            <p:spPr>
              <a:xfrm>
                <a:off x="3951375" y="3116800"/>
                <a:ext cx="20850" cy="18525"/>
              </a:xfrm>
              <a:custGeom>
                <a:avLst/>
                <a:gdLst/>
                <a:ahLst/>
                <a:cxnLst/>
                <a:rect l="l" t="t" r="r" b="b"/>
                <a:pathLst>
                  <a:path w="834" h="741" extrusionOk="0">
                    <a:moveTo>
                      <a:pt x="412" y="1"/>
                    </a:moveTo>
                    <a:cubicBezTo>
                      <a:pt x="299" y="1"/>
                      <a:pt x="189" y="49"/>
                      <a:pt x="120" y="147"/>
                    </a:cubicBezTo>
                    <a:cubicBezTo>
                      <a:pt x="0" y="313"/>
                      <a:pt x="36" y="551"/>
                      <a:pt x="191" y="671"/>
                    </a:cubicBezTo>
                    <a:cubicBezTo>
                      <a:pt x="257" y="718"/>
                      <a:pt x="334" y="741"/>
                      <a:pt x="411" y="741"/>
                    </a:cubicBezTo>
                    <a:cubicBezTo>
                      <a:pt x="528" y="741"/>
                      <a:pt x="643" y="688"/>
                      <a:pt x="715" y="587"/>
                    </a:cubicBezTo>
                    <a:cubicBezTo>
                      <a:pt x="834" y="432"/>
                      <a:pt x="810" y="194"/>
                      <a:pt x="643" y="75"/>
                    </a:cubicBezTo>
                    <a:cubicBezTo>
                      <a:pt x="574" y="26"/>
                      <a:pt x="492" y="1"/>
                      <a:pt x="4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28" name="Google Shape;2128;p45"/>
              <p:cNvSpPr/>
              <p:nvPr/>
            </p:nvSpPr>
            <p:spPr>
              <a:xfrm>
                <a:off x="3940075" y="2989750"/>
                <a:ext cx="62225" cy="55575"/>
              </a:xfrm>
              <a:custGeom>
                <a:avLst/>
                <a:gdLst/>
                <a:ahLst/>
                <a:cxnLst/>
                <a:rect l="l" t="t" r="r" b="b"/>
                <a:pathLst>
                  <a:path w="2489" h="2223" extrusionOk="0">
                    <a:moveTo>
                      <a:pt x="1302" y="0"/>
                    </a:moveTo>
                    <a:cubicBezTo>
                      <a:pt x="981" y="0"/>
                      <a:pt x="869" y="514"/>
                      <a:pt x="869" y="514"/>
                    </a:cubicBezTo>
                    <a:cubicBezTo>
                      <a:pt x="809" y="430"/>
                      <a:pt x="667" y="355"/>
                      <a:pt x="521" y="355"/>
                    </a:cubicBezTo>
                    <a:cubicBezTo>
                      <a:pt x="378" y="355"/>
                      <a:pt x="231" y="427"/>
                      <a:pt x="155" y="633"/>
                    </a:cubicBezTo>
                    <a:cubicBezTo>
                      <a:pt x="0" y="1026"/>
                      <a:pt x="595" y="1228"/>
                      <a:pt x="595" y="1228"/>
                    </a:cubicBezTo>
                    <a:cubicBezTo>
                      <a:pt x="202" y="1442"/>
                      <a:pt x="60" y="1716"/>
                      <a:pt x="357" y="1943"/>
                    </a:cubicBezTo>
                    <a:cubicBezTo>
                      <a:pt x="430" y="1996"/>
                      <a:pt x="497" y="2016"/>
                      <a:pt x="556" y="2016"/>
                    </a:cubicBezTo>
                    <a:cubicBezTo>
                      <a:pt x="775" y="2016"/>
                      <a:pt x="893" y="1728"/>
                      <a:pt x="893" y="1728"/>
                    </a:cubicBezTo>
                    <a:cubicBezTo>
                      <a:pt x="893" y="1728"/>
                      <a:pt x="1009" y="2223"/>
                      <a:pt x="1339" y="2223"/>
                    </a:cubicBezTo>
                    <a:cubicBezTo>
                      <a:pt x="1374" y="2223"/>
                      <a:pt x="1412" y="2217"/>
                      <a:pt x="1453" y="2204"/>
                    </a:cubicBezTo>
                    <a:cubicBezTo>
                      <a:pt x="1953" y="2062"/>
                      <a:pt x="1774" y="1585"/>
                      <a:pt x="1774" y="1585"/>
                    </a:cubicBezTo>
                    <a:cubicBezTo>
                      <a:pt x="2155" y="1490"/>
                      <a:pt x="2488" y="1157"/>
                      <a:pt x="2286" y="895"/>
                    </a:cubicBezTo>
                    <a:cubicBezTo>
                      <a:pt x="2131" y="714"/>
                      <a:pt x="1882" y="689"/>
                      <a:pt x="1757" y="689"/>
                    </a:cubicBezTo>
                    <a:cubicBezTo>
                      <a:pt x="1709" y="689"/>
                      <a:pt x="1679" y="692"/>
                      <a:pt x="1679" y="692"/>
                    </a:cubicBezTo>
                    <a:cubicBezTo>
                      <a:pt x="1679" y="692"/>
                      <a:pt x="1869" y="49"/>
                      <a:pt x="1334" y="2"/>
                    </a:cubicBezTo>
                    <a:cubicBezTo>
                      <a:pt x="1323" y="1"/>
                      <a:pt x="1312" y="0"/>
                      <a:pt x="13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29" name="Google Shape;2129;p45"/>
              <p:cNvSpPr/>
              <p:nvPr/>
            </p:nvSpPr>
            <p:spPr>
              <a:xfrm>
                <a:off x="3959700" y="3008850"/>
                <a:ext cx="20875" cy="18525"/>
              </a:xfrm>
              <a:custGeom>
                <a:avLst/>
                <a:gdLst/>
                <a:ahLst/>
                <a:cxnLst/>
                <a:rect l="l" t="t" r="r" b="b"/>
                <a:pathLst>
                  <a:path w="835" h="741" extrusionOk="0">
                    <a:moveTo>
                      <a:pt x="417" y="0"/>
                    </a:moveTo>
                    <a:cubicBezTo>
                      <a:pt x="304" y="0"/>
                      <a:pt x="191" y="50"/>
                      <a:pt x="120" y="143"/>
                    </a:cubicBezTo>
                    <a:cubicBezTo>
                      <a:pt x="1" y="309"/>
                      <a:pt x="25" y="548"/>
                      <a:pt x="191" y="667"/>
                    </a:cubicBezTo>
                    <a:cubicBezTo>
                      <a:pt x="261" y="716"/>
                      <a:pt x="343" y="741"/>
                      <a:pt x="423" y="741"/>
                    </a:cubicBezTo>
                    <a:cubicBezTo>
                      <a:pt x="536" y="741"/>
                      <a:pt x="646" y="692"/>
                      <a:pt x="715" y="595"/>
                    </a:cubicBezTo>
                    <a:cubicBezTo>
                      <a:pt x="834" y="428"/>
                      <a:pt x="799" y="202"/>
                      <a:pt x="632" y="71"/>
                    </a:cubicBezTo>
                    <a:cubicBezTo>
                      <a:pt x="569" y="23"/>
                      <a:pt x="493" y="0"/>
                      <a:pt x="4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30" name="Google Shape;2130;p45"/>
              <p:cNvSpPr/>
              <p:nvPr/>
            </p:nvSpPr>
            <p:spPr>
              <a:xfrm>
                <a:off x="3671275" y="2823075"/>
                <a:ext cx="62250" cy="55575"/>
              </a:xfrm>
              <a:custGeom>
                <a:avLst/>
                <a:gdLst/>
                <a:ahLst/>
                <a:cxnLst/>
                <a:rect l="l" t="t" r="r" b="b"/>
                <a:pathLst>
                  <a:path w="2490" h="2223" extrusionOk="0">
                    <a:moveTo>
                      <a:pt x="1300" y="1"/>
                    </a:moveTo>
                    <a:cubicBezTo>
                      <a:pt x="972" y="1"/>
                      <a:pt x="858" y="513"/>
                      <a:pt x="858" y="513"/>
                    </a:cubicBezTo>
                    <a:cubicBezTo>
                      <a:pt x="798" y="429"/>
                      <a:pt x="656" y="354"/>
                      <a:pt x="510" y="354"/>
                    </a:cubicBezTo>
                    <a:cubicBezTo>
                      <a:pt x="367" y="354"/>
                      <a:pt x="220" y="426"/>
                      <a:pt x="144" y="632"/>
                    </a:cubicBezTo>
                    <a:cubicBezTo>
                      <a:pt x="1" y="1025"/>
                      <a:pt x="596" y="1228"/>
                      <a:pt x="596" y="1228"/>
                    </a:cubicBezTo>
                    <a:cubicBezTo>
                      <a:pt x="191" y="1442"/>
                      <a:pt x="60" y="1716"/>
                      <a:pt x="358" y="1942"/>
                    </a:cubicBezTo>
                    <a:cubicBezTo>
                      <a:pt x="431" y="1995"/>
                      <a:pt x="497" y="2016"/>
                      <a:pt x="556" y="2016"/>
                    </a:cubicBezTo>
                    <a:cubicBezTo>
                      <a:pt x="775" y="2016"/>
                      <a:pt x="894" y="1728"/>
                      <a:pt x="894" y="1728"/>
                    </a:cubicBezTo>
                    <a:cubicBezTo>
                      <a:pt x="894" y="1728"/>
                      <a:pt x="1000" y="2222"/>
                      <a:pt x="1328" y="2222"/>
                    </a:cubicBezTo>
                    <a:cubicBezTo>
                      <a:pt x="1363" y="2222"/>
                      <a:pt x="1401" y="2217"/>
                      <a:pt x="1441" y="2204"/>
                    </a:cubicBezTo>
                    <a:cubicBezTo>
                      <a:pt x="1953" y="2061"/>
                      <a:pt x="1775" y="1585"/>
                      <a:pt x="1775" y="1585"/>
                    </a:cubicBezTo>
                    <a:cubicBezTo>
                      <a:pt x="2144" y="1490"/>
                      <a:pt x="2489" y="1168"/>
                      <a:pt x="2275" y="894"/>
                    </a:cubicBezTo>
                    <a:cubicBezTo>
                      <a:pt x="2128" y="713"/>
                      <a:pt x="1876" y="688"/>
                      <a:pt x="1747" y="688"/>
                    </a:cubicBezTo>
                    <a:cubicBezTo>
                      <a:pt x="1698" y="688"/>
                      <a:pt x="1668" y="692"/>
                      <a:pt x="1668" y="692"/>
                    </a:cubicBezTo>
                    <a:cubicBezTo>
                      <a:pt x="1668" y="692"/>
                      <a:pt x="1858" y="49"/>
                      <a:pt x="1322" y="1"/>
                    </a:cubicBezTo>
                    <a:cubicBezTo>
                      <a:pt x="1315" y="1"/>
                      <a:pt x="1307" y="1"/>
                      <a:pt x="13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31" name="Google Shape;2131;p45"/>
              <p:cNvSpPr/>
              <p:nvPr/>
            </p:nvSpPr>
            <p:spPr>
              <a:xfrm>
                <a:off x="3690625" y="2842475"/>
                <a:ext cx="20875" cy="18525"/>
              </a:xfrm>
              <a:custGeom>
                <a:avLst/>
                <a:gdLst/>
                <a:ahLst/>
                <a:cxnLst/>
                <a:rect l="l" t="t" r="r" b="b"/>
                <a:pathLst>
                  <a:path w="835" h="741" extrusionOk="0">
                    <a:moveTo>
                      <a:pt x="423" y="1"/>
                    </a:moveTo>
                    <a:cubicBezTo>
                      <a:pt x="307" y="1"/>
                      <a:pt x="191" y="53"/>
                      <a:pt x="120" y="154"/>
                    </a:cubicBezTo>
                    <a:cubicBezTo>
                      <a:pt x="1" y="309"/>
                      <a:pt x="24" y="547"/>
                      <a:pt x="191" y="666"/>
                    </a:cubicBezTo>
                    <a:cubicBezTo>
                      <a:pt x="261" y="716"/>
                      <a:pt x="342" y="740"/>
                      <a:pt x="423" y="740"/>
                    </a:cubicBezTo>
                    <a:cubicBezTo>
                      <a:pt x="536" y="740"/>
                      <a:pt x="646" y="692"/>
                      <a:pt x="715" y="595"/>
                    </a:cubicBezTo>
                    <a:cubicBezTo>
                      <a:pt x="834" y="428"/>
                      <a:pt x="798" y="190"/>
                      <a:pt x="644" y="71"/>
                    </a:cubicBezTo>
                    <a:cubicBezTo>
                      <a:pt x="577" y="23"/>
                      <a:pt x="500" y="1"/>
                      <a:pt x="4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32" name="Google Shape;2132;p45"/>
              <p:cNvSpPr/>
              <p:nvPr/>
            </p:nvSpPr>
            <p:spPr>
              <a:xfrm>
                <a:off x="3865350" y="2960000"/>
                <a:ext cx="51525" cy="46250"/>
              </a:xfrm>
              <a:custGeom>
                <a:avLst/>
                <a:gdLst/>
                <a:ahLst/>
                <a:cxnLst/>
                <a:rect l="l" t="t" r="r" b="b"/>
                <a:pathLst>
                  <a:path w="2061" h="1850" extrusionOk="0">
                    <a:moveTo>
                      <a:pt x="1096" y="1"/>
                    </a:moveTo>
                    <a:cubicBezTo>
                      <a:pt x="808" y="1"/>
                      <a:pt x="715" y="430"/>
                      <a:pt x="715" y="430"/>
                    </a:cubicBezTo>
                    <a:cubicBezTo>
                      <a:pt x="672" y="363"/>
                      <a:pt x="554" y="302"/>
                      <a:pt x="430" y="302"/>
                    </a:cubicBezTo>
                    <a:cubicBezTo>
                      <a:pt x="312" y="302"/>
                      <a:pt x="189" y="357"/>
                      <a:pt x="120" y="513"/>
                    </a:cubicBezTo>
                    <a:cubicBezTo>
                      <a:pt x="1" y="847"/>
                      <a:pt x="501" y="1013"/>
                      <a:pt x="501" y="1013"/>
                    </a:cubicBezTo>
                    <a:cubicBezTo>
                      <a:pt x="167" y="1192"/>
                      <a:pt x="48" y="1418"/>
                      <a:pt x="298" y="1609"/>
                    </a:cubicBezTo>
                    <a:cubicBezTo>
                      <a:pt x="358" y="1651"/>
                      <a:pt x="413" y="1668"/>
                      <a:pt x="462" y="1668"/>
                    </a:cubicBezTo>
                    <a:cubicBezTo>
                      <a:pt x="647" y="1668"/>
                      <a:pt x="751" y="1430"/>
                      <a:pt x="751" y="1430"/>
                    </a:cubicBezTo>
                    <a:cubicBezTo>
                      <a:pt x="751" y="1430"/>
                      <a:pt x="848" y="1850"/>
                      <a:pt x="1123" y="1850"/>
                    </a:cubicBezTo>
                    <a:cubicBezTo>
                      <a:pt x="1152" y="1850"/>
                      <a:pt x="1182" y="1845"/>
                      <a:pt x="1215" y="1835"/>
                    </a:cubicBezTo>
                    <a:cubicBezTo>
                      <a:pt x="1632" y="1704"/>
                      <a:pt x="1477" y="1311"/>
                      <a:pt x="1477" y="1311"/>
                    </a:cubicBezTo>
                    <a:cubicBezTo>
                      <a:pt x="1787" y="1239"/>
                      <a:pt x="2060" y="966"/>
                      <a:pt x="1894" y="751"/>
                    </a:cubicBezTo>
                    <a:cubicBezTo>
                      <a:pt x="1767" y="579"/>
                      <a:pt x="1544" y="559"/>
                      <a:pt x="1444" y="559"/>
                    </a:cubicBezTo>
                    <a:cubicBezTo>
                      <a:pt x="1413" y="559"/>
                      <a:pt x="1394" y="561"/>
                      <a:pt x="1394" y="561"/>
                    </a:cubicBezTo>
                    <a:cubicBezTo>
                      <a:pt x="1394" y="561"/>
                      <a:pt x="1548" y="49"/>
                      <a:pt x="1108" y="1"/>
                    </a:cubicBezTo>
                    <a:cubicBezTo>
                      <a:pt x="1104" y="1"/>
                      <a:pt x="1100" y="1"/>
                      <a:pt x="10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33" name="Google Shape;2133;p45"/>
              <p:cNvSpPr/>
              <p:nvPr/>
            </p:nvSpPr>
            <p:spPr>
              <a:xfrm>
                <a:off x="3881425" y="2976300"/>
                <a:ext cx="17575" cy="15475"/>
              </a:xfrm>
              <a:custGeom>
                <a:avLst/>
                <a:gdLst/>
                <a:ahLst/>
                <a:cxnLst/>
                <a:rect l="l" t="t" r="r" b="b"/>
                <a:pathLst>
                  <a:path w="703" h="619" extrusionOk="0">
                    <a:moveTo>
                      <a:pt x="359" y="1"/>
                    </a:moveTo>
                    <a:cubicBezTo>
                      <a:pt x="266" y="1"/>
                      <a:pt x="172" y="45"/>
                      <a:pt x="108" y="123"/>
                    </a:cubicBezTo>
                    <a:cubicBezTo>
                      <a:pt x="1" y="254"/>
                      <a:pt x="36" y="456"/>
                      <a:pt x="167" y="552"/>
                    </a:cubicBezTo>
                    <a:cubicBezTo>
                      <a:pt x="222" y="596"/>
                      <a:pt x="287" y="618"/>
                      <a:pt x="352" y="618"/>
                    </a:cubicBezTo>
                    <a:cubicBezTo>
                      <a:pt x="443" y="618"/>
                      <a:pt x="533" y="575"/>
                      <a:pt x="596" y="492"/>
                    </a:cubicBezTo>
                    <a:cubicBezTo>
                      <a:pt x="703" y="361"/>
                      <a:pt x="667" y="171"/>
                      <a:pt x="536" y="64"/>
                    </a:cubicBezTo>
                    <a:cubicBezTo>
                      <a:pt x="484" y="21"/>
                      <a:pt x="421" y="1"/>
                      <a:pt x="3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34" name="Google Shape;2134;p45"/>
              <p:cNvSpPr/>
              <p:nvPr/>
            </p:nvSpPr>
            <p:spPr>
              <a:xfrm>
                <a:off x="3697175" y="2931125"/>
                <a:ext cx="51525" cy="45950"/>
              </a:xfrm>
              <a:custGeom>
                <a:avLst/>
                <a:gdLst/>
                <a:ahLst/>
                <a:cxnLst/>
                <a:rect l="l" t="t" r="r" b="b"/>
                <a:pathLst>
                  <a:path w="2061" h="1838" extrusionOk="0">
                    <a:moveTo>
                      <a:pt x="1085" y="0"/>
                    </a:moveTo>
                    <a:cubicBezTo>
                      <a:pt x="805" y="0"/>
                      <a:pt x="715" y="430"/>
                      <a:pt x="715" y="430"/>
                    </a:cubicBezTo>
                    <a:cubicBezTo>
                      <a:pt x="665" y="362"/>
                      <a:pt x="539" y="300"/>
                      <a:pt x="412" y="300"/>
                    </a:cubicBezTo>
                    <a:cubicBezTo>
                      <a:pt x="294" y="300"/>
                      <a:pt x="177" y="353"/>
                      <a:pt x="120" y="501"/>
                    </a:cubicBezTo>
                    <a:cubicBezTo>
                      <a:pt x="1" y="847"/>
                      <a:pt x="501" y="1013"/>
                      <a:pt x="501" y="1013"/>
                    </a:cubicBezTo>
                    <a:cubicBezTo>
                      <a:pt x="167" y="1192"/>
                      <a:pt x="48" y="1406"/>
                      <a:pt x="298" y="1609"/>
                    </a:cubicBezTo>
                    <a:cubicBezTo>
                      <a:pt x="357" y="1650"/>
                      <a:pt x="410" y="1667"/>
                      <a:pt x="458" y="1667"/>
                    </a:cubicBezTo>
                    <a:cubicBezTo>
                      <a:pt x="645" y="1667"/>
                      <a:pt x="751" y="1418"/>
                      <a:pt x="751" y="1418"/>
                    </a:cubicBezTo>
                    <a:cubicBezTo>
                      <a:pt x="751" y="1418"/>
                      <a:pt x="848" y="1838"/>
                      <a:pt x="1123" y="1838"/>
                    </a:cubicBezTo>
                    <a:cubicBezTo>
                      <a:pt x="1152" y="1838"/>
                      <a:pt x="1182" y="1833"/>
                      <a:pt x="1215" y="1823"/>
                    </a:cubicBezTo>
                    <a:cubicBezTo>
                      <a:pt x="1632" y="1692"/>
                      <a:pt x="1477" y="1311"/>
                      <a:pt x="1477" y="1311"/>
                    </a:cubicBezTo>
                    <a:cubicBezTo>
                      <a:pt x="1786" y="1228"/>
                      <a:pt x="2060" y="966"/>
                      <a:pt x="1894" y="739"/>
                    </a:cubicBezTo>
                    <a:cubicBezTo>
                      <a:pt x="1776" y="580"/>
                      <a:pt x="1576" y="557"/>
                      <a:pt x="1468" y="557"/>
                    </a:cubicBezTo>
                    <a:cubicBezTo>
                      <a:pt x="1423" y="557"/>
                      <a:pt x="1394" y="561"/>
                      <a:pt x="1394" y="561"/>
                    </a:cubicBezTo>
                    <a:cubicBezTo>
                      <a:pt x="1394" y="561"/>
                      <a:pt x="1548" y="37"/>
                      <a:pt x="1108" y="1"/>
                    </a:cubicBezTo>
                    <a:cubicBezTo>
                      <a:pt x="1100" y="1"/>
                      <a:pt x="1093" y="0"/>
                      <a:pt x="108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35" name="Google Shape;2135;p45"/>
              <p:cNvSpPr/>
              <p:nvPr/>
            </p:nvSpPr>
            <p:spPr>
              <a:xfrm>
                <a:off x="3713250" y="2947350"/>
                <a:ext cx="17575" cy="15450"/>
              </a:xfrm>
              <a:custGeom>
                <a:avLst/>
                <a:gdLst/>
                <a:ahLst/>
                <a:cxnLst/>
                <a:rect l="l" t="t" r="r" b="b"/>
                <a:pathLst>
                  <a:path w="703" h="618" extrusionOk="0">
                    <a:moveTo>
                      <a:pt x="352" y="0"/>
                    </a:moveTo>
                    <a:cubicBezTo>
                      <a:pt x="261" y="0"/>
                      <a:pt x="170" y="43"/>
                      <a:pt x="108" y="126"/>
                    </a:cubicBezTo>
                    <a:cubicBezTo>
                      <a:pt x="0" y="257"/>
                      <a:pt x="36" y="448"/>
                      <a:pt x="167" y="555"/>
                    </a:cubicBezTo>
                    <a:cubicBezTo>
                      <a:pt x="220" y="598"/>
                      <a:pt x="282" y="618"/>
                      <a:pt x="345" y="618"/>
                    </a:cubicBezTo>
                    <a:cubicBezTo>
                      <a:pt x="438" y="618"/>
                      <a:pt x="532" y="574"/>
                      <a:pt x="596" y="495"/>
                    </a:cubicBezTo>
                    <a:cubicBezTo>
                      <a:pt x="703" y="364"/>
                      <a:pt x="667" y="162"/>
                      <a:pt x="536" y="67"/>
                    </a:cubicBezTo>
                    <a:cubicBezTo>
                      <a:pt x="482" y="22"/>
                      <a:pt x="417" y="0"/>
                      <a:pt x="3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36" name="Google Shape;2136;p45"/>
              <p:cNvSpPr/>
              <p:nvPr/>
            </p:nvSpPr>
            <p:spPr>
              <a:xfrm>
                <a:off x="3775150" y="2897800"/>
                <a:ext cx="46475" cy="42025"/>
              </a:xfrm>
              <a:custGeom>
                <a:avLst/>
                <a:gdLst/>
                <a:ahLst/>
                <a:cxnLst/>
                <a:rect l="l" t="t" r="r" b="b"/>
                <a:pathLst>
                  <a:path w="1859" h="1681" extrusionOk="0">
                    <a:moveTo>
                      <a:pt x="978" y="1"/>
                    </a:moveTo>
                    <a:cubicBezTo>
                      <a:pt x="737" y="1"/>
                      <a:pt x="656" y="394"/>
                      <a:pt x="656" y="394"/>
                    </a:cubicBezTo>
                    <a:cubicBezTo>
                      <a:pt x="609" y="335"/>
                      <a:pt x="501" y="282"/>
                      <a:pt x="390" y="282"/>
                    </a:cubicBezTo>
                    <a:cubicBezTo>
                      <a:pt x="275" y="282"/>
                      <a:pt x="157" y="338"/>
                      <a:pt x="96" y="501"/>
                    </a:cubicBezTo>
                    <a:cubicBezTo>
                      <a:pt x="1" y="799"/>
                      <a:pt x="442" y="941"/>
                      <a:pt x="442" y="941"/>
                    </a:cubicBezTo>
                    <a:cubicBezTo>
                      <a:pt x="144" y="1108"/>
                      <a:pt x="37" y="1310"/>
                      <a:pt x="263" y="1477"/>
                    </a:cubicBezTo>
                    <a:cubicBezTo>
                      <a:pt x="316" y="1517"/>
                      <a:pt x="364" y="1533"/>
                      <a:pt x="408" y="1533"/>
                    </a:cubicBezTo>
                    <a:cubicBezTo>
                      <a:pt x="571" y="1533"/>
                      <a:pt x="668" y="1310"/>
                      <a:pt x="668" y="1310"/>
                    </a:cubicBezTo>
                    <a:cubicBezTo>
                      <a:pt x="668" y="1310"/>
                      <a:pt x="755" y="1681"/>
                      <a:pt x="1001" y="1681"/>
                    </a:cubicBezTo>
                    <a:cubicBezTo>
                      <a:pt x="1027" y="1681"/>
                      <a:pt x="1055" y="1677"/>
                      <a:pt x="1084" y="1668"/>
                    </a:cubicBezTo>
                    <a:cubicBezTo>
                      <a:pt x="1454" y="1549"/>
                      <a:pt x="1323" y="1191"/>
                      <a:pt x="1323" y="1191"/>
                    </a:cubicBezTo>
                    <a:cubicBezTo>
                      <a:pt x="1608" y="1120"/>
                      <a:pt x="1858" y="870"/>
                      <a:pt x="1704" y="668"/>
                    </a:cubicBezTo>
                    <a:cubicBezTo>
                      <a:pt x="1606" y="530"/>
                      <a:pt x="1432" y="508"/>
                      <a:pt x="1331" y="508"/>
                    </a:cubicBezTo>
                    <a:cubicBezTo>
                      <a:pt x="1283" y="508"/>
                      <a:pt x="1251" y="513"/>
                      <a:pt x="1251" y="513"/>
                    </a:cubicBezTo>
                    <a:cubicBezTo>
                      <a:pt x="1251" y="513"/>
                      <a:pt x="1394" y="37"/>
                      <a:pt x="989" y="1"/>
                    </a:cubicBezTo>
                    <a:cubicBezTo>
                      <a:pt x="986" y="1"/>
                      <a:pt x="982" y="1"/>
                      <a:pt x="9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37" name="Google Shape;2137;p45"/>
              <p:cNvSpPr/>
              <p:nvPr/>
            </p:nvSpPr>
            <p:spPr>
              <a:xfrm>
                <a:off x="3789450" y="2912950"/>
                <a:ext cx="16100" cy="13800"/>
              </a:xfrm>
              <a:custGeom>
                <a:avLst/>
                <a:gdLst/>
                <a:ahLst/>
                <a:cxnLst/>
                <a:rect l="l" t="t" r="r" b="b"/>
                <a:pathLst>
                  <a:path w="644" h="552" extrusionOk="0">
                    <a:moveTo>
                      <a:pt x="316" y="0"/>
                    </a:moveTo>
                    <a:cubicBezTo>
                      <a:pt x="231" y="0"/>
                      <a:pt x="146" y="37"/>
                      <a:pt x="96" y="109"/>
                    </a:cubicBezTo>
                    <a:cubicBezTo>
                      <a:pt x="0" y="228"/>
                      <a:pt x="36" y="407"/>
                      <a:pt x="155" y="502"/>
                    </a:cubicBezTo>
                    <a:cubicBezTo>
                      <a:pt x="203" y="535"/>
                      <a:pt x="259" y="551"/>
                      <a:pt x="316" y="551"/>
                    </a:cubicBezTo>
                    <a:cubicBezTo>
                      <a:pt x="401" y="551"/>
                      <a:pt x="486" y="514"/>
                      <a:pt x="536" y="443"/>
                    </a:cubicBezTo>
                    <a:cubicBezTo>
                      <a:pt x="643" y="312"/>
                      <a:pt x="620" y="145"/>
                      <a:pt x="477" y="50"/>
                    </a:cubicBezTo>
                    <a:cubicBezTo>
                      <a:pt x="429" y="16"/>
                      <a:pt x="373" y="0"/>
                      <a:pt x="31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38" name="Google Shape;2138;p45"/>
              <p:cNvSpPr/>
              <p:nvPr/>
            </p:nvSpPr>
            <p:spPr>
              <a:xfrm>
                <a:off x="3760875" y="2996325"/>
                <a:ext cx="46450" cy="42275"/>
              </a:xfrm>
              <a:custGeom>
                <a:avLst/>
                <a:gdLst/>
                <a:ahLst/>
                <a:cxnLst/>
                <a:rect l="l" t="t" r="r" b="b"/>
                <a:pathLst>
                  <a:path w="1858" h="1691" extrusionOk="0">
                    <a:moveTo>
                      <a:pt x="990" y="1"/>
                    </a:moveTo>
                    <a:cubicBezTo>
                      <a:pt x="748" y="1"/>
                      <a:pt x="655" y="394"/>
                      <a:pt x="655" y="394"/>
                    </a:cubicBezTo>
                    <a:cubicBezTo>
                      <a:pt x="614" y="334"/>
                      <a:pt x="509" y="278"/>
                      <a:pt x="399" y="278"/>
                    </a:cubicBezTo>
                    <a:cubicBezTo>
                      <a:pt x="289" y="278"/>
                      <a:pt x="173" y="334"/>
                      <a:pt x="108" y="501"/>
                    </a:cubicBezTo>
                    <a:cubicBezTo>
                      <a:pt x="0" y="798"/>
                      <a:pt x="453" y="941"/>
                      <a:pt x="453" y="941"/>
                    </a:cubicBezTo>
                    <a:cubicBezTo>
                      <a:pt x="155" y="1108"/>
                      <a:pt x="48" y="1322"/>
                      <a:pt x="274" y="1477"/>
                    </a:cubicBezTo>
                    <a:cubicBezTo>
                      <a:pt x="330" y="1522"/>
                      <a:pt x="380" y="1539"/>
                      <a:pt x="424" y="1539"/>
                    </a:cubicBezTo>
                    <a:cubicBezTo>
                      <a:pt x="580" y="1539"/>
                      <a:pt x="667" y="1322"/>
                      <a:pt x="667" y="1322"/>
                    </a:cubicBezTo>
                    <a:cubicBezTo>
                      <a:pt x="667" y="1322"/>
                      <a:pt x="757" y="1690"/>
                      <a:pt x="1008" y="1690"/>
                    </a:cubicBezTo>
                    <a:cubicBezTo>
                      <a:pt x="1032" y="1690"/>
                      <a:pt x="1057" y="1687"/>
                      <a:pt x="1084" y="1680"/>
                    </a:cubicBezTo>
                    <a:cubicBezTo>
                      <a:pt x="1465" y="1549"/>
                      <a:pt x="1322" y="1191"/>
                      <a:pt x="1322" y="1191"/>
                    </a:cubicBezTo>
                    <a:cubicBezTo>
                      <a:pt x="1608" y="1120"/>
                      <a:pt x="1858" y="870"/>
                      <a:pt x="1715" y="679"/>
                    </a:cubicBezTo>
                    <a:cubicBezTo>
                      <a:pt x="1608" y="531"/>
                      <a:pt x="1426" y="508"/>
                      <a:pt x="1325" y="508"/>
                    </a:cubicBezTo>
                    <a:cubicBezTo>
                      <a:pt x="1280" y="508"/>
                      <a:pt x="1251" y="513"/>
                      <a:pt x="1251" y="513"/>
                    </a:cubicBezTo>
                    <a:cubicBezTo>
                      <a:pt x="1251" y="513"/>
                      <a:pt x="1405" y="36"/>
                      <a:pt x="1001" y="1"/>
                    </a:cubicBezTo>
                    <a:cubicBezTo>
                      <a:pt x="997" y="1"/>
                      <a:pt x="993" y="1"/>
                      <a:pt x="9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39" name="Google Shape;2139;p45"/>
              <p:cNvSpPr/>
              <p:nvPr/>
            </p:nvSpPr>
            <p:spPr>
              <a:xfrm>
                <a:off x="3775750" y="3011175"/>
                <a:ext cx="15800" cy="13800"/>
              </a:xfrm>
              <a:custGeom>
                <a:avLst/>
                <a:gdLst/>
                <a:ahLst/>
                <a:cxnLst/>
                <a:rect l="l" t="t" r="r" b="b"/>
                <a:pathLst>
                  <a:path w="632" h="552" extrusionOk="0">
                    <a:moveTo>
                      <a:pt x="316" y="0"/>
                    </a:moveTo>
                    <a:cubicBezTo>
                      <a:pt x="231" y="0"/>
                      <a:pt x="146" y="38"/>
                      <a:pt x="96" y="109"/>
                    </a:cubicBezTo>
                    <a:cubicBezTo>
                      <a:pt x="1" y="228"/>
                      <a:pt x="37" y="407"/>
                      <a:pt x="156" y="502"/>
                    </a:cubicBezTo>
                    <a:cubicBezTo>
                      <a:pt x="203" y="535"/>
                      <a:pt x="260" y="551"/>
                      <a:pt x="316" y="551"/>
                    </a:cubicBezTo>
                    <a:cubicBezTo>
                      <a:pt x="402" y="551"/>
                      <a:pt x="486" y="514"/>
                      <a:pt x="537" y="443"/>
                    </a:cubicBezTo>
                    <a:cubicBezTo>
                      <a:pt x="632" y="324"/>
                      <a:pt x="596" y="145"/>
                      <a:pt x="477" y="50"/>
                    </a:cubicBezTo>
                    <a:cubicBezTo>
                      <a:pt x="430" y="17"/>
                      <a:pt x="373" y="0"/>
                      <a:pt x="31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40" name="Google Shape;2140;p45"/>
              <p:cNvSpPr/>
              <p:nvPr/>
            </p:nvSpPr>
            <p:spPr>
              <a:xfrm>
                <a:off x="3852550" y="3038275"/>
                <a:ext cx="46450" cy="41975"/>
              </a:xfrm>
              <a:custGeom>
                <a:avLst/>
                <a:gdLst/>
                <a:ahLst/>
                <a:cxnLst/>
                <a:rect l="l" t="t" r="r" b="b"/>
                <a:pathLst>
                  <a:path w="1858" h="1679" extrusionOk="0">
                    <a:moveTo>
                      <a:pt x="968" y="1"/>
                    </a:moveTo>
                    <a:cubicBezTo>
                      <a:pt x="734" y="1"/>
                      <a:pt x="655" y="383"/>
                      <a:pt x="655" y="383"/>
                    </a:cubicBezTo>
                    <a:cubicBezTo>
                      <a:pt x="608" y="318"/>
                      <a:pt x="501" y="262"/>
                      <a:pt x="389" y="262"/>
                    </a:cubicBezTo>
                    <a:cubicBezTo>
                      <a:pt x="274" y="262"/>
                      <a:pt x="156" y="321"/>
                      <a:pt x="96" y="490"/>
                    </a:cubicBezTo>
                    <a:cubicBezTo>
                      <a:pt x="1" y="787"/>
                      <a:pt x="441" y="930"/>
                      <a:pt x="441" y="930"/>
                    </a:cubicBezTo>
                    <a:cubicBezTo>
                      <a:pt x="143" y="1097"/>
                      <a:pt x="36" y="1311"/>
                      <a:pt x="263" y="1466"/>
                    </a:cubicBezTo>
                    <a:cubicBezTo>
                      <a:pt x="318" y="1511"/>
                      <a:pt x="368" y="1528"/>
                      <a:pt x="414" y="1528"/>
                    </a:cubicBezTo>
                    <a:cubicBezTo>
                      <a:pt x="573" y="1528"/>
                      <a:pt x="667" y="1311"/>
                      <a:pt x="667" y="1311"/>
                    </a:cubicBezTo>
                    <a:cubicBezTo>
                      <a:pt x="667" y="1311"/>
                      <a:pt x="747" y="1679"/>
                      <a:pt x="1006" y="1679"/>
                    </a:cubicBezTo>
                    <a:cubicBezTo>
                      <a:pt x="1030" y="1679"/>
                      <a:pt x="1056" y="1676"/>
                      <a:pt x="1084" y="1668"/>
                    </a:cubicBezTo>
                    <a:cubicBezTo>
                      <a:pt x="1453" y="1549"/>
                      <a:pt x="1322" y="1192"/>
                      <a:pt x="1322" y="1192"/>
                    </a:cubicBezTo>
                    <a:cubicBezTo>
                      <a:pt x="1608" y="1109"/>
                      <a:pt x="1858" y="859"/>
                      <a:pt x="1703" y="668"/>
                    </a:cubicBezTo>
                    <a:cubicBezTo>
                      <a:pt x="1604" y="520"/>
                      <a:pt x="1425" y="497"/>
                      <a:pt x="1325" y="497"/>
                    </a:cubicBezTo>
                    <a:cubicBezTo>
                      <a:pt x="1280" y="497"/>
                      <a:pt x="1251" y="502"/>
                      <a:pt x="1251" y="502"/>
                    </a:cubicBezTo>
                    <a:cubicBezTo>
                      <a:pt x="1251" y="502"/>
                      <a:pt x="1394" y="25"/>
                      <a:pt x="989" y="2"/>
                    </a:cubicBezTo>
                    <a:cubicBezTo>
                      <a:pt x="982" y="1"/>
                      <a:pt x="975" y="1"/>
                      <a:pt x="9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41" name="Google Shape;2141;p45"/>
              <p:cNvSpPr/>
              <p:nvPr/>
            </p:nvSpPr>
            <p:spPr>
              <a:xfrm>
                <a:off x="3866850" y="3052850"/>
                <a:ext cx="15800" cy="13800"/>
              </a:xfrm>
              <a:custGeom>
                <a:avLst/>
                <a:gdLst/>
                <a:ahLst/>
                <a:cxnLst/>
                <a:rect l="l" t="t" r="r" b="b"/>
                <a:pathLst>
                  <a:path w="632" h="552" extrusionOk="0">
                    <a:moveTo>
                      <a:pt x="316" y="0"/>
                    </a:moveTo>
                    <a:cubicBezTo>
                      <a:pt x="230" y="0"/>
                      <a:pt x="146" y="37"/>
                      <a:pt x="95" y="109"/>
                    </a:cubicBezTo>
                    <a:cubicBezTo>
                      <a:pt x="0" y="228"/>
                      <a:pt x="36" y="407"/>
                      <a:pt x="155" y="502"/>
                    </a:cubicBezTo>
                    <a:cubicBezTo>
                      <a:pt x="202" y="535"/>
                      <a:pt x="259" y="551"/>
                      <a:pt x="315" y="551"/>
                    </a:cubicBezTo>
                    <a:cubicBezTo>
                      <a:pt x="401" y="551"/>
                      <a:pt x="486" y="514"/>
                      <a:pt x="536" y="442"/>
                    </a:cubicBezTo>
                    <a:cubicBezTo>
                      <a:pt x="631" y="323"/>
                      <a:pt x="619" y="145"/>
                      <a:pt x="476" y="50"/>
                    </a:cubicBezTo>
                    <a:cubicBezTo>
                      <a:pt x="429" y="16"/>
                      <a:pt x="372" y="0"/>
                      <a:pt x="31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142" name="Google Shape;2142;p45"/>
            <p:cNvSpPr/>
            <p:nvPr/>
          </p:nvSpPr>
          <p:spPr>
            <a:xfrm rot="-2529606">
              <a:off x="871427" y="2684547"/>
              <a:ext cx="978575" cy="1239263"/>
            </a:xfrm>
            <a:custGeom>
              <a:avLst/>
              <a:gdLst/>
              <a:ahLst/>
              <a:cxnLst/>
              <a:rect l="l" t="t" r="r" b="b"/>
              <a:pathLst>
                <a:path w="22444" h="28423" extrusionOk="0">
                  <a:moveTo>
                    <a:pt x="18474" y="1"/>
                  </a:moveTo>
                  <a:cubicBezTo>
                    <a:pt x="15595" y="1"/>
                    <a:pt x="11999" y="1872"/>
                    <a:pt x="8680" y="4519"/>
                  </a:cubicBezTo>
                  <a:cubicBezTo>
                    <a:pt x="4977" y="7483"/>
                    <a:pt x="2906" y="13020"/>
                    <a:pt x="2906" y="13020"/>
                  </a:cubicBezTo>
                  <a:cubicBezTo>
                    <a:pt x="0" y="20437"/>
                    <a:pt x="1905" y="26224"/>
                    <a:pt x="3668" y="27593"/>
                  </a:cubicBezTo>
                  <a:cubicBezTo>
                    <a:pt x="4325" y="28102"/>
                    <a:pt x="5580" y="28422"/>
                    <a:pt x="7111" y="28422"/>
                  </a:cubicBezTo>
                  <a:cubicBezTo>
                    <a:pt x="9658" y="28422"/>
                    <a:pt x="12965" y="27536"/>
                    <a:pt x="15538" y="25164"/>
                  </a:cubicBezTo>
                  <a:cubicBezTo>
                    <a:pt x="17431" y="23414"/>
                    <a:pt x="19384" y="18449"/>
                    <a:pt x="20420" y="14698"/>
                  </a:cubicBezTo>
                  <a:cubicBezTo>
                    <a:pt x="21467" y="10948"/>
                    <a:pt x="22444" y="566"/>
                    <a:pt x="19443" y="78"/>
                  </a:cubicBezTo>
                  <a:cubicBezTo>
                    <a:pt x="19131" y="26"/>
                    <a:pt x="18807" y="1"/>
                    <a:pt x="184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43" name="Google Shape;2143;p45"/>
            <p:cNvSpPr/>
            <p:nvPr/>
          </p:nvSpPr>
          <p:spPr>
            <a:xfrm rot="7638671" flipH="1">
              <a:off x="2200329" y="3507558"/>
              <a:ext cx="1138186" cy="653989"/>
            </a:xfrm>
            <a:custGeom>
              <a:avLst/>
              <a:gdLst/>
              <a:ahLst/>
              <a:cxnLst/>
              <a:rect l="l" t="t" r="r" b="b"/>
              <a:pathLst>
                <a:path w="31647" h="18184" extrusionOk="0">
                  <a:moveTo>
                    <a:pt x="25600" y="0"/>
                  </a:moveTo>
                  <a:cubicBezTo>
                    <a:pt x="21679" y="0"/>
                    <a:pt x="16491" y="3348"/>
                    <a:pt x="12704" y="5756"/>
                  </a:cubicBezTo>
                  <a:cubicBezTo>
                    <a:pt x="8192" y="8626"/>
                    <a:pt x="274" y="17662"/>
                    <a:pt x="274" y="17662"/>
                  </a:cubicBezTo>
                  <a:cubicBezTo>
                    <a:pt x="0" y="18030"/>
                    <a:pt x="22" y="18184"/>
                    <a:pt x="272" y="18184"/>
                  </a:cubicBezTo>
                  <a:cubicBezTo>
                    <a:pt x="1258" y="18184"/>
                    <a:pt x="5802" y="15774"/>
                    <a:pt x="9632" y="14662"/>
                  </a:cubicBezTo>
                  <a:cubicBezTo>
                    <a:pt x="14419" y="13245"/>
                    <a:pt x="25741" y="8745"/>
                    <a:pt x="27194" y="7042"/>
                  </a:cubicBezTo>
                  <a:cubicBezTo>
                    <a:pt x="28658" y="5328"/>
                    <a:pt x="31647" y="2101"/>
                    <a:pt x="27694" y="398"/>
                  </a:cubicBezTo>
                  <a:cubicBezTo>
                    <a:pt x="27055" y="123"/>
                    <a:pt x="26351" y="0"/>
                    <a:pt x="256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144" name="Google Shape;2144;p45"/>
            <p:cNvGrpSpPr/>
            <p:nvPr/>
          </p:nvGrpSpPr>
          <p:grpSpPr>
            <a:xfrm rot="-1345317" flipH="1">
              <a:off x="671662" y="2232173"/>
              <a:ext cx="945490" cy="1168070"/>
              <a:chOff x="2722350" y="1870775"/>
              <a:chExt cx="657250" cy="811975"/>
            </a:xfrm>
          </p:grpSpPr>
          <p:sp>
            <p:nvSpPr>
              <p:cNvPr id="2145" name="Google Shape;2145;p45"/>
              <p:cNvSpPr/>
              <p:nvPr/>
            </p:nvSpPr>
            <p:spPr>
              <a:xfrm>
                <a:off x="2722350" y="2089675"/>
                <a:ext cx="539050" cy="525750"/>
              </a:xfrm>
              <a:custGeom>
                <a:avLst/>
                <a:gdLst/>
                <a:ahLst/>
                <a:cxnLst/>
                <a:rect l="l" t="t" r="r" b="b"/>
                <a:pathLst>
                  <a:path w="21562" h="21030" extrusionOk="0">
                    <a:moveTo>
                      <a:pt x="4028" y="1"/>
                    </a:moveTo>
                    <a:cubicBezTo>
                      <a:pt x="3887" y="1"/>
                      <a:pt x="3747" y="9"/>
                      <a:pt x="3608" y="24"/>
                    </a:cubicBezTo>
                    <a:cubicBezTo>
                      <a:pt x="1" y="417"/>
                      <a:pt x="1620" y="3751"/>
                      <a:pt x="2382" y="5477"/>
                    </a:cubicBezTo>
                    <a:cubicBezTo>
                      <a:pt x="3144" y="7204"/>
                      <a:pt x="11145" y="13597"/>
                      <a:pt x="14657" y="15895"/>
                    </a:cubicBezTo>
                    <a:cubicBezTo>
                      <a:pt x="17570" y="17807"/>
                      <a:pt x="20779" y="21030"/>
                      <a:pt x="21411" y="21030"/>
                    </a:cubicBezTo>
                    <a:cubicBezTo>
                      <a:pt x="21539" y="21030"/>
                      <a:pt x="21562" y="20898"/>
                      <a:pt x="21456" y="20598"/>
                    </a:cubicBezTo>
                    <a:cubicBezTo>
                      <a:pt x="21456" y="20598"/>
                      <a:pt x="17288" y="11407"/>
                      <a:pt x="14348" y="8001"/>
                    </a:cubicBezTo>
                    <a:cubicBezTo>
                      <a:pt x="11543" y="4716"/>
                      <a:pt x="7529" y="1"/>
                      <a:pt x="402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46" name="Google Shape;2146;p45"/>
              <p:cNvSpPr/>
              <p:nvPr/>
            </p:nvSpPr>
            <p:spPr>
              <a:xfrm>
                <a:off x="2757775" y="2091150"/>
                <a:ext cx="501875" cy="524300"/>
              </a:xfrm>
              <a:custGeom>
                <a:avLst/>
                <a:gdLst/>
                <a:ahLst/>
                <a:cxnLst/>
                <a:rect l="l" t="t" r="r" b="b"/>
                <a:pathLst>
                  <a:path w="20075" h="20972" extrusionOk="0">
                    <a:moveTo>
                      <a:pt x="3227" y="1"/>
                    </a:moveTo>
                    <a:lnTo>
                      <a:pt x="2989" y="2966"/>
                    </a:lnTo>
                    <a:lnTo>
                      <a:pt x="643" y="489"/>
                    </a:lnTo>
                    <a:cubicBezTo>
                      <a:pt x="584" y="537"/>
                      <a:pt x="536" y="584"/>
                      <a:pt x="477" y="632"/>
                    </a:cubicBezTo>
                    <a:lnTo>
                      <a:pt x="2798" y="3073"/>
                    </a:lnTo>
                    <a:lnTo>
                      <a:pt x="0" y="2751"/>
                    </a:lnTo>
                    <a:lnTo>
                      <a:pt x="0" y="2751"/>
                    </a:lnTo>
                    <a:cubicBezTo>
                      <a:pt x="12" y="2835"/>
                      <a:pt x="36" y="2906"/>
                      <a:pt x="48" y="2966"/>
                    </a:cubicBezTo>
                    <a:lnTo>
                      <a:pt x="3025" y="3287"/>
                    </a:lnTo>
                    <a:lnTo>
                      <a:pt x="4275" y="4597"/>
                    </a:lnTo>
                    <a:lnTo>
                      <a:pt x="4275" y="4597"/>
                    </a:lnTo>
                    <a:lnTo>
                      <a:pt x="536" y="4442"/>
                    </a:lnTo>
                    <a:lnTo>
                      <a:pt x="536" y="4442"/>
                    </a:lnTo>
                    <a:cubicBezTo>
                      <a:pt x="572" y="4513"/>
                      <a:pt x="596" y="4585"/>
                      <a:pt x="631" y="4644"/>
                    </a:cubicBezTo>
                    <a:lnTo>
                      <a:pt x="4477" y="4811"/>
                    </a:lnTo>
                    <a:lnTo>
                      <a:pt x="5811" y="6192"/>
                    </a:lnTo>
                    <a:lnTo>
                      <a:pt x="1965" y="6680"/>
                    </a:lnTo>
                    <a:lnTo>
                      <a:pt x="2144" y="6859"/>
                    </a:lnTo>
                    <a:lnTo>
                      <a:pt x="5989" y="6371"/>
                    </a:lnTo>
                    <a:lnTo>
                      <a:pt x="7275" y="7728"/>
                    </a:lnTo>
                    <a:lnTo>
                      <a:pt x="3548" y="8204"/>
                    </a:lnTo>
                    <a:cubicBezTo>
                      <a:pt x="3608" y="8264"/>
                      <a:pt x="3679" y="8323"/>
                      <a:pt x="3751" y="8383"/>
                    </a:cubicBezTo>
                    <a:lnTo>
                      <a:pt x="7454" y="7907"/>
                    </a:lnTo>
                    <a:lnTo>
                      <a:pt x="8371" y="8859"/>
                    </a:lnTo>
                    <a:lnTo>
                      <a:pt x="5239" y="9693"/>
                    </a:lnTo>
                    <a:cubicBezTo>
                      <a:pt x="5299" y="9752"/>
                      <a:pt x="5370" y="9800"/>
                      <a:pt x="5430" y="9859"/>
                    </a:cubicBezTo>
                    <a:lnTo>
                      <a:pt x="8525" y="9038"/>
                    </a:lnTo>
                    <a:lnTo>
                      <a:pt x="9644" y="10193"/>
                    </a:lnTo>
                    <a:lnTo>
                      <a:pt x="6763" y="10943"/>
                    </a:lnTo>
                    <a:cubicBezTo>
                      <a:pt x="6823" y="11002"/>
                      <a:pt x="6894" y="11050"/>
                      <a:pt x="6954" y="11109"/>
                    </a:cubicBezTo>
                    <a:lnTo>
                      <a:pt x="9811" y="10371"/>
                    </a:lnTo>
                    <a:lnTo>
                      <a:pt x="10847" y="11467"/>
                    </a:lnTo>
                    <a:lnTo>
                      <a:pt x="8406" y="12264"/>
                    </a:lnTo>
                    <a:cubicBezTo>
                      <a:pt x="8466" y="12312"/>
                      <a:pt x="8549" y="12371"/>
                      <a:pt x="8609" y="12419"/>
                    </a:cubicBezTo>
                    <a:lnTo>
                      <a:pt x="11002" y="11621"/>
                    </a:lnTo>
                    <a:lnTo>
                      <a:pt x="12038" y="12717"/>
                    </a:lnTo>
                    <a:lnTo>
                      <a:pt x="9930" y="13431"/>
                    </a:lnTo>
                    <a:cubicBezTo>
                      <a:pt x="10002" y="13467"/>
                      <a:pt x="10061" y="13526"/>
                      <a:pt x="10121" y="13574"/>
                    </a:cubicBezTo>
                    <a:lnTo>
                      <a:pt x="12192" y="12872"/>
                    </a:lnTo>
                    <a:lnTo>
                      <a:pt x="13788" y="14538"/>
                    </a:lnTo>
                    <a:lnTo>
                      <a:pt x="12252" y="15122"/>
                    </a:lnTo>
                    <a:cubicBezTo>
                      <a:pt x="12323" y="15169"/>
                      <a:pt x="12383" y="15217"/>
                      <a:pt x="12454" y="15277"/>
                    </a:cubicBezTo>
                    <a:lnTo>
                      <a:pt x="13931" y="14705"/>
                    </a:lnTo>
                    <a:lnTo>
                      <a:pt x="15240" y="16074"/>
                    </a:lnTo>
                    <a:lnTo>
                      <a:pt x="14169" y="16432"/>
                    </a:lnTo>
                    <a:cubicBezTo>
                      <a:pt x="14240" y="16479"/>
                      <a:pt x="14300" y="16539"/>
                      <a:pt x="14371" y="16586"/>
                    </a:cubicBezTo>
                    <a:lnTo>
                      <a:pt x="15407" y="16241"/>
                    </a:lnTo>
                    <a:lnTo>
                      <a:pt x="16514" y="17420"/>
                    </a:lnTo>
                    <a:lnTo>
                      <a:pt x="15848" y="17729"/>
                    </a:lnTo>
                    <a:cubicBezTo>
                      <a:pt x="15907" y="17777"/>
                      <a:pt x="15967" y="17836"/>
                      <a:pt x="16026" y="17872"/>
                    </a:cubicBezTo>
                    <a:lnTo>
                      <a:pt x="16669" y="17575"/>
                    </a:lnTo>
                    <a:lnTo>
                      <a:pt x="17931" y="18908"/>
                    </a:lnTo>
                    <a:lnTo>
                      <a:pt x="17491" y="19099"/>
                    </a:lnTo>
                    <a:cubicBezTo>
                      <a:pt x="17550" y="19146"/>
                      <a:pt x="17610" y="19206"/>
                      <a:pt x="17669" y="19241"/>
                    </a:cubicBezTo>
                    <a:lnTo>
                      <a:pt x="18086" y="19063"/>
                    </a:lnTo>
                    <a:lnTo>
                      <a:pt x="19824" y="20896"/>
                    </a:lnTo>
                    <a:cubicBezTo>
                      <a:pt x="19895" y="20947"/>
                      <a:pt x="19954" y="20971"/>
                      <a:pt x="19999" y="20971"/>
                    </a:cubicBezTo>
                    <a:cubicBezTo>
                      <a:pt x="20037" y="20971"/>
                      <a:pt x="20063" y="20953"/>
                      <a:pt x="20074" y="20920"/>
                    </a:cubicBezTo>
                    <a:lnTo>
                      <a:pt x="18217" y="18968"/>
                    </a:lnTo>
                    <a:lnTo>
                      <a:pt x="18788" y="17956"/>
                    </a:lnTo>
                    <a:cubicBezTo>
                      <a:pt x="18753" y="17884"/>
                      <a:pt x="18705" y="17801"/>
                      <a:pt x="18681" y="17729"/>
                    </a:cubicBezTo>
                    <a:lnTo>
                      <a:pt x="18062" y="18813"/>
                    </a:lnTo>
                    <a:lnTo>
                      <a:pt x="16800" y="17491"/>
                    </a:lnTo>
                    <a:lnTo>
                      <a:pt x="17681" y="15765"/>
                    </a:lnTo>
                    <a:cubicBezTo>
                      <a:pt x="17634" y="15693"/>
                      <a:pt x="17610" y="15622"/>
                      <a:pt x="17562" y="15539"/>
                    </a:cubicBezTo>
                    <a:lnTo>
                      <a:pt x="16657" y="17348"/>
                    </a:lnTo>
                    <a:lnTo>
                      <a:pt x="15538" y="16170"/>
                    </a:lnTo>
                    <a:lnTo>
                      <a:pt x="16610" y="13729"/>
                    </a:lnTo>
                    <a:cubicBezTo>
                      <a:pt x="16562" y="13657"/>
                      <a:pt x="16526" y="13574"/>
                      <a:pt x="16491" y="13503"/>
                    </a:cubicBezTo>
                    <a:lnTo>
                      <a:pt x="15395" y="16015"/>
                    </a:lnTo>
                    <a:lnTo>
                      <a:pt x="14086" y="14634"/>
                    </a:lnTo>
                    <a:lnTo>
                      <a:pt x="15431" y="11657"/>
                    </a:lnTo>
                    <a:lnTo>
                      <a:pt x="15300" y="11431"/>
                    </a:lnTo>
                    <a:lnTo>
                      <a:pt x="13919" y="14467"/>
                    </a:lnTo>
                    <a:lnTo>
                      <a:pt x="12323" y="12800"/>
                    </a:lnTo>
                    <a:lnTo>
                      <a:pt x="13966" y="9335"/>
                    </a:lnTo>
                    <a:cubicBezTo>
                      <a:pt x="13919" y="9276"/>
                      <a:pt x="13871" y="9204"/>
                      <a:pt x="13824" y="9145"/>
                    </a:cubicBezTo>
                    <a:lnTo>
                      <a:pt x="12181" y="12645"/>
                    </a:lnTo>
                    <a:lnTo>
                      <a:pt x="11133" y="11538"/>
                    </a:lnTo>
                    <a:lnTo>
                      <a:pt x="12728" y="7740"/>
                    </a:lnTo>
                    <a:cubicBezTo>
                      <a:pt x="12681" y="7680"/>
                      <a:pt x="12621" y="7621"/>
                      <a:pt x="12573" y="7561"/>
                    </a:cubicBezTo>
                    <a:lnTo>
                      <a:pt x="10990" y="11348"/>
                    </a:lnTo>
                    <a:lnTo>
                      <a:pt x="9942" y="10264"/>
                    </a:lnTo>
                    <a:lnTo>
                      <a:pt x="11490" y="6287"/>
                    </a:lnTo>
                    <a:cubicBezTo>
                      <a:pt x="11442" y="6228"/>
                      <a:pt x="11383" y="6168"/>
                      <a:pt x="11347" y="6109"/>
                    </a:cubicBezTo>
                    <a:lnTo>
                      <a:pt x="9799" y="10097"/>
                    </a:lnTo>
                    <a:lnTo>
                      <a:pt x="8680" y="8919"/>
                    </a:lnTo>
                    <a:lnTo>
                      <a:pt x="10061" y="4704"/>
                    </a:lnTo>
                    <a:cubicBezTo>
                      <a:pt x="10002" y="4644"/>
                      <a:pt x="9954" y="4585"/>
                      <a:pt x="9895" y="4549"/>
                    </a:cubicBezTo>
                    <a:lnTo>
                      <a:pt x="8513" y="8752"/>
                    </a:lnTo>
                    <a:lnTo>
                      <a:pt x="7609" y="7800"/>
                    </a:lnTo>
                    <a:lnTo>
                      <a:pt x="8882" y="3513"/>
                    </a:lnTo>
                    <a:cubicBezTo>
                      <a:pt x="8823" y="3454"/>
                      <a:pt x="8763" y="3418"/>
                      <a:pt x="8728" y="3358"/>
                    </a:cubicBezTo>
                    <a:lnTo>
                      <a:pt x="7442" y="7621"/>
                    </a:lnTo>
                    <a:lnTo>
                      <a:pt x="6132" y="6252"/>
                    </a:lnTo>
                    <a:lnTo>
                      <a:pt x="7382" y="2168"/>
                    </a:lnTo>
                    <a:lnTo>
                      <a:pt x="7204" y="2025"/>
                    </a:lnTo>
                    <a:lnTo>
                      <a:pt x="5965" y="6097"/>
                    </a:lnTo>
                    <a:lnTo>
                      <a:pt x="4644" y="4692"/>
                    </a:lnTo>
                    <a:lnTo>
                      <a:pt x="5537" y="882"/>
                    </a:lnTo>
                    <a:cubicBezTo>
                      <a:pt x="5477" y="858"/>
                      <a:pt x="5418" y="811"/>
                      <a:pt x="5346" y="775"/>
                    </a:cubicBezTo>
                    <a:lnTo>
                      <a:pt x="4465" y="4525"/>
                    </a:lnTo>
                    <a:lnTo>
                      <a:pt x="3191" y="3180"/>
                    </a:lnTo>
                    <a:lnTo>
                      <a:pt x="3441" y="49"/>
                    </a:lnTo>
                    <a:cubicBezTo>
                      <a:pt x="3370" y="37"/>
                      <a:pt x="3310" y="25"/>
                      <a:pt x="32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47" name="Google Shape;2147;p45"/>
              <p:cNvSpPr/>
              <p:nvPr/>
            </p:nvSpPr>
            <p:spPr>
              <a:xfrm>
                <a:off x="3007800" y="1870775"/>
                <a:ext cx="371800" cy="811975"/>
              </a:xfrm>
              <a:custGeom>
                <a:avLst/>
                <a:gdLst/>
                <a:ahLst/>
                <a:cxnLst/>
                <a:rect l="l" t="t" r="r" b="b"/>
                <a:pathLst>
                  <a:path w="14872" h="32479" extrusionOk="0">
                    <a:moveTo>
                      <a:pt x="3852" y="0"/>
                    </a:moveTo>
                    <a:cubicBezTo>
                      <a:pt x="3109" y="0"/>
                      <a:pt x="2456" y="221"/>
                      <a:pt x="1953" y="565"/>
                    </a:cubicBezTo>
                    <a:cubicBezTo>
                      <a:pt x="1" y="1887"/>
                      <a:pt x="3620" y="8399"/>
                      <a:pt x="5525" y="12709"/>
                    </a:cubicBezTo>
                    <a:cubicBezTo>
                      <a:pt x="7430" y="17007"/>
                      <a:pt x="10311" y="26413"/>
                      <a:pt x="10573" y="30628"/>
                    </a:cubicBezTo>
                    <a:cubicBezTo>
                      <a:pt x="10651" y="31999"/>
                      <a:pt x="10841" y="32478"/>
                      <a:pt x="11066" y="32478"/>
                    </a:cubicBezTo>
                    <a:cubicBezTo>
                      <a:pt x="11536" y="32478"/>
                      <a:pt x="12160" y="30400"/>
                      <a:pt x="12240" y="29973"/>
                    </a:cubicBezTo>
                    <a:cubicBezTo>
                      <a:pt x="12240" y="29973"/>
                      <a:pt x="14872" y="17948"/>
                      <a:pt x="11133" y="7863"/>
                    </a:cubicBezTo>
                    <a:cubicBezTo>
                      <a:pt x="8888" y="1835"/>
                      <a:pt x="5993" y="0"/>
                      <a:pt x="38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48" name="Google Shape;2148;p45"/>
              <p:cNvSpPr/>
              <p:nvPr/>
            </p:nvSpPr>
            <p:spPr>
              <a:xfrm>
                <a:off x="3041725" y="1872375"/>
                <a:ext cx="293825" cy="808775"/>
              </a:xfrm>
              <a:custGeom>
                <a:avLst/>
                <a:gdLst/>
                <a:ahLst/>
                <a:cxnLst/>
                <a:rect l="l" t="t" r="r" b="b"/>
                <a:pathLst>
                  <a:path w="11753" h="32351" extrusionOk="0">
                    <a:moveTo>
                      <a:pt x="3466" y="1"/>
                    </a:moveTo>
                    <a:lnTo>
                      <a:pt x="3239" y="2715"/>
                    </a:lnTo>
                    <a:cubicBezTo>
                      <a:pt x="2335" y="1644"/>
                      <a:pt x="1454" y="858"/>
                      <a:pt x="751" y="299"/>
                    </a:cubicBezTo>
                    <a:cubicBezTo>
                      <a:pt x="703" y="334"/>
                      <a:pt x="620" y="382"/>
                      <a:pt x="561" y="418"/>
                    </a:cubicBezTo>
                    <a:cubicBezTo>
                      <a:pt x="1251" y="953"/>
                      <a:pt x="2108" y="1715"/>
                      <a:pt x="3025" y="2787"/>
                    </a:cubicBezTo>
                    <a:lnTo>
                      <a:pt x="1" y="2132"/>
                    </a:lnTo>
                    <a:lnTo>
                      <a:pt x="1" y="2132"/>
                    </a:lnTo>
                    <a:cubicBezTo>
                      <a:pt x="1" y="2204"/>
                      <a:pt x="13" y="2287"/>
                      <a:pt x="13" y="2358"/>
                    </a:cubicBezTo>
                    <a:lnTo>
                      <a:pt x="3228" y="3061"/>
                    </a:lnTo>
                    <a:cubicBezTo>
                      <a:pt x="3740" y="3680"/>
                      <a:pt x="4252" y="4382"/>
                      <a:pt x="4775" y="5204"/>
                    </a:cubicBezTo>
                    <a:lnTo>
                      <a:pt x="775" y="5097"/>
                    </a:lnTo>
                    <a:lnTo>
                      <a:pt x="775" y="5097"/>
                    </a:lnTo>
                    <a:cubicBezTo>
                      <a:pt x="799" y="5168"/>
                      <a:pt x="823" y="5228"/>
                      <a:pt x="846" y="5299"/>
                    </a:cubicBezTo>
                    <a:lnTo>
                      <a:pt x="4906" y="5406"/>
                    </a:lnTo>
                    <a:cubicBezTo>
                      <a:pt x="5430" y="6275"/>
                      <a:pt x="5942" y="7228"/>
                      <a:pt x="6395" y="8311"/>
                    </a:cubicBezTo>
                    <a:lnTo>
                      <a:pt x="2108" y="8264"/>
                    </a:lnTo>
                    <a:lnTo>
                      <a:pt x="2108" y="8264"/>
                    </a:lnTo>
                    <a:cubicBezTo>
                      <a:pt x="2144" y="8335"/>
                      <a:pt x="2168" y="8395"/>
                      <a:pt x="2204" y="8478"/>
                    </a:cubicBezTo>
                    <a:lnTo>
                      <a:pt x="6490" y="8514"/>
                    </a:lnTo>
                    <a:cubicBezTo>
                      <a:pt x="6954" y="9621"/>
                      <a:pt x="7371" y="10836"/>
                      <a:pt x="7704" y="12181"/>
                    </a:cubicBezTo>
                    <a:lnTo>
                      <a:pt x="3799" y="11871"/>
                    </a:lnTo>
                    <a:lnTo>
                      <a:pt x="3799" y="11871"/>
                    </a:lnTo>
                    <a:cubicBezTo>
                      <a:pt x="3823" y="11943"/>
                      <a:pt x="3859" y="12014"/>
                      <a:pt x="3894" y="12074"/>
                    </a:cubicBezTo>
                    <a:lnTo>
                      <a:pt x="7764" y="12383"/>
                    </a:lnTo>
                    <a:cubicBezTo>
                      <a:pt x="7859" y="12717"/>
                      <a:pt x="7931" y="13062"/>
                      <a:pt x="8002" y="13419"/>
                    </a:cubicBezTo>
                    <a:cubicBezTo>
                      <a:pt x="8121" y="13967"/>
                      <a:pt x="8228" y="14503"/>
                      <a:pt x="8335" y="15027"/>
                    </a:cubicBezTo>
                    <a:lnTo>
                      <a:pt x="5002" y="14753"/>
                    </a:lnTo>
                    <a:lnTo>
                      <a:pt x="5002" y="14753"/>
                    </a:lnTo>
                    <a:cubicBezTo>
                      <a:pt x="5025" y="14824"/>
                      <a:pt x="5061" y="14907"/>
                      <a:pt x="5073" y="14967"/>
                    </a:cubicBezTo>
                    <a:lnTo>
                      <a:pt x="8383" y="15229"/>
                    </a:lnTo>
                    <a:cubicBezTo>
                      <a:pt x="8597" y="16289"/>
                      <a:pt x="8800" y="17289"/>
                      <a:pt x="8954" y="18217"/>
                    </a:cubicBezTo>
                    <a:lnTo>
                      <a:pt x="6133" y="18003"/>
                    </a:lnTo>
                    <a:lnTo>
                      <a:pt x="6133" y="18003"/>
                    </a:lnTo>
                    <a:cubicBezTo>
                      <a:pt x="6157" y="18075"/>
                      <a:pt x="6180" y="18146"/>
                      <a:pt x="6204" y="18205"/>
                    </a:cubicBezTo>
                    <a:lnTo>
                      <a:pt x="8990" y="18432"/>
                    </a:lnTo>
                    <a:cubicBezTo>
                      <a:pt x="9193" y="19515"/>
                      <a:pt x="9359" y="20527"/>
                      <a:pt x="9514" y="21468"/>
                    </a:cubicBezTo>
                    <a:lnTo>
                      <a:pt x="7133" y="21194"/>
                    </a:lnTo>
                    <a:lnTo>
                      <a:pt x="7133" y="21194"/>
                    </a:lnTo>
                    <a:cubicBezTo>
                      <a:pt x="7145" y="21277"/>
                      <a:pt x="7169" y="21349"/>
                      <a:pt x="7192" y="21408"/>
                    </a:cubicBezTo>
                    <a:lnTo>
                      <a:pt x="9538" y="21670"/>
                    </a:lnTo>
                    <a:cubicBezTo>
                      <a:pt x="9728" y="22920"/>
                      <a:pt x="9871" y="24040"/>
                      <a:pt x="9955" y="25063"/>
                    </a:cubicBezTo>
                    <a:lnTo>
                      <a:pt x="8109" y="24766"/>
                    </a:lnTo>
                    <a:lnTo>
                      <a:pt x="8109" y="24766"/>
                    </a:lnTo>
                    <a:cubicBezTo>
                      <a:pt x="8121" y="24849"/>
                      <a:pt x="8145" y="24921"/>
                      <a:pt x="8169" y="24992"/>
                    </a:cubicBezTo>
                    <a:lnTo>
                      <a:pt x="9990" y="25278"/>
                    </a:lnTo>
                    <a:cubicBezTo>
                      <a:pt x="10062" y="26254"/>
                      <a:pt x="10109" y="27159"/>
                      <a:pt x="10086" y="27992"/>
                    </a:cubicBezTo>
                    <a:lnTo>
                      <a:pt x="8764" y="27623"/>
                    </a:lnTo>
                    <a:lnTo>
                      <a:pt x="8812" y="27850"/>
                    </a:lnTo>
                    <a:lnTo>
                      <a:pt x="10086" y="28207"/>
                    </a:lnTo>
                    <a:cubicBezTo>
                      <a:pt x="10074" y="28933"/>
                      <a:pt x="10014" y="29624"/>
                      <a:pt x="9943" y="30278"/>
                    </a:cubicBezTo>
                    <a:lnTo>
                      <a:pt x="9133" y="30076"/>
                    </a:lnTo>
                    <a:lnTo>
                      <a:pt x="9133" y="30076"/>
                    </a:lnTo>
                    <a:cubicBezTo>
                      <a:pt x="9133" y="30159"/>
                      <a:pt x="9157" y="30231"/>
                      <a:pt x="9157" y="30302"/>
                    </a:cubicBezTo>
                    <a:lnTo>
                      <a:pt x="9907" y="30481"/>
                    </a:lnTo>
                    <a:cubicBezTo>
                      <a:pt x="9824" y="31112"/>
                      <a:pt x="9705" y="31707"/>
                      <a:pt x="9538" y="32302"/>
                    </a:cubicBezTo>
                    <a:cubicBezTo>
                      <a:pt x="9571" y="32336"/>
                      <a:pt x="9609" y="32351"/>
                      <a:pt x="9650" y="32351"/>
                    </a:cubicBezTo>
                    <a:cubicBezTo>
                      <a:pt x="9682" y="32351"/>
                      <a:pt x="9716" y="32342"/>
                      <a:pt x="9752" y="32326"/>
                    </a:cubicBezTo>
                    <a:cubicBezTo>
                      <a:pt x="9895" y="31731"/>
                      <a:pt x="10026" y="31124"/>
                      <a:pt x="10121" y="30493"/>
                    </a:cubicBezTo>
                    <a:lnTo>
                      <a:pt x="10824" y="30159"/>
                    </a:lnTo>
                    <a:cubicBezTo>
                      <a:pt x="10848" y="30052"/>
                      <a:pt x="10859" y="29969"/>
                      <a:pt x="10883" y="29909"/>
                    </a:cubicBezTo>
                    <a:lnTo>
                      <a:pt x="10883" y="29874"/>
                    </a:lnTo>
                    <a:lnTo>
                      <a:pt x="10193" y="30278"/>
                    </a:lnTo>
                    <a:cubicBezTo>
                      <a:pt x="10264" y="29635"/>
                      <a:pt x="10324" y="28981"/>
                      <a:pt x="10348" y="28266"/>
                    </a:cubicBezTo>
                    <a:lnTo>
                      <a:pt x="11252" y="27778"/>
                    </a:lnTo>
                    <a:cubicBezTo>
                      <a:pt x="11264" y="27683"/>
                      <a:pt x="11276" y="27611"/>
                      <a:pt x="11276" y="27528"/>
                    </a:cubicBezTo>
                    <a:lnTo>
                      <a:pt x="11276" y="27528"/>
                    </a:lnTo>
                    <a:lnTo>
                      <a:pt x="10348" y="28028"/>
                    </a:lnTo>
                    <a:cubicBezTo>
                      <a:pt x="10359" y="27183"/>
                      <a:pt x="10324" y="26278"/>
                      <a:pt x="10240" y="25278"/>
                    </a:cubicBezTo>
                    <a:lnTo>
                      <a:pt x="11621" y="24230"/>
                    </a:lnTo>
                    <a:cubicBezTo>
                      <a:pt x="11621" y="24147"/>
                      <a:pt x="11633" y="24051"/>
                      <a:pt x="11633" y="23968"/>
                    </a:cubicBezTo>
                    <a:lnTo>
                      <a:pt x="11633" y="23968"/>
                    </a:lnTo>
                    <a:lnTo>
                      <a:pt x="10205" y="25040"/>
                    </a:lnTo>
                    <a:cubicBezTo>
                      <a:pt x="10121" y="24016"/>
                      <a:pt x="9990" y="22897"/>
                      <a:pt x="9788" y="21658"/>
                    </a:cubicBezTo>
                    <a:lnTo>
                      <a:pt x="11752" y="19515"/>
                    </a:lnTo>
                    <a:lnTo>
                      <a:pt x="11752" y="19218"/>
                    </a:lnTo>
                    <a:lnTo>
                      <a:pt x="9752" y="21396"/>
                    </a:lnTo>
                    <a:cubicBezTo>
                      <a:pt x="9597" y="20468"/>
                      <a:pt x="9431" y="19468"/>
                      <a:pt x="9228" y="18396"/>
                    </a:cubicBezTo>
                    <a:lnTo>
                      <a:pt x="11538" y="15836"/>
                    </a:lnTo>
                    <a:cubicBezTo>
                      <a:pt x="11514" y="15753"/>
                      <a:pt x="11514" y="15658"/>
                      <a:pt x="11502" y="15562"/>
                    </a:cubicBezTo>
                    <a:lnTo>
                      <a:pt x="9169" y="18134"/>
                    </a:lnTo>
                    <a:cubicBezTo>
                      <a:pt x="8990" y="17205"/>
                      <a:pt x="8800" y="16229"/>
                      <a:pt x="8585" y="15181"/>
                    </a:cubicBezTo>
                    <a:lnTo>
                      <a:pt x="11038" y="12502"/>
                    </a:lnTo>
                    <a:cubicBezTo>
                      <a:pt x="11026" y="12419"/>
                      <a:pt x="11014" y="12348"/>
                      <a:pt x="11002" y="12252"/>
                    </a:cubicBezTo>
                    <a:lnTo>
                      <a:pt x="8538" y="14943"/>
                    </a:lnTo>
                    <a:cubicBezTo>
                      <a:pt x="8443" y="14443"/>
                      <a:pt x="8335" y="13931"/>
                      <a:pt x="8216" y="13395"/>
                    </a:cubicBezTo>
                    <a:cubicBezTo>
                      <a:pt x="8145" y="13038"/>
                      <a:pt x="8050" y="12681"/>
                      <a:pt x="7966" y="12324"/>
                    </a:cubicBezTo>
                    <a:lnTo>
                      <a:pt x="9943" y="8323"/>
                    </a:lnTo>
                    <a:lnTo>
                      <a:pt x="9847" y="8061"/>
                    </a:lnTo>
                    <a:lnTo>
                      <a:pt x="7883" y="12014"/>
                    </a:lnTo>
                    <a:cubicBezTo>
                      <a:pt x="7550" y="10705"/>
                      <a:pt x="7121" y="9514"/>
                      <a:pt x="6680" y="8430"/>
                    </a:cubicBezTo>
                    <a:lnTo>
                      <a:pt x="8395" y="4740"/>
                    </a:lnTo>
                    <a:cubicBezTo>
                      <a:pt x="8347" y="4668"/>
                      <a:pt x="8312" y="4585"/>
                      <a:pt x="8276" y="4513"/>
                    </a:cubicBezTo>
                    <a:lnTo>
                      <a:pt x="6573" y="8157"/>
                    </a:lnTo>
                    <a:cubicBezTo>
                      <a:pt x="6109" y="7085"/>
                      <a:pt x="5609" y="6156"/>
                      <a:pt x="5109" y="5299"/>
                    </a:cubicBezTo>
                    <a:lnTo>
                      <a:pt x="6014" y="1489"/>
                    </a:lnTo>
                    <a:cubicBezTo>
                      <a:pt x="5954" y="1430"/>
                      <a:pt x="5895" y="1394"/>
                      <a:pt x="5835" y="1334"/>
                    </a:cubicBezTo>
                    <a:lnTo>
                      <a:pt x="4954" y="5049"/>
                    </a:lnTo>
                    <a:cubicBezTo>
                      <a:pt x="4454" y="4263"/>
                      <a:pt x="3942" y="3561"/>
                      <a:pt x="3430" y="2954"/>
                    </a:cubicBezTo>
                    <a:lnTo>
                      <a:pt x="3680" y="60"/>
                    </a:lnTo>
                    <a:cubicBezTo>
                      <a:pt x="3597" y="48"/>
                      <a:pt x="3537" y="25"/>
                      <a:pt x="346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149" name="Google Shape;2149;p45"/>
            <p:cNvSpPr/>
            <p:nvPr/>
          </p:nvSpPr>
          <p:spPr>
            <a:xfrm rot="579196" flipH="1">
              <a:off x="1567238" y="3478349"/>
              <a:ext cx="635397" cy="549466"/>
            </a:xfrm>
            <a:custGeom>
              <a:avLst/>
              <a:gdLst/>
              <a:ahLst/>
              <a:cxnLst/>
              <a:rect l="l" t="t" r="r" b="b"/>
              <a:pathLst>
                <a:path w="16674" h="14419" extrusionOk="0">
                  <a:moveTo>
                    <a:pt x="1169" y="1"/>
                  </a:moveTo>
                  <a:cubicBezTo>
                    <a:pt x="1" y="1"/>
                    <a:pt x="91" y="1253"/>
                    <a:pt x="1791" y="3846"/>
                  </a:cubicBezTo>
                  <a:cubicBezTo>
                    <a:pt x="4648" y="8204"/>
                    <a:pt x="13459" y="14061"/>
                    <a:pt x="13459" y="14061"/>
                  </a:cubicBezTo>
                  <a:cubicBezTo>
                    <a:pt x="13824" y="14309"/>
                    <a:pt x="14186" y="14419"/>
                    <a:pt x="14517" y="14419"/>
                  </a:cubicBezTo>
                  <a:cubicBezTo>
                    <a:pt x="15828" y="14419"/>
                    <a:pt x="16673" y="12703"/>
                    <a:pt x="15447" y="11002"/>
                  </a:cubicBezTo>
                  <a:cubicBezTo>
                    <a:pt x="13899" y="8882"/>
                    <a:pt x="9768" y="4513"/>
                    <a:pt x="5196" y="1715"/>
                  </a:cubicBezTo>
                  <a:cubicBezTo>
                    <a:pt x="3344" y="581"/>
                    <a:pt x="1965" y="1"/>
                    <a:pt x="1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50" name="Google Shape;2150;p45"/>
            <p:cNvSpPr/>
            <p:nvPr/>
          </p:nvSpPr>
          <p:spPr>
            <a:xfrm rot="-1714864" flipH="1">
              <a:off x="1830465" y="3189236"/>
              <a:ext cx="1221604" cy="698370"/>
            </a:xfrm>
            <a:custGeom>
              <a:avLst/>
              <a:gdLst/>
              <a:ahLst/>
              <a:cxnLst/>
              <a:rect l="l" t="t" r="r" b="b"/>
              <a:pathLst>
                <a:path w="32058" h="18327" extrusionOk="0">
                  <a:moveTo>
                    <a:pt x="1910" y="0"/>
                  </a:moveTo>
                  <a:cubicBezTo>
                    <a:pt x="509" y="0"/>
                    <a:pt x="0" y="1160"/>
                    <a:pt x="1616" y="4447"/>
                  </a:cubicBezTo>
                  <a:cubicBezTo>
                    <a:pt x="5068" y="11472"/>
                    <a:pt x="13403" y="15413"/>
                    <a:pt x="13403" y="15413"/>
                  </a:cubicBezTo>
                  <a:cubicBezTo>
                    <a:pt x="17159" y="17342"/>
                    <a:pt x="23774" y="18326"/>
                    <a:pt x="27565" y="18326"/>
                  </a:cubicBezTo>
                  <a:cubicBezTo>
                    <a:pt x="30912" y="18326"/>
                    <a:pt x="32058" y="17559"/>
                    <a:pt x="27095" y="15996"/>
                  </a:cubicBezTo>
                  <a:cubicBezTo>
                    <a:pt x="16510" y="12662"/>
                    <a:pt x="12272" y="6042"/>
                    <a:pt x="8343" y="3078"/>
                  </a:cubicBezTo>
                  <a:cubicBezTo>
                    <a:pt x="6252" y="1500"/>
                    <a:pt x="3504" y="0"/>
                    <a:pt x="191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51" name="Google Shape;2151;p45"/>
            <p:cNvSpPr/>
            <p:nvPr/>
          </p:nvSpPr>
          <p:spPr>
            <a:xfrm rot="-1714864" flipH="1">
              <a:off x="1939605" y="3175216"/>
              <a:ext cx="1041705" cy="628864"/>
            </a:xfrm>
            <a:custGeom>
              <a:avLst/>
              <a:gdLst/>
              <a:ahLst/>
              <a:cxnLst/>
              <a:rect l="l" t="t" r="r" b="b"/>
              <a:pathLst>
                <a:path w="27337" h="16503" extrusionOk="0">
                  <a:moveTo>
                    <a:pt x="214" y="1"/>
                  </a:moveTo>
                  <a:cubicBezTo>
                    <a:pt x="143" y="13"/>
                    <a:pt x="60" y="25"/>
                    <a:pt x="0" y="60"/>
                  </a:cubicBezTo>
                  <a:cubicBezTo>
                    <a:pt x="1369" y="1489"/>
                    <a:pt x="5120" y="4763"/>
                    <a:pt x="10501" y="9204"/>
                  </a:cubicBezTo>
                  <a:cubicBezTo>
                    <a:pt x="15812" y="13598"/>
                    <a:pt x="23241" y="15658"/>
                    <a:pt x="27337" y="16503"/>
                  </a:cubicBezTo>
                  <a:cubicBezTo>
                    <a:pt x="26896" y="16336"/>
                    <a:pt x="26396" y="16158"/>
                    <a:pt x="25789" y="15967"/>
                  </a:cubicBezTo>
                  <a:cubicBezTo>
                    <a:pt x="25706" y="15931"/>
                    <a:pt x="25634" y="15919"/>
                    <a:pt x="25563" y="15884"/>
                  </a:cubicBezTo>
                  <a:cubicBezTo>
                    <a:pt x="21348" y="14860"/>
                    <a:pt x="15204" y="12836"/>
                    <a:pt x="10620" y="9061"/>
                  </a:cubicBezTo>
                  <a:cubicBezTo>
                    <a:pt x="3786" y="3406"/>
                    <a:pt x="1203" y="1013"/>
                    <a:pt x="21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52" name="Google Shape;2152;p45"/>
            <p:cNvSpPr/>
            <p:nvPr/>
          </p:nvSpPr>
          <p:spPr>
            <a:xfrm rot="-1714864" flipH="1">
              <a:off x="1892756" y="3204031"/>
              <a:ext cx="1136094" cy="659730"/>
            </a:xfrm>
            <a:custGeom>
              <a:avLst/>
              <a:gdLst/>
              <a:ahLst/>
              <a:cxnLst/>
              <a:rect l="l" t="t" r="r" b="b"/>
              <a:pathLst>
                <a:path w="29814" h="17313" extrusionOk="0">
                  <a:moveTo>
                    <a:pt x="96" y="1"/>
                  </a:moveTo>
                  <a:cubicBezTo>
                    <a:pt x="60" y="84"/>
                    <a:pt x="36" y="191"/>
                    <a:pt x="1" y="299"/>
                  </a:cubicBezTo>
                  <a:cubicBezTo>
                    <a:pt x="2072" y="4406"/>
                    <a:pt x="7323" y="11300"/>
                    <a:pt x="12073" y="13860"/>
                  </a:cubicBezTo>
                  <a:cubicBezTo>
                    <a:pt x="16467" y="16217"/>
                    <a:pt x="26849" y="17110"/>
                    <a:pt x="29635" y="17313"/>
                  </a:cubicBezTo>
                  <a:cubicBezTo>
                    <a:pt x="29719" y="17253"/>
                    <a:pt x="29778" y="17194"/>
                    <a:pt x="29814" y="17110"/>
                  </a:cubicBezTo>
                  <a:cubicBezTo>
                    <a:pt x="27313" y="16943"/>
                    <a:pt x="16610" y="16074"/>
                    <a:pt x="12181" y="13681"/>
                  </a:cubicBezTo>
                  <a:cubicBezTo>
                    <a:pt x="7394" y="11086"/>
                    <a:pt x="2084" y="4049"/>
                    <a:pt x="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53" name="Google Shape;2153;p45"/>
            <p:cNvSpPr/>
            <p:nvPr/>
          </p:nvSpPr>
          <p:spPr>
            <a:xfrm rot="-1714864" flipH="1">
              <a:off x="1886380" y="3190983"/>
              <a:ext cx="1122947" cy="660187"/>
            </a:xfrm>
            <a:custGeom>
              <a:avLst/>
              <a:gdLst/>
              <a:ahLst/>
              <a:cxnLst/>
              <a:rect l="l" t="t" r="r" b="b"/>
              <a:pathLst>
                <a:path w="29469" h="17325" extrusionOk="0">
                  <a:moveTo>
                    <a:pt x="167" y="1"/>
                  </a:moveTo>
                  <a:cubicBezTo>
                    <a:pt x="107" y="48"/>
                    <a:pt x="48" y="72"/>
                    <a:pt x="0" y="132"/>
                  </a:cubicBezTo>
                  <a:cubicBezTo>
                    <a:pt x="1524" y="1977"/>
                    <a:pt x="10656" y="12800"/>
                    <a:pt x="16526" y="14693"/>
                  </a:cubicBezTo>
                  <a:cubicBezTo>
                    <a:pt x="21122" y="16181"/>
                    <a:pt x="25087" y="16717"/>
                    <a:pt x="27980" y="17122"/>
                  </a:cubicBezTo>
                  <a:cubicBezTo>
                    <a:pt x="28516" y="17193"/>
                    <a:pt x="29016" y="17253"/>
                    <a:pt x="29468" y="17324"/>
                  </a:cubicBezTo>
                  <a:cubicBezTo>
                    <a:pt x="29397" y="17241"/>
                    <a:pt x="29313" y="17169"/>
                    <a:pt x="29194" y="17074"/>
                  </a:cubicBezTo>
                  <a:cubicBezTo>
                    <a:pt x="28813" y="17015"/>
                    <a:pt x="28420" y="16967"/>
                    <a:pt x="28004" y="16907"/>
                  </a:cubicBezTo>
                  <a:cubicBezTo>
                    <a:pt x="25110" y="16526"/>
                    <a:pt x="21169" y="15991"/>
                    <a:pt x="16586" y="14502"/>
                  </a:cubicBezTo>
                  <a:cubicBezTo>
                    <a:pt x="10775" y="12621"/>
                    <a:pt x="1691" y="1846"/>
                    <a:pt x="1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154" name="Google Shape;2154;p45"/>
            <p:cNvGrpSpPr/>
            <p:nvPr/>
          </p:nvGrpSpPr>
          <p:grpSpPr>
            <a:xfrm>
              <a:off x="2456264" y="3332112"/>
              <a:ext cx="781088" cy="745087"/>
              <a:chOff x="1948450" y="3245750"/>
              <a:chExt cx="542950" cy="517925"/>
            </a:xfrm>
          </p:grpSpPr>
          <p:sp>
            <p:nvSpPr>
              <p:cNvPr id="2155" name="Google Shape;2155;p45"/>
              <p:cNvSpPr/>
              <p:nvPr/>
            </p:nvSpPr>
            <p:spPr>
              <a:xfrm>
                <a:off x="1948450" y="3245750"/>
                <a:ext cx="542950" cy="517925"/>
              </a:xfrm>
              <a:custGeom>
                <a:avLst/>
                <a:gdLst/>
                <a:ahLst/>
                <a:cxnLst/>
                <a:rect l="l" t="t" r="r" b="b"/>
                <a:pathLst>
                  <a:path w="21718" h="20717" extrusionOk="0">
                    <a:moveTo>
                      <a:pt x="15729" y="0"/>
                    </a:moveTo>
                    <a:cubicBezTo>
                      <a:pt x="13069" y="0"/>
                      <a:pt x="11701" y="3259"/>
                      <a:pt x="11490" y="4049"/>
                    </a:cubicBezTo>
                    <a:cubicBezTo>
                      <a:pt x="11442" y="4244"/>
                      <a:pt x="11385" y="4334"/>
                      <a:pt x="11306" y="4334"/>
                    </a:cubicBezTo>
                    <a:cubicBezTo>
                      <a:pt x="11032" y="4334"/>
                      <a:pt x="10495" y="3265"/>
                      <a:pt x="9156" y="1787"/>
                    </a:cubicBezTo>
                    <a:cubicBezTo>
                      <a:pt x="8582" y="1153"/>
                      <a:pt x="7921" y="876"/>
                      <a:pt x="7272" y="876"/>
                    </a:cubicBezTo>
                    <a:cubicBezTo>
                      <a:pt x="5969" y="876"/>
                      <a:pt x="4708" y="1988"/>
                      <a:pt x="4263" y="3561"/>
                    </a:cubicBezTo>
                    <a:cubicBezTo>
                      <a:pt x="3596" y="5907"/>
                      <a:pt x="6108" y="8157"/>
                      <a:pt x="6108" y="8157"/>
                    </a:cubicBezTo>
                    <a:cubicBezTo>
                      <a:pt x="1167" y="8288"/>
                      <a:pt x="0" y="11145"/>
                      <a:pt x="643" y="13253"/>
                    </a:cubicBezTo>
                    <a:cubicBezTo>
                      <a:pt x="1007" y="14416"/>
                      <a:pt x="2635" y="14768"/>
                      <a:pt x="4172" y="14768"/>
                    </a:cubicBezTo>
                    <a:cubicBezTo>
                      <a:pt x="5403" y="14768"/>
                      <a:pt x="6576" y="14542"/>
                      <a:pt x="6989" y="14324"/>
                    </a:cubicBezTo>
                    <a:cubicBezTo>
                      <a:pt x="7207" y="14204"/>
                      <a:pt x="7366" y="14130"/>
                      <a:pt x="7484" y="14130"/>
                    </a:cubicBezTo>
                    <a:cubicBezTo>
                      <a:pt x="7859" y="14130"/>
                      <a:pt x="7830" y="14871"/>
                      <a:pt x="7966" y="17241"/>
                    </a:cubicBezTo>
                    <a:cubicBezTo>
                      <a:pt x="8105" y="19661"/>
                      <a:pt x="9789" y="20717"/>
                      <a:pt x="11348" y="20717"/>
                    </a:cubicBezTo>
                    <a:cubicBezTo>
                      <a:pt x="11791" y="20717"/>
                      <a:pt x="12224" y="20631"/>
                      <a:pt x="12609" y="20468"/>
                    </a:cubicBezTo>
                    <a:cubicBezTo>
                      <a:pt x="14347" y="19718"/>
                      <a:pt x="14347" y="16896"/>
                      <a:pt x="14145" y="15348"/>
                    </a:cubicBezTo>
                    <a:cubicBezTo>
                      <a:pt x="14062" y="14678"/>
                      <a:pt x="14123" y="14421"/>
                      <a:pt x="14404" y="14421"/>
                    </a:cubicBezTo>
                    <a:cubicBezTo>
                      <a:pt x="14773" y="14421"/>
                      <a:pt x="15521" y="14863"/>
                      <a:pt x="16824" y="15396"/>
                    </a:cubicBezTo>
                    <a:cubicBezTo>
                      <a:pt x="17371" y="15624"/>
                      <a:pt x="17926" y="15740"/>
                      <a:pt x="18455" y="15740"/>
                    </a:cubicBezTo>
                    <a:cubicBezTo>
                      <a:pt x="20138" y="15740"/>
                      <a:pt x="21562" y="14565"/>
                      <a:pt x="21634" y="12074"/>
                    </a:cubicBezTo>
                    <a:cubicBezTo>
                      <a:pt x="21717" y="8800"/>
                      <a:pt x="16693" y="8395"/>
                      <a:pt x="16157" y="8312"/>
                    </a:cubicBezTo>
                    <a:cubicBezTo>
                      <a:pt x="15598" y="8216"/>
                      <a:pt x="17050" y="7681"/>
                      <a:pt x="18503" y="5573"/>
                    </a:cubicBezTo>
                    <a:cubicBezTo>
                      <a:pt x="19967" y="3454"/>
                      <a:pt x="19336" y="573"/>
                      <a:pt x="16300" y="49"/>
                    </a:cubicBezTo>
                    <a:cubicBezTo>
                      <a:pt x="16103" y="16"/>
                      <a:pt x="15913" y="0"/>
                      <a:pt x="157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56" name="Google Shape;2156;p45"/>
              <p:cNvSpPr/>
              <p:nvPr/>
            </p:nvSpPr>
            <p:spPr>
              <a:xfrm>
                <a:off x="2062750" y="3361800"/>
                <a:ext cx="290900" cy="299675"/>
              </a:xfrm>
              <a:custGeom>
                <a:avLst/>
                <a:gdLst/>
                <a:ahLst/>
                <a:cxnLst/>
                <a:rect l="l" t="t" r="r" b="b"/>
                <a:pathLst>
                  <a:path w="11636" h="11987" extrusionOk="0">
                    <a:moveTo>
                      <a:pt x="8764" y="0"/>
                    </a:moveTo>
                    <a:cubicBezTo>
                      <a:pt x="8726" y="0"/>
                      <a:pt x="8690" y="18"/>
                      <a:pt x="8668" y="62"/>
                    </a:cubicBezTo>
                    <a:cubicBezTo>
                      <a:pt x="7978" y="1550"/>
                      <a:pt x="7299" y="3051"/>
                      <a:pt x="6608" y="4539"/>
                    </a:cubicBezTo>
                    <a:cubicBezTo>
                      <a:pt x="6596" y="4587"/>
                      <a:pt x="6584" y="4622"/>
                      <a:pt x="6549" y="4658"/>
                    </a:cubicBezTo>
                    <a:lnTo>
                      <a:pt x="6549" y="967"/>
                    </a:lnTo>
                    <a:cubicBezTo>
                      <a:pt x="6549" y="890"/>
                      <a:pt x="6486" y="851"/>
                      <a:pt x="6424" y="851"/>
                    </a:cubicBezTo>
                    <a:cubicBezTo>
                      <a:pt x="6361" y="851"/>
                      <a:pt x="6299" y="890"/>
                      <a:pt x="6299" y="967"/>
                    </a:cubicBezTo>
                    <a:lnTo>
                      <a:pt x="6299" y="4646"/>
                    </a:lnTo>
                    <a:cubicBezTo>
                      <a:pt x="5822" y="3563"/>
                      <a:pt x="5334" y="2491"/>
                      <a:pt x="4858" y="1408"/>
                    </a:cubicBezTo>
                    <a:cubicBezTo>
                      <a:pt x="4775" y="1229"/>
                      <a:pt x="4691" y="1050"/>
                      <a:pt x="4620" y="848"/>
                    </a:cubicBezTo>
                    <a:cubicBezTo>
                      <a:pt x="4595" y="805"/>
                      <a:pt x="4557" y="787"/>
                      <a:pt x="4520" y="787"/>
                    </a:cubicBezTo>
                    <a:cubicBezTo>
                      <a:pt x="4433" y="787"/>
                      <a:pt x="4344" y="883"/>
                      <a:pt x="4394" y="991"/>
                    </a:cubicBezTo>
                    <a:lnTo>
                      <a:pt x="5953" y="4515"/>
                    </a:lnTo>
                    <a:lnTo>
                      <a:pt x="3144" y="1253"/>
                    </a:lnTo>
                    <a:cubicBezTo>
                      <a:pt x="2977" y="1062"/>
                      <a:pt x="2810" y="884"/>
                      <a:pt x="2667" y="693"/>
                    </a:cubicBezTo>
                    <a:cubicBezTo>
                      <a:pt x="2642" y="665"/>
                      <a:pt x="2613" y="654"/>
                      <a:pt x="2584" y="654"/>
                    </a:cubicBezTo>
                    <a:cubicBezTo>
                      <a:pt x="2488" y="654"/>
                      <a:pt x="2397" y="780"/>
                      <a:pt x="2489" y="872"/>
                    </a:cubicBezTo>
                    <a:cubicBezTo>
                      <a:pt x="3620" y="2181"/>
                      <a:pt x="4739" y="3467"/>
                      <a:pt x="5870" y="4777"/>
                    </a:cubicBezTo>
                    <a:cubicBezTo>
                      <a:pt x="5942" y="4872"/>
                      <a:pt x="6025" y="4979"/>
                      <a:pt x="6108" y="5063"/>
                    </a:cubicBezTo>
                    <a:cubicBezTo>
                      <a:pt x="4941" y="4634"/>
                      <a:pt x="3787" y="4206"/>
                      <a:pt x="2620" y="3789"/>
                    </a:cubicBezTo>
                    <a:cubicBezTo>
                      <a:pt x="2602" y="3783"/>
                      <a:pt x="2586" y="3780"/>
                      <a:pt x="2571" y="3780"/>
                    </a:cubicBezTo>
                    <a:cubicBezTo>
                      <a:pt x="2443" y="3780"/>
                      <a:pt x="2410" y="3986"/>
                      <a:pt x="2548" y="4039"/>
                    </a:cubicBezTo>
                    <a:cubicBezTo>
                      <a:pt x="3667" y="4456"/>
                      <a:pt x="4775" y="4860"/>
                      <a:pt x="5894" y="5277"/>
                    </a:cubicBezTo>
                    <a:cubicBezTo>
                      <a:pt x="4239" y="5408"/>
                      <a:pt x="2608" y="5527"/>
                      <a:pt x="953" y="5658"/>
                    </a:cubicBezTo>
                    <a:cubicBezTo>
                      <a:pt x="691" y="5670"/>
                      <a:pt x="417" y="5706"/>
                      <a:pt x="167" y="5718"/>
                    </a:cubicBezTo>
                    <a:cubicBezTo>
                      <a:pt x="8" y="5729"/>
                      <a:pt x="1" y="5969"/>
                      <a:pt x="146" y="5969"/>
                    </a:cubicBezTo>
                    <a:cubicBezTo>
                      <a:pt x="153" y="5969"/>
                      <a:pt x="160" y="5969"/>
                      <a:pt x="167" y="5968"/>
                    </a:cubicBezTo>
                    <a:cubicBezTo>
                      <a:pt x="1953" y="5837"/>
                      <a:pt x="3751" y="5694"/>
                      <a:pt x="5537" y="5551"/>
                    </a:cubicBezTo>
                    <a:lnTo>
                      <a:pt x="5537" y="5551"/>
                    </a:lnTo>
                    <a:lnTo>
                      <a:pt x="2143" y="6765"/>
                    </a:lnTo>
                    <a:lnTo>
                      <a:pt x="1524" y="6980"/>
                    </a:lnTo>
                    <a:cubicBezTo>
                      <a:pt x="1380" y="7035"/>
                      <a:pt x="1422" y="7245"/>
                      <a:pt x="1563" y="7245"/>
                    </a:cubicBezTo>
                    <a:cubicBezTo>
                      <a:pt x="1573" y="7245"/>
                      <a:pt x="1584" y="7244"/>
                      <a:pt x="1596" y="7242"/>
                    </a:cubicBezTo>
                    <a:cubicBezTo>
                      <a:pt x="3036" y="6730"/>
                      <a:pt x="4465" y="6206"/>
                      <a:pt x="5906" y="5706"/>
                    </a:cubicBezTo>
                    <a:cubicBezTo>
                      <a:pt x="5930" y="5706"/>
                      <a:pt x="5942" y="5694"/>
                      <a:pt x="5953" y="5694"/>
                    </a:cubicBezTo>
                    <a:cubicBezTo>
                      <a:pt x="5108" y="6468"/>
                      <a:pt x="4275" y="7253"/>
                      <a:pt x="3429" y="8027"/>
                    </a:cubicBezTo>
                    <a:cubicBezTo>
                      <a:pt x="3338" y="8119"/>
                      <a:pt x="3422" y="8245"/>
                      <a:pt x="3520" y="8245"/>
                    </a:cubicBezTo>
                    <a:cubicBezTo>
                      <a:pt x="3549" y="8245"/>
                      <a:pt x="3580" y="8234"/>
                      <a:pt x="3608" y="8206"/>
                    </a:cubicBezTo>
                    <a:cubicBezTo>
                      <a:pt x="4525" y="7337"/>
                      <a:pt x="5465" y="6491"/>
                      <a:pt x="6382" y="5634"/>
                    </a:cubicBezTo>
                    <a:lnTo>
                      <a:pt x="6382" y="5634"/>
                    </a:lnTo>
                    <a:cubicBezTo>
                      <a:pt x="5953" y="6837"/>
                      <a:pt x="5525" y="8027"/>
                      <a:pt x="5108" y="9230"/>
                    </a:cubicBezTo>
                    <a:cubicBezTo>
                      <a:pt x="5037" y="9420"/>
                      <a:pt x="4977" y="9623"/>
                      <a:pt x="4894" y="9813"/>
                    </a:cubicBezTo>
                    <a:cubicBezTo>
                      <a:pt x="4858" y="9913"/>
                      <a:pt x="4938" y="9974"/>
                      <a:pt x="5020" y="9974"/>
                    </a:cubicBezTo>
                    <a:cubicBezTo>
                      <a:pt x="5075" y="9974"/>
                      <a:pt x="5132" y="9947"/>
                      <a:pt x="5156" y="9885"/>
                    </a:cubicBezTo>
                    <a:cubicBezTo>
                      <a:pt x="5632" y="8551"/>
                      <a:pt x="6108" y="7206"/>
                      <a:pt x="6584" y="5884"/>
                    </a:cubicBezTo>
                    <a:cubicBezTo>
                      <a:pt x="6584" y="5872"/>
                      <a:pt x="6584" y="5872"/>
                      <a:pt x="6596" y="5849"/>
                    </a:cubicBezTo>
                    <a:cubicBezTo>
                      <a:pt x="6763" y="7575"/>
                      <a:pt x="6918" y="9325"/>
                      <a:pt x="7085" y="11052"/>
                    </a:cubicBezTo>
                    <a:cubicBezTo>
                      <a:pt x="7120" y="11314"/>
                      <a:pt x="7132" y="11599"/>
                      <a:pt x="7156" y="11861"/>
                    </a:cubicBezTo>
                    <a:cubicBezTo>
                      <a:pt x="7168" y="11945"/>
                      <a:pt x="7236" y="11986"/>
                      <a:pt x="7300" y="11986"/>
                    </a:cubicBezTo>
                    <a:cubicBezTo>
                      <a:pt x="7364" y="11986"/>
                      <a:pt x="7424" y="11945"/>
                      <a:pt x="7418" y="11861"/>
                    </a:cubicBezTo>
                    <a:cubicBezTo>
                      <a:pt x="7239" y="9932"/>
                      <a:pt x="7037" y="8015"/>
                      <a:pt x="6858" y="6075"/>
                    </a:cubicBezTo>
                    <a:cubicBezTo>
                      <a:pt x="6858" y="6027"/>
                      <a:pt x="6846" y="5991"/>
                      <a:pt x="6846" y="5944"/>
                    </a:cubicBezTo>
                    <a:lnTo>
                      <a:pt x="6846" y="5944"/>
                    </a:lnTo>
                    <a:lnTo>
                      <a:pt x="8228" y="8754"/>
                    </a:lnTo>
                    <a:cubicBezTo>
                      <a:pt x="8253" y="8801"/>
                      <a:pt x="8291" y="8821"/>
                      <a:pt x="8329" y="8821"/>
                    </a:cubicBezTo>
                    <a:cubicBezTo>
                      <a:pt x="8416" y="8821"/>
                      <a:pt x="8503" y="8722"/>
                      <a:pt x="8454" y="8623"/>
                    </a:cubicBezTo>
                    <a:lnTo>
                      <a:pt x="7251" y="6170"/>
                    </a:lnTo>
                    <a:lnTo>
                      <a:pt x="7251" y="6170"/>
                    </a:lnTo>
                    <a:cubicBezTo>
                      <a:pt x="7966" y="6825"/>
                      <a:pt x="8680" y="7492"/>
                      <a:pt x="9394" y="8146"/>
                    </a:cubicBezTo>
                    <a:cubicBezTo>
                      <a:pt x="9537" y="8277"/>
                      <a:pt x="9680" y="8408"/>
                      <a:pt x="9823" y="8551"/>
                    </a:cubicBezTo>
                    <a:cubicBezTo>
                      <a:pt x="9849" y="8577"/>
                      <a:pt x="9877" y="8588"/>
                      <a:pt x="9905" y="8588"/>
                    </a:cubicBezTo>
                    <a:cubicBezTo>
                      <a:pt x="10005" y="8588"/>
                      <a:pt x="10095" y="8447"/>
                      <a:pt x="10002" y="8373"/>
                    </a:cubicBezTo>
                    <a:lnTo>
                      <a:pt x="6965" y="5551"/>
                    </a:lnTo>
                    <a:lnTo>
                      <a:pt x="6942" y="5527"/>
                    </a:lnTo>
                    <a:lnTo>
                      <a:pt x="6942" y="5515"/>
                    </a:lnTo>
                    <a:cubicBezTo>
                      <a:pt x="8228" y="6110"/>
                      <a:pt x="9513" y="6706"/>
                      <a:pt x="10811" y="7277"/>
                    </a:cubicBezTo>
                    <a:cubicBezTo>
                      <a:pt x="11002" y="7373"/>
                      <a:pt x="11204" y="7456"/>
                      <a:pt x="11407" y="7551"/>
                    </a:cubicBezTo>
                    <a:cubicBezTo>
                      <a:pt x="11421" y="7561"/>
                      <a:pt x="11436" y="7565"/>
                      <a:pt x="11451" y="7565"/>
                    </a:cubicBezTo>
                    <a:cubicBezTo>
                      <a:pt x="11547" y="7565"/>
                      <a:pt x="11636" y="7388"/>
                      <a:pt x="11502" y="7337"/>
                    </a:cubicBezTo>
                    <a:cubicBezTo>
                      <a:pt x="10168" y="6730"/>
                      <a:pt x="8823" y="6110"/>
                      <a:pt x="7477" y="5491"/>
                    </a:cubicBezTo>
                    <a:lnTo>
                      <a:pt x="7477" y="5491"/>
                    </a:lnTo>
                    <a:cubicBezTo>
                      <a:pt x="8430" y="5527"/>
                      <a:pt x="9382" y="5551"/>
                      <a:pt x="10335" y="5575"/>
                    </a:cubicBezTo>
                    <a:cubicBezTo>
                      <a:pt x="10514" y="5575"/>
                      <a:pt x="10692" y="5587"/>
                      <a:pt x="10871" y="5587"/>
                    </a:cubicBezTo>
                    <a:cubicBezTo>
                      <a:pt x="11026" y="5587"/>
                      <a:pt x="11026" y="5337"/>
                      <a:pt x="10871" y="5337"/>
                    </a:cubicBezTo>
                    <a:cubicBezTo>
                      <a:pt x="9632" y="5301"/>
                      <a:pt x="8406" y="5253"/>
                      <a:pt x="7180" y="5229"/>
                    </a:cubicBezTo>
                    <a:cubicBezTo>
                      <a:pt x="7775" y="5110"/>
                      <a:pt x="8382" y="4991"/>
                      <a:pt x="8978" y="4848"/>
                    </a:cubicBezTo>
                    <a:cubicBezTo>
                      <a:pt x="9097" y="4825"/>
                      <a:pt x="9216" y="4813"/>
                      <a:pt x="9335" y="4777"/>
                    </a:cubicBezTo>
                    <a:cubicBezTo>
                      <a:pt x="9494" y="4754"/>
                      <a:pt x="9425" y="4525"/>
                      <a:pt x="9284" y="4525"/>
                    </a:cubicBezTo>
                    <a:cubicBezTo>
                      <a:pt x="9277" y="4525"/>
                      <a:pt x="9270" y="4526"/>
                      <a:pt x="9263" y="4527"/>
                    </a:cubicBezTo>
                    <a:cubicBezTo>
                      <a:pt x="8680" y="4646"/>
                      <a:pt x="8108" y="4765"/>
                      <a:pt x="7537" y="4872"/>
                    </a:cubicBezTo>
                    <a:cubicBezTo>
                      <a:pt x="8323" y="4348"/>
                      <a:pt x="9097" y="3825"/>
                      <a:pt x="9883" y="3301"/>
                    </a:cubicBezTo>
                    <a:cubicBezTo>
                      <a:pt x="10037" y="3205"/>
                      <a:pt x="10180" y="3098"/>
                      <a:pt x="10347" y="3003"/>
                    </a:cubicBezTo>
                    <a:cubicBezTo>
                      <a:pt x="10456" y="2934"/>
                      <a:pt x="10392" y="2766"/>
                      <a:pt x="10285" y="2766"/>
                    </a:cubicBezTo>
                    <a:cubicBezTo>
                      <a:pt x="10263" y="2766"/>
                      <a:pt x="10240" y="2773"/>
                      <a:pt x="10216" y="2789"/>
                    </a:cubicBezTo>
                    <a:cubicBezTo>
                      <a:pt x="9144" y="3503"/>
                      <a:pt x="8085" y="4194"/>
                      <a:pt x="7013" y="4908"/>
                    </a:cubicBezTo>
                    <a:cubicBezTo>
                      <a:pt x="6965" y="4944"/>
                      <a:pt x="6906" y="4968"/>
                      <a:pt x="6858" y="5015"/>
                    </a:cubicBezTo>
                    <a:cubicBezTo>
                      <a:pt x="6835" y="5015"/>
                      <a:pt x="6799" y="5027"/>
                      <a:pt x="6775" y="5027"/>
                    </a:cubicBezTo>
                    <a:lnTo>
                      <a:pt x="8644" y="2979"/>
                    </a:lnTo>
                    <a:cubicBezTo>
                      <a:pt x="8751" y="2860"/>
                      <a:pt x="8859" y="2753"/>
                      <a:pt x="8966" y="2634"/>
                    </a:cubicBezTo>
                    <a:cubicBezTo>
                      <a:pt x="9056" y="2543"/>
                      <a:pt x="8961" y="2411"/>
                      <a:pt x="8868" y="2411"/>
                    </a:cubicBezTo>
                    <a:cubicBezTo>
                      <a:pt x="8839" y="2411"/>
                      <a:pt x="8810" y="2424"/>
                      <a:pt x="8787" y="2455"/>
                    </a:cubicBezTo>
                    <a:cubicBezTo>
                      <a:pt x="8156" y="3158"/>
                      <a:pt x="7513" y="3836"/>
                      <a:pt x="6894" y="4539"/>
                    </a:cubicBezTo>
                    <a:lnTo>
                      <a:pt x="8585" y="836"/>
                    </a:lnTo>
                    <a:cubicBezTo>
                      <a:pt x="8692" y="634"/>
                      <a:pt x="8787" y="407"/>
                      <a:pt x="8882" y="193"/>
                    </a:cubicBezTo>
                    <a:cubicBezTo>
                      <a:pt x="8940" y="94"/>
                      <a:pt x="8849" y="0"/>
                      <a:pt x="87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57" name="Google Shape;2157;p45"/>
              <p:cNvSpPr/>
              <p:nvPr/>
            </p:nvSpPr>
            <p:spPr>
              <a:xfrm>
                <a:off x="2154125" y="3442475"/>
                <a:ext cx="140825" cy="116900"/>
              </a:xfrm>
              <a:custGeom>
                <a:avLst/>
                <a:gdLst/>
                <a:ahLst/>
                <a:cxnLst/>
                <a:rect l="l" t="t" r="r" b="b"/>
                <a:pathLst>
                  <a:path w="5633" h="4676" extrusionOk="0">
                    <a:moveTo>
                      <a:pt x="4000" y="0"/>
                    </a:moveTo>
                    <a:cubicBezTo>
                      <a:pt x="3482" y="0"/>
                      <a:pt x="3057" y="421"/>
                      <a:pt x="2822" y="836"/>
                    </a:cubicBezTo>
                    <a:cubicBezTo>
                      <a:pt x="2764" y="938"/>
                      <a:pt x="2701" y="979"/>
                      <a:pt x="2634" y="979"/>
                    </a:cubicBezTo>
                    <a:cubicBezTo>
                      <a:pt x="2336" y="979"/>
                      <a:pt x="1964" y="134"/>
                      <a:pt x="1584" y="86"/>
                    </a:cubicBezTo>
                    <a:cubicBezTo>
                      <a:pt x="1565" y="83"/>
                      <a:pt x="1547" y="82"/>
                      <a:pt x="1530" y="82"/>
                    </a:cubicBezTo>
                    <a:cubicBezTo>
                      <a:pt x="1101" y="82"/>
                      <a:pt x="1029" y="762"/>
                      <a:pt x="1429" y="1288"/>
                    </a:cubicBezTo>
                    <a:cubicBezTo>
                      <a:pt x="1858" y="1836"/>
                      <a:pt x="1691" y="2014"/>
                      <a:pt x="1691" y="2014"/>
                    </a:cubicBezTo>
                    <a:cubicBezTo>
                      <a:pt x="1501" y="2193"/>
                      <a:pt x="1108" y="1991"/>
                      <a:pt x="560" y="2324"/>
                    </a:cubicBezTo>
                    <a:cubicBezTo>
                      <a:pt x="1" y="2681"/>
                      <a:pt x="465" y="3241"/>
                      <a:pt x="1239" y="3372"/>
                    </a:cubicBezTo>
                    <a:cubicBezTo>
                      <a:pt x="1368" y="3393"/>
                      <a:pt x="1477" y="3401"/>
                      <a:pt x="1569" y="3401"/>
                    </a:cubicBezTo>
                    <a:cubicBezTo>
                      <a:pt x="1815" y="3401"/>
                      <a:pt x="1942" y="3345"/>
                      <a:pt x="2018" y="3345"/>
                    </a:cubicBezTo>
                    <a:cubicBezTo>
                      <a:pt x="2084" y="3345"/>
                      <a:pt x="2111" y="3388"/>
                      <a:pt x="2144" y="3550"/>
                    </a:cubicBezTo>
                    <a:cubicBezTo>
                      <a:pt x="2219" y="3925"/>
                      <a:pt x="2448" y="4675"/>
                      <a:pt x="2909" y="4675"/>
                    </a:cubicBezTo>
                    <a:cubicBezTo>
                      <a:pt x="2960" y="4675"/>
                      <a:pt x="3015" y="4666"/>
                      <a:pt x="3072" y="4646"/>
                    </a:cubicBezTo>
                    <a:cubicBezTo>
                      <a:pt x="3656" y="4455"/>
                      <a:pt x="3370" y="3848"/>
                      <a:pt x="3382" y="3312"/>
                    </a:cubicBezTo>
                    <a:cubicBezTo>
                      <a:pt x="3382" y="3177"/>
                      <a:pt x="3443" y="3130"/>
                      <a:pt x="3546" y="3130"/>
                    </a:cubicBezTo>
                    <a:cubicBezTo>
                      <a:pt x="3770" y="3130"/>
                      <a:pt x="4190" y="3354"/>
                      <a:pt x="4589" y="3354"/>
                    </a:cubicBezTo>
                    <a:cubicBezTo>
                      <a:pt x="4728" y="3354"/>
                      <a:pt x="4865" y="3326"/>
                      <a:pt x="4989" y="3253"/>
                    </a:cubicBezTo>
                    <a:cubicBezTo>
                      <a:pt x="5632" y="2860"/>
                      <a:pt x="4680" y="2133"/>
                      <a:pt x="4323" y="1871"/>
                    </a:cubicBezTo>
                    <a:cubicBezTo>
                      <a:pt x="3965" y="1598"/>
                      <a:pt x="5287" y="562"/>
                      <a:pt x="4525" y="145"/>
                    </a:cubicBezTo>
                    <a:cubicBezTo>
                      <a:pt x="4342" y="44"/>
                      <a:pt x="4166" y="0"/>
                      <a:pt x="40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58" name="Google Shape;2158;p45"/>
              <p:cNvSpPr/>
              <p:nvPr/>
            </p:nvSpPr>
            <p:spPr>
              <a:xfrm>
                <a:off x="2203800" y="3478175"/>
                <a:ext cx="44400" cy="29250"/>
              </a:xfrm>
              <a:custGeom>
                <a:avLst/>
                <a:gdLst/>
                <a:ahLst/>
                <a:cxnLst/>
                <a:rect l="l" t="t" r="r" b="b"/>
                <a:pathLst>
                  <a:path w="1776" h="1170" extrusionOk="0">
                    <a:moveTo>
                      <a:pt x="872" y="1"/>
                    </a:moveTo>
                    <a:cubicBezTo>
                      <a:pt x="288" y="1"/>
                      <a:pt x="0" y="425"/>
                      <a:pt x="264" y="872"/>
                    </a:cubicBezTo>
                    <a:cubicBezTo>
                      <a:pt x="422" y="1115"/>
                      <a:pt x="648" y="1170"/>
                      <a:pt x="820" y="1170"/>
                    </a:cubicBezTo>
                    <a:cubicBezTo>
                      <a:pt x="959" y="1170"/>
                      <a:pt x="1062" y="1134"/>
                      <a:pt x="1062" y="1134"/>
                    </a:cubicBezTo>
                    <a:cubicBezTo>
                      <a:pt x="1776" y="860"/>
                      <a:pt x="1562" y="51"/>
                      <a:pt x="942" y="3"/>
                    </a:cubicBezTo>
                    <a:cubicBezTo>
                      <a:pt x="918" y="2"/>
                      <a:pt x="895" y="1"/>
                      <a:pt x="8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2159" name="Google Shape;2159;p45"/>
          <p:cNvGrpSpPr/>
          <p:nvPr/>
        </p:nvGrpSpPr>
        <p:grpSpPr>
          <a:xfrm rot="5914107" flipH="1">
            <a:off x="2705971" y="3733423"/>
            <a:ext cx="2037456" cy="1861517"/>
            <a:chOff x="2171813" y="4014950"/>
            <a:chExt cx="2037329" cy="1861401"/>
          </a:xfrm>
        </p:grpSpPr>
        <p:sp>
          <p:nvSpPr>
            <p:cNvPr id="2160" name="Google Shape;2160;p45"/>
            <p:cNvSpPr/>
            <p:nvPr/>
          </p:nvSpPr>
          <p:spPr>
            <a:xfrm>
              <a:off x="2311682" y="4390899"/>
              <a:ext cx="1472606" cy="1334359"/>
            </a:xfrm>
            <a:custGeom>
              <a:avLst/>
              <a:gdLst/>
              <a:ahLst/>
              <a:cxnLst/>
              <a:rect l="l" t="t" r="r" b="b"/>
              <a:pathLst>
                <a:path w="30827" h="27933" extrusionOk="0">
                  <a:moveTo>
                    <a:pt x="30612" y="1"/>
                  </a:moveTo>
                  <a:cubicBezTo>
                    <a:pt x="15170" y="8895"/>
                    <a:pt x="144" y="27492"/>
                    <a:pt x="1" y="27683"/>
                  </a:cubicBezTo>
                  <a:lnTo>
                    <a:pt x="322" y="27933"/>
                  </a:lnTo>
                  <a:cubicBezTo>
                    <a:pt x="477" y="27754"/>
                    <a:pt x="15443" y="9216"/>
                    <a:pt x="30826" y="358"/>
                  </a:cubicBezTo>
                  <a:lnTo>
                    <a:pt x="3061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1" name="Google Shape;2161;p45"/>
            <p:cNvSpPr/>
            <p:nvPr/>
          </p:nvSpPr>
          <p:spPr>
            <a:xfrm>
              <a:off x="3700630" y="4122575"/>
              <a:ext cx="508512" cy="331572"/>
            </a:xfrm>
            <a:custGeom>
              <a:avLst/>
              <a:gdLst/>
              <a:ahLst/>
              <a:cxnLst/>
              <a:rect l="l" t="t" r="r" b="b"/>
              <a:pathLst>
                <a:path w="10645" h="6941" extrusionOk="0">
                  <a:moveTo>
                    <a:pt x="8674" y="1"/>
                  </a:moveTo>
                  <a:cubicBezTo>
                    <a:pt x="7611" y="1"/>
                    <a:pt x="5958" y="661"/>
                    <a:pt x="3727" y="2284"/>
                  </a:cubicBezTo>
                  <a:cubicBezTo>
                    <a:pt x="179" y="4856"/>
                    <a:pt x="0" y="6773"/>
                    <a:pt x="0" y="6773"/>
                  </a:cubicBezTo>
                  <a:cubicBezTo>
                    <a:pt x="63" y="6890"/>
                    <a:pt x="211" y="6941"/>
                    <a:pt x="419" y="6941"/>
                  </a:cubicBezTo>
                  <a:cubicBezTo>
                    <a:pt x="1537" y="6941"/>
                    <a:pt x="4384" y="5472"/>
                    <a:pt x="5036" y="5070"/>
                  </a:cubicBezTo>
                  <a:cubicBezTo>
                    <a:pt x="5822" y="4606"/>
                    <a:pt x="10644" y="1915"/>
                    <a:pt x="9930" y="617"/>
                  </a:cubicBezTo>
                  <a:cubicBezTo>
                    <a:pt x="9715" y="226"/>
                    <a:pt x="9295" y="1"/>
                    <a:pt x="86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2" name="Google Shape;2162;p45"/>
            <p:cNvSpPr/>
            <p:nvPr/>
          </p:nvSpPr>
          <p:spPr>
            <a:xfrm>
              <a:off x="3395765" y="4015093"/>
              <a:ext cx="203644" cy="513528"/>
            </a:xfrm>
            <a:custGeom>
              <a:avLst/>
              <a:gdLst/>
              <a:ahLst/>
              <a:cxnLst/>
              <a:rect l="l" t="t" r="r" b="b"/>
              <a:pathLst>
                <a:path w="4263" h="10750" extrusionOk="0">
                  <a:moveTo>
                    <a:pt x="1693" y="0"/>
                  </a:moveTo>
                  <a:cubicBezTo>
                    <a:pt x="1616" y="0"/>
                    <a:pt x="1544" y="14"/>
                    <a:pt x="1477" y="34"/>
                  </a:cubicBezTo>
                  <a:cubicBezTo>
                    <a:pt x="977" y="188"/>
                    <a:pt x="119" y="1462"/>
                    <a:pt x="60" y="2879"/>
                  </a:cubicBezTo>
                  <a:cubicBezTo>
                    <a:pt x="0" y="4308"/>
                    <a:pt x="834" y="7832"/>
                    <a:pt x="1560" y="9320"/>
                  </a:cubicBezTo>
                  <a:cubicBezTo>
                    <a:pt x="2253" y="10707"/>
                    <a:pt x="2842" y="10749"/>
                    <a:pt x="2911" y="10749"/>
                  </a:cubicBezTo>
                  <a:cubicBezTo>
                    <a:pt x="2915" y="10749"/>
                    <a:pt x="2917" y="10749"/>
                    <a:pt x="2917" y="10749"/>
                  </a:cubicBezTo>
                  <a:cubicBezTo>
                    <a:pt x="4263" y="10416"/>
                    <a:pt x="3679" y="6761"/>
                    <a:pt x="3203" y="3427"/>
                  </a:cubicBezTo>
                  <a:cubicBezTo>
                    <a:pt x="2792" y="532"/>
                    <a:pt x="2169" y="0"/>
                    <a:pt x="16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3" name="Google Shape;2163;p45"/>
            <p:cNvSpPr/>
            <p:nvPr/>
          </p:nvSpPr>
          <p:spPr>
            <a:xfrm>
              <a:off x="3544615" y="4556087"/>
              <a:ext cx="459213" cy="266843"/>
            </a:xfrm>
            <a:custGeom>
              <a:avLst/>
              <a:gdLst/>
              <a:ahLst/>
              <a:cxnLst/>
              <a:rect l="l" t="t" r="r" b="b"/>
              <a:pathLst>
                <a:path w="9613" h="5586" extrusionOk="0">
                  <a:moveTo>
                    <a:pt x="865" y="0"/>
                  </a:moveTo>
                  <a:cubicBezTo>
                    <a:pt x="345" y="0"/>
                    <a:pt x="1" y="163"/>
                    <a:pt x="409" y="722"/>
                  </a:cubicBezTo>
                  <a:cubicBezTo>
                    <a:pt x="409" y="722"/>
                    <a:pt x="4016" y="4127"/>
                    <a:pt x="6040" y="5080"/>
                  </a:cubicBezTo>
                  <a:cubicBezTo>
                    <a:pt x="6830" y="5451"/>
                    <a:pt x="7442" y="5586"/>
                    <a:pt x="7915" y="5586"/>
                  </a:cubicBezTo>
                  <a:cubicBezTo>
                    <a:pt x="8655" y="5586"/>
                    <a:pt x="9056" y="5258"/>
                    <a:pt x="9267" y="4996"/>
                  </a:cubicBezTo>
                  <a:cubicBezTo>
                    <a:pt x="9612" y="4568"/>
                    <a:pt x="9386" y="3627"/>
                    <a:pt x="8326" y="2901"/>
                  </a:cubicBezTo>
                  <a:cubicBezTo>
                    <a:pt x="7278" y="2163"/>
                    <a:pt x="2956" y="412"/>
                    <a:pt x="2171" y="198"/>
                  </a:cubicBezTo>
                  <a:cubicBezTo>
                    <a:pt x="1824" y="107"/>
                    <a:pt x="1286" y="0"/>
                    <a:pt x="8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4" name="Google Shape;2164;p45"/>
            <p:cNvSpPr/>
            <p:nvPr/>
          </p:nvSpPr>
          <p:spPr>
            <a:xfrm>
              <a:off x="3369157" y="4684110"/>
              <a:ext cx="432510" cy="209710"/>
            </a:xfrm>
            <a:custGeom>
              <a:avLst/>
              <a:gdLst/>
              <a:ahLst/>
              <a:cxnLst/>
              <a:rect l="l" t="t" r="r" b="b"/>
              <a:pathLst>
                <a:path w="9054" h="4390" extrusionOk="0">
                  <a:moveTo>
                    <a:pt x="1278" y="1"/>
                  </a:moveTo>
                  <a:cubicBezTo>
                    <a:pt x="496" y="1"/>
                    <a:pt x="0" y="167"/>
                    <a:pt x="260" y="590"/>
                  </a:cubicBezTo>
                  <a:cubicBezTo>
                    <a:pt x="260" y="590"/>
                    <a:pt x="2331" y="2804"/>
                    <a:pt x="5736" y="3971"/>
                  </a:cubicBezTo>
                  <a:cubicBezTo>
                    <a:pt x="6625" y="4273"/>
                    <a:pt x="7271" y="4390"/>
                    <a:pt x="7736" y="4390"/>
                  </a:cubicBezTo>
                  <a:cubicBezTo>
                    <a:pt x="9054" y="4390"/>
                    <a:pt x="8919" y="3448"/>
                    <a:pt x="8725" y="3078"/>
                  </a:cubicBezTo>
                  <a:cubicBezTo>
                    <a:pt x="8475" y="2566"/>
                    <a:pt x="6034" y="1030"/>
                    <a:pt x="4296" y="495"/>
                  </a:cubicBezTo>
                  <a:cubicBezTo>
                    <a:pt x="3368" y="206"/>
                    <a:pt x="2147" y="1"/>
                    <a:pt x="12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5" name="Google Shape;2165;p45"/>
            <p:cNvSpPr/>
            <p:nvPr/>
          </p:nvSpPr>
          <p:spPr>
            <a:xfrm>
              <a:off x="3068161" y="4113356"/>
              <a:ext cx="282130" cy="550836"/>
            </a:xfrm>
            <a:custGeom>
              <a:avLst/>
              <a:gdLst/>
              <a:ahLst/>
              <a:cxnLst/>
              <a:rect l="l" t="t" r="r" b="b"/>
              <a:pathLst>
                <a:path w="5906" h="11531" extrusionOk="0">
                  <a:moveTo>
                    <a:pt x="1844" y="1"/>
                  </a:moveTo>
                  <a:cubicBezTo>
                    <a:pt x="1752" y="1"/>
                    <a:pt x="1654" y="12"/>
                    <a:pt x="1548" y="36"/>
                  </a:cubicBezTo>
                  <a:cubicBezTo>
                    <a:pt x="238" y="334"/>
                    <a:pt x="0" y="2013"/>
                    <a:pt x="1048" y="5406"/>
                  </a:cubicBezTo>
                  <a:cubicBezTo>
                    <a:pt x="2108" y="8787"/>
                    <a:pt x="4215" y="11371"/>
                    <a:pt x="5358" y="11526"/>
                  </a:cubicBezTo>
                  <a:cubicBezTo>
                    <a:pt x="5358" y="11526"/>
                    <a:pt x="5382" y="11531"/>
                    <a:pt x="5418" y="11531"/>
                  </a:cubicBezTo>
                  <a:cubicBezTo>
                    <a:pt x="5563" y="11531"/>
                    <a:pt x="5905" y="11455"/>
                    <a:pt x="5763" y="10704"/>
                  </a:cubicBezTo>
                  <a:cubicBezTo>
                    <a:pt x="5584" y="9764"/>
                    <a:pt x="4358" y="6061"/>
                    <a:pt x="3703" y="3692"/>
                  </a:cubicBezTo>
                  <a:cubicBezTo>
                    <a:pt x="3101" y="1524"/>
                    <a:pt x="2891" y="1"/>
                    <a:pt x="18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6" name="Google Shape;2166;p45"/>
            <p:cNvSpPr/>
            <p:nvPr/>
          </p:nvSpPr>
          <p:spPr>
            <a:xfrm>
              <a:off x="2751353" y="4313416"/>
              <a:ext cx="436283" cy="501585"/>
            </a:xfrm>
            <a:custGeom>
              <a:avLst/>
              <a:gdLst/>
              <a:ahLst/>
              <a:cxnLst/>
              <a:rect l="l" t="t" r="r" b="b"/>
              <a:pathLst>
                <a:path w="9133" h="10500" extrusionOk="0">
                  <a:moveTo>
                    <a:pt x="1397" y="0"/>
                  </a:moveTo>
                  <a:cubicBezTo>
                    <a:pt x="1240" y="0"/>
                    <a:pt x="1081" y="39"/>
                    <a:pt x="917" y="123"/>
                  </a:cubicBezTo>
                  <a:cubicBezTo>
                    <a:pt x="0" y="575"/>
                    <a:pt x="179" y="3492"/>
                    <a:pt x="2798" y="6457"/>
                  </a:cubicBezTo>
                  <a:cubicBezTo>
                    <a:pt x="4925" y="8886"/>
                    <a:pt x="6987" y="10499"/>
                    <a:pt x="8174" y="10499"/>
                  </a:cubicBezTo>
                  <a:cubicBezTo>
                    <a:pt x="8436" y="10499"/>
                    <a:pt x="8655" y="10421"/>
                    <a:pt x="8823" y="10255"/>
                  </a:cubicBezTo>
                  <a:cubicBezTo>
                    <a:pt x="8859" y="10207"/>
                    <a:pt x="9133" y="10029"/>
                    <a:pt x="8144" y="8540"/>
                  </a:cubicBezTo>
                  <a:cubicBezTo>
                    <a:pt x="7168" y="7052"/>
                    <a:pt x="4596" y="3064"/>
                    <a:pt x="3608" y="1825"/>
                  </a:cubicBezTo>
                  <a:cubicBezTo>
                    <a:pt x="2788" y="801"/>
                    <a:pt x="2113" y="0"/>
                    <a:pt x="139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7" name="Google Shape;2167;p45"/>
            <p:cNvSpPr/>
            <p:nvPr/>
          </p:nvSpPr>
          <p:spPr>
            <a:xfrm>
              <a:off x="3229001" y="4813662"/>
              <a:ext cx="481331" cy="241573"/>
            </a:xfrm>
            <a:custGeom>
              <a:avLst/>
              <a:gdLst/>
              <a:ahLst/>
              <a:cxnLst/>
              <a:rect l="l" t="t" r="r" b="b"/>
              <a:pathLst>
                <a:path w="10076" h="5057" extrusionOk="0">
                  <a:moveTo>
                    <a:pt x="719" y="1"/>
                  </a:moveTo>
                  <a:cubicBezTo>
                    <a:pt x="244" y="1"/>
                    <a:pt x="1" y="158"/>
                    <a:pt x="134" y="557"/>
                  </a:cubicBezTo>
                  <a:cubicBezTo>
                    <a:pt x="134" y="557"/>
                    <a:pt x="2348" y="3402"/>
                    <a:pt x="5944" y="4569"/>
                  </a:cubicBezTo>
                  <a:cubicBezTo>
                    <a:pt x="7021" y="4921"/>
                    <a:pt x="7823" y="5057"/>
                    <a:pt x="8419" y="5057"/>
                  </a:cubicBezTo>
                  <a:cubicBezTo>
                    <a:pt x="9818" y="5057"/>
                    <a:pt x="10075" y="4309"/>
                    <a:pt x="10075" y="3867"/>
                  </a:cubicBezTo>
                  <a:cubicBezTo>
                    <a:pt x="10075" y="3260"/>
                    <a:pt x="8599" y="2474"/>
                    <a:pt x="6087" y="1545"/>
                  </a:cubicBezTo>
                  <a:cubicBezTo>
                    <a:pt x="4322" y="906"/>
                    <a:pt x="1857" y="1"/>
                    <a:pt x="7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8" name="Google Shape;2168;p45"/>
            <p:cNvSpPr/>
            <p:nvPr/>
          </p:nvSpPr>
          <p:spPr>
            <a:xfrm>
              <a:off x="3033815" y="4974025"/>
              <a:ext cx="415121" cy="268229"/>
            </a:xfrm>
            <a:custGeom>
              <a:avLst/>
              <a:gdLst/>
              <a:ahLst/>
              <a:cxnLst/>
              <a:rect l="l" t="t" r="r" b="b"/>
              <a:pathLst>
                <a:path w="8690" h="5615" extrusionOk="0">
                  <a:moveTo>
                    <a:pt x="679" y="0"/>
                  </a:moveTo>
                  <a:cubicBezTo>
                    <a:pt x="240" y="0"/>
                    <a:pt x="0" y="167"/>
                    <a:pt x="172" y="605"/>
                  </a:cubicBezTo>
                  <a:cubicBezTo>
                    <a:pt x="172" y="605"/>
                    <a:pt x="2636" y="4510"/>
                    <a:pt x="5791" y="5332"/>
                  </a:cubicBezTo>
                  <a:cubicBezTo>
                    <a:pt x="6547" y="5531"/>
                    <a:pt x="7088" y="5614"/>
                    <a:pt x="7470" y="5614"/>
                  </a:cubicBezTo>
                  <a:cubicBezTo>
                    <a:pt x="8689" y="5614"/>
                    <a:pt x="8284" y="4762"/>
                    <a:pt x="8030" y="4082"/>
                  </a:cubicBezTo>
                  <a:cubicBezTo>
                    <a:pt x="7684" y="3189"/>
                    <a:pt x="5208" y="1867"/>
                    <a:pt x="4005" y="1141"/>
                  </a:cubicBezTo>
                  <a:cubicBezTo>
                    <a:pt x="3213" y="658"/>
                    <a:pt x="1551" y="0"/>
                    <a:pt x="6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9" name="Google Shape;2169;p45"/>
            <p:cNvSpPr/>
            <p:nvPr/>
          </p:nvSpPr>
          <p:spPr>
            <a:xfrm>
              <a:off x="2567966" y="4454528"/>
              <a:ext cx="424580" cy="484053"/>
            </a:xfrm>
            <a:custGeom>
              <a:avLst/>
              <a:gdLst/>
              <a:ahLst/>
              <a:cxnLst/>
              <a:rect l="l" t="t" r="r" b="b"/>
              <a:pathLst>
                <a:path w="8888" h="10133" extrusionOk="0">
                  <a:moveTo>
                    <a:pt x="920" y="0"/>
                  </a:moveTo>
                  <a:cubicBezTo>
                    <a:pt x="357" y="0"/>
                    <a:pt x="0" y="370"/>
                    <a:pt x="113" y="1300"/>
                  </a:cubicBezTo>
                  <a:cubicBezTo>
                    <a:pt x="363" y="3265"/>
                    <a:pt x="2518" y="6253"/>
                    <a:pt x="4149" y="7777"/>
                  </a:cubicBezTo>
                  <a:cubicBezTo>
                    <a:pt x="5548" y="9084"/>
                    <a:pt x="7347" y="10132"/>
                    <a:pt x="8194" y="10132"/>
                  </a:cubicBezTo>
                  <a:cubicBezTo>
                    <a:pt x="8328" y="10132"/>
                    <a:pt x="8438" y="10106"/>
                    <a:pt x="8519" y="10051"/>
                  </a:cubicBezTo>
                  <a:cubicBezTo>
                    <a:pt x="8519" y="10051"/>
                    <a:pt x="8888" y="9754"/>
                    <a:pt x="8352" y="8337"/>
                  </a:cubicBezTo>
                  <a:cubicBezTo>
                    <a:pt x="7816" y="6932"/>
                    <a:pt x="4649" y="2348"/>
                    <a:pt x="3197" y="1110"/>
                  </a:cubicBezTo>
                  <a:cubicBezTo>
                    <a:pt x="2425" y="458"/>
                    <a:pt x="1545" y="0"/>
                    <a:pt x="9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0" name="Google Shape;2170;p45"/>
            <p:cNvSpPr/>
            <p:nvPr/>
          </p:nvSpPr>
          <p:spPr>
            <a:xfrm>
              <a:off x="2333895" y="4687549"/>
              <a:ext cx="480662" cy="455057"/>
            </a:xfrm>
            <a:custGeom>
              <a:avLst/>
              <a:gdLst/>
              <a:ahLst/>
              <a:cxnLst/>
              <a:rect l="l" t="t" r="r" b="b"/>
              <a:pathLst>
                <a:path w="10062" h="9526" extrusionOk="0">
                  <a:moveTo>
                    <a:pt x="1022" y="0"/>
                  </a:moveTo>
                  <a:cubicBezTo>
                    <a:pt x="683" y="0"/>
                    <a:pt x="437" y="99"/>
                    <a:pt x="334" y="292"/>
                  </a:cubicBezTo>
                  <a:cubicBezTo>
                    <a:pt x="0" y="935"/>
                    <a:pt x="488" y="3340"/>
                    <a:pt x="3120" y="5757"/>
                  </a:cubicBezTo>
                  <a:cubicBezTo>
                    <a:pt x="5544" y="7983"/>
                    <a:pt x="8418" y="9526"/>
                    <a:pt x="9181" y="9526"/>
                  </a:cubicBezTo>
                  <a:cubicBezTo>
                    <a:pt x="9242" y="9526"/>
                    <a:pt x="9290" y="9516"/>
                    <a:pt x="9323" y="9495"/>
                  </a:cubicBezTo>
                  <a:cubicBezTo>
                    <a:pt x="9323" y="9495"/>
                    <a:pt x="10061" y="9436"/>
                    <a:pt x="9371" y="8138"/>
                  </a:cubicBezTo>
                  <a:cubicBezTo>
                    <a:pt x="8692" y="6852"/>
                    <a:pt x="6049" y="3268"/>
                    <a:pt x="4322" y="1661"/>
                  </a:cubicBezTo>
                  <a:cubicBezTo>
                    <a:pt x="3114" y="536"/>
                    <a:pt x="1813" y="0"/>
                    <a:pt x="10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1" name="Google Shape;2171;p45"/>
            <p:cNvSpPr/>
            <p:nvPr/>
          </p:nvSpPr>
          <p:spPr>
            <a:xfrm>
              <a:off x="2857163" y="5150678"/>
              <a:ext cx="449898" cy="349724"/>
            </a:xfrm>
            <a:custGeom>
              <a:avLst/>
              <a:gdLst/>
              <a:ahLst/>
              <a:cxnLst/>
              <a:rect l="l" t="t" r="r" b="b"/>
              <a:pathLst>
                <a:path w="9418" h="7321" extrusionOk="0">
                  <a:moveTo>
                    <a:pt x="613" y="1"/>
                  </a:moveTo>
                  <a:cubicBezTo>
                    <a:pt x="251" y="1"/>
                    <a:pt x="20" y="160"/>
                    <a:pt x="0" y="550"/>
                  </a:cubicBezTo>
                  <a:cubicBezTo>
                    <a:pt x="0" y="550"/>
                    <a:pt x="1155" y="2920"/>
                    <a:pt x="4084" y="5194"/>
                  </a:cubicBezTo>
                  <a:cubicBezTo>
                    <a:pt x="6018" y="6705"/>
                    <a:pt x="6892" y="7320"/>
                    <a:pt x="7534" y="7320"/>
                  </a:cubicBezTo>
                  <a:cubicBezTo>
                    <a:pt x="7868" y="7320"/>
                    <a:pt x="8139" y="7154"/>
                    <a:pt x="8465" y="6861"/>
                  </a:cubicBezTo>
                  <a:cubicBezTo>
                    <a:pt x="9418" y="6015"/>
                    <a:pt x="7251" y="3789"/>
                    <a:pt x="6084" y="2908"/>
                  </a:cubicBezTo>
                  <a:cubicBezTo>
                    <a:pt x="5145" y="2213"/>
                    <a:pt x="1964" y="1"/>
                    <a:pt x="6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2" name="Google Shape;2172;p45"/>
            <p:cNvSpPr/>
            <p:nvPr/>
          </p:nvSpPr>
          <p:spPr>
            <a:xfrm>
              <a:off x="2684810" y="5329720"/>
              <a:ext cx="379963" cy="412972"/>
            </a:xfrm>
            <a:custGeom>
              <a:avLst/>
              <a:gdLst/>
              <a:ahLst/>
              <a:cxnLst/>
              <a:rect l="l" t="t" r="r" b="b"/>
              <a:pathLst>
                <a:path w="7954" h="8645" extrusionOk="0">
                  <a:moveTo>
                    <a:pt x="327" y="1"/>
                  </a:moveTo>
                  <a:cubicBezTo>
                    <a:pt x="129" y="1"/>
                    <a:pt x="10" y="103"/>
                    <a:pt x="0" y="338"/>
                  </a:cubicBezTo>
                  <a:cubicBezTo>
                    <a:pt x="0" y="338"/>
                    <a:pt x="370" y="3172"/>
                    <a:pt x="2965" y="6101"/>
                  </a:cubicBezTo>
                  <a:cubicBezTo>
                    <a:pt x="4662" y="8033"/>
                    <a:pt x="5517" y="8644"/>
                    <a:pt x="6153" y="8644"/>
                  </a:cubicBezTo>
                  <a:cubicBezTo>
                    <a:pt x="6486" y="8644"/>
                    <a:pt x="6758" y="8477"/>
                    <a:pt x="7061" y="8244"/>
                  </a:cubicBezTo>
                  <a:cubicBezTo>
                    <a:pt x="7954" y="7577"/>
                    <a:pt x="6227" y="4863"/>
                    <a:pt x="5430" y="3839"/>
                  </a:cubicBezTo>
                  <a:cubicBezTo>
                    <a:pt x="4766" y="2985"/>
                    <a:pt x="1397" y="1"/>
                    <a:pt x="3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3" name="Google Shape;2173;p45"/>
            <p:cNvSpPr/>
            <p:nvPr/>
          </p:nvSpPr>
          <p:spPr>
            <a:xfrm>
              <a:off x="2299405" y="4898406"/>
              <a:ext cx="369883" cy="422573"/>
            </a:xfrm>
            <a:custGeom>
              <a:avLst/>
              <a:gdLst/>
              <a:ahLst/>
              <a:cxnLst/>
              <a:rect l="l" t="t" r="r" b="b"/>
              <a:pathLst>
                <a:path w="7743" h="8846" extrusionOk="0">
                  <a:moveTo>
                    <a:pt x="1129" y="0"/>
                  </a:moveTo>
                  <a:cubicBezTo>
                    <a:pt x="336" y="0"/>
                    <a:pt x="0" y="1020"/>
                    <a:pt x="496" y="2664"/>
                  </a:cubicBezTo>
                  <a:cubicBezTo>
                    <a:pt x="1201" y="4967"/>
                    <a:pt x="4977" y="8846"/>
                    <a:pt x="7068" y="8846"/>
                  </a:cubicBezTo>
                  <a:cubicBezTo>
                    <a:pt x="7096" y="8846"/>
                    <a:pt x="7124" y="8845"/>
                    <a:pt x="7152" y="8844"/>
                  </a:cubicBezTo>
                  <a:cubicBezTo>
                    <a:pt x="7152" y="8844"/>
                    <a:pt x="7161" y="8845"/>
                    <a:pt x="7177" y="8845"/>
                  </a:cubicBezTo>
                  <a:cubicBezTo>
                    <a:pt x="7290" y="8845"/>
                    <a:pt x="7743" y="8799"/>
                    <a:pt x="7628" y="8058"/>
                  </a:cubicBezTo>
                  <a:cubicBezTo>
                    <a:pt x="7485" y="7201"/>
                    <a:pt x="4056" y="2021"/>
                    <a:pt x="2413" y="628"/>
                  </a:cubicBezTo>
                  <a:cubicBezTo>
                    <a:pt x="1918" y="198"/>
                    <a:pt x="1479" y="0"/>
                    <a:pt x="11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4" name="Google Shape;2174;p45"/>
            <p:cNvSpPr/>
            <p:nvPr/>
          </p:nvSpPr>
          <p:spPr>
            <a:xfrm>
              <a:off x="2524639" y="5497344"/>
              <a:ext cx="313801" cy="379007"/>
            </a:xfrm>
            <a:custGeom>
              <a:avLst/>
              <a:gdLst/>
              <a:ahLst/>
              <a:cxnLst/>
              <a:rect l="l" t="t" r="r" b="b"/>
              <a:pathLst>
                <a:path w="6569" h="7934" extrusionOk="0">
                  <a:moveTo>
                    <a:pt x="259" y="0"/>
                  </a:moveTo>
                  <a:cubicBezTo>
                    <a:pt x="88" y="0"/>
                    <a:pt x="0" y="107"/>
                    <a:pt x="32" y="354"/>
                  </a:cubicBezTo>
                  <a:cubicBezTo>
                    <a:pt x="32" y="354"/>
                    <a:pt x="841" y="2675"/>
                    <a:pt x="2580" y="5116"/>
                  </a:cubicBezTo>
                  <a:cubicBezTo>
                    <a:pt x="3985" y="7089"/>
                    <a:pt x="4666" y="7934"/>
                    <a:pt x="5297" y="7934"/>
                  </a:cubicBezTo>
                  <a:cubicBezTo>
                    <a:pt x="5447" y="7934"/>
                    <a:pt x="5594" y="7886"/>
                    <a:pt x="5747" y="7795"/>
                  </a:cubicBezTo>
                  <a:cubicBezTo>
                    <a:pt x="6568" y="7331"/>
                    <a:pt x="5389" y="5009"/>
                    <a:pt x="4223" y="3342"/>
                  </a:cubicBezTo>
                  <a:cubicBezTo>
                    <a:pt x="3285" y="1989"/>
                    <a:pt x="998" y="0"/>
                    <a:pt x="2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5" name="Google Shape;2175;p45"/>
            <p:cNvSpPr/>
            <p:nvPr/>
          </p:nvSpPr>
          <p:spPr>
            <a:xfrm>
              <a:off x="2171813" y="5051699"/>
              <a:ext cx="378816" cy="419325"/>
            </a:xfrm>
            <a:custGeom>
              <a:avLst/>
              <a:gdLst/>
              <a:ahLst/>
              <a:cxnLst/>
              <a:rect l="l" t="t" r="r" b="b"/>
              <a:pathLst>
                <a:path w="7930" h="8778" extrusionOk="0">
                  <a:moveTo>
                    <a:pt x="1056" y="0"/>
                  </a:moveTo>
                  <a:cubicBezTo>
                    <a:pt x="911" y="0"/>
                    <a:pt x="798" y="49"/>
                    <a:pt x="726" y="146"/>
                  </a:cubicBezTo>
                  <a:cubicBezTo>
                    <a:pt x="298" y="694"/>
                    <a:pt x="0" y="1646"/>
                    <a:pt x="2107" y="4587"/>
                  </a:cubicBezTo>
                  <a:cubicBezTo>
                    <a:pt x="4227" y="7528"/>
                    <a:pt x="6953" y="8778"/>
                    <a:pt x="6953" y="8778"/>
                  </a:cubicBezTo>
                  <a:cubicBezTo>
                    <a:pt x="7930" y="8647"/>
                    <a:pt x="6489" y="6456"/>
                    <a:pt x="4703" y="3551"/>
                  </a:cubicBezTo>
                  <a:cubicBezTo>
                    <a:pt x="3225" y="1128"/>
                    <a:pt x="1756" y="0"/>
                    <a:pt x="105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6" name="Google Shape;2176;p45"/>
            <p:cNvSpPr/>
            <p:nvPr/>
          </p:nvSpPr>
          <p:spPr>
            <a:xfrm>
              <a:off x="3701156" y="4135569"/>
              <a:ext cx="463608" cy="314565"/>
            </a:xfrm>
            <a:custGeom>
              <a:avLst/>
              <a:gdLst/>
              <a:ahLst/>
              <a:cxnLst/>
              <a:rect l="l" t="t" r="r" b="b"/>
              <a:pathLst>
                <a:path w="9705" h="6585" extrusionOk="0">
                  <a:moveTo>
                    <a:pt x="9621" y="0"/>
                  </a:moveTo>
                  <a:cubicBezTo>
                    <a:pt x="7192" y="1560"/>
                    <a:pt x="1144" y="5667"/>
                    <a:pt x="1" y="6489"/>
                  </a:cubicBezTo>
                  <a:lnTo>
                    <a:pt x="1" y="6501"/>
                  </a:lnTo>
                  <a:cubicBezTo>
                    <a:pt x="25" y="6537"/>
                    <a:pt x="49" y="6548"/>
                    <a:pt x="60" y="6584"/>
                  </a:cubicBezTo>
                  <a:cubicBezTo>
                    <a:pt x="1156" y="5786"/>
                    <a:pt x="7252" y="1643"/>
                    <a:pt x="9705" y="60"/>
                  </a:cubicBezTo>
                  <a:cubicBezTo>
                    <a:pt x="9669" y="48"/>
                    <a:pt x="9633" y="36"/>
                    <a:pt x="962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7" name="Google Shape;2177;p45"/>
            <p:cNvSpPr/>
            <p:nvPr/>
          </p:nvSpPr>
          <p:spPr>
            <a:xfrm>
              <a:off x="3555554" y="4565545"/>
              <a:ext cx="432892" cy="230395"/>
            </a:xfrm>
            <a:custGeom>
              <a:avLst/>
              <a:gdLst/>
              <a:ahLst/>
              <a:cxnLst/>
              <a:rect l="l" t="t" r="r" b="b"/>
              <a:pathLst>
                <a:path w="9062" h="4823" extrusionOk="0">
                  <a:moveTo>
                    <a:pt x="25" y="0"/>
                  </a:moveTo>
                  <a:cubicBezTo>
                    <a:pt x="1" y="36"/>
                    <a:pt x="1" y="60"/>
                    <a:pt x="1" y="107"/>
                  </a:cubicBezTo>
                  <a:cubicBezTo>
                    <a:pt x="1180" y="691"/>
                    <a:pt x="5990" y="3084"/>
                    <a:pt x="8990" y="4822"/>
                  </a:cubicBezTo>
                  <a:lnTo>
                    <a:pt x="9038" y="4786"/>
                  </a:lnTo>
                  <a:cubicBezTo>
                    <a:pt x="9050" y="4763"/>
                    <a:pt x="9050" y="4751"/>
                    <a:pt x="9062" y="4751"/>
                  </a:cubicBezTo>
                  <a:cubicBezTo>
                    <a:pt x="6014" y="3000"/>
                    <a:pt x="1168" y="572"/>
                    <a:pt x="2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8" name="Google Shape;2178;p45"/>
            <p:cNvSpPr/>
            <p:nvPr/>
          </p:nvSpPr>
          <p:spPr>
            <a:xfrm>
              <a:off x="3378138" y="4702024"/>
              <a:ext cx="413497" cy="158740"/>
            </a:xfrm>
            <a:custGeom>
              <a:avLst/>
              <a:gdLst/>
              <a:ahLst/>
              <a:cxnLst/>
              <a:rect l="l" t="t" r="r" b="b"/>
              <a:pathLst>
                <a:path w="8656" h="3323" extrusionOk="0">
                  <a:moveTo>
                    <a:pt x="12" y="1"/>
                  </a:moveTo>
                  <a:lnTo>
                    <a:pt x="12" y="1"/>
                  </a:lnTo>
                  <a:cubicBezTo>
                    <a:pt x="0" y="36"/>
                    <a:pt x="12" y="84"/>
                    <a:pt x="24" y="120"/>
                  </a:cubicBezTo>
                  <a:cubicBezTo>
                    <a:pt x="881" y="405"/>
                    <a:pt x="5489" y="1941"/>
                    <a:pt x="8644" y="3322"/>
                  </a:cubicBezTo>
                  <a:cubicBezTo>
                    <a:pt x="8644" y="3287"/>
                    <a:pt x="8656" y="3251"/>
                    <a:pt x="8656" y="3215"/>
                  </a:cubicBezTo>
                  <a:cubicBezTo>
                    <a:pt x="5429" y="1798"/>
                    <a:pt x="703" y="227"/>
                    <a:pt x="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9" name="Google Shape;2179;p45"/>
            <p:cNvSpPr/>
            <p:nvPr/>
          </p:nvSpPr>
          <p:spPr>
            <a:xfrm>
              <a:off x="3135850" y="4115076"/>
              <a:ext cx="203644" cy="547205"/>
            </a:xfrm>
            <a:custGeom>
              <a:avLst/>
              <a:gdLst/>
              <a:ahLst/>
              <a:cxnLst/>
              <a:rect l="l" t="t" r="r" b="b"/>
              <a:pathLst>
                <a:path w="4263" h="11455" extrusionOk="0">
                  <a:moveTo>
                    <a:pt x="95" y="0"/>
                  </a:moveTo>
                  <a:cubicBezTo>
                    <a:pt x="72" y="12"/>
                    <a:pt x="24" y="24"/>
                    <a:pt x="0" y="24"/>
                  </a:cubicBezTo>
                  <a:cubicBezTo>
                    <a:pt x="417" y="5406"/>
                    <a:pt x="3667" y="10668"/>
                    <a:pt x="4179" y="11454"/>
                  </a:cubicBezTo>
                  <a:cubicBezTo>
                    <a:pt x="4203" y="11442"/>
                    <a:pt x="4239" y="11430"/>
                    <a:pt x="4263" y="11395"/>
                  </a:cubicBezTo>
                  <a:cubicBezTo>
                    <a:pt x="3762" y="10609"/>
                    <a:pt x="500" y="5346"/>
                    <a:pt x="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80" name="Google Shape;2180;p45"/>
            <p:cNvSpPr/>
            <p:nvPr/>
          </p:nvSpPr>
          <p:spPr>
            <a:xfrm>
              <a:off x="2782069" y="4326075"/>
              <a:ext cx="387940" cy="482907"/>
            </a:xfrm>
            <a:custGeom>
              <a:avLst/>
              <a:gdLst/>
              <a:ahLst/>
              <a:cxnLst/>
              <a:rect l="l" t="t" r="r" b="b"/>
              <a:pathLst>
                <a:path w="8121" h="10109" extrusionOk="0">
                  <a:moveTo>
                    <a:pt x="84" y="1"/>
                  </a:moveTo>
                  <a:cubicBezTo>
                    <a:pt x="48" y="36"/>
                    <a:pt x="36" y="60"/>
                    <a:pt x="0" y="96"/>
                  </a:cubicBezTo>
                  <a:cubicBezTo>
                    <a:pt x="2167" y="4644"/>
                    <a:pt x="7013" y="9180"/>
                    <a:pt x="8025" y="10109"/>
                  </a:cubicBezTo>
                  <a:cubicBezTo>
                    <a:pt x="8061" y="10097"/>
                    <a:pt x="8085" y="10061"/>
                    <a:pt x="8120" y="10049"/>
                  </a:cubicBezTo>
                  <a:cubicBezTo>
                    <a:pt x="7144" y="9168"/>
                    <a:pt x="2227" y="4585"/>
                    <a:pt x="8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81" name="Google Shape;2181;p45"/>
            <p:cNvSpPr/>
            <p:nvPr/>
          </p:nvSpPr>
          <p:spPr>
            <a:xfrm>
              <a:off x="3233109" y="4826608"/>
              <a:ext cx="475503" cy="188309"/>
            </a:xfrm>
            <a:custGeom>
              <a:avLst/>
              <a:gdLst/>
              <a:ahLst/>
              <a:cxnLst/>
              <a:rect l="l" t="t" r="r" b="b"/>
              <a:pathLst>
                <a:path w="9954" h="3942" extrusionOk="0">
                  <a:moveTo>
                    <a:pt x="12" y="0"/>
                  </a:moveTo>
                  <a:cubicBezTo>
                    <a:pt x="0" y="36"/>
                    <a:pt x="0" y="72"/>
                    <a:pt x="0" y="107"/>
                  </a:cubicBezTo>
                  <a:cubicBezTo>
                    <a:pt x="1155" y="703"/>
                    <a:pt x="5667" y="2953"/>
                    <a:pt x="9930" y="3941"/>
                  </a:cubicBezTo>
                  <a:cubicBezTo>
                    <a:pt x="9942" y="3917"/>
                    <a:pt x="9954" y="3882"/>
                    <a:pt x="9954" y="3858"/>
                  </a:cubicBezTo>
                  <a:cubicBezTo>
                    <a:pt x="5667" y="2846"/>
                    <a:pt x="1095" y="560"/>
                    <a:pt x="1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82" name="Google Shape;2182;p45"/>
            <p:cNvSpPr/>
            <p:nvPr/>
          </p:nvSpPr>
          <p:spPr>
            <a:xfrm>
              <a:off x="3040264" y="4979567"/>
              <a:ext cx="389660" cy="245777"/>
            </a:xfrm>
            <a:custGeom>
              <a:avLst/>
              <a:gdLst/>
              <a:ahLst/>
              <a:cxnLst/>
              <a:rect l="l" t="t" r="r" b="b"/>
              <a:pathLst>
                <a:path w="8157" h="5145" extrusionOk="0">
                  <a:moveTo>
                    <a:pt x="60" y="1"/>
                  </a:moveTo>
                  <a:cubicBezTo>
                    <a:pt x="37" y="25"/>
                    <a:pt x="13" y="37"/>
                    <a:pt x="1" y="84"/>
                  </a:cubicBezTo>
                  <a:cubicBezTo>
                    <a:pt x="775" y="596"/>
                    <a:pt x="4751" y="3216"/>
                    <a:pt x="8133" y="5144"/>
                  </a:cubicBezTo>
                  <a:cubicBezTo>
                    <a:pt x="8145" y="5121"/>
                    <a:pt x="8157" y="5085"/>
                    <a:pt x="8157" y="5049"/>
                  </a:cubicBezTo>
                  <a:cubicBezTo>
                    <a:pt x="4787" y="3108"/>
                    <a:pt x="846" y="525"/>
                    <a:pt x="6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83" name="Google Shape;2183;p45"/>
            <p:cNvSpPr/>
            <p:nvPr/>
          </p:nvSpPr>
          <p:spPr>
            <a:xfrm>
              <a:off x="2585258" y="4462028"/>
              <a:ext cx="393099" cy="472111"/>
            </a:xfrm>
            <a:custGeom>
              <a:avLst/>
              <a:gdLst/>
              <a:ahLst/>
              <a:cxnLst/>
              <a:rect l="l" t="t" r="r" b="b"/>
              <a:pathLst>
                <a:path w="8229" h="9883" extrusionOk="0">
                  <a:moveTo>
                    <a:pt x="72" y="0"/>
                  </a:moveTo>
                  <a:cubicBezTo>
                    <a:pt x="48" y="12"/>
                    <a:pt x="13" y="48"/>
                    <a:pt x="1" y="72"/>
                  </a:cubicBezTo>
                  <a:cubicBezTo>
                    <a:pt x="1763" y="3215"/>
                    <a:pt x="6942" y="8596"/>
                    <a:pt x="8169" y="9882"/>
                  </a:cubicBezTo>
                  <a:cubicBezTo>
                    <a:pt x="8192" y="9870"/>
                    <a:pt x="8204" y="9835"/>
                    <a:pt x="8228" y="9787"/>
                  </a:cubicBezTo>
                  <a:cubicBezTo>
                    <a:pt x="6954" y="8477"/>
                    <a:pt x="1811" y="3120"/>
                    <a:pt x="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84" name="Google Shape;2184;p45"/>
            <p:cNvSpPr/>
            <p:nvPr/>
          </p:nvSpPr>
          <p:spPr>
            <a:xfrm>
              <a:off x="2357779" y="4692374"/>
              <a:ext cx="435710" cy="441968"/>
            </a:xfrm>
            <a:custGeom>
              <a:avLst/>
              <a:gdLst/>
              <a:ahLst/>
              <a:cxnLst/>
              <a:rect l="l" t="t" r="r" b="b"/>
              <a:pathLst>
                <a:path w="9121" h="9252" extrusionOk="0">
                  <a:moveTo>
                    <a:pt x="84" y="0"/>
                  </a:moveTo>
                  <a:lnTo>
                    <a:pt x="0" y="48"/>
                  </a:lnTo>
                  <a:cubicBezTo>
                    <a:pt x="1512" y="1846"/>
                    <a:pt x="5501" y="6441"/>
                    <a:pt x="9061" y="9251"/>
                  </a:cubicBezTo>
                  <a:cubicBezTo>
                    <a:pt x="9073" y="9228"/>
                    <a:pt x="9097" y="9192"/>
                    <a:pt x="9121" y="9168"/>
                  </a:cubicBezTo>
                  <a:cubicBezTo>
                    <a:pt x="5584" y="6370"/>
                    <a:pt x="1620" y="1798"/>
                    <a:pt x="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85" name="Google Shape;2185;p45"/>
            <p:cNvSpPr/>
            <p:nvPr/>
          </p:nvSpPr>
          <p:spPr>
            <a:xfrm>
              <a:off x="2861701" y="5157032"/>
              <a:ext cx="400456" cy="324263"/>
            </a:xfrm>
            <a:custGeom>
              <a:avLst/>
              <a:gdLst/>
              <a:ahLst/>
              <a:cxnLst/>
              <a:rect l="l" t="t" r="r" b="b"/>
              <a:pathLst>
                <a:path w="8383" h="6788" extrusionOk="0">
                  <a:moveTo>
                    <a:pt x="84" y="1"/>
                  </a:moveTo>
                  <a:lnTo>
                    <a:pt x="0" y="84"/>
                  </a:lnTo>
                  <a:cubicBezTo>
                    <a:pt x="1751" y="1525"/>
                    <a:pt x="5930" y="4989"/>
                    <a:pt x="8299" y="6787"/>
                  </a:cubicBezTo>
                  <a:cubicBezTo>
                    <a:pt x="8323" y="6775"/>
                    <a:pt x="8335" y="6751"/>
                    <a:pt x="8370" y="6728"/>
                  </a:cubicBezTo>
                  <a:lnTo>
                    <a:pt x="8382" y="6716"/>
                  </a:lnTo>
                  <a:cubicBezTo>
                    <a:pt x="6013" y="4930"/>
                    <a:pt x="1822" y="1465"/>
                    <a:pt x="8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86" name="Google Shape;2186;p45"/>
            <p:cNvSpPr/>
            <p:nvPr/>
          </p:nvSpPr>
          <p:spPr>
            <a:xfrm>
              <a:off x="2692788" y="5329958"/>
              <a:ext cx="327081" cy="398163"/>
            </a:xfrm>
            <a:custGeom>
              <a:avLst/>
              <a:gdLst/>
              <a:ahLst/>
              <a:cxnLst/>
              <a:rect l="l" t="t" r="r" b="b"/>
              <a:pathLst>
                <a:path w="6847" h="8335" extrusionOk="0">
                  <a:moveTo>
                    <a:pt x="95" y="0"/>
                  </a:moveTo>
                  <a:cubicBezTo>
                    <a:pt x="72" y="0"/>
                    <a:pt x="24" y="12"/>
                    <a:pt x="0" y="36"/>
                  </a:cubicBezTo>
                  <a:cubicBezTo>
                    <a:pt x="869" y="1167"/>
                    <a:pt x="4346" y="5656"/>
                    <a:pt x="6751" y="8334"/>
                  </a:cubicBezTo>
                  <a:cubicBezTo>
                    <a:pt x="6787" y="8323"/>
                    <a:pt x="6811" y="8287"/>
                    <a:pt x="6846" y="8275"/>
                  </a:cubicBezTo>
                  <a:cubicBezTo>
                    <a:pt x="4441" y="5632"/>
                    <a:pt x="1024" y="1191"/>
                    <a:pt x="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87" name="Google Shape;2187;p45"/>
            <p:cNvSpPr/>
            <p:nvPr/>
          </p:nvSpPr>
          <p:spPr>
            <a:xfrm>
              <a:off x="2327064" y="4905667"/>
              <a:ext cx="329947" cy="412398"/>
            </a:xfrm>
            <a:custGeom>
              <a:avLst/>
              <a:gdLst/>
              <a:ahLst/>
              <a:cxnLst/>
              <a:rect l="l" t="t" r="r" b="b"/>
              <a:pathLst>
                <a:path w="6907" h="8633" extrusionOk="0">
                  <a:moveTo>
                    <a:pt x="84" y="0"/>
                  </a:moveTo>
                  <a:cubicBezTo>
                    <a:pt x="48" y="12"/>
                    <a:pt x="24" y="48"/>
                    <a:pt x="0" y="71"/>
                  </a:cubicBezTo>
                  <a:cubicBezTo>
                    <a:pt x="1965" y="4191"/>
                    <a:pt x="6085" y="7977"/>
                    <a:pt x="6823" y="8632"/>
                  </a:cubicBezTo>
                  <a:cubicBezTo>
                    <a:pt x="6847" y="8620"/>
                    <a:pt x="6882" y="8596"/>
                    <a:pt x="6906" y="8573"/>
                  </a:cubicBezTo>
                  <a:cubicBezTo>
                    <a:pt x="6227" y="7965"/>
                    <a:pt x="2048" y="4155"/>
                    <a:pt x="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88" name="Google Shape;2188;p45"/>
            <p:cNvSpPr/>
            <p:nvPr/>
          </p:nvSpPr>
          <p:spPr>
            <a:xfrm>
              <a:off x="2528412" y="5497726"/>
              <a:ext cx="275299" cy="371460"/>
            </a:xfrm>
            <a:custGeom>
              <a:avLst/>
              <a:gdLst/>
              <a:ahLst/>
              <a:cxnLst/>
              <a:rect l="l" t="t" r="r" b="b"/>
              <a:pathLst>
                <a:path w="5763" h="7776" extrusionOk="0">
                  <a:moveTo>
                    <a:pt x="84" y="0"/>
                  </a:moveTo>
                  <a:cubicBezTo>
                    <a:pt x="60" y="12"/>
                    <a:pt x="36" y="36"/>
                    <a:pt x="0" y="60"/>
                  </a:cubicBezTo>
                  <a:cubicBezTo>
                    <a:pt x="584" y="774"/>
                    <a:pt x="3739" y="4739"/>
                    <a:pt x="5691" y="7775"/>
                  </a:cubicBezTo>
                  <a:cubicBezTo>
                    <a:pt x="5715" y="7751"/>
                    <a:pt x="5751" y="7728"/>
                    <a:pt x="5763" y="7716"/>
                  </a:cubicBezTo>
                  <a:cubicBezTo>
                    <a:pt x="3810" y="4680"/>
                    <a:pt x="679" y="751"/>
                    <a:pt x="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89" name="Google Shape;2189;p45"/>
            <p:cNvSpPr/>
            <p:nvPr/>
          </p:nvSpPr>
          <p:spPr>
            <a:xfrm>
              <a:off x="2207640" y="5053514"/>
              <a:ext cx="308881" cy="414118"/>
            </a:xfrm>
            <a:custGeom>
              <a:avLst/>
              <a:gdLst/>
              <a:ahLst/>
              <a:cxnLst/>
              <a:rect l="l" t="t" r="r" b="b"/>
              <a:pathLst>
                <a:path w="6466" h="8669" extrusionOk="0">
                  <a:moveTo>
                    <a:pt x="83" y="1"/>
                  </a:moveTo>
                  <a:cubicBezTo>
                    <a:pt x="48" y="13"/>
                    <a:pt x="24" y="36"/>
                    <a:pt x="0" y="72"/>
                  </a:cubicBezTo>
                  <a:cubicBezTo>
                    <a:pt x="1107" y="1846"/>
                    <a:pt x="3572" y="5632"/>
                    <a:pt x="6382" y="8668"/>
                  </a:cubicBezTo>
                  <a:cubicBezTo>
                    <a:pt x="6418" y="8656"/>
                    <a:pt x="6441" y="8633"/>
                    <a:pt x="6465" y="8597"/>
                  </a:cubicBezTo>
                  <a:cubicBezTo>
                    <a:pt x="3655" y="5561"/>
                    <a:pt x="1167" y="1763"/>
                    <a:pt x="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90" name="Google Shape;2190;p45"/>
            <p:cNvSpPr/>
            <p:nvPr/>
          </p:nvSpPr>
          <p:spPr>
            <a:xfrm>
              <a:off x="3469139" y="4014950"/>
              <a:ext cx="74521" cy="511951"/>
            </a:xfrm>
            <a:custGeom>
              <a:avLst/>
              <a:gdLst/>
              <a:ahLst/>
              <a:cxnLst/>
              <a:rect l="l" t="t" r="r" b="b"/>
              <a:pathLst>
                <a:path w="1560" h="10717" extrusionOk="0">
                  <a:moveTo>
                    <a:pt x="107" y="1"/>
                  </a:moveTo>
                  <a:cubicBezTo>
                    <a:pt x="72" y="1"/>
                    <a:pt x="24" y="13"/>
                    <a:pt x="0" y="13"/>
                  </a:cubicBezTo>
                  <a:cubicBezTo>
                    <a:pt x="0" y="4287"/>
                    <a:pt x="1357" y="10205"/>
                    <a:pt x="1453" y="10717"/>
                  </a:cubicBezTo>
                  <a:cubicBezTo>
                    <a:pt x="1488" y="10717"/>
                    <a:pt x="1536" y="10693"/>
                    <a:pt x="1560" y="10681"/>
                  </a:cubicBezTo>
                  <a:cubicBezTo>
                    <a:pt x="1429" y="10074"/>
                    <a:pt x="107" y="4228"/>
                    <a:pt x="1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191" name="Google Shape;2191;p45"/>
          <p:cNvGrpSpPr/>
          <p:nvPr/>
        </p:nvGrpSpPr>
        <p:grpSpPr>
          <a:xfrm rot="-215878" flipH="1">
            <a:off x="821407" y="684403"/>
            <a:ext cx="948579" cy="886756"/>
            <a:chOff x="5770756" y="873899"/>
            <a:chExt cx="755434" cy="706199"/>
          </a:xfrm>
        </p:grpSpPr>
        <p:sp>
          <p:nvSpPr>
            <p:cNvPr id="2192" name="Google Shape;2192;p45"/>
            <p:cNvSpPr/>
            <p:nvPr/>
          </p:nvSpPr>
          <p:spPr>
            <a:xfrm>
              <a:off x="5921702" y="1287654"/>
              <a:ext cx="236093" cy="98002"/>
            </a:xfrm>
            <a:custGeom>
              <a:avLst/>
              <a:gdLst/>
              <a:ahLst/>
              <a:cxnLst/>
              <a:rect l="l" t="t" r="r" b="b"/>
              <a:pathLst>
                <a:path w="15512" h="6439" extrusionOk="0">
                  <a:moveTo>
                    <a:pt x="15511" y="1"/>
                  </a:moveTo>
                  <a:cubicBezTo>
                    <a:pt x="9807" y="301"/>
                    <a:pt x="4470" y="2636"/>
                    <a:pt x="0" y="6439"/>
                  </a:cubicBezTo>
                  <a:cubicBezTo>
                    <a:pt x="3536" y="4537"/>
                    <a:pt x="7639" y="3203"/>
                    <a:pt x="11975" y="2636"/>
                  </a:cubicBezTo>
                  <a:cubicBezTo>
                    <a:pt x="13209" y="1869"/>
                    <a:pt x="14444" y="1001"/>
                    <a:pt x="1551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93" name="Google Shape;2193;p45"/>
            <p:cNvSpPr/>
            <p:nvPr/>
          </p:nvSpPr>
          <p:spPr>
            <a:xfrm>
              <a:off x="5936386" y="1327757"/>
              <a:ext cx="182275" cy="57395"/>
            </a:xfrm>
            <a:custGeom>
              <a:avLst/>
              <a:gdLst/>
              <a:ahLst/>
              <a:cxnLst/>
              <a:rect l="l" t="t" r="r" b="b"/>
              <a:pathLst>
                <a:path w="11976" h="3771" extrusionOk="0">
                  <a:moveTo>
                    <a:pt x="11976" y="1"/>
                  </a:moveTo>
                  <a:lnTo>
                    <a:pt x="11976" y="1"/>
                  </a:lnTo>
                  <a:cubicBezTo>
                    <a:pt x="7606" y="568"/>
                    <a:pt x="3570" y="1869"/>
                    <a:pt x="0" y="3770"/>
                  </a:cubicBezTo>
                  <a:cubicBezTo>
                    <a:pt x="768" y="3670"/>
                    <a:pt x="1568" y="3570"/>
                    <a:pt x="2402" y="3503"/>
                  </a:cubicBezTo>
                  <a:cubicBezTo>
                    <a:pt x="5805" y="2970"/>
                    <a:pt x="9040" y="1802"/>
                    <a:pt x="11976"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94" name="Google Shape;2194;p45"/>
            <p:cNvSpPr/>
            <p:nvPr/>
          </p:nvSpPr>
          <p:spPr>
            <a:xfrm>
              <a:off x="5794894" y="1288171"/>
              <a:ext cx="35280" cy="59404"/>
            </a:xfrm>
            <a:custGeom>
              <a:avLst/>
              <a:gdLst/>
              <a:ahLst/>
              <a:cxnLst/>
              <a:rect l="l" t="t" r="r" b="b"/>
              <a:pathLst>
                <a:path w="2318" h="3903" extrusionOk="0">
                  <a:moveTo>
                    <a:pt x="16" y="0"/>
                  </a:moveTo>
                  <a:cubicBezTo>
                    <a:pt x="16" y="0"/>
                    <a:pt x="4" y="124"/>
                    <a:pt x="3" y="332"/>
                  </a:cubicBezTo>
                  <a:lnTo>
                    <a:pt x="3" y="332"/>
                  </a:lnTo>
                  <a:cubicBezTo>
                    <a:pt x="4" y="267"/>
                    <a:pt x="9" y="201"/>
                    <a:pt x="16" y="134"/>
                  </a:cubicBezTo>
                  <a:cubicBezTo>
                    <a:pt x="82" y="67"/>
                    <a:pt x="82" y="0"/>
                    <a:pt x="16" y="0"/>
                  </a:cubicBezTo>
                  <a:close/>
                  <a:moveTo>
                    <a:pt x="3" y="332"/>
                  </a:moveTo>
                  <a:cubicBezTo>
                    <a:pt x="1" y="396"/>
                    <a:pt x="1" y="458"/>
                    <a:pt x="4" y="519"/>
                  </a:cubicBezTo>
                  <a:lnTo>
                    <a:pt x="4" y="519"/>
                  </a:lnTo>
                  <a:cubicBezTo>
                    <a:pt x="2" y="451"/>
                    <a:pt x="2" y="388"/>
                    <a:pt x="3" y="332"/>
                  </a:cubicBezTo>
                  <a:close/>
                  <a:moveTo>
                    <a:pt x="4" y="519"/>
                  </a:moveTo>
                  <a:cubicBezTo>
                    <a:pt x="22" y="1324"/>
                    <a:pt x="207" y="2880"/>
                    <a:pt x="1283" y="3836"/>
                  </a:cubicBezTo>
                  <a:lnTo>
                    <a:pt x="1316" y="3903"/>
                  </a:lnTo>
                  <a:cubicBezTo>
                    <a:pt x="1583" y="3503"/>
                    <a:pt x="1950" y="3202"/>
                    <a:pt x="2317" y="2969"/>
                  </a:cubicBezTo>
                  <a:cubicBezTo>
                    <a:pt x="2184" y="2902"/>
                    <a:pt x="2017" y="2802"/>
                    <a:pt x="1917" y="2769"/>
                  </a:cubicBezTo>
                  <a:cubicBezTo>
                    <a:pt x="1824" y="2738"/>
                    <a:pt x="80" y="2186"/>
                    <a:pt x="4" y="51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95" name="Google Shape;2195;p45"/>
            <p:cNvSpPr/>
            <p:nvPr/>
          </p:nvSpPr>
          <p:spPr>
            <a:xfrm>
              <a:off x="5878890" y="873899"/>
              <a:ext cx="47745" cy="512290"/>
            </a:xfrm>
            <a:custGeom>
              <a:avLst/>
              <a:gdLst/>
              <a:ahLst/>
              <a:cxnLst/>
              <a:rect l="l" t="t" r="r" b="b"/>
              <a:pathLst>
                <a:path w="3137" h="33659" extrusionOk="0">
                  <a:moveTo>
                    <a:pt x="3136" y="1"/>
                  </a:moveTo>
                  <a:cubicBezTo>
                    <a:pt x="1168" y="4804"/>
                    <a:pt x="0" y="10575"/>
                    <a:pt x="0" y="16813"/>
                  </a:cubicBezTo>
                  <a:cubicBezTo>
                    <a:pt x="0" y="21950"/>
                    <a:pt x="801" y="26786"/>
                    <a:pt x="2169" y="30989"/>
                  </a:cubicBezTo>
                  <a:cubicBezTo>
                    <a:pt x="2769" y="31723"/>
                    <a:pt x="3136" y="32657"/>
                    <a:pt x="3136" y="33658"/>
                  </a:cubicBezTo>
                  <a:lnTo>
                    <a:pt x="3136"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96" name="Google Shape;2196;p45"/>
            <p:cNvSpPr/>
            <p:nvPr/>
          </p:nvSpPr>
          <p:spPr>
            <a:xfrm>
              <a:off x="5828118" y="873899"/>
              <a:ext cx="98519" cy="471668"/>
            </a:xfrm>
            <a:custGeom>
              <a:avLst/>
              <a:gdLst/>
              <a:ahLst/>
              <a:cxnLst/>
              <a:rect l="l" t="t" r="r" b="b"/>
              <a:pathLst>
                <a:path w="6473" h="30990" extrusionOk="0">
                  <a:moveTo>
                    <a:pt x="6472" y="1"/>
                  </a:moveTo>
                  <a:cubicBezTo>
                    <a:pt x="2436" y="4804"/>
                    <a:pt x="67" y="10575"/>
                    <a:pt x="1" y="16813"/>
                  </a:cubicBezTo>
                  <a:cubicBezTo>
                    <a:pt x="1" y="21449"/>
                    <a:pt x="1335" y="25819"/>
                    <a:pt x="3670" y="29722"/>
                  </a:cubicBezTo>
                  <a:cubicBezTo>
                    <a:pt x="4404" y="29989"/>
                    <a:pt x="5004" y="30456"/>
                    <a:pt x="5471" y="30989"/>
                  </a:cubicBezTo>
                  <a:cubicBezTo>
                    <a:pt x="4104" y="26786"/>
                    <a:pt x="3303" y="21950"/>
                    <a:pt x="3303" y="16813"/>
                  </a:cubicBezTo>
                  <a:cubicBezTo>
                    <a:pt x="3303" y="10575"/>
                    <a:pt x="4471" y="4804"/>
                    <a:pt x="6472"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97" name="Google Shape;2197;p45"/>
            <p:cNvSpPr/>
            <p:nvPr/>
          </p:nvSpPr>
          <p:spPr>
            <a:xfrm>
              <a:off x="5801210" y="1385637"/>
              <a:ext cx="15" cy="2557"/>
            </a:xfrm>
            <a:custGeom>
              <a:avLst/>
              <a:gdLst/>
              <a:ahLst/>
              <a:cxnLst/>
              <a:rect l="l" t="t" r="r" b="b"/>
              <a:pathLst>
                <a:path w="1" h="168" extrusionOk="0">
                  <a:moveTo>
                    <a:pt x="1" y="1"/>
                  </a:moveTo>
                  <a:lnTo>
                    <a:pt x="1" y="167"/>
                  </a:lnTo>
                  <a:close/>
                </a:path>
              </a:pathLst>
            </a:custGeom>
            <a:solidFill>
              <a:srgbClr val="5A3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98" name="Google Shape;2198;p45"/>
            <p:cNvSpPr/>
            <p:nvPr/>
          </p:nvSpPr>
          <p:spPr>
            <a:xfrm>
              <a:off x="5801210" y="1383095"/>
              <a:ext cx="15" cy="2557"/>
            </a:xfrm>
            <a:custGeom>
              <a:avLst/>
              <a:gdLst/>
              <a:ahLst/>
              <a:cxnLst/>
              <a:rect l="l" t="t" r="r" b="b"/>
              <a:pathLst>
                <a:path w="1" h="168" extrusionOk="0">
                  <a:moveTo>
                    <a:pt x="1" y="1"/>
                  </a:moveTo>
                  <a:lnTo>
                    <a:pt x="1" y="168"/>
                  </a:lnTo>
                  <a:close/>
                </a:path>
              </a:pathLst>
            </a:custGeom>
            <a:solidFill>
              <a:srgbClr val="5A3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99" name="Google Shape;2199;p45"/>
            <p:cNvSpPr/>
            <p:nvPr/>
          </p:nvSpPr>
          <p:spPr>
            <a:xfrm>
              <a:off x="5926618" y="873899"/>
              <a:ext cx="48232" cy="511773"/>
            </a:xfrm>
            <a:custGeom>
              <a:avLst/>
              <a:gdLst/>
              <a:ahLst/>
              <a:cxnLst/>
              <a:rect l="l" t="t" r="r" b="b"/>
              <a:pathLst>
                <a:path w="3169" h="33625" extrusionOk="0">
                  <a:moveTo>
                    <a:pt x="0" y="1"/>
                  </a:moveTo>
                  <a:lnTo>
                    <a:pt x="0" y="33625"/>
                  </a:lnTo>
                  <a:cubicBezTo>
                    <a:pt x="300" y="30122"/>
                    <a:pt x="1168" y="26786"/>
                    <a:pt x="2669" y="23718"/>
                  </a:cubicBezTo>
                  <a:cubicBezTo>
                    <a:pt x="3002" y="21483"/>
                    <a:pt x="3169" y="19181"/>
                    <a:pt x="3169" y="16813"/>
                  </a:cubicBezTo>
                  <a:cubicBezTo>
                    <a:pt x="3169" y="10575"/>
                    <a:pt x="2001" y="4804"/>
                    <a:pt x="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0" name="Google Shape;2200;p45"/>
            <p:cNvSpPr/>
            <p:nvPr/>
          </p:nvSpPr>
          <p:spPr>
            <a:xfrm>
              <a:off x="5926618" y="873899"/>
              <a:ext cx="98504" cy="360988"/>
            </a:xfrm>
            <a:custGeom>
              <a:avLst/>
              <a:gdLst/>
              <a:ahLst/>
              <a:cxnLst/>
              <a:rect l="l" t="t" r="r" b="b"/>
              <a:pathLst>
                <a:path w="6472" h="23718" extrusionOk="0">
                  <a:moveTo>
                    <a:pt x="0" y="1"/>
                  </a:moveTo>
                  <a:lnTo>
                    <a:pt x="0" y="1"/>
                  </a:lnTo>
                  <a:cubicBezTo>
                    <a:pt x="2001" y="4804"/>
                    <a:pt x="3169" y="10575"/>
                    <a:pt x="3169" y="16813"/>
                  </a:cubicBezTo>
                  <a:cubicBezTo>
                    <a:pt x="3169" y="19181"/>
                    <a:pt x="3002" y="21483"/>
                    <a:pt x="2669" y="23718"/>
                  </a:cubicBezTo>
                  <a:cubicBezTo>
                    <a:pt x="3636" y="21716"/>
                    <a:pt x="4870" y="19848"/>
                    <a:pt x="6438" y="18147"/>
                  </a:cubicBezTo>
                  <a:cubicBezTo>
                    <a:pt x="6471" y="17680"/>
                    <a:pt x="6471" y="17280"/>
                    <a:pt x="6471" y="16813"/>
                  </a:cubicBezTo>
                  <a:cubicBezTo>
                    <a:pt x="6471" y="10575"/>
                    <a:pt x="4103" y="4804"/>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1" name="Google Shape;2201;p45"/>
            <p:cNvSpPr/>
            <p:nvPr/>
          </p:nvSpPr>
          <p:spPr>
            <a:xfrm>
              <a:off x="5926618" y="1023658"/>
              <a:ext cx="362510" cy="362525"/>
            </a:xfrm>
            <a:custGeom>
              <a:avLst/>
              <a:gdLst/>
              <a:ahLst/>
              <a:cxnLst/>
              <a:rect l="l" t="t" r="r" b="b"/>
              <a:pathLst>
                <a:path w="23818" h="23819" extrusionOk="0">
                  <a:moveTo>
                    <a:pt x="23817" y="1"/>
                  </a:moveTo>
                  <a:cubicBezTo>
                    <a:pt x="17513" y="501"/>
                    <a:pt x="11775" y="2936"/>
                    <a:pt x="7339" y="7340"/>
                  </a:cubicBezTo>
                  <a:cubicBezTo>
                    <a:pt x="7005" y="7640"/>
                    <a:pt x="6705" y="7973"/>
                    <a:pt x="6438" y="8307"/>
                  </a:cubicBezTo>
                  <a:cubicBezTo>
                    <a:pt x="6138" y="14044"/>
                    <a:pt x="3803" y="19348"/>
                    <a:pt x="0" y="23818"/>
                  </a:cubicBezTo>
                  <a:lnTo>
                    <a:pt x="23817" y="1"/>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2" name="Google Shape;2202;p45"/>
            <p:cNvSpPr/>
            <p:nvPr/>
          </p:nvSpPr>
          <p:spPr>
            <a:xfrm>
              <a:off x="5926615" y="1023160"/>
              <a:ext cx="349172" cy="360962"/>
            </a:xfrm>
            <a:custGeom>
              <a:avLst/>
              <a:gdLst/>
              <a:ahLst/>
              <a:cxnLst/>
              <a:rect l="l" t="t" r="r" b="b"/>
              <a:pathLst>
                <a:path w="23818" h="23818" extrusionOk="0">
                  <a:moveTo>
                    <a:pt x="23817" y="1"/>
                  </a:moveTo>
                  <a:lnTo>
                    <a:pt x="0" y="23818"/>
                  </a:lnTo>
                  <a:cubicBezTo>
                    <a:pt x="4503" y="20048"/>
                    <a:pt x="9807" y="17713"/>
                    <a:pt x="15511" y="17380"/>
                  </a:cubicBezTo>
                  <a:cubicBezTo>
                    <a:pt x="15845" y="17080"/>
                    <a:pt x="16178" y="16746"/>
                    <a:pt x="16478" y="16479"/>
                  </a:cubicBezTo>
                  <a:cubicBezTo>
                    <a:pt x="20882" y="12043"/>
                    <a:pt x="23317" y="6305"/>
                    <a:pt x="23817"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3" name="Google Shape;2203;p45"/>
            <p:cNvSpPr/>
            <p:nvPr/>
          </p:nvSpPr>
          <p:spPr>
            <a:xfrm>
              <a:off x="5926618" y="1150070"/>
              <a:ext cx="97986" cy="236108"/>
            </a:xfrm>
            <a:custGeom>
              <a:avLst/>
              <a:gdLst/>
              <a:ahLst/>
              <a:cxnLst/>
              <a:rect l="l" t="t" r="r" b="b"/>
              <a:pathLst>
                <a:path w="6438" h="15513" extrusionOk="0">
                  <a:moveTo>
                    <a:pt x="6438" y="1"/>
                  </a:moveTo>
                  <a:cubicBezTo>
                    <a:pt x="4937" y="1702"/>
                    <a:pt x="3669" y="3570"/>
                    <a:pt x="2669" y="5572"/>
                  </a:cubicBezTo>
                  <a:cubicBezTo>
                    <a:pt x="2168" y="9174"/>
                    <a:pt x="1268" y="12510"/>
                    <a:pt x="0" y="15512"/>
                  </a:cubicBezTo>
                  <a:cubicBezTo>
                    <a:pt x="3803" y="11042"/>
                    <a:pt x="6138" y="5705"/>
                    <a:pt x="643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4" name="Google Shape;2204;p45"/>
            <p:cNvSpPr/>
            <p:nvPr/>
          </p:nvSpPr>
          <p:spPr>
            <a:xfrm>
              <a:off x="5926618" y="1234356"/>
              <a:ext cx="40622" cy="151302"/>
            </a:xfrm>
            <a:custGeom>
              <a:avLst/>
              <a:gdLst/>
              <a:ahLst/>
              <a:cxnLst/>
              <a:rect l="l" t="t" r="r" b="b"/>
              <a:pathLst>
                <a:path w="2669" h="9941" extrusionOk="0">
                  <a:moveTo>
                    <a:pt x="2669" y="0"/>
                  </a:moveTo>
                  <a:lnTo>
                    <a:pt x="2669" y="0"/>
                  </a:lnTo>
                  <a:cubicBezTo>
                    <a:pt x="1168" y="3036"/>
                    <a:pt x="300" y="6438"/>
                    <a:pt x="0" y="9941"/>
                  </a:cubicBezTo>
                  <a:cubicBezTo>
                    <a:pt x="1268" y="6972"/>
                    <a:pt x="2168" y="3636"/>
                    <a:pt x="266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5" name="Google Shape;2205;p45"/>
            <p:cNvSpPr/>
            <p:nvPr/>
          </p:nvSpPr>
          <p:spPr>
            <a:xfrm>
              <a:off x="5963160" y="1323447"/>
              <a:ext cx="475732" cy="62463"/>
            </a:xfrm>
            <a:custGeom>
              <a:avLst/>
              <a:gdLst/>
              <a:ahLst/>
              <a:cxnLst/>
              <a:rect l="l" t="t" r="r" b="b"/>
              <a:pathLst>
                <a:path w="31257" h="4104" extrusionOk="0">
                  <a:moveTo>
                    <a:pt x="14444" y="1"/>
                  </a:moveTo>
                  <a:cubicBezTo>
                    <a:pt x="12810" y="1"/>
                    <a:pt x="11209" y="101"/>
                    <a:pt x="9608" y="301"/>
                  </a:cubicBezTo>
                  <a:cubicBezTo>
                    <a:pt x="6672" y="2102"/>
                    <a:pt x="3437" y="3270"/>
                    <a:pt x="1" y="3803"/>
                  </a:cubicBezTo>
                  <a:cubicBezTo>
                    <a:pt x="4304" y="3303"/>
                    <a:pt x="9241" y="3036"/>
                    <a:pt x="14444" y="3036"/>
                  </a:cubicBezTo>
                  <a:cubicBezTo>
                    <a:pt x="20649" y="3036"/>
                    <a:pt x="26453" y="3437"/>
                    <a:pt x="31256" y="4104"/>
                  </a:cubicBezTo>
                  <a:cubicBezTo>
                    <a:pt x="26453" y="1502"/>
                    <a:pt x="20649" y="1"/>
                    <a:pt x="1444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6" name="Google Shape;2206;p45"/>
            <p:cNvSpPr/>
            <p:nvPr/>
          </p:nvSpPr>
          <p:spPr>
            <a:xfrm>
              <a:off x="5927121" y="1369398"/>
              <a:ext cx="511772" cy="31992"/>
            </a:xfrm>
            <a:custGeom>
              <a:avLst/>
              <a:gdLst/>
              <a:ahLst/>
              <a:cxnLst/>
              <a:rect l="l" t="t" r="r" b="b"/>
              <a:pathLst>
                <a:path w="33625" h="2102" extrusionOk="0">
                  <a:moveTo>
                    <a:pt x="16812" y="0"/>
                  </a:moveTo>
                  <a:cubicBezTo>
                    <a:pt x="11609" y="0"/>
                    <a:pt x="6672" y="300"/>
                    <a:pt x="2402" y="767"/>
                  </a:cubicBezTo>
                  <a:cubicBezTo>
                    <a:pt x="1602" y="934"/>
                    <a:pt x="801" y="1001"/>
                    <a:pt x="0" y="1034"/>
                  </a:cubicBezTo>
                  <a:cubicBezTo>
                    <a:pt x="4804" y="1701"/>
                    <a:pt x="10608" y="2102"/>
                    <a:pt x="16812" y="2102"/>
                  </a:cubicBezTo>
                  <a:cubicBezTo>
                    <a:pt x="23017" y="2102"/>
                    <a:pt x="28821" y="1701"/>
                    <a:pt x="33624" y="1034"/>
                  </a:cubicBezTo>
                  <a:cubicBezTo>
                    <a:pt x="28821" y="367"/>
                    <a:pt x="23017" y="0"/>
                    <a:pt x="16812"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7" name="Google Shape;2207;p45"/>
            <p:cNvSpPr/>
            <p:nvPr/>
          </p:nvSpPr>
          <p:spPr>
            <a:xfrm>
              <a:off x="5926618" y="1385637"/>
              <a:ext cx="511772" cy="61961"/>
            </a:xfrm>
            <a:custGeom>
              <a:avLst/>
              <a:gdLst/>
              <a:ahLst/>
              <a:cxnLst/>
              <a:rect l="l" t="t" r="r" b="b"/>
              <a:pathLst>
                <a:path w="33625" h="4071" extrusionOk="0">
                  <a:moveTo>
                    <a:pt x="0" y="1"/>
                  </a:moveTo>
                  <a:lnTo>
                    <a:pt x="0" y="1"/>
                  </a:lnTo>
                  <a:cubicBezTo>
                    <a:pt x="4784" y="2574"/>
                    <a:pt x="10515" y="4071"/>
                    <a:pt x="16611" y="4071"/>
                  </a:cubicBezTo>
                  <a:cubicBezTo>
                    <a:pt x="16678" y="4071"/>
                    <a:pt x="16745" y="4071"/>
                    <a:pt x="16812" y="4070"/>
                  </a:cubicBezTo>
                  <a:cubicBezTo>
                    <a:pt x="23016" y="4070"/>
                    <a:pt x="28821" y="2569"/>
                    <a:pt x="33624" y="1"/>
                  </a:cubicBezTo>
                  <a:lnTo>
                    <a:pt x="33624" y="1"/>
                  </a:lnTo>
                  <a:cubicBezTo>
                    <a:pt x="28821" y="668"/>
                    <a:pt x="23016" y="1035"/>
                    <a:pt x="16812" y="1035"/>
                  </a:cubicBezTo>
                  <a:cubicBezTo>
                    <a:pt x="10608" y="1035"/>
                    <a:pt x="4803" y="668"/>
                    <a:pt x="0"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8" name="Google Shape;2208;p45"/>
            <p:cNvSpPr/>
            <p:nvPr/>
          </p:nvSpPr>
          <p:spPr>
            <a:xfrm>
              <a:off x="5926618" y="1385637"/>
              <a:ext cx="511772" cy="98002"/>
            </a:xfrm>
            <a:custGeom>
              <a:avLst/>
              <a:gdLst/>
              <a:ahLst/>
              <a:cxnLst/>
              <a:rect l="l" t="t" r="r" b="b"/>
              <a:pathLst>
                <a:path w="33625" h="6439" extrusionOk="0">
                  <a:moveTo>
                    <a:pt x="0" y="1"/>
                  </a:moveTo>
                  <a:cubicBezTo>
                    <a:pt x="4837" y="4070"/>
                    <a:pt x="10641" y="6439"/>
                    <a:pt x="16812" y="6439"/>
                  </a:cubicBezTo>
                  <a:cubicBezTo>
                    <a:pt x="23016" y="6439"/>
                    <a:pt x="28821" y="4070"/>
                    <a:pt x="33624" y="1"/>
                  </a:cubicBezTo>
                  <a:lnTo>
                    <a:pt x="33624" y="1"/>
                  </a:lnTo>
                  <a:cubicBezTo>
                    <a:pt x="28821" y="2569"/>
                    <a:pt x="23016" y="4070"/>
                    <a:pt x="16812" y="4070"/>
                  </a:cubicBezTo>
                  <a:cubicBezTo>
                    <a:pt x="10608" y="4070"/>
                    <a:pt x="4803" y="2569"/>
                    <a:pt x="0"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9" name="Google Shape;2209;p45"/>
            <p:cNvSpPr/>
            <p:nvPr/>
          </p:nvSpPr>
          <p:spPr>
            <a:xfrm>
              <a:off x="6460181" y="1380569"/>
              <a:ext cx="66009" cy="9147"/>
            </a:xfrm>
            <a:custGeom>
              <a:avLst/>
              <a:gdLst/>
              <a:ahLst/>
              <a:cxnLst/>
              <a:rect l="l" t="t" r="r" b="b"/>
              <a:pathLst>
                <a:path w="4337" h="601" extrusionOk="0">
                  <a:moveTo>
                    <a:pt x="2969" y="0"/>
                  </a:moveTo>
                  <a:cubicBezTo>
                    <a:pt x="2736" y="33"/>
                    <a:pt x="2469" y="67"/>
                    <a:pt x="2169" y="67"/>
                  </a:cubicBezTo>
                  <a:cubicBezTo>
                    <a:pt x="1635" y="100"/>
                    <a:pt x="1101" y="167"/>
                    <a:pt x="668" y="200"/>
                  </a:cubicBezTo>
                  <a:cubicBezTo>
                    <a:pt x="301" y="234"/>
                    <a:pt x="0" y="267"/>
                    <a:pt x="0" y="267"/>
                  </a:cubicBezTo>
                  <a:lnTo>
                    <a:pt x="0" y="300"/>
                  </a:lnTo>
                  <a:cubicBezTo>
                    <a:pt x="0" y="300"/>
                    <a:pt x="267" y="367"/>
                    <a:pt x="668" y="400"/>
                  </a:cubicBezTo>
                  <a:cubicBezTo>
                    <a:pt x="1101" y="434"/>
                    <a:pt x="1635" y="467"/>
                    <a:pt x="2169" y="534"/>
                  </a:cubicBezTo>
                  <a:cubicBezTo>
                    <a:pt x="2435" y="567"/>
                    <a:pt x="2736" y="601"/>
                    <a:pt x="2969" y="601"/>
                  </a:cubicBezTo>
                  <a:cubicBezTo>
                    <a:pt x="3236" y="601"/>
                    <a:pt x="3470" y="567"/>
                    <a:pt x="3670" y="534"/>
                  </a:cubicBezTo>
                  <a:cubicBezTo>
                    <a:pt x="4070" y="434"/>
                    <a:pt x="4337" y="300"/>
                    <a:pt x="4337" y="300"/>
                  </a:cubicBezTo>
                  <a:lnTo>
                    <a:pt x="4337" y="267"/>
                  </a:lnTo>
                  <a:cubicBezTo>
                    <a:pt x="4337" y="267"/>
                    <a:pt x="4103" y="134"/>
                    <a:pt x="3670" y="67"/>
                  </a:cubicBezTo>
                  <a:cubicBezTo>
                    <a:pt x="3470" y="33"/>
                    <a:pt x="3236" y="0"/>
                    <a:pt x="2969"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0" name="Google Shape;2210;p45"/>
            <p:cNvSpPr/>
            <p:nvPr/>
          </p:nvSpPr>
          <p:spPr>
            <a:xfrm>
              <a:off x="6449010" y="1400369"/>
              <a:ext cx="61443" cy="29968"/>
            </a:xfrm>
            <a:custGeom>
              <a:avLst/>
              <a:gdLst/>
              <a:ahLst/>
              <a:cxnLst/>
              <a:rect l="l" t="t" r="r" b="b"/>
              <a:pathLst>
                <a:path w="4037" h="1969" extrusionOk="0">
                  <a:moveTo>
                    <a:pt x="34" y="0"/>
                  </a:moveTo>
                  <a:lnTo>
                    <a:pt x="1" y="67"/>
                  </a:lnTo>
                  <a:cubicBezTo>
                    <a:pt x="1" y="67"/>
                    <a:pt x="201" y="234"/>
                    <a:pt x="568" y="434"/>
                  </a:cubicBezTo>
                  <a:cubicBezTo>
                    <a:pt x="968" y="634"/>
                    <a:pt x="1402" y="901"/>
                    <a:pt x="1902" y="1168"/>
                  </a:cubicBezTo>
                  <a:cubicBezTo>
                    <a:pt x="2169" y="1301"/>
                    <a:pt x="2369" y="1468"/>
                    <a:pt x="2636" y="1601"/>
                  </a:cubicBezTo>
                  <a:cubicBezTo>
                    <a:pt x="2869" y="1735"/>
                    <a:pt x="3069" y="1801"/>
                    <a:pt x="3303" y="1835"/>
                  </a:cubicBezTo>
                  <a:cubicBezTo>
                    <a:pt x="3703" y="1968"/>
                    <a:pt x="4003" y="1968"/>
                    <a:pt x="4003" y="1968"/>
                  </a:cubicBezTo>
                  <a:lnTo>
                    <a:pt x="4037" y="1935"/>
                  </a:lnTo>
                  <a:cubicBezTo>
                    <a:pt x="4037" y="1935"/>
                    <a:pt x="3837" y="1735"/>
                    <a:pt x="3503" y="1468"/>
                  </a:cubicBezTo>
                  <a:cubicBezTo>
                    <a:pt x="3336" y="1334"/>
                    <a:pt x="3136" y="1234"/>
                    <a:pt x="2869" y="1101"/>
                  </a:cubicBezTo>
                  <a:cubicBezTo>
                    <a:pt x="2669" y="967"/>
                    <a:pt x="2369" y="901"/>
                    <a:pt x="2135" y="801"/>
                  </a:cubicBezTo>
                  <a:cubicBezTo>
                    <a:pt x="1635" y="600"/>
                    <a:pt x="1068" y="400"/>
                    <a:pt x="701" y="267"/>
                  </a:cubicBezTo>
                  <a:cubicBezTo>
                    <a:pt x="301" y="100"/>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1" name="Google Shape;2211;p45"/>
            <p:cNvSpPr/>
            <p:nvPr/>
          </p:nvSpPr>
          <p:spPr>
            <a:xfrm>
              <a:off x="6429209" y="1416106"/>
              <a:ext cx="52813" cy="44686"/>
            </a:xfrm>
            <a:custGeom>
              <a:avLst/>
              <a:gdLst/>
              <a:ahLst/>
              <a:cxnLst/>
              <a:rect l="l" t="t" r="r" b="b"/>
              <a:pathLst>
                <a:path w="3470" h="2936" extrusionOk="0">
                  <a:moveTo>
                    <a:pt x="34" y="0"/>
                  </a:moveTo>
                  <a:lnTo>
                    <a:pt x="1" y="67"/>
                  </a:lnTo>
                  <a:lnTo>
                    <a:pt x="501" y="567"/>
                  </a:lnTo>
                  <a:cubicBezTo>
                    <a:pt x="801" y="867"/>
                    <a:pt x="1168" y="1268"/>
                    <a:pt x="1568" y="1635"/>
                  </a:cubicBezTo>
                  <a:cubicBezTo>
                    <a:pt x="1802" y="1868"/>
                    <a:pt x="1969" y="2068"/>
                    <a:pt x="2169" y="2235"/>
                  </a:cubicBezTo>
                  <a:cubicBezTo>
                    <a:pt x="2369" y="2402"/>
                    <a:pt x="2602" y="2535"/>
                    <a:pt x="2769" y="2635"/>
                  </a:cubicBezTo>
                  <a:cubicBezTo>
                    <a:pt x="3136" y="2869"/>
                    <a:pt x="3436" y="2936"/>
                    <a:pt x="3436" y="2936"/>
                  </a:cubicBezTo>
                  <a:lnTo>
                    <a:pt x="3470" y="2902"/>
                  </a:lnTo>
                  <a:cubicBezTo>
                    <a:pt x="3470" y="2902"/>
                    <a:pt x="3336" y="2602"/>
                    <a:pt x="3036" y="2268"/>
                  </a:cubicBezTo>
                  <a:cubicBezTo>
                    <a:pt x="2936" y="2102"/>
                    <a:pt x="2769" y="1935"/>
                    <a:pt x="2536" y="1768"/>
                  </a:cubicBezTo>
                  <a:cubicBezTo>
                    <a:pt x="2336" y="1668"/>
                    <a:pt x="2102" y="1468"/>
                    <a:pt x="1869" y="1301"/>
                  </a:cubicBezTo>
                  <a:cubicBezTo>
                    <a:pt x="1435" y="1001"/>
                    <a:pt x="968" y="634"/>
                    <a:pt x="634" y="400"/>
                  </a:cubicBezTo>
                  <a:cubicBezTo>
                    <a:pt x="301" y="167"/>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2" name="Google Shape;2212;p45"/>
            <p:cNvSpPr/>
            <p:nvPr/>
          </p:nvSpPr>
          <p:spPr>
            <a:xfrm>
              <a:off x="6407887" y="1430321"/>
              <a:ext cx="44184" cy="53818"/>
            </a:xfrm>
            <a:custGeom>
              <a:avLst/>
              <a:gdLst/>
              <a:ahLst/>
              <a:cxnLst/>
              <a:rect l="l" t="t" r="r" b="b"/>
              <a:pathLst>
                <a:path w="2903" h="3536" extrusionOk="0">
                  <a:moveTo>
                    <a:pt x="34" y="0"/>
                  </a:moveTo>
                  <a:cubicBezTo>
                    <a:pt x="1" y="0"/>
                    <a:pt x="167" y="267"/>
                    <a:pt x="434" y="634"/>
                  </a:cubicBezTo>
                  <a:cubicBezTo>
                    <a:pt x="668" y="1001"/>
                    <a:pt x="1001" y="1468"/>
                    <a:pt x="1335" y="1935"/>
                  </a:cubicBezTo>
                  <a:cubicBezTo>
                    <a:pt x="1502" y="2168"/>
                    <a:pt x="1602" y="2435"/>
                    <a:pt x="1769" y="2635"/>
                  </a:cubicBezTo>
                  <a:cubicBezTo>
                    <a:pt x="1935" y="2802"/>
                    <a:pt x="2102" y="3002"/>
                    <a:pt x="2269" y="3136"/>
                  </a:cubicBezTo>
                  <a:cubicBezTo>
                    <a:pt x="2602" y="3436"/>
                    <a:pt x="2869" y="3536"/>
                    <a:pt x="2869" y="3536"/>
                  </a:cubicBezTo>
                  <a:lnTo>
                    <a:pt x="2903" y="3503"/>
                  </a:lnTo>
                  <a:cubicBezTo>
                    <a:pt x="2903" y="3503"/>
                    <a:pt x="2836" y="3236"/>
                    <a:pt x="2602" y="2835"/>
                  </a:cubicBezTo>
                  <a:cubicBezTo>
                    <a:pt x="2502" y="2635"/>
                    <a:pt x="2369" y="2435"/>
                    <a:pt x="2202" y="2202"/>
                  </a:cubicBezTo>
                  <a:lnTo>
                    <a:pt x="1602" y="1635"/>
                  </a:lnTo>
                  <a:cubicBezTo>
                    <a:pt x="1201" y="1201"/>
                    <a:pt x="835" y="801"/>
                    <a:pt x="534" y="500"/>
                  </a:cubicBezTo>
                  <a:lnTo>
                    <a:pt x="3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3" name="Google Shape;2213;p45"/>
            <p:cNvSpPr/>
            <p:nvPr/>
          </p:nvSpPr>
          <p:spPr>
            <a:xfrm>
              <a:off x="6383521" y="1445038"/>
              <a:ext cx="37076" cy="59419"/>
            </a:xfrm>
            <a:custGeom>
              <a:avLst/>
              <a:gdLst/>
              <a:ahLst/>
              <a:cxnLst/>
              <a:rect l="l" t="t" r="r" b="b"/>
              <a:pathLst>
                <a:path w="2436" h="3904" extrusionOk="0">
                  <a:moveTo>
                    <a:pt x="0" y="0"/>
                  </a:moveTo>
                  <a:cubicBezTo>
                    <a:pt x="0" y="0"/>
                    <a:pt x="134" y="301"/>
                    <a:pt x="334" y="668"/>
                  </a:cubicBezTo>
                  <a:cubicBezTo>
                    <a:pt x="501" y="1068"/>
                    <a:pt x="801" y="1568"/>
                    <a:pt x="1035" y="2069"/>
                  </a:cubicBezTo>
                  <a:lnTo>
                    <a:pt x="1435" y="2836"/>
                  </a:lnTo>
                  <a:cubicBezTo>
                    <a:pt x="1535" y="3036"/>
                    <a:pt x="1702" y="3236"/>
                    <a:pt x="1835" y="3403"/>
                  </a:cubicBezTo>
                  <a:cubicBezTo>
                    <a:pt x="2135" y="3736"/>
                    <a:pt x="2369" y="3903"/>
                    <a:pt x="2369" y="3903"/>
                  </a:cubicBezTo>
                  <a:lnTo>
                    <a:pt x="2436" y="3870"/>
                  </a:lnTo>
                  <a:cubicBezTo>
                    <a:pt x="2436" y="3870"/>
                    <a:pt x="2369" y="3570"/>
                    <a:pt x="2202" y="3169"/>
                  </a:cubicBezTo>
                  <a:cubicBezTo>
                    <a:pt x="2135" y="2969"/>
                    <a:pt x="2002" y="2702"/>
                    <a:pt x="1868" y="2502"/>
                  </a:cubicBezTo>
                  <a:cubicBezTo>
                    <a:pt x="1702" y="2302"/>
                    <a:pt x="1535" y="2069"/>
                    <a:pt x="1368" y="1835"/>
                  </a:cubicBezTo>
                  <a:cubicBezTo>
                    <a:pt x="1035" y="1368"/>
                    <a:pt x="701" y="934"/>
                    <a:pt x="467" y="601"/>
                  </a:cubicBezTo>
                  <a:cubicBezTo>
                    <a:pt x="201" y="201"/>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4" name="Google Shape;2214;p45"/>
            <p:cNvSpPr/>
            <p:nvPr/>
          </p:nvSpPr>
          <p:spPr>
            <a:xfrm>
              <a:off x="6359656" y="1458233"/>
              <a:ext cx="30486" cy="64502"/>
            </a:xfrm>
            <a:custGeom>
              <a:avLst/>
              <a:gdLst/>
              <a:ahLst/>
              <a:cxnLst/>
              <a:rect l="l" t="t" r="r" b="b"/>
              <a:pathLst>
                <a:path w="2003" h="4238" extrusionOk="0">
                  <a:moveTo>
                    <a:pt x="34" y="1"/>
                  </a:moveTo>
                  <a:lnTo>
                    <a:pt x="1" y="134"/>
                  </a:lnTo>
                  <a:cubicBezTo>
                    <a:pt x="1" y="134"/>
                    <a:pt x="67" y="368"/>
                    <a:pt x="234" y="801"/>
                  </a:cubicBezTo>
                  <a:cubicBezTo>
                    <a:pt x="401" y="1168"/>
                    <a:pt x="601" y="1702"/>
                    <a:pt x="835" y="2269"/>
                  </a:cubicBezTo>
                  <a:cubicBezTo>
                    <a:pt x="901" y="2503"/>
                    <a:pt x="1001" y="2803"/>
                    <a:pt x="1101" y="3070"/>
                  </a:cubicBezTo>
                  <a:cubicBezTo>
                    <a:pt x="1235" y="3303"/>
                    <a:pt x="1368" y="3503"/>
                    <a:pt x="1502" y="3670"/>
                  </a:cubicBezTo>
                  <a:cubicBezTo>
                    <a:pt x="1702" y="4004"/>
                    <a:pt x="1935" y="4237"/>
                    <a:pt x="1935" y="4237"/>
                  </a:cubicBezTo>
                  <a:lnTo>
                    <a:pt x="2002" y="4170"/>
                  </a:lnTo>
                  <a:cubicBezTo>
                    <a:pt x="2002" y="4170"/>
                    <a:pt x="2002" y="3837"/>
                    <a:pt x="1869" y="3437"/>
                  </a:cubicBezTo>
                  <a:cubicBezTo>
                    <a:pt x="1835" y="3236"/>
                    <a:pt x="1735" y="2970"/>
                    <a:pt x="1602" y="2736"/>
                  </a:cubicBezTo>
                  <a:cubicBezTo>
                    <a:pt x="1502" y="2503"/>
                    <a:pt x="1335" y="2269"/>
                    <a:pt x="1202" y="2002"/>
                  </a:cubicBezTo>
                  <a:cubicBezTo>
                    <a:pt x="901" y="1502"/>
                    <a:pt x="601" y="1001"/>
                    <a:pt x="401" y="635"/>
                  </a:cubicBezTo>
                  <a:cubicBezTo>
                    <a:pt x="201" y="268"/>
                    <a:pt x="34" y="1"/>
                    <a:pt x="34"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5" name="Google Shape;2215;p45"/>
            <p:cNvSpPr/>
            <p:nvPr/>
          </p:nvSpPr>
          <p:spPr>
            <a:xfrm>
              <a:off x="6332246" y="1472966"/>
              <a:ext cx="23880" cy="66511"/>
            </a:xfrm>
            <a:custGeom>
              <a:avLst/>
              <a:gdLst/>
              <a:ahLst/>
              <a:cxnLst/>
              <a:rect l="l" t="t" r="r" b="b"/>
              <a:pathLst>
                <a:path w="1569" h="4370" extrusionOk="0">
                  <a:moveTo>
                    <a:pt x="0" y="0"/>
                  </a:moveTo>
                  <a:cubicBezTo>
                    <a:pt x="0" y="0"/>
                    <a:pt x="34" y="300"/>
                    <a:pt x="167" y="701"/>
                  </a:cubicBezTo>
                  <a:cubicBezTo>
                    <a:pt x="301" y="1134"/>
                    <a:pt x="401" y="1701"/>
                    <a:pt x="567" y="2268"/>
                  </a:cubicBezTo>
                  <a:cubicBezTo>
                    <a:pt x="668" y="2535"/>
                    <a:pt x="701" y="2835"/>
                    <a:pt x="801" y="3102"/>
                  </a:cubicBezTo>
                  <a:cubicBezTo>
                    <a:pt x="868" y="3336"/>
                    <a:pt x="1001" y="3536"/>
                    <a:pt x="1068" y="3769"/>
                  </a:cubicBezTo>
                  <a:cubicBezTo>
                    <a:pt x="1301" y="4136"/>
                    <a:pt x="1501" y="4370"/>
                    <a:pt x="1501" y="4370"/>
                  </a:cubicBezTo>
                  <a:lnTo>
                    <a:pt x="1535" y="4370"/>
                  </a:lnTo>
                  <a:cubicBezTo>
                    <a:pt x="1535" y="4370"/>
                    <a:pt x="1568" y="4036"/>
                    <a:pt x="1501" y="3636"/>
                  </a:cubicBezTo>
                  <a:cubicBezTo>
                    <a:pt x="1468" y="3403"/>
                    <a:pt x="1401" y="3169"/>
                    <a:pt x="1335" y="2936"/>
                  </a:cubicBezTo>
                  <a:cubicBezTo>
                    <a:pt x="1235" y="2669"/>
                    <a:pt x="1135" y="2368"/>
                    <a:pt x="1001" y="2135"/>
                  </a:cubicBezTo>
                  <a:cubicBezTo>
                    <a:pt x="801" y="1568"/>
                    <a:pt x="534" y="1034"/>
                    <a:pt x="367" y="667"/>
                  </a:cubicBezTo>
                  <a:cubicBezTo>
                    <a:pt x="201" y="234"/>
                    <a:pt x="67" y="0"/>
                    <a:pt x="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6" name="Google Shape;2216;p45"/>
            <p:cNvSpPr/>
            <p:nvPr/>
          </p:nvSpPr>
          <p:spPr>
            <a:xfrm>
              <a:off x="6303816" y="1487181"/>
              <a:ext cx="14231" cy="69571"/>
            </a:xfrm>
            <a:custGeom>
              <a:avLst/>
              <a:gdLst/>
              <a:ahLst/>
              <a:cxnLst/>
              <a:rect l="l" t="t" r="r" b="b"/>
              <a:pathLst>
                <a:path w="935" h="4571" extrusionOk="0">
                  <a:moveTo>
                    <a:pt x="34" y="0"/>
                  </a:moveTo>
                  <a:lnTo>
                    <a:pt x="0" y="67"/>
                  </a:lnTo>
                  <a:cubicBezTo>
                    <a:pt x="0" y="67"/>
                    <a:pt x="34" y="367"/>
                    <a:pt x="67" y="767"/>
                  </a:cubicBezTo>
                  <a:cubicBezTo>
                    <a:pt x="100" y="1201"/>
                    <a:pt x="167" y="1768"/>
                    <a:pt x="234" y="2368"/>
                  </a:cubicBezTo>
                  <a:cubicBezTo>
                    <a:pt x="267" y="2669"/>
                    <a:pt x="267" y="2936"/>
                    <a:pt x="334" y="3202"/>
                  </a:cubicBezTo>
                  <a:cubicBezTo>
                    <a:pt x="367" y="3436"/>
                    <a:pt x="434" y="3703"/>
                    <a:pt x="534" y="3903"/>
                  </a:cubicBezTo>
                  <a:cubicBezTo>
                    <a:pt x="701" y="4337"/>
                    <a:pt x="868" y="4570"/>
                    <a:pt x="868" y="4570"/>
                  </a:cubicBezTo>
                  <a:lnTo>
                    <a:pt x="901" y="4570"/>
                  </a:lnTo>
                  <a:cubicBezTo>
                    <a:pt x="901" y="4570"/>
                    <a:pt x="934" y="4270"/>
                    <a:pt x="934" y="3836"/>
                  </a:cubicBezTo>
                  <a:cubicBezTo>
                    <a:pt x="934" y="3569"/>
                    <a:pt x="901" y="3302"/>
                    <a:pt x="868" y="3069"/>
                  </a:cubicBezTo>
                  <a:cubicBezTo>
                    <a:pt x="834" y="2769"/>
                    <a:pt x="734" y="2535"/>
                    <a:pt x="668" y="2235"/>
                  </a:cubicBezTo>
                  <a:cubicBezTo>
                    <a:pt x="501" y="1668"/>
                    <a:pt x="367" y="1101"/>
                    <a:pt x="234" y="701"/>
                  </a:cubicBezTo>
                  <a:cubicBezTo>
                    <a:pt x="100" y="267"/>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7" name="Google Shape;2217;p45"/>
            <p:cNvSpPr/>
            <p:nvPr/>
          </p:nvSpPr>
          <p:spPr>
            <a:xfrm>
              <a:off x="6270821" y="1495293"/>
              <a:ext cx="8127" cy="70590"/>
            </a:xfrm>
            <a:custGeom>
              <a:avLst/>
              <a:gdLst/>
              <a:ahLst/>
              <a:cxnLst/>
              <a:rect l="l" t="t" r="r" b="b"/>
              <a:pathLst>
                <a:path w="534" h="4638" extrusionOk="0">
                  <a:moveTo>
                    <a:pt x="67" y="1"/>
                  </a:moveTo>
                  <a:lnTo>
                    <a:pt x="67" y="34"/>
                  </a:lnTo>
                  <a:cubicBezTo>
                    <a:pt x="67" y="34"/>
                    <a:pt x="34" y="334"/>
                    <a:pt x="34" y="735"/>
                  </a:cubicBezTo>
                  <a:cubicBezTo>
                    <a:pt x="0" y="1168"/>
                    <a:pt x="0" y="1735"/>
                    <a:pt x="0" y="2336"/>
                  </a:cubicBezTo>
                  <a:lnTo>
                    <a:pt x="0" y="3170"/>
                  </a:lnTo>
                  <a:cubicBezTo>
                    <a:pt x="34" y="3470"/>
                    <a:pt x="67" y="3703"/>
                    <a:pt x="100" y="3904"/>
                  </a:cubicBezTo>
                  <a:cubicBezTo>
                    <a:pt x="200" y="4337"/>
                    <a:pt x="334" y="4637"/>
                    <a:pt x="334" y="4637"/>
                  </a:cubicBezTo>
                  <a:lnTo>
                    <a:pt x="367" y="4637"/>
                  </a:lnTo>
                  <a:cubicBezTo>
                    <a:pt x="367" y="4637"/>
                    <a:pt x="434" y="4337"/>
                    <a:pt x="501" y="3870"/>
                  </a:cubicBezTo>
                  <a:cubicBezTo>
                    <a:pt x="534" y="3670"/>
                    <a:pt x="534" y="3370"/>
                    <a:pt x="534" y="3136"/>
                  </a:cubicBezTo>
                  <a:cubicBezTo>
                    <a:pt x="501" y="2870"/>
                    <a:pt x="434" y="2569"/>
                    <a:pt x="400" y="2302"/>
                  </a:cubicBezTo>
                  <a:cubicBezTo>
                    <a:pt x="334" y="1702"/>
                    <a:pt x="267" y="1102"/>
                    <a:pt x="200" y="701"/>
                  </a:cubicBezTo>
                  <a:cubicBezTo>
                    <a:pt x="100" y="268"/>
                    <a:pt x="67" y="1"/>
                    <a:pt x="67"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8" name="Google Shape;2218;p45"/>
            <p:cNvSpPr/>
            <p:nvPr/>
          </p:nvSpPr>
          <p:spPr>
            <a:xfrm>
              <a:off x="6229698" y="1500878"/>
              <a:ext cx="8645" cy="70590"/>
            </a:xfrm>
            <a:custGeom>
              <a:avLst/>
              <a:gdLst/>
              <a:ahLst/>
              <a:cxnLst/>
              <a:rect l="l" t="t" r="r" b="b"/>
              <a:pathLst>
                <a:path w="568" h="4638" extrusionOk="0">
                  <a:moveTo>
                    <a:pt x="234" y="1"/>
                  </a:moveTo>
                  <a:lnTo>
                    <a:pt x="134" y="34"/>
                  </a:lnTo>
                  <a:cubicBezTo>
                    <a:pt x="134" y="34"/>
                    <a:pt x="100" y="334"/>
                    <a:pt x="100" y="768"/>
                  </a:cubicBezTo>
                  <a:cubicBezTo>
                    <a:pt x="100" y="1168"/>
                    <a:pt x="67" y="1769"/>
                    <a:pt x="67" y="2336"/>
                  </a:cubicBezTo>
                  <a:cubicBezTo>
                    <a:pt x="67" y="2636"/>
                    <a:pt x="0" y="2936"/>
                    <a:pt x="0" y="3170"/>
                  </a:cubicBezTo>
                  <a:cubicBezTo>
                    <a:pt x="0" y="3470"/>
                    <a:pt x="67" y="3703"/>
                    <a:pt x="100" y="3937"/>
                  </a:cubicBezTo>
                  <a:cubicBezTo>
                    <a:pt x="167" y="4337"/>
                    <a:pt x="300" y="4637"/>
                    <a:pt x="300" y="4637"/>
                  </a:cubicBezTo>
                  <a:lnTo>
                    <a:pt x="334" y="4637"/>
                  </a:lnTo>
                  <a:cubicBezTo>
                    <a:pt x="334" y="4637"/>
                    <a:pt x="467" y="4304"/>
                    <a:pt x="501" y="3870"/>
                  </a:cubicBezTo>
                  <a:cubicBezTo>
                    <a:pt x="567" y="3670"/>
                    <a:pt x="567" y="3403"/>
                    <a:pt x="567" y="3136"/>
                  </a:cubicBezTo>
                  <a:cubicBezTo>
                    <a:pt x="567" y="2869"/>
                    <a:pt x="501" y="2569"/>
                    <a:pt x="467" y="2302"/>
                  </a:cubicBezTo>
                  <a:cubicBezTo>
                    <a:pt x="434" y="1702"/>
                    <a:pt x="334" y="1135"/>
                    <a:pt x="300" y="701"/>
                  </a:cubicBezTo>
                  <a:cubicBezTo>
                    <a:pt x="267" y="301"/>
                    <a:pt x="234" y="1"/>
                    <a:pt x="234"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9" name="Google Shape;2219;p45"/>
            <p:cNvSpPr/>
            <p:nvPr/>
          </p:nvSpPr>
          <p:spPr>
            <a:xfrm>
              <a:off x="6193141" y="1505961"/>
              <a:ext cx="8143" cy="70073"/>
            </a:xfrm>
            <a:custGeom>
              <a:avLst/>
              <a:gdLst/>
              <a:ahLst/>
              <a:cxnLst/>
              <a:rect l="l" t="t" r="r" b="b"/>
              <a:pathLst>
                <a:path w="535" h="4604" extrusionOk="0">
                  <a:moveTo>
                    <a:pt x="334" y="0"/>
                  </a:moveTo>
                  <a:cubicBezTo>
                    <a:pt x="334" y="0"/>
                    <a:pt x="301" y="301"/>
                    <a:pt x="267" y="701"/>
                  </a:cubicBezTo>
                  <a:cubicBezTo>
                    <a:pt x="201" y="1134"/>
                    <a:pt x="134" y="1702"/>
                    <a:pt x="101" y="2302"/>
                  </a:cubicBezTo>
                  <a:cubicBezTo>
                    <a:pt x="101" y="2602"/>
                    <a:pt x="1" y="2869"/>
                    <a:pt x="1" y="3136"/>
                  </a:cubicBezTo>
                  <a:cubicBezTo>
                    <a:pt x="1" y="3436"/>
                    <a:pt x="1" y="3670"/>
                    <a:pt x="34" y="3870"/>
                  </a:cubicBezTo>
                  <a:cubicBezTo>
                    <a:pt x="101" y="4303"/>
                    <a:pt x="201" y="4604"/>
                    <a:pt x="201" y="4604"/>
                  </a:cubicBezTo>
                  <a:lnTo>
                    <a:pt x="267" y="4604"/>
                  </a:lnTo>
                  <a:cubicBezTo>
                    <a:pt x="267" y="4604"/>
                    <a:pt x="367" y="4303"/>
                    <a:pt x="468" y="3870"/>
                  </a:cubicBezTo>
                  <a:cubicBezTo>
                    <a:pt x="501" y="3670"/>
                    <a:pt x="534" y="3369"/>
                    <a:pt x="534" y="3136"/>
                  </a:cubicBezTo>
                  <a:cubicBezTo>
                    <a:pt x="534" y="2869"/>
                    <a:pt x="501" y="2602"/>
                    <a:pt x="501" y="2302"/>
                  </a:cubicBezTo>
                  <a:cubicBezTo>
                    <a:pt x="468" y="1702"/>
                    <a:pt x="468" y="1134"/>
                    <a:pt x="434" y="701"/>
                  </a:cubicBezTo>
                  <a:cubicBezTo>
                    <a:pt x="434" y="301"/>
                    <a:pt x="367" y="0"/>
                    <a:pt x="3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0" name="Google Shape;2220;p45"/>
            <p:cNvSpPr/>
            <p:nvPr/>
          </p:nvSpPr>
          <p:spPr>
            <a:xfrm>
              <a:off x="5931686" y="1426760"/>
              <a:ext cx="24900" cy="24900"/>
            </a:xfrm>
            <a:custGeom>
              <a:avLst/>
              <a:gdLst/>
              <a:ahLst/>
              <a:cxnLst/>
              <a:rect l="l" t="t" r="r" b="b"/>
              <a:pathLst>
                <a:path w="1636" h="1636" extrusionOk="0">
                  <a:moveTo>
                    <a:pt x="1635" y="1"/>
                  </a:moveTo>
                  <a:cubicBezTo>
                    <a:pt x="1602" y="1"/>
                    <a:pt x="1101" y="334"/>
                    <a:pt x="668" y="668"/>
                  </a:cubicBezTo>
                  <a:cubicBezTo>
                    <a:pt x="534" y="734"/>
                    <a:pt x="434" y="835"/>
                    <a:pt x="334" y="901"/>
                  </a:cubicBezTo>
                  <a:cubicBezTo>
                    <a:pt x="267" y="1001"/>
                    <a:pt x="167" y="1135"/>
                    <a:pt x="134" y="1201"/>
                  </a:cubicBezTo>
                  <a:cubicBezTo>
                    <a:pt x="1" y="1402"/>
                    <a:pt x="1" y="1568"/>
                    <a:pt x="1" y="1568"/>
                  </a:cubicBezTo>
                  <a:lnTo>
                    <a:pt x="34" y="1635"/>
                  </a:lnTo>
                  <a:cubicBezTo>
                    <a:pt x="34" y="1635"/>
                    <a:pt x="201" y="1635"/>
                    <a:pt x="434" y="1502"/>
                  </a:cubicBezTo>
                  <a:cubicBezTo>
                    <a:pt x="501" y="1468"/>
                    <a:pt x="634" y="1368"/>
                    <a:pt x="701" y="1302"/>
                  </a:cubicBezTo>
                  <a:cubicBezTo>
                    <a:pt x="801" y="1201"/>
                    <a:pt x="868" y="1068"/>
                    <a:pt x="968" y="968"/>
                  </a:cubicBezTo>
                  <a:cubicBezTo>
                    <a:pt x="1302" y="501"/>
                    <a:pt x="1635" y="1"/>
                    <a:pt x="1635"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1" name="Google Shape;2221;p45"/>
            <p:cNvSpPr/>
            <p:nvPr/>
          </p:nvSpPr>
          <p:spPr>
            <a:xfrm>
              <a:off x="6449512" y="1343509"/>
              <a:ext cx="61458" cy="29968"/>
            </a:xfrm>
            <a:custGeom>
              <a:avLst/>
              <a:gdLst/>
              <a:ahLst/>
              <a:cxnLst/>
              <a:rect l="l" t="t" r="r" b="b"/>
              <a:pathLst>
                <a:path w="4038" h="1969" extrusionOk="0">
                  <a:moveTo>
                    <a:pt x="4004" y="0"/>
                  </a:moveTo>
                  <a:cubicBezTo>
                    <a:pt x="4004" y="0"/>
                    <a:pt x="3704" y="0"/>
                    <a:pt x="3303" y="133"/>
                  </a:cubicBezTo>
                  <a:cubicBezTo>
                    <a:pt x="3103" y="200"/>
                    <a:pt x="2870" y="267"/>
                    <a:pt x="2636" y="367"/>
                  </a:cubicBezTo>
                  <a:cubicBezTo>
                    <a:pt x="2369" y="500"/>
                    <a:pt x="2169" y="667"/>
                    <a:pt x="1936" y="801"/>
                  </a:cubicBezTo>
                  <a:cubicBezTo>
                    <a:pt x="1435" y="1034"/>
                    <a:pt x="968" y="1334"/>
                    <a:pt x="601" y="1534"/>
                  </a:cubicBezTo>
                  <a:cubicBezTo>
                    <a:pt x="268" y="1768"/>
                    <a:pt x="1" y="1935"/>
                    <a:pt x="1" y="1935"/>
                  </a:cubicBezTo>
                  <a:lnTo>
                    <a:pt x="34" y="1968"/>
                  </a:lnTo>
                  <a:cubicBezTo>
                    <a:pt x="34" y="1968"/>
                    <a:pt x="334" y="1835"/>
                    <a:pt x="701" y="1701"/>
                  </a:cubicBezTo>
                  <a:cubicBezTo>
                    <a:pt x="1068" y="1601"/>
                    <a:pt x="1635" y="1368"/>
                    <a:pt x="2136" y="1168"/>
                  </a:cubicBezTo>
                  <a:cubicBezTo>
                    <a:pt x="2369" y="1034"/>
                    <a:pt x="2636" y="1001"/>
                    <a:pt x="2870" y="867"/>
                  </a:cubicBezTo>
                  <a:cubicBezTo>
                    <a:pt x="3136" y="767"/>
                    <a:pt x="3337" y="634"/>
                    <a:pt x="3503" y="500"/>
                  </a:cubicBezTo>
                  <a:cubicBezTo>
                    <a:pt x="3837" y="300"/>
                    <a:pt x="4037" y="33"/>
                    <a:pt x="4037" y="33"/>
                  </a:cubicBezTo>
                  <a:lnTo>
                    <a:pt x="400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2" name="Google Shape;2222;p45"/>
            <p:cNvSpPr/>
            <p:nvPr/>
          </p:nvSpPr>
          <p:spPr>
            <a:xfrm>
              <a:off x="6429209" y="1313040"/>
              <a:ext cx="52813" cy="45706"/>
            </a:xfrm>
            <a:custGeom>
              <a:avLst/>
              <a:gdLst/>
              <a:ahLst/>
              <a:cxnLst/>
              <a:rect l="l" t="t" r="r" b="b"/>
              <a:pathLst>
                <a:path w="3470" h="3003" extrusionOk="0">
                  <a:moveTo>
                    <a:pt x="3436" y="1"/>
                  </a:moveTo>
                  <a:cubicBezTo>
                    <a:pt x="3436" y="1"/>
                    <a:pt x="3136" y="101"/>
                    <a:pt x="2769" y="301"/>
                  </a:cubicBezTo>
                  <a:cubicBezTo>
                    <a:pt x="2602" y="434"/>
                    <a:pt x="2369" y="534"/>
                    <a:pt x="2169" y="701"/>
                  </a:cubicBezTo>
                  <a:cubicBezTo>
                    <a:pt x="1969" y="868"/>
                    <a:pt x="1802" y="1101"/>
                    <a:pt x="1568" y="1302"/>
                  </a:cubicBezTo>
                  <a:lnTo>
                    <a:pt x="501" y="2369"/>
                  </a:lnTo>
                  <a:lnTo>
                    <a:pt x="1" y="2869"/>
                  </a:lnTo>
                  <a:lnTo>
                    <a:pt x="34" y="3003"/>
                  </a:lnTo>
                  <a:cubicBezTo>
                    <a:pt x="34" y="3003"/>
                    <a:pt x="301" y="2836"/>
                    <a:pt x="634" y="2602"/>
                  </a:cubicBezTo>
                  <a:cubicBezTo>
                    <a:pt x="968" y="2336"/>
                    <a:pt x="1435" y="2002"/>
                    <a:pt x="1869" y="1668"/>
                  </a:cubicBezTo>
                  <a:cubicBezTo>
                    <a:pt x="2102" y="1502"/>
                    <a:pt x="2336" y="1335"/>
                    <a:pt x="2536" y="1168"/>
                  </a:cubicBezTo>
                  <a:cubicBezTo>
                    <a:pt x="2769" y="1001"/>
                    <a:pt x="2903" y="835"/>
                    <a:pt x="3036" y="668"/>
                  </a:cubicBezTo>
                  <a:cubicBezTo>
                    <a:pt x="3336" y="334"/>
                    <a:pt x="3470" y="34"/>
                    <a:pt x="3470" y="34"/>
                  </a:cubicBezTo>
                  <a:lnTo>
                    <a:pt x="3436"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3" name="Google Shape;2223;p45"/>
            <p:cNvSpPr/>
            <p:nvPr/>
          </p:nvSpPr>
          <p:spPr>
            <a:xfrm>
              <a:off x="6407887" y="1289693"/>
              <a:ext cx="42662" cy="53377"/>
            </a:xfrm>
            <a:custGeom>
              <a:avLst/>
              <a:gdLst/>
              <a:ahLst/>
              <a:cxnLst/>
              <a:rect l="l" t="t" r="r" b="b"/>
              <a:pathLst>
                <a:path w="2803" h="3507" extrusionOk="0">
                  <a:moveTo>
                    <a:pt x="2769" y="0"/>
                  </a:moveTo>
                  <a:cubicBezTo>
                    <a:pt x="2769" y="0"/>
                    <a:pt x="2536" y="100"/>
                    <a:pt x="2202" y="400"/>
                  </a:cubicBezTo>
                  <a:cubicBezTo>
                    <a:pt x="2035" y="534"/>
                    <a:pt x="1869" y="701"/>
                    <a:pt x="1702" y="901"/>
                  </a:cubicBezTo>
                  <a:cubicBezTo>
                    <a:pt x="1535" y="1134"/>
                    <a:pt x="1402" y="1368"/>
                    <a:pt x="1235" y="1635"/>
                  </a:cubicBezTo>
                  <a:cubicBezTo>
                    <a:pt x="935" y="2068"/>
                    <a:pt x="601" y="2535"/>
                    <a:pt x="368" y="2902"/>
                  </a:cubicBezTo>
                  <a:cubicBezTo>
                    <a:pt x="167" y="3236"/>
                    <a:pt x="1" y="3503"/>
                    <a:pt x="1" y="3503"/>
                  </a:cubicBezTo>
                  <a:cubicBezTo>
                    <a:pt x="3" y="3505"/>
                    <a:pt x="6" y="3506"/>
                    <a:pt x="11" y="3506"/>
                  </a:cubicBezTo>
                  <a:cubicBezTo>
                    <a:pt x="63" y="3506"/>
                    <a:pt x="249" y="3316"/>
                    <a:pt x="434" y="3069"/>
                  </a:cubicBezTo>
                  <a:cubicBezTo>
                    <a:pt x="768" y="2769"/>
                    <a:pt x="1135" y="2369"/>
                    <a:pt x="1535" y="1935"/>
                  </a:cubicBezTo>
                  <a:cubicBezTo>
                    <a:pt x="1735" y="1701"/>
                    <a:pt x="1935" y="1535"/>
                    <a:pt x="2102" y="1334"/>
                  </a:cubicBezTo>
                  <a:cubicBezTo>
                    <a:pt x="2269" y="1101"/>
                    <a:pt x="2402" y="901"/>
                    <a:pt x="2536" y="701"/>
                  </a:cubicBezTo>
                  <a:cubicBezTo>
                    <a:pt x="2736" y="334"/>
                    <a:pt x="2803" y="34"/>
                    <a:pt x="2803" y="34"/>
                  </a:cubicBezTo>
                  <a:lnTo>
                    <a:pt x="2769"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4" name="Google Shape;2224;p45"/>
            <p:cNvSpPr/>
            <p:nvPr/>
          </p:nvSpPr>
          <p:spPr>
            <a:xfrm>
              <a:off x="6383521" y="1268873"/>
              <a:ext cx="37076" cy="59419"/>
            </a:xfrm>
            <a:custGeom>
              <a:avLst/>
              <a:gdLst/>
              <a:ahLst/>
              <a:cxnLst/>
              <a:rect l="l" t="t" r="r" b="b"/>
              <a:pathLst>
                <a:path w="2436" h="3904" extrusionOk="0">
                  <a:moveTo>
                    <a:pt x="2369" y="1"/>
                  </a:moveTo>
                  <a:cubicBezTo>
                    <a:pt x="2369" y="1"/>
                    <a:pt x="2135" y="167"/>
                    <a:pt x="1835" y="501"/>
                  </a:cubicBezTo>
                  <a:cubicBezTo>
                    <a:pt x="1702" y="668"/>
                    <a:pt x="1535" y="868"/>
                    <a:pt x="1435" y="1068"/>
                  </a:cubicBezTo>
                  <a:lnTo>
                    <a:pt x="1035" y="1835"/>
                  </a:lnTo>
                  <a:cubicBezTo>
                    <a:pt x="801" y="2369"/>
                    <a:pt x="534" y="2869"/>
                    <a:pt x="334" y="3236"/>
                  </a:cubicBezTo>
                  <a:lnTo>
                    <a:pt x="0" y="3903"/>
                  </a:lnTo>
                  <a:lnTo>
                    <a:pt x="34" y="3903"/>
                  </a:lnTo>
                  <a:cubicBezTo>
                    <a:pt x="34" y="3903"/>
                    <a:pt x="201" y="3636"/>
                    <a:pt x="467" y="3303"/>
                  </a:cubicBezTo>
                  <a:cubicBezTo>
                    <a:pt x="701" y="2969"/>
                    <a:pt x="1035" y="2536"/>
                    <a:pt x="1368" y="2069"/>
                  </a:cubicBezTo>
                  <a:cubicBezTo>
                    <a:pt x="1535" y="1869"/>
                    <a:pt x="1768" y="1602"/>
                    <a:pt x="1868" y="1402"/>
                  </a:cubicBezTo>
                  <a:cubicBezTo>
                    <a:pt x="2002" y="1135"/>
                    <a:pt x="2135" y="935"/>
                    <a:pt x="2202" y="734"/>
                  </a:cubicBezTo>
                  <a:cubicBezTo>
                    <a:pt x="2369" y="301"/>
                    <a:pt x="2436" y="34"/>
                    <a:pt x="2436" y="34"/>
                  </a:cubicBezTo>
                  <a:lnTo>
                    <a:pt x="2369"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5" name="Google Shape;2225;p45"/>
            <p:cNvSpPr/>
            <p:nvPr/>
          </p:nvSpPr>
          <p:spPr>
            <a:xfrm>
              <a:off x="6359656" y="1252634"/>
              <a:ext cx="29968" cy="64487"/>
            </a:xfrm>
            <a:custGeom>
              <a:avLst/>
              <a:gdLst/>
              <a:ahLst/>
              <a:cxnLst/>
              <a:rect l="l" t="t" r="r" b="b"/>
              <a:pathLst>
                <a:path w="1969" h="4237" extrusionOk="0">
                  <a:moveTo>
                    <a:pt x="1935" y="0"/>
                  </a:moveTo>
                  <a:cubicBezTo>
                    <a:pt x="1935" y="0"/>
                    <a:pt x="1735" y="167"/>
                    <a:pt x="1502" y="567"/>
                  </a:cubicBezTo>
                  <a:cubicBezTo>
                    <a:pt x="1368" y="734"/>
                    <a:pt x="1235" y="934"/>
                    <a:pt x="1101" y="1168"/>
                  </a:cubicBezTo>
                  <a:cubicBezTo>
                    <a:pt x="1035" y="1434"/>
                    <a:pt x="935" y="1735"/>
                    <a:pt x="835" y="1968"/>
                  </a:cubicBezTo>
                  <a:cubicBezTo>
                    <a:pt x="601" y="2469"/>
                    <a:pt x="401" y="3002"/>
                    <a:pt x="234" y="3436"/>
                  </a:cubicBezTo>
                  <a:cubicBezTo>
                    <a:pt x="67" y="3803"/>
                    <a:pt x="1" y="4103"/>
                    <a:pt x="1" y="4103"/>
                  </a:cubicBezTo>
                  <a:lnTo>
                    <a:pt x="34" y="4236"/>
                  </a:lnTo>
                  <a:cubicBezTo>
                    <a:pt x="34" y="4236"/>
                    <a:pt x="201" y="3970"/>
                    <a:pt x="401" y="3603"/>
                  </a:cubicBezTo>
                  <a:cubicBezTo>
                    <a:pt x="601" y="3236"/>
                    <a:pt x="901" y="2735"/>
                    <a:pt x="1202" y="2235"/>
                  </a:cubicBezTo>
                  <a:cubicBezTo>
                    <a:pt x="1335" y="1968"/>
                    <a:pt x="1468" y="1768"/>
                    <a:pt x="1602" y="1501"/>
                  </a:cubicBezTo>
                  <a:cubicBezTo>
                    <a:pt x="1735" y="1268"/>
                    <a:pt x="1802" y="1001"/>
                    <a:pt x="1869" y="801"/>
                  </a:cubicBezTo>
                  <a:cubicBezTo>
                    <a:pt x="1969" y="400"/>
                    <a:pt x="1969" y="67"/>
                    <a:pt x="1969" y="67"/>
                  </a:cubicBezTo>
                  <a:lnTo>
                    <a:pt x="1935"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6" name="Google Shape;2226;p45"/>
            <p:cNvSpPr/>
            <p:nvPr/>
          </p:nvSpPr>
          <p:spPr>
            <a:xfrm>
              <a:off x="6332749" y="1234356"/>
              <a:ext cx="23378" cy="66527"/>
            </a:xfrm>
            <a:custGeom>
              <a:avLst/>
              <a:gdLst/>
              <a:ahLst/>
              <a:cxnLst/>
              <a:rect l="l" t="t" r="r" b="b"/>
              <a:pathLst>
                <a:path w="1536" h="4371" extrusionOk="0">
                  <a:moveTo>
                    <a:pt x="1502" y="0"/>
                  </a:moveTo>
                  <a:cubicBezTo>
                    <a:pt x="1502" y="0"/>
                    <a:pt x="1302" y="267"/>
                    <a:pt x="1102" y="634"/>
                  </a:cubicBezTo>
                  <a:cubicBezTo>
                    <a:pt x="1001" y="801"/>
                    <a:pt x="868" y="1034"/>
                    <a:pt x="801" y="1301"/>
                  </a:cubicBezTo>
                  <a:cubicBezTo>
                    <a:pt x="701" y="1535"/>
                    <a:pt x="668" y="1835"/>
                    <a:pt x="601" y="2135"/>
                  </a:cubicBezTo>
                  <a:cubicBezTo>
                    <a:pt x="434" y="2669"/>
                    <a:pt x="268" y="3269"/>
                    <a:pt x="168" y="3670"/>
                  </a:cubicBezTo>
                  <a:cubicBezTo>
                    <a:pt x="101" y="4103"/>
                    <a:pt x="1" y="4370"/>
                    <a:pt x="1" y="4370"/>
                  </a:cubicBezTo>
                  <a:lnTo>
                    <a:pt x="101" y="4370"/>
                  </a:lnTo>
                  <a:cubicBezTo>
                    <a:pt x="101" y="4370"/>
                    <a:pt x="201" y="4103"/>
                    <a:pt x="368" y="3703"/>
                  </a:cubicBezTo>
                  <a:cubicBezTo>
                    <a:pt x="534" y="3336"/>
                    <a:pt x="801" y="2802"/>
                    <a:pt x="1001" y="2269"/>
                  </a:cubicBezTo>
                  <a:cubicBezTo>
                    <a:pt x="1135" y="1968"/>
                    <a:pt x="1268" y="1701"/>
                    <a:pt x="1335" y="1468"/>
                  </a:cubicBezTo>
                  <a:cubicBezTo>
                    <a:pt x="1435" y="1201"/>
                    <a:pt x="1468" y="968"/>
                    <a:pt x="1502" y="767"/>
                  </a:cubicBezTo>
                  <a:cubicBezTo>
                    <a:pt x="1535" y="334"/>
                    <a:pt x="1535" y="0"/>
                    <a:pt x="1535"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7" name="Google Shape;2227;p45"/>
            <p:cNvSpPr/>
            <p:nvPr/>
          </p:nvSpPr>
          <p:spPr>
            <a:xfrm>
              <a:off x="6303816" y="1218619"/>
              <a:ext cx="14231" cy="69571"/>
            </a:xfrm>
            <a:custGeom>
              <a:avLst/>
              <a:gdLst/>
              <a:ahLst/>
              <a:cxnLst/>
              <a:rect l="l" t="t" r="r" b="b"/>
              <a:pathLst>
                <a:path w="935" h="4571" extrusionOk="0">
                  <a:moveTo>
                    <a:pt x="868" y="0"/>
                  </a:moveTo>
                  <a:cubicBezTo>
                    <a:pt x="868" y="0"/>
                    <a:pt x="701" y="234"/>
                    <a:pt x="534" y="667"/>
                  </a:cubicBezTo>
                  <a:cubicBezTo>
                    <a:pt x="434" y="867"/>
                    <a:pt x="367" y="1134"/>
                    <a:pt x="334" y="1368"/>
                  </a:cubicBezTo>
                  <a:cubicBezTo>
                    <a:pt x="267" y="1635"/>
                    <a:pt x="267" y="1902"/>
                    <a:pt x="234" y="2202"/>
                  </a:cubicBezTo>
                  <a:cubicBezTo>
                    <a:pt x="201" y="2769"/>
                    <a:pt x="100" y="3369"/>
                    <a:pt x="67" y="3803"/>
                  </a:cubicBezTo>
                  <a:cubicBezTo>
                    <a:pt x="34" y="4203"/>
                    <a:pt x="0" y="4503"/>
                    <a:pt x="0" y="4503"/>
                  </a:cubicBezTo>
                  <a:lnTo>
                    <a:pt x="34" y="4570"/>
                  </a:lnTo>
                  <a:cubicBezTo>
                    <a:pt x="34" y="4570"/>
                    <a:pt x="100" y="4303"/>
                    <a:pt x="234" y="3870"/>
                  </a:cubicBezTo>
                  <a:cubicBezTo>
                    <a:pt x="367" y="3469"/>
                    <a:pt x="501" y="2869"/>
                    <a:pt x="668" y="2335"/>
                  </a:cubicBezTo>
                  <a:cubicBezTo>
                    <a:pt x="701" y="2035"/>
                    <a:pt x="834" y="1735"/>
                    <a:pt x="868" y="1501"/>
                  </a:cubicBezTo>
                  <a:cubicBezTo>
                    <a:pt x="901" y="1201"/>
                    <a:pt x="934" y="968"/>
                    <a:pt x="934" y="734"/>
                  </a:cubicBezTo>
                  <a:cubicBezTo>
                    <a:pt x="934" y="300"/>
                    <a:pt x="901" y="0"/>
                    <a:pt x="901"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8" name="Google Shape;2228;p45"/>
            <p:cNvSpPr/>
            <p:nvPr/>
          </p:nvSpPr>
          <p:spPr>
            <a:xfrm>
              <a:off x="6269299" y="1221145"/>
              <a:ext cx="9649" cy="55873"/>
            </a:xfrm>
            <a:custGeom>
              <a:avLst/>
              <a:gdLst/>
              <a:ahLst/>
              <a:cxnLst/>
              <a:rect l="l" t="t" r="r" b="b"/>
              <a:pathLst>
                <a:path w="634" h="3671" extrusionOk="0">
                  <a:moveTo>
                    <a:pt x="434" y="1"/>
                  </a:moveTo>
                  <a:cubicBezTo>
                    <a:pt x="434" y="1"/>
                    <a:pt x="267" y="201"/>
                    <a:pt x="167" y="535"/>
                  </a:cubicBezTo>
                  <a:cubicBezTo>
                    <a:pt x="134" y="701"/>
                    <a:pt x="33" y="902"/>
                    <a:pt x="33" y="1135"/>
                  </a:cubicBezTo>
                  <a:lnTo>
                    <a:pt x="33" y="1802"/>
                  </a:lnTo>
                  <a:cubicBezTo>
                    <a:pt x="0" y="2736"/>
                    <a:pt x="33" y="3670"/>
                    <a:pt x="33" y="3670"/>
                  </a:cubicBezTo>
                  <a:lnTo>
                    <a:pt x="134" y="3670"/>
                  </a:lnTo>
                  <a:lnTo>
                    <a:pt x="467" y="1836"/>
                  </a:lnTo>
                  <a:cubicBezTo>
                    <a:pt x="500" y="1635"/>
                    <a:pt x="534" y="1369"/>
                    <a:pt x="601" y="1168"/>
                  </a:cubicBezTo>
                  <a:cubicBezTo>
                    <a:pt x="634" y="968"/>
                    <a:pt x="601" y="735"/>
                    <a:pt x="601" y="568"/>
                  </a:cubicBezTo>
                  <a:cubicBezTo>
                    <a:pt x="534" y="234"/>
                    <a:pt x="467" y="1"/>
                    <a:pt x="467"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9" name="Google Shape;2229;p45"/>
            <p:cNvSpPr/>
            <p:nvPr/>
          </p:nvSpPr>
          <p:spPr>
            <a:xfrm>
              <a:off x="6234264" y="1238921"/>
              <a:ext cx="7625" cy="35554"/>
            </a:xfrm>
            <a:custGeom>
              <a:avLst/>
              <a:gdLst/>
              <a:ahLst/>
              <a:cxnLst/>
              <a:rect l="l" t="t" r="r" b="b"/>
              <a:pathLst>
                <a:path w="501" h="2336" extrusionOk="0">
                  <a:moveTo>
                    <a:pt x="234" y="0"/>
                  </a:moveTo>
                  <a:cubicBezTo>
                    <a:pt x="234" y="0"/>
                    <a:pt x="134" y="167"/>
                    <a:pt x="67" y="367"/>
                  </a:cubicBezTo>
                  <a:cubicBezTo>
                    <a:pt x="67" y="501"/>
                    <a:pt x="0" y="634"/>
                    <a:pt x="0" y="734"/>
                  </a:cubicBezTo>
                  <a:cubicBezTo>
                    <a:pt x="67" y="868"/>
                    <a:pt x="101" y="1035"/>
                    <a:pt x="101" y="1168"/>
                  </a:cubicBezTo>
                  <a:cubicBezTo>
                    <a:pt x="167" y="1735"/>
                    <a:pt x="301" y="2335"/>
                    <a:pt x="301" y="2335"/>
                  </a:cubicBezTo>
                  <a:lnTo>
                    <a:pt x="467" y="1168"/>
                  </a:lnTo>
                  <a:cubicBezTo>
                    <a:pt x="467" y="1035"/>
                    <a:pt x="501" y="868"/>
                    <a:pt x="501" y="734"/>
                  </a:cubicBezTo>
                  <a:cubicBezTo>
                    <a:pt x="501" y="601"/>
                    <a:pt x="467" y="501"/>
                    <a:pt x="434" y="367"/>
                  </a:cubicBezTo>
                  <a:cubicBezTo>
                    <a:pt x="401" y="101"/>
                    <a:pt x="267" y="0"/>
                    <a:pt x="2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0" name="Google Shape;2230;p45"/>
            <p:cNvSpPr/>
            <p:nvPr/>
          </p:nvSpPr>
          <p:spPr>
            <a:xfrm>
              <a:off x="5947423" y="1438433"/>
              <a:ext cx="37593" cy="45706"/>
            </a:xfrm>
            <a:custGeom>
              <a:avLst/>
              <a:gdLst/>
              <a:ahLst/>
              <a:cxnLst/>
              <a:rect l="l" t="t" r="r" b="b"/>
              <a:pathLst>
                <a:path w="2470" h="3003" extrusionOk="0">
                  <a:moveTo>
                    <a:pt x="2436" y="1"/>
                  </a:moveTo>
                  <a:cubicBezTo>
                    <a:pt x="2436" y="1"/>
                    <a:pt x="1669" y="735"/>
                    <a:pt x="1302" y="1102"/>
                  </a:cubicBezTo>
                  <a:lnTo>
                    <a:pt x="735" y="1669"/>
                  </a:lnTo>
                  <a:cubicBezTo>
                    <a:pt x="534" y="1902"/>
                    <a:pt x="434" y="2102"/>
                    <a:pt x="301" y="2302"/>
                  </a:cubicBezTo>
                  <a:cubicBezTo>
                    <a:pt x="101" y="2703"/>
                    <a:pt x="1" y="2970"/>
                    <a:pt x="1" y="2970"/>
                  </a:cubicBezTo>
                  <a:lnTo>
                    <a:pt x="34" y="3003"/>
                  </a:lnTo>
                  <a:cubicBezTo>
                    <a:pt x="34" y="3003"/>
                    <a:pt x="301" y="2903"/>
                    <a:pt x="634" y="2603"/>
                  </a:cubicBezTo>
                  <a:cubicBezTo>
                    <a:pt x="801" y="2469"/>
                    <a:pt x="968" y="2269"/>
                    <a:pt x="1135" y="2069"/>
                  </a:cubicBezTo>
                  <a:cubicBezTo>
                    <a:pt x="1302" y="1835"/>
                    <a:pt x="1435" y="1602"/>
                    <a:pt x="1602" y="1335"/>
                  </a:cubicBezTo>
                  <a:cubicBezTo>
                    <a:pt x="1935" y="935"/>
                    <a:pt x="2469" y="68"/>
                    <a:pt x="2436"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1" name="Google Shape;2231;p45"/>
            <p:cNvSpPr/>
            <p:nvPr/>
          </p:nvSpPr>
          <p:spPr>
            <a:xfrm>
              <a:off x="5972307" y="1453165"/>
              <a:ext cx="37076" cy="59921"/>
            </a:xfrm>
            <a:custGeom>
              <a:avLst/>
              <a:gdLst/>
              <a:ahLst/>
              <a:cxnLst/>
              <a:rect l="l" t="t" r="r" b="b"/>
              <a:pathLst>
                <a:path w="2436" h="3937" extrusionOk="0">
                  <a:moveTo>
                    <a:pt x="2369" y="0"/>
                  </a:moveTo>
                  <a:cubicBezTo>
                    <a:pt x="2369" y="0"/>
                    <a:pt x="2202" y="234"/>
                    <a:pt x="1968" y="601"/>
                  </a:cubicBezTo>
                  <a:cubicBezTo>
                    <a:pt x="1701" y="934"/>
                    <a:pt x="1368" y="1401"/>
                    <a:pt x="1034" y="1835"/>
                  </a:cubicBezTo>
                  <a:cubicBezTo>
                    <a:pt x="867" y="2102"/>
                    <a:pt x="701" y="2302"/>
                    <a:pt x="534" y="2502"/>
                  </a:cubicBezTo>
                  <a:cubicBezTo>
                    <a:pt x="434" y="2735"/>
                    <a:pt x="300" y="2969"/>
                    <a:pt x="200" y="3169"/>
                  </a:cubicBezTo>
                  <a:cubicBezTo>
                    <a:pt x="34" y="3603"/>
                    <a:pt x="0" y="3870"/>
                    <a:pt x="0" y="3870"/>
                  </a:cubicBezTo>
                  <a:lnTo>
                    <a:pt x="34" y="3936"/>
                  </a:lnTo>
                  <a:cubicBezTo>
                    <a:pt x="34" y="3936"/>
                    <a:pt x="300" y="3770"/>
                    <a:pt x="567" y="3436"/>
                  </a:cubicBezTo>
                  <a:cubicBezTo>
                    <a:pt x="701" y="3269"/>
                    <a:pt x="867" y="3036"/>
                    <a:pt x="1001" y="2836"/>
                  </a:cubicBezTo>
                  <a:lnTo>
                    <a:pt x="1368" y="2102"/>
                  </a:lnTo>
                  <a:cubicBezTo>
                    <a:pt x="1635" y="1601"/>
                    <a:pt x="1902" y="1101"/>
                    <a:pt x="2102" y="667"/>
                  </a:cubicBezTo>
                  <a:cubicBezTo>
                    <a:pt x="2302" y="300"/>
                    <a:pt x="2435" y="34"/>
                    <a:pt x="2435" y="34"/>
                  </a:cubicBezTo>
                  <a:lnTo>
                    <a:pt x="2369"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2" name="Google Shape;2232;p45"/>
            <p:cNvSpPr/>
            <p:nvPr/>
          </p:nvSpPr>
          <p:spPr>
            <a:xfrm>
              <a:off x="6002761" y="1466863"/>
              <a:ext cx="30486" cy="63985"/>
            </a:xfrm>
            <a:custGeom>
              <a:avLst/>
              <a:gdLst/>
              <a:ahLst/>
              <a:cxnLst/>
              <a:rect l="l" t="t" r="r" b="b"/>
              <a:pathLst>
                <a:path w="2003" h="4204" extrusionOk="0">
                  <a:moveTo>
                    <a:pt x="1969" y="1"/>
                  </a:moveTo>
                  <a:cubicBezTo>
                    <a:pt x="1969" y="1"/>
                    <a:pt x="1802" y="234"/>
                    <a:pt x="1568" y="601"/>
                  </a:cubicBezTo>
                  <a:cubicBezTo>
                    <a:pt x="1368" y="1002"/>
                    <a:pt x="1068" y="1469"/>
                    <a:pt x="801" y="2002"/>
                  </a:cubicBezTo>
                  <a:cubicBezTo>
                    <a:pt x="668" y="2236"/>
                    <a:pt x="501" y="2503"/>
                    <a:pt x="368" y="2703"/>
                  </a:cubicBezTo>
                  <a:cubicBezTo>
                    <a:pt x="234" y="2936"/>
                    <a:pt x="167" y="3203"/>
                    <a:pt x="134" y="3403"/>
                  </a:cubicBezTo>
                  <a:cubicBezTo>
                    <a:pt x="1" y="3804"/>
                    <a:pt x="1" y="4170"/>
                    <a:pt x="1" y="4170"/>
                  </a:cubicBezTo>
                  <a:lnTo>
                    <a:pt x="34" y="4204"/>
                  </a:lnTo>
                  <a:cubicBezTo>
                    <a:pt x="34" y="4204"/>
                    <a:pt x="301" y="3970"/>
                    <a:pt x="501" y="3637"/>
                  </a:cubicBezTo>
                  <a:cubicBezTo>
                    <a:pt x="634" y="3470"/>
                    <a:pt x="734" y="3270"/>
                    <a:pt x="868" y="3036"/>
                  </a:cubicBezTo>
                  <a:cubicBezTo>
                    <a:pt x="1001" y="2769"/>
                    <a:pt x="1068" y="2469"/>
                    <a:pt x="1168" y="2236"/>
                  </a:cubicBezTo>
                  <a:cubicBezTo>
                    <a:pt x="1368" y="1702"/>
                    <a:pt x="1568" y="1135"/>
                    <a:pt x="1769" y="768"/>
                  </a:cubicBezTo>
                  <a:cubicBezTo>
                    <a:pt x="1935" y="368"/>
                    <a:pt x="2002" y="101"/>
                    <a:pt x="2002" y="101"/>
                  </a:cubicBezTo>
                  <a:lnTo>
                    <a:pt x="1969"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3" name="Google Shape;2233;p45"/>
            <p:cNvSpPr/>
            <p:nvPr/>
          </p:nvSpPr>
          <p:spPr>
            <a:xfrm>
              <a:off x="6036274" y="1481078"/>
              <a:ext cx="24382" cy="67029"/>
            </a:xfrm>
            <a:custGeom>
              <a:avLst/>
              <a:gdLst/>
              <a:ahLst/>
              <a:cxnLst/>
              <a:rect l="l" t="t" r="r" b="b"/>
              <a:pathLst>
                <a:path w="1602" h="4404" extrusionOk="0">
                  <a:moveTo>
                    <a:pt x="1501" y="1"/>
                  </a:moveTo>
                  <a:cubicBezTo>
                    <a:pt x="1501" y="1"/>
                    <a:pt x="1401" y="268"/>
                    <a:pt x="1234" y="668"/>
                  </a:cubicBezTo>
                  <a:cubicBezTo>
                    <a:pt x="1034" y="1068"/>
                    <a:pt x="801" y="1602"/>
                    <a:pt x="601" y="2136"/>
                  </a:cubicBezTo>
                  <a:cubicBezTo>
                    <a:pt x="467" y="2403"/>
                    <a:pt x="334" y="2669"/>
                    <a:pt x="267" y="2936"/>
                  </a:cubicBezTo>
                  <a:cubicBezTo>
                    <a:pt x="167" y="3170"/>
                    <a:pt x="134" y="3437"/>
                    <a:pt x="100" y="3637"/>
                  </a:cubicBezTo>
                  <a:cubicBezTo>
                    <a:pt x="0" y="4070"/>
                    <a:pt x="67" y="4404"/>
                    <a:pt x="67" y="4404"/>
                  </a:cubicBezTo>
                  <a:lnTo>
                    <a:pt x="100" y="4404"/>
                  </a:lnTo>
                  <a:cubicBezTo>
                    <a:pt x="100" y="4404"/>
                    <a:pt x="300" y="4137"/>
                    <a:pt x="501" y="3770"/>
                  </a:cubicBezTo>
                  <a:cubicBezTo>
                    <a:pt x="601" y="3570"/>
                    <a:pt x="734" y="3337"/>
                    <a:pt x="801" y="3103"/>
                  </a:cubicBezTo>
                  <a:cubicBezTo>
                    <a:pt x="901" y="2836"/>
                    <a:pt x="934" y="2569"/>
                    <a:pt x="1001" y="2269"/>
                  </a:cubicBezTo>
                  <a:cubicBezTo>
                    <a:pt x="1168" y="1735"/>
                    <a:pt x="1301" y="1135"/>
                    <a:pt x="1435" y="735"/>
                  </a:cubicBezTo>
                  <a:cubicBezTo>
                    <a:pt x="1568" y="301"/>
                    <a:pt x="1601" y="1"/>
                    <a:pt x="1601"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4" name="Google Shape;2234;p45"/>
            <p:cNvSpPr/>
            <p:nvPr/>
          </p:nvSpPr>
          <p:spPr>
            <a:xfrm>
              <a:off x="6074338" y="1495293"/>
              <a:ext cx="14748" cy="69571"/>
            </a:xfrm>
            <a:custGeom>
              <a:avLst/>
              <a:gdLst/>
              <a:ahLst/>
              <a:cxnLst/>
              <a:rect l="l" t="t" r="r" b="b"/>
              <a:pathLst>
                <a:path w="969" h="4571" extrusionOk="0">
                  <a:moveTo>
                    <a:pt x="935" y="1"/>
                  </a:moveTo>
                  <a:cubicBezTo>
                    <a:pt x="935" y="1"/>
                    <a:pt x="835" y="268"/>
                    <a:pt x="735" y="701"/>
                  </a:cubicBezTo>
                  <a:cubicBezTo>
                    <a:pt x="601" y="1102"/>
                    <a:pt x="468" y="1669"/>
                    <a:pt x="301" y="2236"/>
                  </a:cubicBezTo>
                  <a:cubicBezTo>
                    <a:pt x="234" y="2536"/>
                    <a:pt x="134" y="2769"/>
                    <a:pt x="101" y="3070"/>
                  </a:cubicBezTo>
                  <a:cubicBezTo>
                    <a:pt x="68" y="3337"/>
                    <a:pt x="1" y="3570"/>
                    <a:pt x="1" y="3837"/>
                  </a:cubicBezTo>
                  <a:cubicBezTo>
                    <a:pt x="1" y="4271"/>
                    <a:pt x="68" y="4571"/>
                    <a:pt x="68" y="4571"/>
                  </a:cubicBezTo>
                  <a:lnTo>
                    <a:pt x="101" y="4571"/>
                  </a:lnTo>
                  <a:cubicBezTo>
                    <a:pt x="101" y="4571"/>
                    <a:pt x="268" y="4337"/>
                    <a:pt x="435" y="3904"/>
                  </a:cubicBezTo>
                  <a:cubicBezTo>
                    <a:pt x="501" y="3703"/>
                    <a:pt x="601" y="3470"/>
                    <a:pt x="635" y="3203"/>
                  </a:cubicBezTo>
                  <a:cubicBezTo>
                    <a:pt x="668" y="2970"/>
                    <a:pt x="668" y="2669"/>
                    <a:pt x="735" y="2369"/>
                  </a:cubicBezTo>
                  <a:cubicBezTo>
                    <a:pt x="802" y="1802"/>
                    <a:pt x="835" y="1202"/>
                    <a:pt x="902" y="801"/>
                  </a:cubicBezTo>
                  <a:cubicBezTo>
                    <a:pt x="935" y="368"/>
                    <a:pt x="968" y="68"/>
                    <a:pt x="968" y="68"/>
                  </a:cubicBezTo>
                  <a:lnTo>
                    <a:pt x="935"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5" name="Google Shape;2235;p45"/>
            <p:cNvSpPr/>
            <p:nvPr/>
          </p:nvSpPr>
          <p:spPr>
            <a:xfrm>
              <a:off x="6113939" y="1503420"/>
              <a:ext cx="7640" cy="70590"/>
            </a:xfrm>
            <a:custGeom>
              <a:avLst/>
              <a:gdLst/>
              <a:ahLst/>
              <a:cxnLst/>
              <a:rect l="l" t="t" r="r" b="b"/>
              <a:pathLst>
                <a:path w="502" h="4638" extrusionOk="0">
                  <a:moveTo>
                    <a:pt x="468" y="1"/>
                  </a:moveTo>
                  <a:lnTo>
                    <a:pt x="401" y="34"/>
                  </a:lnTo>
                  <a:cubicBezTo>
                    <a:pt x="401" y="34"/>
                    <a:pt x="414" y="91"/>
                    <a:pt x="428" y="191"/>
                  </a:cubicBezTo>
                  <a:lnTo>
                    <a:pt x="428" y="191"/>
                  </a:lnTo>
                  <a:cubicBezTo>
                    <a:pt x="452" y="72"/>
                    <a:pt x="468" y="1"/>
                    <a:pt x="468" y="1"/>
                  </a:cubicBezTo>
                  <a:close/>
                  <a:moveTo>
                    <a:pt x="428" y="191"/>
                  </a:moveTo>
                  <a:cubicBezTo>
                    <a:pt x="403" y="317"/>
                    <a:pt x="369" y="496"/>
                    <a:pt x="334" y="701"/>
                  </a:cubicBezTo>
                  <a:cubicBezTo>
                    <a:pt x="234" y="1135"/>
                    <a:pt x="201" y="1702"/>
                    <a:pt x="101" y="2302"/>
                  </a:cubicBezTo>
                  <a:cubicBezTo>
                    <a:pt x="68" y="2602"/>
                    <a:pt x="34" y="2869"/>
                    <a:pt x="1" y="3136"/>
                  </a:cubicBezTo>
                  <a:lnTo>
                    <a:pt x="1" y="3870"/>
                  </a:lnTo>
                  <a:cubicBezTo>
                    <a:pt x="34" y="4337"/>
                    <a:pt x="101" y="4637"/>
                    <a:pt x="101" y="4637"/>
                  </a:cubicBezTo>
                  <a:lnTo>
                    <a:pt x="168" y="4637"/>
                  </a:lnTo>
                  <a:cubicBezTo>
                    <a:pt x="168" y="4637"/>
                    <a:pt x="301" y="4337"/>
                    <a:pt x="368" y="3937"/>
                  </a:cubicBezTo>
                  <a:cubicBezTo>
                    <a:pt x="401" y="3703"/>
                    <a:pt x="434" y="3470"/>
                    <a:pt x="501" y="3169"/>
                  </a:cubicBezTo>
                  <a:lnTo>
                    <a:pt x="501" y="2336"/>
                  </a:lnTo>
                  <a:cubicBezTo>
                    <a:pt x="501" y="1768"/>
                    <a:pt x="501" y="1168"/>
                    <a:pt x="468" y="768"/>
                  </a:cubicBezTo>
                  <a:cubicBezTo>
                    <a:pt x="468" y="523"/>
                    <a:pt x="447" y="321"/>
                    <a:pt x="428" y="19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6" name="Google Shape;2236;p45"/>
            <p:cNvSpPr/>
            <p:nvPr/>
          </p:nvSpPr>
          <p:spPr>
            <a:xfrm>
              <a:off x="6154560" y="1510025"/>
              <a:ext cx="8143" cy="70073"/>
            </a:xfrm>
            <a:custGeom>
              <a:avLst/>
              <a:gdLst/>
              <a:ahLst/>
              <a:cxnLst/>
              <a:rect l="l" t="t" r="r" b="b"/>
              <a:pathLst>
                <a:path w="535" h="4604" extrusionOk="0">
                  <a:moveTo>
                    <a:pt x="334" y="0"/>
                  </a:moveTo>
                  <a:cubicBezTo>
                    <a:pt x="334" y="0"/>
                    <a:pt x="301" y="267"/>
                    <a:pt x="234" y="701"/>
                  </a:cubicBezTo>
                  <a:cubicBezTo>
                    <a:pt x="201" y="1101"/>
                    <a:pt x="134" y="1701"/>
                    <a:pt x="67" y="2268"/>
                  </a:cubicBezTo>
                  <a:cubicBezTo>
                    <a:pt x="34" y="2569"/>
                    <a:pt x="0" y="2869"/>
                    <a:pt x="0" y="3102"/>
                  </a:cubicBezTo>
                  <a:cubicBezTo>
                    <a:pt x="0" y="3369"/>
                    <a:pt x="0" y="3669"/>
                    <a:pt x="34" y="3870"/>
                  </a:cubicBezTo>
                  <a:cubicBezTo>
                    <a:pt x="67" y="4270"/>
                    <a:pt x="201" y="4603"/>
                    <a:pt x="201" y="4603"/>
                  </a:cubicBezTo>
                  <a:lnTo>
                    <a:pt x="234" y="4603"/>
                  </a:lnTo>
                  <a:cubicBezTo>
                    <a:pt x="234" y="4603"/>
                    <a:pt x="367" y="4337"/>
                    <a:pt x="467" y="3903"/>
                  </a:cubicBezTo>
                  <a:cubicBezTo>
                    <a:pt x="501" y="3703"/>
                    <a:pt x="534" y="3436"/>
                    <a:pt x="534" y="3169"/>
                  </a:cubicBezTo>
                  <a:cubicBezTo>
                    <a:pt x="534" y="2902"/>
                    <a:pt x="501" y="2569"/>
                    <a:pt x="501" y="2335"/>
                  </a:cubicBezTo>
                  <a:cubicBezTo>
                    <a:pt x="501" y="1735"/>
                    <a:pt x="467" y="1168"/>
                    <a:pt x="467" y="734"/>
                  </a:cubicBezTo>
                  <a:cubicBezTo>
                    <a:pt x="467" y="334"/>
                    <a:pt x="401" y="34"/>
                    <a:pt x="401" y="34"/>
                  </a:cubicBezTo>
                  <a:lnTo>
                    <a:pt x="33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7" name="Google Shape;2237;p45"/>
            <p:cNvSpPr/>
            <p:nvPr/>
          </p:nvSpPr>
          <p:spPr>
            <a:xfrm>
              <a:off x="6109373" y="1287408"/>
              <a:ext cx="329513" cy="98504"/>
            </a:xfrm>
            <a:custGeom>
              <a:avLst/>
              <a:gdLst/>
              <a:ahLst/>
              <a:cxnLst/>
              <a:rect l="l" t="t" r="r" b="b"/>
              <a:pathLst>
                <a:path w="21650" h="6472" extrusionOk="0">
                  <a:moveTo>
                    <a:pt x="4837" y="0"/>
                  </a:moveTo>
                  <a:cubicBezTo>
                    <a:pt x="4370" y="0"/>
                    <a:pt x="3937" y="0"/>
                    <a:pt x="3503" y="34"/>
                  </a:cubicBezTo>
                  <a:cubicBezTo>
                    <a:pt x="2436" y="1034"/>
                    <a:pt x="1235" y="1902"/>
                    <a:pt x="1" y="2669"/>
                  </a:cubicBezTo>
                  <a:cubicBezTo>
                    <a:pt x="1568" y="2502"/>
                    <a:pt x="3170" y="2369"/>
                    <a:pt x="4837" y="2369"/>
                  </a:cubicBezTo>
                  <a:cubicBezTo>
                    <a:pt x="11042" y="2369"/>
                    <a:pt x="16846" y="3870"/>
                    <a:pt x="21649" y="6472"/>
                  </a:cubicBezTo>
                  <a:cubicBezTo>
                    <a:pt x="16846" y="2369"/>
                    <a:pt x="11042" y="0"/>
                    <a:pt x="4837"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8" name="Google Shape;2238;p45"/>
            <p:cNvSpPr/>
            <p:nvPr/>
          </p:nvSpPr>
          <p:spPr>
            <a:xfrm>
              <a:off x="5801210" y="1323191"/>
              <a:ext cx="125428" cy="125930"/>
            </a:xfrm>
            <a:custGeom>
              <a:avLst/>
              <a:gdLst/>
              <a:ahLst/>
              <a:cxnLst/>
              <a:rect l="l" t="t" r="r" b="b"/>
              <a:pathLst>
                <a:path w="8241" h="8274" extrusionOk="0">
                  <a:moveTo>
                    <a:pt x="4104" y="1"/>
                  </a:moveTo>
                  <a:cubicBezTo>
                    <a:pt x="3270" y="1"/>
                    <a:pt x="2536" y="201"/>
                    <a:pt x="1902" y="635"/>
                  </a:cubicBezTo>
                  <a:cubicBezTo>
                    <a:pt x="1535" y="868"/>
                    <a:pt x="1202" y="1202"/>
                    <a:pt x="901" y="1535"/>
                  </a:cubicBezTo>
                  <a:lnTo>
                    <a:pt x="768" y="1669"/>
                  </a:lnTo>
                  <a:cubicBezTo>
                    <a:pt x="334" y="2302"/>
                    <a:pt x="34" y="3103"/>
                    <a:pt x="1" y="3937"/>
                  </a:cubicBezTo>
                  <a:cubicBezTo>
                    <a:pt x="68" y="2302"/>
                    <a:pt x="1502" y="1001"/>
                    <a:pt x="3203" y="1001"/>
                  </a:cubicBezTo>
                  <a:cubicBezTo>
                    <a:pt x="3537" y="1001"/>
                    <a:pt x="3870" y="1035"/>
                    <a:pt x="4137" y="1202"/>
                  </a:cubicBezTo>
                  <a:cubicBezTo>
                    <a:pt x="5438" y="1635"/>
                    <a:pt x="6405" y="2803"/>
                    <a:pt x="6405" y="4170"/>
                  </a:cubicBezTo>
                  <a:cubicBezTo>
                    <a:pt x="6405" y="5538"/>
                    <a:pt x="5405" y="6739"/>
                    <a:pt x="4070" y="7139"/>
                  </a:cubicBezTo>
                  <a:cubicBezTo>
                    <a:pt x="3837" y="7206"/>
                    <a:pt x="3503" y="7273"/>
                    <a:pt x="3203" y="7273"/>
                  </a:cubicBezTo>
                  <a:cubicBezTo>
                    <a:pt x="1469" y="7273"/>
                    <a:pt x="68" y="5972"/>
                    <a:pt x="1" y="4337"/>
                  </a:cubicBezTo>
                  <a:lnTo>
                    <a:pt x="1" y="4337"/>
                  </a:lnTo>
                  <a:cubicBezTo>
                    <a:pt x="68" y="6505"/>
                    <a:pt x="1902" y="8273"/>
                    <a:pt x="4104" y="8273"/>
                  </a:cubicBezTo>
                  <a:cubicBezTo>
                    <a:pt x="4504" y="8273"/>
                    <a:pt x="4871" y="8173"/>
                    <a:pt x="5238" y="8107"/>
                  </a:cubicBezTo>
                  <a:cubicBezTo>
                    <a:pt x="7006" y="7606"/>
                    <a:pt x="8240" y="6005"/>
                    <a:pt x="8240" y="4137"/>
                  </a:cubicBezTo>
                  <a:cubicBezTo>
                    <a:pt x="7206" y="2936"/>
                    <a:pt x="6239" y="1602"/>
                    <a:pt x="5438" y="268"/>
                  </a:cubicBezTo>
                  <a:cubicBezTo>
                    <a:pt x="5405" y="201"/>
                    <a:pt x="5405" y="201"/>
                    <a:pt x="5371" y="201"/>
                  </a:cubicBezTo>
                  <a:cubicBezTo>
                    <a:pt x="5004" y="101"/>
                    <a:pt x="4571" y="1"/>
                    <a:pt x="410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9" name="Google Shape;2239;p45"/>
            <p:cNvSpPr/>
            <p:nvPr/>
          </p:nvSpPr>
          <p:spPr>
            <a:xfrm>
              <a:off x="5770756" y="1277974"/>
              <a:ext cx="44184" cy="70621"/>
            </a:xfrm>
            <a:custGeom>
              <a:avLst/>
              <a:gdLst/>
              <a:ahLst/>
              <a:cxnLst/>
              <a:rect l="l" t="t" r="r" b="b"/>
              <a:pathLst>
                <a:path w="2903" h="4640" extrusionOk="0">
                  <a:moveTo>
                    <a:pt x="969" y="0"/>
                  </a:moveTo>
                  <a:cubicBezTo>
                    <a:pt x="568" y="0"/>
                    <a:pt x="266" y="289"/>
                    <a:pt x="234" y="637"/>
                  </a:cubicBezTo>
                  <a:cubicBezTo>
                    <a:pt x="0" y="2938"/>
                    <a:pt x="1668" y="4173"/>
                    <a:pt x="2769" y="4640"/>
                  </a:cubicBezTo>
                  <a:lnTo>
                    <a:pt x="2902" y="4506"/>
                  </a:lnTo>
                  <a:lnTo>
                    <a:pt x="2902" y="4473"/>
                  </a:lnTo>
                  <a:cubicBezTo>
                    <a:pt x="1368" y="3139"/>
                    <a:pt x="1668" y="637"/>
                    <a:pt x="1668" y="637"/>
                  </a:cubicBezTo>
                  <a:cubicBezTo>
                    <a:pt x="1602" y="303"/>
                    <a:pt x="1368" y="70"/>
                    <a:pt x="1034" y="3"/>
                  </a:cubicBezTo>
                  <a:cubicBezTo>
                    <a:pt x="1012" y="1"/>
                    <a:pt x="990" y="0"/>
                    <a:pt x="9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0" name="Google Shape;2240;p45"/>
            <p:cNvSpPr/>
            <p:nvPr/>
          </p:nvSpPr>
          <p:spPr>
            <a:xfrm>
              <a:off x="5801210" y="1339696"/>
              <a:ext cx="97499" cy="94440"/>
            </a:xfrm>
            <a:custGeom>
              <a:avLst/>
              <a:gdLst/>
              <a:ahLst/>
              <a:cxnLst/>
              <a:rect l="l" t="t" r="r" b="b"/>
              <a:pathLst>
                <a:path w="6406" h="6205" extrusionOk="0">
                  <a:moveTo>
                    <a:pt x="3203" y="0"/>
                  </a:moveTo>
                  <a:cubicBezTo>
                    <a:pt x="1469" y="0"/>
                    <a:pt x="68" y="1301"/>
                    <a:pt x="1" y="2936"/>
                  </a:cubicBezTo>
                  <a:lnTo>
                    <a:pt x="1" y="3103"/>
                  </a:lnTo>
                  <a:cubicBezTo>
                    <a:pt x="1" y="2002"/>
                    <a:pt x="901" y="1135"/>
                    <a:pt x="2069" y="1135"/>
                  </a:cubicBezTo>
                  <a:cubicBezTo>
                    <a:pt x="2269" y="1135"/>
                    <a:pt x="2503" y="1168"/>
                    <a:pt x="2703" y="1201"/>
                  </a:cubicBezTo>
                  <a:cubicBezTo>
                    <a:pt x="3537" y="1468"/>
                    <a:pt x="4170" y="2202"/>
                    <a:pt x="4170" y="3103"/>
                  </a:cubicBezTo>
                  <a:cubicBezTo>
                    <a:pt x="4170" y="4003"/>
                    <a:pt x="3537" y="4771"/>
                    <a:pt x="2669" y="5004"/>
                  </a:cubicBezTo>
                  <a:cubicBezTo>
                    <a:pt x="2436" y="5037"/>
                    <a:pt x="2269" y="5104"/>
                    <a:pt x="2069" y="5104"/>
                  </a:cubicBezTo>
                  <a:cubicBezTo>
                    <a:pt x="901" y="5104"/>
                    <a:pt x="1" y="4203"/>
                    <a:pt x="1" y="3136"/>
                  </a:cubicBezTo>
                  <a:lnTo>
                    <a:pt x="1" y="3303"/>
                  </a:lnTo>
                  <a:cubicBezTo>
                    <a:pt x="68" y="4937"/>
                    <a:pt x="1502" y="6205"/>
                    <a:pt x="3203" y="6205"/>
                  </a:cubicBezTo>
                  <a:cubicBezTo>
                    <a:pt x="3503" y="6205"/>
                    <a:pt x="3770" y="6172"/>
                    <a:pt x="4070" y="6105"/>
                  </a:cubicBezTo>
                  <a:cubicBezTo>
                    <a:pt x="5405" y="5705"/>
                    <a:pt x="6405" y="4537"/>
                    <a:pt x="6405" y="3136"/>
                  </a:cubicBezTo>
                  <a:cubicBezTo>
                    <a:pt x="6405" y="1768"/>
                    <a:pt x="5438" y="601"/>
                    <a:pt x="4170" y="167"/>
                  </a:cubicBezTo>
                  <a:cubicBezTo>
                    <a:pt x="3870" y="34"/>
                    <a:pt x="3537" y="0"/>
                    <a:pt x="3203"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1" name="Google Shape;2241;p45"/>
            <p:cNvSpPr/>
            <p:nvPr/>
          </p:nvSpPr>
          <p:spPr>
            <a:xfrm>
              <a:off x="5801210" y="1355685"/>
              <a:ext cx="63483" cy="60439"/>
            </a:xfrm>
            <a:custGeom>
              <a:avLst/>
              <a:gdLst/>
              <a:ahLst/>
              <a:cxnLst/>
              <a:rect l="l" t="t" r="r" b="b"/>
              <a:pathLst>
                <a:path w="4171" h="3971" extrusionOk="0">
                  <a:moveTo>
                    <a:pt x="2069" y="1"/>
                  </a:moveTo>
                  <a:cubicBezTo>
                    <a:pt x="935" y="1"/>
                    <a:pt x="1" y="868"/>
                    <a:pt x="1" y="2002"/>
                  </a:cubicBezTo>
                  <a:cubicBezTo>
                    <a:pt x="1" y="3069"/>
                    <a:pt x="901" y="3970"/>
                    <a:pt x="2069" y="3970"/>
                  </a:cubicBezTo>
                  <a:cubicBezTo>
                    <a:pt x="2269" y="3970"/>
                    <a:pt x="2503" y="3903"/>
                    <a:pt x="2669" y="3870"/>
                  </a:cubicBezTo>
                  <a:cubicBezTo>
                    <a:pt x="3537" y="3637"/>
                    <a:pt x="4170" y="2869"/>
                    <a:pt x="4170" y="1969"/>
                  </a:cubicBezTo>
                  <a:cubicBezTo>
                    <a:pt x="4170" y="1068"/>
                    <a:pt x="3537" y="334"/>
                    <a:pt x="2703" y="67"/>
                  </a:cubicBezTo>
                  <a:cubicBezTo>
                    <a:pt x="2503" y="34"/>
                    <a:pt x="2269" y="1"/>
                    <a:pt x="20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2" name="Google Shape;2242;p45"/>
            <p:cNvSpPr/>
            <p:nvPr/>
          </p:nvSpPr>
          <p:spPr>
            <a:xfrm>
              <a:off x="5883974" y="1327255"/>
              <a:ext cx="42662" cy="58917"/>
            </a:xfrm>
            <a:custGeom>
              <a:avLst/>
              <a:gdLst/>
              <a:ahLst/>
              <a:cxnLst/>
              <a:rect l="l" t="t" r="r" b="b"/>
              <a:pathLst>
                <a:path w="2803" h="3871" extrusionOk="0">
                  <a:moveTo>
                    <a:pt x="0" y="1"/>
                  </a:moveTo>
                  <a:lnTo>
                    <a:pt x="0" y="1"/>
                  </a:lnTo>
                  <a:cubicBezTo>
                    <a:pt x="834" y="1335"/>
                    <a:pt x="1768" y="2602"/>
                    <a:pt x="2802" y="3870"/>
                  </a:cubicBezTo>
                  <a:cubicBezTo>
                    <a:pt x="2468" y="3003"/>
                    <a:pt x="2135" y="2102"/>
                    <a:pt x="1835" y="1201"/>
                  </a:cubicBezTo>
                  <a:cubicBezTo>
                    <a:pt x="1401" y="668"/>
                    <a:pt x="767" y="201"/>
                    <a:pt x="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243" name="Google Shape;2243;p45"/>
          <p:cNvGrpSpPr/>
          <p:nvPr/>
        </p:nvGrpSpPr>
        <p:grpSpPr>
          <a:xfrm rot="215873">
            <a:off x="2993460" y="1074113"/>
            <a:ext cx="739138" cy="690965"/>
            <a:chOff x="5770756" y="873899"/>
            <a:chExt cx="755434" cy="706199"/>
          </a:xfrm>
        </p:grpSpPr>
        <p:sp>
          <p:nvSpPr>
            <p:cNvPr id="2244" name="Google Shape;2244;p45"/>
            <p:cNvSpPr/>
            <p:nvPr/>
          </p:nvSpPr>
          <p:spPr>
            <a:xfrm>
              <a:off x="5921702" y="1287654"/>
              <a:ext cx="236093" cy="98002"/>
            </a:xfrm>
            <a:custGeom>
              <a:avLst/>
              <a:gdLst/>
              <a:ahLst/>
              <a:cxnLst/>
              <a:rect l="l" t="t" r="r" b="b"/>
              <a:pathLst>
                <a:path w="15512" h="6439" extrusionOk="0">
                  <a:moveTo>
                    <a:pt x="15511" y="1"/>
                  </a:moveTo>
                  <a:cubicBezTo>
                    <a:pt x="9807" y="301"/>
                    <a:pt x="4470" y="2636"/>
                    <a:pt x="0" y="6439"/>
                  </a:cubicBezTo>
                  <a:cubicBezTo>
                    <a:pt x="3536" y="4537"/>
                    <a:pt x="7639" y="3203"/>
                    <a:pt x="11975" y="2636"/>
                  </a:cubicBezTo>
                  <a:cubicBezTo>
                    <a:pt x="13209" y="1869"/>
                    <a:pt x="14444" y="1001"/>
                    <a:pt x="1551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5" name="Google Shape;2245;p45"/>
            <p:cNvSpPr/>
            <p:nvPr/>
          </p:nvSpPr>
          <p:spPr>
            <a:xfrm>
              <a:off x="5936386" y="1327757"/>
              <a:ext cx="182275" cy="57395"/>
            </a:xfrm>
            <a:custGeom>
              <a:avLst/>
              <a:gdLst/>
              <a:ahLst/>
              <a:cxnLst/>
              <a:rect l="l" t="t" r="r" b="b"/>
              <a:pathLst>
                <a:path w="11976" h="3771" extrusionOk="0">
                  <a:moveTo>
                    <a:pt x="11976" y="1"/>
                  </a:moveTo>
                  <a:lnTo>
                    <a:pt x="11976" y="1"/>
                  </a:lnTo>
                  <a:cubicBezTo>
                    <a:pt x="7606" y="568"/>
                    <a:pt x="3570" y="1869"/>
                    <a:pt x="0" y="3770"/>
                  </a:cubicBezTo>
                  <a:cubicBezTo>
                    <a:pt x="768" y="3670"/>
                    <a:pt x="1568" y="3570"/>
                    <a:pt x="2402" y="3503"/>
                  </a:cubicBezTo>
                  <a:cubicBezTo>
                    <a:pt x="5805" y="2970"/>
                    <a:pt x="9040" y="1802"/>
                    <a:pt x="11976"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6" name="Google Shape;2246;p45"/>
            <p:cNvSpPr/>
            <p:nvPr/>
          </p:nvSpPr>
          <p:spPr>
            <a:xfrm>
              <a:off x="5794894" y="1288171"/>
              <a:ext cx="35280" cy="59404"/>
            </a:xfrm>
            <a:custGeom>
              <a:avLst/>
              <a:gdLst/>
              <a:ahLst/>
              <a:cxnLst/>
              <a:rect l="l" t="t" r="r" b="b"/>
              <a:pathLst>
                <a:path w="2318" h="3903" extrusionOk="0">
                  <a:moveTo>
                    <a:pt x="16" y="0"/>
                  </a:moveTo>
                  <a:cubicBezTo>
                    <a:pt x="16" y="0"/>
                    <a:pt x="4" y="124"/>
                    <a:pt x="3" y="332"/>
                  </a:cubicBezTo>
                  <a:lnTo>
                    <a:pt x="3" y="332"/>
                  </a:lnTo>
                  <a:cubicBezTo>
                    <a:pt x="4" y="267"/>
                    <a:pt x="9" y="201"/>
                    <a:pt x="16" y="134"/>
                  </a:cubicBezTo>
                  <a:cubicBezTo>
                    <a:pt x="82" y="67"/>
                    <a:pt x="82" y="0"/>
                    <a:pt x="16" y="0"/>
                  </a:cubicBezTo>
                  <a:close/>
                  <a:moveTo>
                    <a:pt x="3" y="332"/>
                  </a:moveTo>
                  <a:cubicBezTo>
                    <a:pt x="1" y="396"/>
                    <a:pt x="1" y="458"/>
                    <a:pt x="4" y="519"/>
                  </a:cubicBezTo>
                  <a:lnTo>
                    <a:pt x="4" y="519"/>
                  </a:lnTo>
                  <a:cubicBezTo>
                    <a:pt x="2" y="451"/>
                    <a:pt x="2" y="388"/>
                    <a:pt x="3" y="332"/>
                  </a:cubicBezTo>
                  <a:close/>
                  <a:moveTo>
                    <a:pt x="4" y="519"/>
                  </a:moveTo>
                  <a:cubicBezTo>
                    <a:pt x="22" y="1324"/>
                    <a:pt x="207" y="2880"/>
                    <a:pt x="1283" y="3836"/>
                  </a:cubicBezTo>
                  <a:lnTo>
                    <a:pt x="1316" y="3903"/>
                  </a:lnTo>
                  <a:cubicBezTo>
                    <a:pt x="1583" y="3503"/>
                    <a:pt x="1950" y="3202"/>
                    <a:pt x="2317" y="2969"/>
                  </a:cubicBezTo>
                  <a:cubicBezTo>
                    <a:pt x="2184" y="2902"/>
                    <a:pt x="2017" y="2802"/>
                    <a:pt x="1917" y="2769"/>
                  </a:cubicBezTo>
                  <a:cubicBezTo>
                    <a:pt x="1824" y="2738"/>
                    <a:pt x="80" y="2186"/>
                    <a:pt x="4" y="51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7" name="Google Shape;2247;p45"/>
            <p:cNvSpPr/>
            <p:nvPr/>
          </p:nvSpPr>
          <p:spPr>
            <a:xfrm>
              <a:off x="5878890" y="873899"/>
              <a:ext cx="47745" cy="512290"/>
            </a:xfrm>
            <a:custGeom>
              <a:avLst/>
              <a:gdLst/>
              <a:ahLst/>
              <a:cxnLst/>
              <a:rect l="l" t="t" r="r" b="b"/>
              <a:pathLst>
                <a:path w="3137" h="33659" extrusionOk="0">
                  <a:moveTo>
                    <a:pt x="3136" y="1"/>
                  </a:moveTo>
                  <a:cubicBezTo>
                    <a:pt x="1168" y="4804"/>
                    <a:pt x="0" y="10575"/>
                    <a:pt x="0" y="16813"/>
                  </a:cubicBezTo>
                  <a:cubicBezTo>
                    <a:pt x="0" y="21950"/>
                    <a:pt x="801" y="26786"/>
                    <a:pt x="2169" y="30989"/>
                  </a:cubicBezTo>
                  <a:cubicBezTo>
                    <a:pt x="2769" y="31723"/>
                    <a:pt x="3136" y="32657"/>
                    <a:pt x="3136" y="33658"/>
                  </a:cubicBezTo>
                  <a:lnTo>
                    <a:pt x="3136"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8" name="Google Shape;2248;p45"/>
            <p:cNvSpPr/>
            <p:nvPr/>
          </p:nvSpPr>
          <p:spPr>
            <a:xfrm>
              <a:off x="5828118" y="873899"/>
              <a:ext cx="98519" cy="471668"/>
            </a:xfrm>
            <a:custGeom>
              <a:avLst/>
              <a:gdLst/>
              <a:ahLst/>
              <a:cxnLst/>
              <a:rect l="l" t="t" r="r" b="b"/>
              <a:pathLst>
                <a:path w="6473" h="30990" extrusionOk="0">
                  <a:moveTo>
                    <a:pt x="6472" y="1"/>
                  </a:moveTo>
                  <a:cubicBezTo>
                    <a:pt x="2436" y="4804"/>
                    <a:pt x="67" y="10575"/>
                    <a:pt x="1" y="16813"/>
                  </a:cubicBezTo>
                  <a:cubicBezTo>
                    <a:pt x="1" y="21449"/>
                    <a:pt x="1335" y="25819"/>
                    <a:pt x="3670" y="29722"/>
                  </a:cubicBezTo>
                  <a:cubicBezTo>
                    <a:pt x="4404" y="29989"/>
                    <a:pt x="5004" y="30456"/>
                    <a:pt x="5471" y="30989"/>
                  </a:cubicBezTo>
                  <a:cubicBezTo>
                    <a:pt x="4104" y="26786"/>
                    <a:pt x="3303" y="21950"/>
                    <a:pt x="3303" y="16813"/>
                  </a:cubicBezTo>
                  <a:cubicBezTo>
                    <a:pt x="3303" y="10575"/>
                    <a:pt x="4471" y="4804"/>
                    <a:pt x="6472"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9" name="Google Shape;2249;p45"/>
            <p:cNvSpPr/>
            <p:nvPr/>
          </p:nvSpPr>
          <p:spPr>
            <a:xfrm>
              <a:off x="5801210" y="1385637"/>
              <a:ext cx="15" cy="2557"/>
            </a:xfrm>
            <a:custGeom>
              <a:avLst/>
              <a:gdLst/>
              <a:ahLst/>
              <a:cxnLst/>
              <a:rect l="l" t="t" r="r" b="b"/>
              <a:pathLst>
                <a:path w="1" h="168" extrusionOk="0">
                  <a:moveTo>
                    <a:pt x="1" y="1"/>
                  </a:moveTo>
                  <a:lnTo>
                    <a:pt x="1" y="167"/>
                  </a:lnTo>
                  <a:close/>
                </a:path>
              </a:pathLst>
            </a:custGeom>
            <a:solidFill>
              <a:srgbClr val="5A3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0" name="Google Shape;2250;p45"/>
            <p:cNvSpPr/>
            <p:nvPr/>
          </p:nvSpPr>
          <p:spPr>
            <a:xfrm>
              <a:off x="5801210" y="1383095"/>
              <a:ext cx="15" cy="2557"/>
            </a:xfrm>
            <a:custGeom>
              <a:avLst/>
              <a:gdLst/>
              <a:ahLst/>
              <a:cxnLst/>
              <a:rect l="l" t="t" r="r" b="b"/>
              <a:pathLst>
                <a:path w="1" h="168" extrusionOk="0">
                  <a:moveTo>
                    <a:pt x="1" y="1"/>
                  </a:moveTo>
                  <a:lnTo>
                    <a:pt x="1" y="168"/>
                  </a:lnTo>
                  <a:close/>
                </a:path>
              </a:pathLst>
            </a:custGeom>
            <a:solidFill>
              <a:srgbClr val="5A3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1" name="Google Shape;2251;p45"/>
            <p:cNvSpPr/>
            <p:nvPr/>
          </p:nvSpPr>
          <p:spPr>
            <a:xfrm>
              <a:off x="5926618" y="873899"/>
              <a:ext cx="48232" cy="511773"/>
            </a:xfrm>
            <a:custGeom>
              <a:avLst/>
              <a:gdLst/>
              <a:ahLst/>
              <a:cxnLst/>
              <a:rect l="l" t="t" r="r" b="b"/>
              <a:pathLst>
                <a:path w="3169" h="33625" extrusionOk="0">
                  <a:moveTo>
                    <a:pt x="0" y="1"/>
                  </a:moveTo>
                  <a:lnTo>
                    <a:pt x="0" y="33625"/>
                  </a:lnTo>
                  <a:cubicBezTo>
                    <a:pt x="300" y="30122"/>
                    <a:pt x="1168" y="26786"/>
                    <a:pt x="2669" y="23718"/>
                  </a:cubicBezTo>
                  <a:cubicBezTo>
                    <a:pt x="3002" y="21483"/>
                    <a:pt x="3169" y="19181"/>
                    <a:pt x="3169" y="16813"/>
                  </a:cubicBezTo>
                  <a:cubicBezTo>
                    <a:pt x="3169" y="10575"/>
                    <a:pt x="2001" y="4804"/>
                    <a:pt x="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2" name="Google Shape;2252;p45"/>
            <p:cNvSpPr/>
            <p:nvPr/>
          </p:nvSpPr>
          <p:spPr>
            <a:xfrm>
              <a:off x="5926618" y="873899"/>
              <a:ext cx="98504" cy="360988"/>
            </a:xfrm>
            <a:custGeom>
              <a:avLst/>
              <a:gdLst/>
              <a:ahLst/>
              <a:cxnLst/>
              <a:rect l="l" t="t" r="r" b="b"/>
              <a:pathLst>
                <a:path w="6472" h="23718" extrusionOk="0">
                  <a:moveTo>
                    <a:pt x="0" y="1"/>
                  </a:moveTo>
                  <a:lnTo>
                    <a:pt x="0" y="1"/>
                  </a:lnTo>
                  <a:cubicBezTo>
                    <a:pt x="2001" y="4804"/>
                    <a:pt x="3169" y="10575"/>
                    <a:pt x="3169" y="16813"/>
                  </a:cubicBezTo>
                  <a:cubicBezTo>
                    <a:pt x="3169" y="19181"/>
                    <a:pt x="3002" y="21483"/>
                    <a:pt x="2669" y="23718"/>
                  </a:cubicBezTo>
                  <a:cubicBezTo>
                    <a:pt x="3636" y="21716"/>
                    <a:pt x="4870" y="19848"/>
                    <a:pt x="6438" y="18147"/>
                  </a:cubicBezTo>
                  <a:cubicBezTo>
                    <a:pt x="6471" y="17680"/>
                    <a:pt x="6471" y="17280"/>
                    <a:pt x="6471" y="16813"/>
                  </a:cubicBezTo>
                  <a:cubicBezTo>
                    <a:pt x="6471" y="10575"/>
                    <a:pt x="4103" y="4804"/>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3" name="Google Shape;2253;p45"/>
            <p:cNvSpPr/>
            <p:nvPr/>
          </p:nvSpPr>
          <p:spPr>
            <a:xfrm>
              <a:off x="5926618" y="1023658"/>
              <a:ext cx="362510" cy="362525"/>
            </a:xfrm>
            <a:custGeom>
              <a:avLst/>
              <a:gdLst/>
              <a:ahLst/>
              <a:cxnLst/>
              <a:rect l="l" t="t" r="r" b="b"/>
              <a:pathLst>
                <a:path w="23818" h="23819" extrusionOk="0">
                  <a:moveTo>
                    <a:pt x="23817" y="1"/>
                  </a:moveTo>
                  <a:cubicBezTo>
                    <a:pt x="17513" y="501"/>
                    <a:pt x="11775" y="2936"/>
                    <a:pt x="7339" y="7340"/>
                  </a:cubicBezTo>
                  <a:cubicBezTo>
                    <a:pt x="7005" y="7640"/>
                    <a:pt x="6705" y="7973"/>
                    <a:pt x="6438" y="8307"/>
                  </a:cubicBezTo>
                  <a:cubicBezTo>
                    <a:pt x="6138" y="14044"/>
                    <a:pt x="3803" y="19348"/>
                    <a:pt x="0" y="23818"/>
                  </a:cubicBezTo>
                  <a:lnTo>
                    <a:pt x="23817" y="1"/>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4" name="Google Shape;2254;p45"/>
            <p:cNvSpPr/>
            <p:nvPr/>
          </p:nvSpPr>
          <p:spPr>
            <a:xfrm>
              <a:off x="5926615" y="1023160"/>
              <a:ext cx="349172" cy="360962"/>
            </a:xfrm>
            <a:custGeom>
              <a:avLst/>
              <a:gdLst/>
              <a:ahLst/>
              <a:cxnLst/>
              <a:rect l="l" t="t" r="r" b="b"/>
              <a:pathLst>
                <a:path w="23818" h="23818" extrusionOk="0">
                  <a:moveTo>
                    <a:pt x="23817" y="1"/>
                  </a:moveTo>
                  <a:lnTo>
                    <a:pt x="0" y="23818"/>
                  </a:lnTo>
                  <a:cubicBezTo>
                    <a:pt x="4503" y="20048"/>
                    <a:pt x="9807" y="17713"/>
                    <a:pt x="15511" y="17380"/>
                  </a:cubicBezTo>
                  <a:cubicBezTo>
                    <a:pt x="15845" y="17080"/>
                    <a:pt x="16178" y="16746"/>
                    <a:pt x="16478" y="16479"/>
                  </a:cubicBezTo>
                  <a:cubicBezTo>
                    <a:pt x="20882" y="12043"/>
                    <a:pt x="23317" y="6305"/>
                    <a:pt x="23817"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5" name="Google Shape;2255;p45"/>
            <p:cNvSpPr/>
            <p:nvPr/>
          </p:nvSpPr>
          <p:spPr>
            <a:xfrm>
              <a:off x="5926618" y="1150070"/>
              <a:ext cx="97986" cy="236108"/>
            </a:xfrm>
            <a:custGeom>
              <a:avLst/>
              <a:gdLst/>
              <a:ahLst/>
              <a:cxnLst/>
              <a:rect l="l" t="t" r="r" b="b"/>
              <a:pathLst>
                <a:path w="6438" h="15513" extrusionOk="0">
                  <a:moveTo>
                    <a:pt x="6438" y="1"/>
                  </a:moveTo>
                  <a:cubicBezTo>
                    <a:pt x="4937" y="1702"/>
                    <a:pt x="3669" y="3570"/>
                    <a:pt x="2669" y="5572"/>
                  </a:cubicBezTo>
                  <a:cubicBezTo>
                    <a:pt x="2168" y="9174"/>
                    <a:pt x="1268" y="12510"/>
                    <a:pt x="0" y="15512"/>
                  </a:cubicBezTo>
                  <a:cubicBezTo>
                    <a:pt x="3803" y="11042"/>
                    <a:pt x="6138" y="5705"/>
                    <a:pt x="643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6" name="Google Shape;2256;p45"/>
            <p:cNvSpPr/>
            <p:nvPr/>
          </p:nvSpPr>
          <p:spPr>
            <a:xfrm>
              <a:off x="5926618" y="1234356"/>
              <a:ext cx="40622" cy="151302"/>
            </a:xfrm>
            <a:custGeom>
              <a:avLst/>
              <a:gdLst/>
              <a:ahLst/>
              <a:cxnLst/>
              <a:rect l="l" t="t" r="r" b="b"/>
              <a:pathLst>
                <a:path w="2669" h="9941" extrusionOk="0">
                  <a:moveTo>
                    <a:pt x="2669" y="0"/>
                  </a:moveTo>
                  <a:lnTo>
                    <a:pt x="2669" y="0"/>
                  </a:lnTo>
                  <a:cubicBezTo>
                    <a:pt x="1168" y="3036"/>
                    <a:pt x="300" y="6438"/>
                    <a:pt x="0" y="9941"/>
                  </a:cubicBezTo>
                  <a:cubicBezTo>
                    <a:pt x="1268" y="6972"/>
                    <a:pt x="2168" y="3636"/>
                    <a:pt x="266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7" name="Google Shape;2257;p45"/>
            <p:cNvSpPr/>
            <p:nvPr/>
          </p:nvSpPr>
          <p:spPr>
            <a:xfrm>
              <a:off x="5963160" y="1323447"/>
              <a:ext cx="475732" cy="62463"/>
            </a:xfrm>
            <a:custGeom>
              <a:avLst/>
              <a:gdLst/>
              <a:ahLst/>
              <a:cxnLst/>
              <a:rect l="l" t="t" r="r" b="b"/>
              <a:pathLst>
                <a:path w="31257" h="4104" extrusionOk="0">
                  <a:moveTo>
                    <a:pt x="14444" y="1"/>
                  </a:moveTo>
                  <a:cubicBezTo>
                    <a:pt x="12810" y="1"/>
                    <a:pt x="11209" y="101"/>
                    <a:pt x="9608" y="301"/>
                  </a:cubicBezTo>
                  <a:cubicBezTo>
                    <a:pt x="6672" y="2102"/>
                    <a:pt x="3437" y="3270"/>
                    <a:pt x="1" y="3803"/>
                  </a:cubicBezTo>
                  <a:cubicBezTo>
                    <a:pt x="4304" y="3303"/>
                    <a:pt x="9241" y="3036"/>
                    <a:pt x="14444" y="3036"/>
                  </a:cubicBezTo>
                  <a:cubicBezTo>
                    <a:pt x="20649" y="3036"/>
                    <a:pt x="26453" y="3437"/>
                    <a:pt x="31256" y="4104"/>
                  </a:cubicBezTo>
                  <a:cubicBezTo>
                    <a:pt x="26453" y="1502"/>
                    <a:pt x="20649" y="1"/>
                    <a:pt x="1444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8" name="Google Shape;2258;p45"/>
            <p:cNvSpPr/>
            <p:nvPr/>
          </p:nvSpPr>
          <p:spPr>
            <a:xfrm>
              <a:off x="5927121" y="1369398"/>
              <a:ext cx="511772" cy="31992"/>
            </a:xfrm>
            <a:custGeom>
              <a:avLst/>
              <a:gdLst/>
              <a:ahLst/>
              <a:cxnLst/>
              <a:rect l="l" t="t" r="r" b="b"/>
              <a:pathLst>
                <a:path w="33625" h="2102" extrusionOk="0">
                  <a:moveTo>
                    <a:pt x="16812" y="0"/>
                  </a:moveTo>
                  <a:cubicBezTo>
                    <a:pt x="11609" y="0"/>
                    <a:pt x="6672" y="300"/>
                    <a:pt x="2402" y="767"/>
                  </a:cubicBezTo>
                  <a:cubicBezTo>
                    <a:pt x="1602" y="934"/>
                    <a:pt x="801" y="1001"/>
                    <a:pt x="0" y="1034"/>
                  </a:cubicBezTo>
                  <a:cubicBezTo>
                    <a:pt x="4804" y="1701"/>
                    <a:pt x="10608" y="2102"/>
                    <a:pt x="16812" y="2102"/>
                  </a:cubicBezTo>
                  <a:cubicBezTo>
                    <a:pt x="23017" y="2102"/>
                    <a:pt x="28821" y="1701"/>
                    <a:pt x="33624" y="1034"/>
                  </a:cubicBezTo>
                  <a:cubicBezTo>
                    <a:pt x="28821" y="367"/>
                    <a:pt x="23017" y="0"/>
                    <a:pt x="16812"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9" name="Google Shape;2259;p45"/>
            <p:cNvSpPr/>
            <p:nvPr/>
          </p:nvSpPr>
          <p:spPr>
            <a:xfrm>
              <a:off x="5926618" y="1385637"/>
              <a:ext cx="511772" cy="61961"/>
            </a:xfrm>
            <a:custGeom>
              <a:avLst/>
              <a:gdLst/>
              <a:ahLst/>
              <a:cxnLst/>
              <a:rect l="l" t="t" r="r" b="b"/>
              <a:pathLst>
                <a:path w="33625" h="4071" extrusionOk="0">
                  <a:moveTo>
                    <a:pt x="0" y="1"/>
                  </a:moveTo>
                  <a:lnTo>
                    <a:pt x="0" y="1"/>
                  </a:lnTo>
                  <a:cubicBezTo>
                    <a:pt x="4784" y="2574"/>
                    <a:pt x="10515" y="4071"/>
                    <a:pt x="16611" y="4071"/>
                  </a:cubicBezTo>
                  <a:cubicBezTo>
                    <a:pt x="16678" y="4071"/>
                    <a:pt x="16745" y="4071"/>
                    <a:pt x="16812" y="4070"/>
                  </a:cubicBezTo>
                  <a:cubicBezTo>
                    <a:pt x="23016" y="4070"/>
                    <a:pt x="28821" y="2569"/>
                    <a:pt x="33624" y="1"/>
                  </a:cubicBezTo>
                  <a:lnTo>
                    <a:pt x="33624" y="1"/>
                  </a:lnTo>
                  <a:cubicBezTo>
                    <a:pt x="28821" y="668"/>
                    <a:pt x="23016" y="1035"/>
                    <a:pt x="16812" y="1035"/>
                  </a:cubicBezTo>
                  <a:cubicBezTo>
                    <a:pt x="10608" y="1035"/>
                    <a:pt x="4803" y="668"/>
                    <a:pt x="0"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0" name="Google Shape;2260;p45"/>
            <p:cNvSpPr/>
            <p:nvPr/>
          </p:nvSpPr>
          <p:spPr>
            <a:xfrm>
              <a:off x="5926618" y="1385637"/>
              <a:ext cx="511772" cy="98002"/>
            </a:xfrm>
            <a:custGeom>
              <a:avLst/>
              <a:gdLst/>
              <a:ahLst/>
              <a:cxnLst/>
              <a:rect l="l" t="t" r="r" b="b"/>
              <a:pathLst>
                <a:path w="33625" h="6439" extrusionOk="0">
                  <a:moveTo>
                    <a:pt x="0" y="1"/>
                  </a:moveTo>
                  <a:cubicBezTo>
                    <a:pt x="4837" y="4070"/>
                    <a:pt x="10641" y="6439"/>
                    <a:pt x="16812" y="6439"/>
                  </a:cubicBezTo>
                  <a:cubicBezTo>
                    <a:pt x="23016" y="6439"/>
                    <a:pt x="28821" y="4070"/>
                    <a:pt x="33624" y="1"/>
                  </a:cubicBezTo>
                  <a:lnTo>
                    <a:pt x="33624" y="1"/>
                  </a:lnTo>
                  <a:cubicBezTo>
                    <a:pt x="28821" y="2569"/>
                    <a:pt x="23016" y="4070"/>
                    <a:pt x="16812" y="4070"/>
                  </a:cubicBezTo>
                  <a:cubicBezTo>
                    <a:pt x="10608" y="4070"/>
                    <a:pt x="4803" y="2569"/>
                    <a:pt x="0"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1" name="Google Shape;2261;p45"/>
            <p:cNvSpPr/>
            <p:nvPr/>
          </p:nvSpPr>
          <p:spPr>
            <a:xfrm>
              <a:off x="6460181" y="1380569"/>
              <a:ext cx="66009" cy="9147"/>
            </a:xfrm>
            <a:custGeom>
              <a:avLst/>
              <a:gdLst/>
              <a:ahLst/>
              <a:cxnLst/>
              <a:rect l="l" t="t" r="r" b="b"/>
              <a:pathLst>
                <a:path w="4337" h="601" extrusionOk="0">
                  <a:moveTo>
                    <a:pt x="2969" y="0"/>
                  </a:moveTo>
                  <a:cubicBezTo>
                    <a:pt x="2736" y="33"/>
                    <a:pt x="2469" y="67"/>
                    <a:pt x="2169" y="67"/>
                  </a:cubicBezTo>
                  <a:cubicBezTo>
                    <a:pt x="1635" y="100"/>
                    <a:pt x="1101" y="167"/>
                    <a:pt x="668" y="200"/>
                  </a:cubicBezTo>
                  <a:cubicBezTo>
                    <a:pt x="301" y="234"/>
                    <a:pt x="0" y="267"/>
                    <a:pt x="0" y="267"/>
                  </a:cubicBezTo>
                  <a:lnTo>
                    <a:pt x="0" y="300"/>
                  </a:lnTo>
                  <a:cubicBezTo>
                    <a:pt x="0" y="300"/>
                    <a:pt x="267" y="367"/>
                    <a:pt x="668" y="400"/>
                  </a:cubicBezTo>
                  <a:cubicBezTo>
                    <a:pt x="1101" y="434"/>
                    <a:pt x="1635" y="467"/>
                    <a:pt x="2169" y="534"/>
                  </a:cubicBezTo>
                  <a:cubicBezTo>
                    <a:pt x="2435" y="567"/>
                    <a:pt x="2736" y="601"/>
                    <a:pt x="2969" y="601"/>
                  </a:cubicBezTo>
                  <a:cubicBezTo>
                    <a:pt x="3236" y="601"/>
                    <a:pt x="3470" y="567"/>
                    <a:pt x="3670" y="534"/>
                  </a:cubicBezTo>
                  <a:cubicBezTo>
                    <a:pt x="4070" y="434"/>
                    <a:pt x="4337" y="300"/>
                    <a:pt x="4337" y="300"/>
                  </a:cubicBezTo>
                  <a:lnTo>
                    <a:pt x="4337" y="267"/>
                  </a:lnTo>
                  <a:cubicBezTo>
                    <a:pt x="4337" y="267"/>
                    <a:pt x="4103" y="134"/>
                    <a:pt x="3670" y="67"/>
                  </a:cubicBezTo>
                  <a:cubicBezTo>
                    <a:pt x="3470" y="33"/>
                    <a:pt x="3236" y="0"/>
                    <a:pt x="2969"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2" name="Google Shape;2262;p45"/>
            <p:cNvSpPr/>
            <p:nvPr/>
          </p:nvSpPr>
          <p:spPr>
            <a:xfrm>
              <a:off x="6449010" y="1400369"/>
              <a:ext cx="61443" cy="29968"/>
            </a:xfrm>
            <a:custGeom>
              <a:avLst/>
              <a:gdLst/>
              <a:ahLst/>
              <a:cxnLst/>
              <a:rect l="l" t="t" r="r" b="b"/>
              <a:pathLst>
                <a:path w="4037" h="1969" extrusionOk="0">
                  <a:moveTo>
                    <a:pt x="34" y="0"/>
                  </a:moveTo>
                  <a:lnTo>
                    <a:pt x="1" y="67"/>
                  </a:lnTo>
                  <a:cubicBezTo>
                    <a:pt x="1" y="67"/>
                    <a:pt x="201" y="234"/>
                    <a:pt x="568" y="434"/>
                  </a:cubicBezTo>
                  <a:cubicBezTo>
                    <a:pt x="968" y="634"/>
                    <a:pt x="1402" y="901"/>
                    <a:pt x="1902" y="1168"/>
                  </a:cubicBezTo>
                  <a:cubicBezTo>
                    <a:pt x="2169" y="1301"/>
                    <a:pt x="2369" y="1468"/>
                    <a:pt x="2636" y="1601"/>
                  </a:cubicBezTo>
                  <a:cubicBezTo>
                    <a:pt x="2869" y="1735"/>
                    <a:pt x="3069" y="1801"/>
                    <a:pt x="3303" y="1835"/>
                  </a:cubicBezTo>
                  <a:cubicBezTo>
                    <a:pt x="3703" y="1968"/>
                    <a:pt x="4003" y="1968"/>
                    <a:pt x="4003" y="1968"/>
                  </a:cubicBezTo>
                  <a:lnTo>
                    <a:pt x="4037" y="1935"/>
                  </a:lnTo>
                  <a:cubicBezTo>
                    <a:pt x="4037" y="1935"/>
                    <a:pt x="3837" y="1735"/>
                    <a:pt x="3503" y="1468"/>
                  </a:cubicBezTo>
                  <a:cubicBezTo>
                    <a:pt x="3336" y="1334"/>
                    <a:pt x="3136" y="1234"/>
                    <a:pt x="2869" y="1101"/>
                  </a:cubicBezTo>
                  <a:cubicBezTo>
                    <a:pt x="2669" y="967"/>
                    <a:pt x="2369" y="901"/>
                    <a:pt x="2135" y="801"/>
                  </a:cubicBezTo>
                  <a:cubicBezTo>
                    <a:pt x="1635" y="600"/>
                    <a:pt x="1068" y="400"/>
                    <a:pt x="701" y="267"/>
                  </a:cubicBezTo>
                  <a:cubicBezTo>
                    <a:pt x="301" y="100"/>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3" name="Google Shape;2263;p45"/>
            <p:cNvSpPr/>
            <p:nvPr/>
          </p:nvSpPr>
          <p:spPr>
            <a:xfrm>
              <a:off x="6429209" y="1416106"/>
              <a:ext cx="52813" cy="44686"/>
            </a:xfrm>
            <a:custGeom>
              <a:avLst/>
              <a:gdLst/>
              <a:ahLst/>
              <a:cxnLst/>
              <a:rect l="l" t="t" r="r" b="b"/>
              <a:pathLst>
                <a:path w="3470" h="2936" extrusionOk="0">
                  <a:moveTo>
                    <a:pt x="34" y="0"/>
                  </a:moveTo>
                  <a:lnTo>
                    <a:pt x="1" y="67"/>
                  </a:lnTo>
                  <a:lnTo>
                    <a:pt x="501" y="567"/>
                  </a:lnTo>
                  <a:cubicBezTo>
                    <a:pt x="801" y="867"/>
                    <a:pt x="1168" y="1268"/>
                    <a:pt x="1568" y="1635"/>
                  </a:cubicBezTo>
                  <a:cubicBezTo>
                    <a:pt x="1802" y="1868"/>
                    <a:pt x="1969" y="2068"/>
                    <a:pt x="2169" y="2235"/>
                  </a:cubicBezTo>
                  <a:cubicBezTo>
                    <a:pt x="2369" y="2402"/>
                    <a:pt x="2602" y="2535"/>
                    <a:pt x="2769" y="2635"/>
                  </a:cubicBezTo>
                  <a:cubicBezTo>
                    <a:pt x="3136" y="2869"/>
                    <a:pt x="3436" y="2936"/>
                    <a:pt x="3436" y="2936"/>
                  </a:cubicBezTo>
                  <a:lnTo>
                    <a:pt x="3470" y="2902"/>
                  </a:lnTo>
                  <a:cubicBezTo>
                    <a:pt x="3470" y="2902"/>
                    <a:pt x="3336" y="2602"/>
                    <a:pt x="3036" y="2268"/>
                  </a:cubicBezTo>
                  <a:cubicBezTo>
                    <a:pt x="2936" y="2102"/>
                    <a:pt x="2769" y="1935"/>
                    <a:pt x="2536" y="1768"/>
                  </a:cubicBezTo>
                  <a:cubicBezTo>
                    <a:pt x="2336" y="1668"/>
                    <a:pt x="2102" y="1468"/>
                    <a:pt x="1869" y="1301"/>
                  </a:cubicBezTo>
                  <a:cubicBezTo>
                    <a:pt x="1435" y="1001"/>
                    <a:pt x="968" y="634"/>
                    <a:pt x="634" y="400"/>
                  </a:cubicBezTo>
                  <a:cubicBezTo>
                    <a:pt x="301" y="167"/>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4" name="Google Shape;2264;p45"/>
            <p:cNvSpPr/>
            <p:nvPr/>
          </p:nvSpPr>
          <p:spPr>
            <a:xfrm>
              <a:off x="6407887" y="1430321"/>
              <a:ext cx="44184" cy="53818"/>
            </a:xfrm>
            <a:custGeom>
              <a:avLst/>
              <a:gdLst/>
              <a:ahLst/>
              <a:cxnLst/>
              <a:rect l="l" t="t" r="r" b="b"/>
              <a:pathLst>
                <a:path w="2903" h="3536" extrusionOk="0">
                  <a:moveTo>
                    <a:pt x="34" y="0"/>
                  </a:moveTo>
                  <a:cubicBezTo>
                    <a:pt x="1" y="0"/>
                    <a:pt x="167" y="267"/>
                    <a:pt x="434" y="634"/>
                  </a:cubicBezTo>
                  <a:cubicBezTo>
                    <a:pt x="668" y="1001"/>
                    <a:pt x="1001" y="1468"/>
                    <a:pt x="1335" y="1935"/>
                  </a:cubicBezTo>
                  <a:cubicBezTo>
                    <a:pt x="1502" y="2168"/>
                    <a:pt x="1602" y="2435"/>
                    <a:pt x="1769" y="2635"/>
                  </a:cubicBezTo>
                  <a:cubicBezTo>
                    <a:pt x="1935" y="2802"/>
                    <a:pt x="2102" y="3002"/>
                    <a:pt x="2269" y="3136"/>
                  </a:cubicBezTo>
                  <a:cubicBezTo>
                    <a:pt x="2602" y="3436"/>
                    <a:pt x="2869" y="3536"/>
                    <a:pt x="2869" y="3536"/>
                  </a:cubicBezTo>
                  <a:lnTo>
                    <a:pt x="2903" y="3503"/>
                  </a:lnTo>
                  <a:cubicBezTo>
                    <a:pt x="2903" y="3503"/>
                    <a:pt x="2836" y="3236"/>
                    <a:pt x="2602" y="2835"/>
                  </a:cubicBezTo>
                  <a:cubicBezTo>
                    <a:pt x="2502" y="2635"/>
                    <a:pt x="2369" y="2435"/>
                    <a:pt x="2202" y="2202"/>
                  </a:cubicBezTo>
                  <a:lnTo>
                    <a:pt x="1602" y="1635"/>
                  </a:lnTo>
                  <a:cubicBezTo>
                    <a:pt x="1201" y="1201"/>
                    <a:pt x="835" y="801"/>
                    <a:pt x="534" y="500"/>
                  </a:cubicBezTo>
                  <a:lnTo>
                    <a:pt x="3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5" name="Google Shape;2265;p45"/>
            <p:cNvSpPr/>
            <p:nvPr/>
          </p:nvSpPr>
          <p:spPr>
            <a:xfrm>
              <a:off x="6383521" y="1445038"/>
              <a:ext cx="37076" cy="59419"/>
            </a:xfrm>
            <a:custGeom>
              <a:avLst/>
              <a:gdLst/>
              <a:ahLst/>
              <a:cxnLst/>
              <a:rect l="l" t="t" r="r" b="b"/>
              <a:pathLst>
                <a:path w="2436" h="3904" extrusionOk="0">
                  <a:moveTo>
                    <a:pt x="0" y="0"/>
                  </a:moveTo>
                  <a:cubicBezTo>
                    <a:pt x="0" y="0"/>
                    <a:pt x="134" y="301"/>
                    <a:pt x="334" y="668"/>
                  </a:cubicBezTo>
                  <a:cubicBezTo>
                    <a:pt x="501" y="1068"/>
                    <a:pt x="801" y="1568"/>
                    <a:pt x="1035" y="2069"/>
                  </a:cubicBezTo>
                  <a:lnTo>
                    <a:pt x="1435" y="2836"/>
                  </a:lnTo>
                  <a:cubicBezTo>
                    <a:pt x="1535" y="3036"/>
                    <a:pt x="1702" y="3236"/>
                    <a:pt x="1835" y="3403"/>
                  </a:cubicBezTo>
                  <a:cubicBezTo>
                    <a:pt x="2135" y="3736"/>
                    <a:pt x="2369" y="3903"/>
                    <a:pt x="2369" y="3903"/>
                  </a:cubicBezTo>
                  <a:lnTo>
                    <a:pt x="2436" y="3870"/>
                  </a:lnTo>
                  <a:cubicBezTo>
                    <a:pt x="2436" y="3870"/>
                    <a:pt x="2369" y="3570"/>
                    <a:pt x="2202" y="3169"/>
                  </a:cubicBezTo>
                  <a:cubicBezTo>
                    <a:pt x="2135" y="2969"/>
                    <a:pt x="2002" y="2702"/>
                    <a:pt x="1868" y="2502"/>
                  </a:cubicBezTo>
                  <a:cubicBezTo>
                    <a:pt x="1702" y="2302"/>
                    <a:pt x="1535" y="2069"/>
                    <a:pt x="1368" y="1835"/>
                  </a:cubicBezTo>
                  <a:cubicBezTo>
                    <a:pt x="1035" y="1368"/>
                    <a:pt x="701" y="934"/>
                    <a:pt x="467" y="601"/>
                  </a:cubicBezTo>
                  <a:cubicBezTo>
                    <a:pt x="201" y="201"/>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6" name="Google Shape;2266;p45"/>
            <p:cNvSpPr/>
            <p:nvPr/>
          </p:nvSpPr>
          <p:spPr>
            <a:xfrm>
              <a:off x="6359656" y="1458233"/>
              <a:ext cx="30486" cy="64502"/>
            </a:xfrm>
            <a:custGeom>
              <a:avLst/>
              <a:gdLst/>
              <a:ahLst/>
              <a:cxnLst/>
              <a:rect l="l" t="t" r="r" b="b"/>
              <a:pathLst>
                <a:path w="2003" h="4238" extrusionOk="0">
                  <a:moveTo>
                    <a:pt x="34" y="1"/>
                  </a:moveTo>
                  <a:lnTo>
                    <a:pt x="1" y="134"/>
                  </a:lnTo>
                  <a:cubicBezTo>
                    <a:pt x="1" y="134"/>
                    <a:pt x="67" y="368"/>
                    <a:pt x="234" y="801"/>
                  </a:cubicBezTo>
                  <a:cubicBezTo>
                    <a:pt x="401" y="1168"/>
                    <a:pt x="601" y="1702"/>
                    <a:pt x="835" y="2269"/>
                  </a:cubicBezTo>
                  <a:cubicBezTo>
                    <a:pt x="901" y="2503"/>
                    <a:pt x="1001" y="2803"/>
                    <a:pt x="1101" y="3070"/>
                  </a:cubicBezTo>
                  <a:cubicBezTo>
                    <a:pt x="1235" y="3303"/>
                    <a:pt x="1368" y="3503"/>
                    <a:pt x="1502" y="3670"/>
                  </a:cubicBezTo>
                  <a:cubicBezTo>
                    <a:pt x="1702" y="4004"/>
                    <a:pt x="1935" y="4237"/>
                    <a:pt x="1935" y="4237"/>
                  </a:cubicBezTo>
                  <a:lnTo>
                    <a:pt x="2002" y="4170"/>
                  </a:lnTo>
                  <a:cubicBezTo>
                    <a:pt x="2002" y="4170"/>
                    <a:pt x="2002" y="3837"/>
                    <a:pt x="1869" y="3437"/>
                  </a:cubicBezTo>
                  <a:cubicBezTo>
                    <a:pt x="1835" y="3236"/>
                    <a:pt x="1735" y="2970"/>
                    <a:pt x="1602" y="2736"/>
                  </a:cubicBezTo>
                  <a:cubicBezTo>
                    <a:pt x="1502" y="2503"/>
                    <a:pt x="1335" y="2269"/>
                    <a:pt x="1202" y="2002"/>
                  </a:cubicBezTo>
                  <a:cubicBezTo>
                    <a:pt x="901" y="1502"/>
                    <a:pt x="601" y="1001"/>
                    <a:pt x="401" y="635"/>
                  </a:cubicBezTo>
                  <a:cubicBezTo>
                    <a:pt x="201" y="268"/>
                    <a:pt x="34" y="1"/>
                    <a:pt x="34"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7" name="Google Shape;2267;p45"/>
            <p:cNvSpPr/>
            <p:nvPr/>
          </p:nvSpPr>
          <p:spPr>
            <a:xfrm>
              <a:off x="6332246" y="1472966"/>
              <a:ext cx="23880" cy="66511"/>
            </a:xfrm>
            <a:custGeom>
              <a:avLst/>
              <a:gdLst/>
              <a:ahLst/>
              <a:cxnLst/>
              <a:rect l="l" t="t" r="r" b="b"/>
              <a:pathLst>
                <a:path w="1569" h="4370" extrusionOk="0">
                  <a:moveTo>
                    <a:pt x="0" y="0"/>
                  </a:moveTo>
                  <a:cubicBezTo>
                    <a:pt x="0" y="0"/>
                    <a:pt x="34" y="300"/>
                    <a:pt x="167" y="701"/>
                  </a:cubicBezTo>
                  <a:cubicBezTo>
                    <a:pt x="301" y="1134"/>
                    <a:pt x="401" y="1701"/>
                    <a:pt x="567" y="2268"/>
                  </a:cubicBezTo>
                  <a:cubicBezTo>
                    <a:pt x="668" y="2535"/>
                    <a:pt x="701" y="2835"/>
                    <a:pt x="801" y="3102"/>
                  </a:cubicBezTo>
                  <a:cubicBezTo>
                    <a:pt x="868" y="3336"/>
                    <a:pt x="1001" y="3536"/>
                    <a:pt x="1068" y="3769"/>
                  </a:cubicBezTo>
                  <a:cubicBezTo>
                    <a:pt x="1301" y="4136"/>
                    <a:pt x="1501" y="4370"/>
                    <a:pt x="1501" y="4370"/>
                  </a:cubicBezTo>
                  <a:lnTo>
                    <a:pt x="1535" y="4370"/>
                  </a:lnTo>
                  <a:cubicBezTo>
                    <a:pt x="1535" y="4370"/>
                    <a:pt x="1568" y="4036"/>
                    <a:pt x="1501" y="3636"/>
                  </a:cubicBezTo>
                  <a:cubicBezTo>
                    <a:pt x="1468" y="3403"/>
                    <a:pt x="1401" y="3169"/>
                    <a:pt x="1335" y="2936"/>
                  </a:cubicBezTo>
                  <a:cubicBezTo>
                    <a:pt x="1235" y="2669"/>
                    <a:pt x="1135" y="2368"/>
                    <a:pt x="1001" y="2135"/>
                  </a:cubicBezTo>
                  <a:cubicBezTo>
                    <a:pt x="801" y="1568"/>
                    <a:pt x="534" y="1034"/>
                    <a:pt x="367" y="667"/>
                  </a:cubicBezTo>
                  <a:cubicBezTo>
                    <a:pt x="201" y="234"/>
                    <a:pt x="67" y="0"/>
                    <a:pt x="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8" name="Google Shape;2268;p45"/>
            <p:cNvSpPr/>
            <p:nvPr/>
          </p:nvSpPr>
          <p:spPr>
            <a:xfrm>
              <a:off x="6303816" y="1487181"/>
              <a:ext cx="14231" cy="69571"/>
            </a:xfrm>
            <a:custGeom>
              <a:avLst/>
              <a:gdLst/>
              <a:ahLst/>
              <a:cxnLst/>
              <a:rect l="l" t="t" r="r" b="b"/>
              <a:pathLst>
                <a:path w="935" h="4571" extrusionOk="0">
                  <a:moveTo>
                    <a:pt x="34" y="0"/>
                  </a:moveTo>
                  <a:lnTo>
                    <a:pt x="0" y="67"/>
                  </a:lnTo>
                  <a:cubicBezTo>
                    <a:pt x="0" y="67"/>
                    <a:pt x="34" y="367"/>
                    <a:pt x="67" y="767"/>
                  </a:cubicBezTo>
                  <a:cubicBezTo>
                    <a:pt x="100" y="1201"/>
                    <a:pt x="167" y="1768"/>
                    <a:pt x="234" y="2368"/>
                  </a:cubicBezTo>
                  <a:cubicBezTo>
                    <a:pt x="267" y="2669"/>
                    <a:pt x="267" y="2936"/>
                    <a:pt x="334" y="3202"/>
                  </a:cubicBezTo>
                  <a:cubicBezTo>
                    <a:pt x="367" y="3436"/>
                    <a:pt x="434" y="3703"/>
                    <a:pt x="534" y="3903"/>
                  </a:cubicBezTo>
                  <a:cubicBezTo>
                    <a:pt x="701" y="4337"/>
                    <a:pt x="868" y="4570"/>
                    <a:pt x="868" y="4570"/>
                  </a:cubicBezTo>
                  <a:lnTo>
                    <a:pt x="901" y="4570"/>
                  </a:lnTo>
                  <a:cubicBezTo>
                    <a:pt x="901" y="4570"/>
                    <a:pt x="934" y="4270"/>
                    <a:pt x="934" y="3836"/>
                  </a:cubicBezTo>
                  <a:cubicBezTo>
                    <a:pt x="934" y="3569"/>
                    <a:pt x="901" y="3302"/>
                    <a:pt x="868" y="3069"/>
                  </a:cubicBezTo>
                  <a:cubicBezTo>
                    <a:pt x="834" y="2769"/>
                    <a:pt x="734" y="2535"/>
                    <a:pt x="668" y="2235"/>
                  </a:cubicBezTo>
                  <a:cubicBezTo>
                    <a:pt x="501" y="1668"/>
                    <a:pt x="367" y="1101"/>
                    <a:pt x="234" y="701"/>
                  </a:cubicBezTo>
                  <a:cubicBezTo>
                    <a:pt x="100" y="267"/>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9" name="Google Shape;2269;p45"/>
            <p:cNvSpPr/>
            <p:nvPr/>
          </p:nvSpPr>
          <p:spPr>
            <a:xfrm>
              <a:off x="6270821" y="1495293"/>
              <a:ext cx="8127" cy="70590"/>
            </a:xfrm>
            <a:custGeom>
              <a:avLst/>
              <a:gdLst/>
              <a:ahLst/>
              <a:cxnLst/>
              <a:rect l="l" t="t" r="r" b="b"/>
              <a:pathLst>
                <a:path w="534" h="4638" extrusionOk="0">
                  <a:moveTo>
                    <a:pt x="67" y="1"/>
                  </a:moveTo>
                  <a:lnTo>
                    <a:pt x="67" y="34"/>
                  </a:lnTo>
                  <a:cubicBezTo>
                    <a:pt x="67" y="34"/>
                    <a:pt x="34" y="334"/>
                    <a:pt x="34" y="735"/>
                  </a:cubicBezTo>
                  <a:cubicBezTo>
                    <a:pt x="0" y="1168"/>
                    <a:pt x="0" y="1735"/>
                    <a:pt x="0" y="2336"/>
                  </a:cubicBezTo>
                  <a:lnTo>
                    <a:pt x="0" y="3170"/>
                  </a:lnTo>
                  <a:cubicBezTo>
                    <a:pt x="34" y="3470"/>
                    <a:pt x="67" y="3703"/>
                    <a:pt x="100" y="3904"/>
                  </a:cubicBezTo>
                  <a:cubicBezTo>
                    <a:pt x="200" y="4337"/>
                    <a:pt x="334" y="4637"/>
                    <a:pt x="334" y="4637"/>
                  </a:cubicBezTo>
                  <a:lnTo>
                    <a:pt x="367" y="4637"/>
                  </a:lnTo>
                  <a:cubicBezTo>
                    <a:pt x="367" y="4637"/>
                    <a:pt x="434" y="4337"/>
                    <a:pt x="501" y="3870"/>
                  </a:cubicBezTo>
                  <a:cubicBezTo>
                    <a:pt x="534" y="3670"/>
                    <a:pt x="534" y="3370"/>
                    <a:pt x="534" y="3136"/>
                  </a:cubicBezTo>
                  <a:cubicBezTo>
                    <a:pt x="501" y="2870"/>
                    <a:pt x="434" y="2569"/>
                    <a:pt x="400" y="2302"/>
                  </a:cubicBezTo>
                  <a:cubicBezTo>
                    <a:pt x="334" y="1702"/>
                    <a:pt x="267" y="1102"/>
                    <a:pt x="200" y="701"/>
                  </a:cubicBezTo>
                  <a:cubicBezTo>
                    <a:pt x="100" y="268"/>
                    <a:pt x="67" y="1"/>
                    <a:pt x="67"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0" name="Google Shape;2270;p45"/>
            <p:cNvSpPr/>
            <p:nvPr/>
          </p:nvSpPr>
          <p:spPr>
            <a:xfrm>
              <a:off x="6229698" y="1500878"/>
              <a:ext cx="8645" cy="70590"/>
            </a:xfrm>
            <a:custGeom>
              <a:avLst/>
              <a:gdLst/>
              <a:ahLst/>
              <a:cxnLst/>
              <a:rect l="l" t="t" r="r" b="b"/>
              <a:pathLst>
                <a:path w="568" h="4638" extrusionOk="0">
                  <a:moveTo>
                    <a:pt x="234" y="1"/>
                  </a:moveTo>
                  <a:lnTo>
                    <a:pt x="134" y="34"/>
                  </a:lnTo>
                  <a:cubicBezTo>
                    <a:pt x="134" y="34"/>
                    <a:pt x="100" y="334"/>
                    <a:pt x="100" y="768"/>
                  </a:cubicBezTo>
                  <a:cubicBezTo>
                    <a:pt x="100" y="1168"/>
                    <a:pt x="67" y="1769"/>
                    <a:pt x="67" y="2336"/>
                  </a:cubicBezTo>
                  <a:cubicBezTo>
                    <a:pt x="67" y="2636"/>
                    <a:pt x="0" y="2936"/>
                    <a:pt x="0" y="3170"/>
                  </a:cubicBezTo>
                  <a:cubicBezTo>
                    <a:pt x="0" y="3470"/>
                    <a:pt x="67" y="3703"/>
                    <a:pt x="100" y="3937"/>
                  </a:cubicBezTo>
                  <a:cubicBezTo>
                    <a:pt x="167" y="4337"/>
                    <a:pt x="300" y="4637"/>
                    <a:pt x="300" y="4637"/>
                  </a:cubicBezTo>
                  <a:lnTo>
                    <a:pt x="334" y="4637"/>
                  </a:lnTo>
                  <a:cubicBezTo>
                    <a:pt x="334" y="4637"/>
                    <a:pt x="467" y="4304"/>
                    <a:pt x="501" y="3870"/>
                  </a:cubicBezTo>
                  <a:cubicBezTo>
                    <a:pt x="567" y="3670"/>
                    <a:pt x="567" y="3403"/>
                    <a:pt x="567" y="3136"/>
                  </a:cubicBezTo>
                  <a:cubicBezTo>
                    <a:pt x="567" y="2869"/>
                    <a:pt x="501" y="2569"/>
                    <a:pt x="467" y="2302"/>
                  </a:cubicBezTo>
                  <a:cubicBezTo>
                    <a:pt x="434" y="1702"/>
                    <a:pt x="334" y="1135"/>
                    <a:pt x="300" y="701"/>
                  </a:cubicBezTo>
                  <a:cubicBezTo>
                    <a:pt x="267" y="301"/>
                    <a:pt x="234" y="1"/>
                    <a:pt x="234"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1" name="Google Shape;2271;p45"/>
            <p:cNvSpPr/>
            <p:nvPr/>
          </p:nvSpPr>
          <p:spPr>
            <a:xfrm>
              <a:off x="6193141" y="1505961"/>
              <a:ext cx="8143" cy="70073"/>
            </a:xfrm>
            <a:custGeom>
              <a:avLst/>
              <a:gdLst/>
              <a:ahLst/>
              <a:cxnLst/>
              <a:rect l="l" t="t" r="r" b="b"/>
              <a:pathLst>
                <a:path w="535" h="4604" extrusionOk="0">
                  <a:moveTo>
                    <a:pt x="334" y="0"/>
                  </a:moveTo>
                  <a:cubicBezTo>
                    <a:pt x="334" y="0"/>
                    <a:pt x="301" y="301"/>
                    <a:pt x="267" y="701"/>
                  </a:cubicBezTo>
                  <a:cubicBezTo>
                    <a:pt x="201" y="1134"/>
                    <a:pt x="134" y="1702"/>
                    <a:pt x="101" y="2302"/>
                  </a:cubicBezTo>
                  <a:cubicBezTo>
                    <a:pt x="101" y="2602"/>
                    <a:pt x="1" y="2869"/>
                    <a:pt x="1" y="3136"/>
                  </a:cubicBezTo>
                  <a:cubicBezTo>
                    <a:pt x="1" y="3436"/>
                    <a:pt x="1" y="3670"/>
                    <a:pt x="34" y="3870"/>
                  </a:cubicBezTo>
                  <a:cubicBezTo>
                    <a:pt x="101" y="4303"/>
                    <a:pt x="201" y="4604"/>
                    <a:pt x="201" y="4604"/>
                  </a:cubicBezTo>
                  <a:lnTo>
                    <a:pt x="267" y="4604"/>
                  </a:lnTo>
                  <a:cubicBezTo>
                    <a:pt x="267" y="4604"/>
                    <a:pt x="367" y="4303"/>
                    <a:pt x="468" y="3870"/>
                  </a:cubicBezTo>
                  <a:cubicBezTo>
                    <a:pt x="501" y="3670"/>
                    <a:pt x="534" y="3369"/>
                    <a:pt x="534" y="3136"/>
                  </a:cubicBezTo>
                  <a:cubicBezTo>
                    <a:pt x="534" y="2869"/>
                    <a:pt x="501" y="2602"/>
                    <a:pt x="501" y="2302"/>
                  </a:cubicBezTo>
                  <a:cubicBezTo>
                    <a:pt x="468" y="1702"/>
                    <a:pt x="468" y="1134"/>
                    <a:pt x="434" y="701"/>
                  </a:cubicBezTo>
                  <a:cubicBezTo>
                    <a:pt x="434" y="301"/>
                    <a:pt x="367" y="0"/>
                    <a:pt x="3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2" name="Google Shape;2272;p45"/>
            <p:cNvSpPr/>
            <p:nvPr/>
          </p:nvSpPr>
          <p:spPr>
            <a:xfrm>
              <a:off x="5931686" y="1426760"/>
              <a:ext cx="24900" cy="24900"/>
            </a:xfrm>
            <a:custGeom>
              <a:avLst/>
              <a:gdLst/>
              <a:ahLst/>
              <a:cxnLst/>
              <a:rect l="l" t="t" r="r" b="b"/>
              <a:pathLst>
                <a:path w="1636" h="1636" extrusionOk="0">
                  <a:moveTo>
                    <a:pt x="1635" y="1"/>
                  </a:moveTo>
                  <a:cubicBezTo>
                    <a:pt x="1602" y="1"/>
                    <a:pt x="1101" y="334"/>
                    <a:pt x="668" y="668"/>
                  </a:cubicBezTo>
                  <a:cubicBezTo>
                    <a:pt x="534" y="734"/>
                    <a:pt x="434" y="835"/>
                    <a:pt x="334" y="901"/>
                  </a:cubicBezTo>
                  <a:cubicBezTo>
                    <a:pt x="267" y="1001"/>
                    <a:pt x="167" y="1135"/>
                    <a:pt x="134" y="1201"/>
                  </a:cubicBezTo>
                  <a:cubicBezTo>
                    <a:pt x="1" y="1402"/>
                    <a:pt x="1" y="1568"/>
                    <a:pt x="1" y="1568"/>
                  </a:cubicBezTo>
                  <a:lnTo>
                    <a:pt x="34" y="1635"/>
                  </a:lnTo>
                  <a:cubicBezTo>
                    <a:pt x="34" y="1635"/>
                    <a:pt x="201" y="1635"/>
                    <a:pt x="434" y="1502"/>
                  </a:cubicBezTo>
                  <a:cubicBezTo>
                    <a:pt x="501" y="1468"/>
                    <a:pt x="634" y="1368"/>
                    <a:pt x="701" y="1302"/>
                  </a:cubicBezTo>
                  <a:cubicBezTo>
                    <a:pt x="801" y="1201"/>
                    <a:pt x="868" y="1068"/>
                    <a:pt x="968" y="968"/>
                  </a:cubicBezTo>
                  <a:cubicBezTo>
                    <a:pt x="1302" y="501"/>
                    <a:pt x="1635" y="1"/>
                    <a:pt x="1635"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3" name="Google Shape;2273;p45"/>
            <p:cNvSpPr/>
            <p:nvPr/>
          </p:nvSpPr>
          <p:spPr>
            <a:xfrm>
              <a:off x="6449512" y="1343509"/>
              <a:ext cx="61458" cy="29968"/>
            </a:xfrm>
            <a:custGeom>
              <a:avLst/>
              <a:gdLst/>
              <a:ahLst/>
              <a:cxnLst/>
              <a:rect l="l" t="t" r="r" b="b"/>
              <a:pathLst>
                <a:path w="4038" h="1969" extrusionOk="0">
                  <a:moveTo>
                    <a:pt x="4004" y="0"/>
                  </a:moveTo>
                  <a:cubicBezTo>
                    <a:pt x="4004" y="0"/>
                    <a:pt x="3704" y="0"/>
                    <a:pt x="3303" y="133"/>
                  </a:cubicBezTo>
                  <a:cubicBezTo>
                    <a:pt x="3103" y="200"/>
                    <a:pt x="2870" y="267"/>
                    <a:pt x="2636" y="367"/>
                  </a:cubicBezTo>
                  <a:cubicBezTo>
                    <a:pt x="2369" y="500"/>
                    <a:pt x="2169" y="667"/>
                    <a:pt x="1936" y="801"/>
                  </a:cubicBezTo>
                  <a:cubicBezTo>
                    <a:pt x="1435" y="1034"/>
                    <a:pt x="968" y="1334"/>
                    <a:pt x="601" y="1534"/>
                  </a:cubicBezTo>
                  <a:cubicBezTo>
                    <a:pt x="268" y="1768"/>
                    <a:pt x="1" y="1935"/>
                    <a:pt x="1" y="1935"/>
                  </a:cubicBezTo>
                  <a:lnTo>
                    <a:pt x="34" y="1968"/>
                  </a:lnTo>
                  <a:cubicBezTo>
                    <a:pt x="34" y="1968"/>
                    <a:pt x="334" y="1835"/>
                    <a:pt x="701" y="1701"/>
                  </a:cubicBezTo>
                  <a:cubicBezTo>
                    <a:pt x="1068" y="1601"/>
                    <a:pt x="1635" y="1368"/>
                    <a:pt x="2136" y="1168"/>
                  </a:cubicBezTo>
                  <a:cubicBezTo>
                    <a:pt x="2369" y="1034"/>
                    <a:pt x="2636" y="1001"/>
                    <a:pt x="2870" y="867"/>
                  </a:cubicBezTo>
                  <a:cubicBezTo>
                    <a:pt x="3136" y="767"/>
                    <a:pt x="3337" y="634"/>
                    <a:pt x="3503" y="500"/>
                  </a:cubicBezTo>
                  <a:cubicBezTo>
                    <a:pt x="3837" y="300"/>
                    <a:pt x="4037" y="33"/>
                    <a:pt x="4037" y="33"/>
                  </a:cubicBezTo>
                  <a:lnTo>
                    <a:pt x="400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4" name="Google Shape;2274;p45"/>
            <p:cNvSpPr/>
            <p:nvPr/>
          </p:nvSpPr>
          <p:spPr>
            <a:xfrm>
              <a:off x="6429209" y="1313040"/>
              <a:ext cx="52813" cy="45706"/>
            </a:xfrm>
            <a:custGeom>
              <a:avLst/>
              <a:gdLst/>
              <a:ahLst/>
              <a:cxnLst/>
              <a:rect l="l" t="t" r="r" b="b"/>
              <a:pathLst>
                <a:path w="3470" h="3003" extrusionOk="0">
                  <a:moveTo>
                    <a:pt x="3436" y="1"/>
                  </a:moveTo>
                  <a:cubicBezTo>
                    <a:pt x="3436" y="1"/>
                    <a:pt x="3136" y="101"/>
                    <a:pt x="2769" y="301"/>
                  </a:cubicBezTo>
                  <a:cubicBezTo>
                    <a:pt x="2602" y="434"/>
                    <a:pt x="2369" y="534"/>
                    <a:pt x="2169" y="701"/>
                  </a:cubicBezTo>
                  <a:cubicBezTo>
                    <a:pt x="1969" y="868"/>
                    <a:pt x="1802" y="1101"/>
                    <a:pt x="1568" y="1302"/>
                  </a:cubicBezTo>
                  <a:lnTo>
                    <a:pt x="501" y="2369"/>
                  </a:lnTo>
                  <a:lnTo>
                    <a:pt x="1" y="2869"/>
                  </a:lnTo>
                  <a:lnTo>
                    <a:pt x="34" y="3003"/>
                  </a:lnTo>
                  <a:cubicBezTo>
                    <a:pt x="34" y="3003"/>
                    <a:pt x="301" y="2836"/>
                    <a:pt x="634" y="2602"/>
                  </a:cubicBezTo>
                  <a:cubicBezTo>
                    <a:pt x="968" y="2336"/>
                    <a:pt x="1435" y="2002"/>
                    <a:pt x="1869" y="1668"/>
                  </a:cubicBezTo>
                  <a:cubicBezTo>
                    <a:pt x="2102" y="1502"/>
                    <a:pt x="2336" y="1335"/>
                    <a:pt x="2536" y="1168"/>
                  </a:cubicBezTo>
                  <a:cubicBezTo>
                    <a:pt x="2769" y="1001"/>
                    <a:pt x="2903" y="835"/>
                    <a:pt x="3036" y="668"/>
                  </a:cubicBezTo>
                  <a:cubicBezTo>
                    <a:pt x="3336" y="334"/>
                    <a:pt x="3470" y="34"/>
                    <a:pt x="3470" y="34"/>
                  </a:cubicBezTo>
                  <a:lnTo>
                    <a:pt x="3436"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5" name="Google Shape;2275;p45"/>
            <p:cNvSpPr/>
            <p:nvPr/>
          </p:nvSpPr>
          <p:spPr>
            <a:xfrm>
              <a:off x="6407887" y="1289693"/>
              <a:ext cx="42662" cy="53377"/>
            </a:xfrm>
            <a:custGeom>
              <a:avLst/>
              <a:gdLst/>
              <a:ahLst/>
              <a:cxnLst/>
              <a:rect l="l" t="t" r="r" b="b"/>
              <a:pathLst>
                <a:path w="2803" h="3507" extrusionOk="0">
                  <a:moveTo>
                    <a:pt x="2769" y="0"/>
                  </a:moveTo>
                  <a:cubicBezTo>
                    <a:pt x="2769" y="0"/>
                    <a:pt x="2536" y="100"/>
                    <a:pt x="2202" y="400"/>
                  </a:cubicBezTo>
                  <a:cubicBezTo>
                    <a:pt x="2035" y="534"/>
                    <a:pt x="1869" y="701"/>
                    <a:pt x="1702" y="901"/>
                  </a:cubicBezTo>
                  <a:cubicBezTo>
                    <a:pt x="1535" y="1134"/>
                    <a:pt x="1402" y="1368"/>
                    <a:pt x="1235" y="1635"/>
                  </a:cubicBezTo>
                  <a:cubicBezTo>
                    <a:pt x="935" y="2068"/>
                    <a:pt x="601" y="2535"/>
                    <a:pt x="368" y="2902"/>
                  </a:cubicBezTo>
                  <a:cubicBezTo>
                    <a:pt x="167" y="3236"/>
                    <a:pt x="1" y="3503"/>
                    <a:pt x="1" y="3503"/>
                  </a:cubicBezTo>
                  <a:cubicBezTo>
                    <a:pt x="3" y="3505"/>
                    <a:pt x="6" y="3506"/>
                    <a:pt x="11" y="3506"/>
                  </a:cubicBezTo>
                  <a:cubicBezTo>
                    <a:pt x="63" y="3506"/>
                    <a:pt x="249" y="3316"/>
                    <a:pt x="434" y="3069"/>
                  </a:cubicBezTo>
                  <a:cubicBezTo>
                    <a:pt x="768" y="2769"/>
                    <a:pt x="1135" y="2369"/>
                    <a:pt x="1535" y="1935"/>
                  </a:cubicBezTo>
                  <a:cubicBezTo>
                    <a:pt x="1735" y="1701"/>
                    <a:pt x="1935" y="1535"/>
                    <a:pt x="2102" y="1334"/>
                  </a:cubicBezTo>
                  <a:cubicBezTo>
                    <a:pt x="2269" y="1101"/>
                    <a:pt x="2402" y="901"/>
                    <a:pt x="2536" y="701"/>
                  </a:cubicBezTo>
                  <a:cubicBezTo>
                    <a:pt x="2736" y="334"/>
                    <a:pt x="2803" y="34"/>
                    <a:pt x="2803" y="34"/>
                  </a:cubicBezTo>
                  <a:lnTo>
                    <a:pt x="2769"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6" name="Google Shape;2276;p45"/>
            <p:cNvSpPr/>
            <p:nvPr/>
          </p:nvSpPr>
          <p:spPr>
            <a:xfrm>
              <a:off x="6383521" y="1268873"/>
              <a:ext cx="37076" cy="59419"/>
            </a:xfrm>
            <a:custGeom>
              <a:avLst/>
              <a:gdLst/>
              <a:ahLst/>
              <a:cxnLst/>
              <a:rect l="l" t="t" r="r" b="b"/>
              <a:pathLst>
                <a:path w="2436" h="3904" extrusionOk="0">
                  <a:moveTo>
                    <a:pt x="2369" y="1"/>
                  </a:moveTo>
                  <a:cubicBezTo>
                    <a:pt x="2369" y="1"/>
                    <a:pt x="2135" y="167"/>
                    <a:pt x="1835" y="501"/>
                  </a:cubicBezTo>
                  <a:cubicBezTo>
                    <a:pt x="1702" y="668"/>
                    <a:pt x="1535" y="868"/>
                    <a:pt x="1435" y="1068"/>
                  </a:cubicBezTo>
                  <a:lnTo>
                    <a:pt x="1035" y="1835"/>
                  </a:lnTo>
                  <a:cubicBezTo>
                    <a:pt x="801" y="2369"/>
                    <a:pt x="534" y="2869"/>
                    <a:pt x="334" y="3236"/>
                  </a:cubicBezTo>
                  <a:lnTo>
                    <a:pt x="0" y="3903"/>
                  </a:lnTo>
                  <a:lnTo>
                    <a:pt x="34" y="3903"/>
                  </a:lnTo>
                  <a:cubicBezTo>
                    <a:pt x="34" y="3903"/>
                    <a:pt x="201" y="3636"/>
                    <a:pt x="467" y="3303"/>
                  </a:cubicBezTo>
                  <a:cubicBezTo>
                    <a:pt x="701" y="2969"/>
                    <a:pt x="1035" y="2536"/>
                    <a:pt x="1368" y="2069"/>
                  </a:cubicBezTo>
                  <a:cubicBezTo>
                    <a:pt x="1535" y="1869"/>
                    <a:pt x="1768" y="1602"/>
                    <a:pt x="1868" y="1402"/>
                  </a:cubicBezTo>
                  <a:cubicBezTo>
                    <a:pt x="2002" y="1135"/>
                    <a:pt x="2135" y="935"/>
                    <a:pt x="2202" y="734"/>
                  </a:cubicBezTo>
                  <a:cubicBezTo>
                    <a:pt x="2369" y="301"/>
                    <a:pt x="2436" y="34"/>
                    <a:pt x="2436" y="34"/>
                  </a:cubicBezTo>
                  <a:lnTo>
                    <a:pt x="2369"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7" name="Google Shape;2277;p45"/>
            <p:cNvSpPr/>
            <p:nvPr/>
          </p:nvSpPr>
          <p:spPr>
            <a:xfrm>
              <a:off x="6359656" y="1252634"/>
              <a:ext cx="29968" cy="64487"/>
            </a:xfrm>
            <a:custGeom>
              <a:avLst/>
              <a:gdLst/>
              <a:ahLst/>
              <a:cxnLst/>
              <a:rect l="l" t="t" r="r" b="b"/>
              <a:pathLst>
                <a:path w="1969" h="4237" extrusionOk="0">
                  <a:moveTo>
                    <a:pt x="1935" y="0"/>
                  </a:moveTo>
                  <a:cubicBezTo>
                    <a:pt x="1935" y="0"/>
                    <a:pt x="1735" y="167"/>
                    <a:pt x="1502" y="567"/>
                  </a:cubicBezTo>
                  <a:cubicBezTo>
                    <a:pt x="1368" y="734"/>
                    <a:pt x="1235" y="934"/>
                    <a:pt x="1101" y="1168"/>
                  </a:cubicBezTo>
                  <a:cubicBezTo>
                    <a:pt x="1035" y="1434"/>
                    <a:pt x="935" y="1735"/>
                    <a:pt x="835" y="1968"/>
                  </a:cubicBezTo>
                  <a:cubicBezTo>
                    <a:pt x="601" y="2469"/>
                    <a:pt x="401" y="3002"/>
                    <a:pt x="234" y="3436"/>
                  </a:cubicBezTo>
                  <a:cubicBezTo>
                    <a:pt x="67" y="3803"/>
                    <a:pt x="1" y="4103"/>
                    <a:pt x="1" y="4103"/>
                  </a:cubicBezTo>
                  <a:lnTo>
                    <a:pt x="34" y="4236"/>
                  </a:lnTo>
                  <a:cubicBezTo>
                    <a:pt x="34" y="4236"/>
                    <a:pt x="201" y="3970"/>
                    <a:pt x="401" y="3603"/>
                  </a:cubicBezTo>
                  <a:cubicBezTo>
                    <a:pt x="601" y="3236"/>
                    <a:pt x="901" y="2735"/>
                    <a:pt x="1202" y="2235"/>
                  </a:cubicBezTo>
                  <a:cubicBezTo>
                    <a:pt x="1335" y="1968"/>
                    <a:pt x="1468" y="1768"/>
                    <a:pt x="1602" y="1501"/>
                  </a:cubicBezTo>
                  <a:cubicBezTo>
                    <a:pt x="1735" y="1268"/>
                    <a:pt x="1802" y="1001"/>
                    <a:pt x="1869" y="801"/>
                  </a:cubicBezTo>
                  <a:cubicBezTo>
                    <a:pt x="1969" y="400"/>
                    <a:pt x="1969" y="67"/>
                    <a:pt x="1969" y="67"/>
                  </a:cubicBezTo>
                  <a:lnTo>
                    <a:pt x="1935"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8" name="Google Shape;2278;p45"/>
            <p:cNvSpPr/>
            <p:nvPr/>
          </p:nvSpPr>
          <p:spPr>
            <a:xfrm>
              <a:off x="6332749" y="1234356"/>
              <a:ext cx="23378" cy="66527"/>
            </a:xfrm>
            <a:custGeom>
              <a:avLst/>
              <a:gdLst/>
              <a:ahLst/>
              <a:cxnLst/>
              <a:rect l="l" t="t" r="r" b="b"/>
              <a:pathLst>
                <a:path w="1536" h="4371" extrusionOk="0">
                  <a:moveTo>
                    <a:pt x="1502" y="0"/>
                  </a:moveTo>
                  <a:cubicBezTo>
                    <a:pt x="1502" y="0"/>
                    <a:pt x="1302" y="267"/>
                    <a:pt x="1102" y="634"/>
                  </a:cubicBezTo>
                  <a:cubicBezTo>
                    <a:pt x="1001" y="801"/>
                    <a:pt x="868" y="1034"/>
                    <a:pt x="801" y="1301"/>
                  </a:cubicBezTo>
                  <a:cubicBezTo>
                    <a:pt x="701" y="1535"/>
                    <a:pt x="668" y="1835"/>
                    <a:pt x="601" y="2135"/>
                  </a:cubicBezTo>
                  <a:cubicBezTo>
                    <a:pt x="434" y="2669"/>
                    <a:pt x="268" y="3269"/>
                    <a:pt x="168" y="3670"/>
                  </a:cubicBezTo>
                  <a:cubicBezTo>
                    <a:pt x="101" y="4103"/>
                    <a:pt x="1" y="4370"/>
                    <a:pt x="1" y="4370"/>
                  </a:cubicBezTo>
                  <a:lnTo>
                    <a:pt x="101" y="4370"/>
                  </a:lnTo>
                  <a:cubicBezTo>
                    <a:pt x="101" y="4370"/>
                    <a:pt x="201" y="4103"/>
                    <a:pt x="368" y="3703"/>
                  </a:cubicBezTo>
                  <a:cubicBezTo>
                    <a:pt x="534" y="3336"/>
                    <a:pt x="801" y="2802"/>
                    <a:pt x="1001" y="2269"/>
                  </a:cubicBezTo>
                  <a:cubicBezTo>
                    <a:pt x="1135" y="1968"/>
                    <a:pt x="1268" y="1701"/>
                    <a:pt x="1335" y="1468"/>
                  </a:cubicBezTo>
                  <a:cubicBezTo>
                    <a:pt x="1435" y="1201"/>
                    <a:pt x="1468" y="968"/>
                    <a:pt x="1502" y="767"/>
                  </a:cubicBezTo>
                  <a:cubicBezTo>
                    <a:pt x="1535" y="334"/>
                    <a:pt x="1535" y="0"/>
                    <a:pt x="1535"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9" name="Google Shape;2279;p45"/>
            <p:cNvSpPr/>
            <p:nvPr/>
          </p:nvSpPr>
          <p:spPr>
            <a:xfrm>
              <a:off x="6303816" y="1218619"/>
              <a:ext cx="14231" cy="69571"/>
            </a:xfrm>
            <a:custGeom>
              <a:avLst/>
              <a:gdLst/>
              <a:ahLst/>
              <a:cxnLst/>
              <a:rect l="l" t="t" r="r" b="b"/>
              <a:pathLst>
                <a:path w="935" h="4571" extrusionOk="0">
                  <a:moveTo>
                    <a:pt x="868" y="0"/>
                  </a:moveTo>
                  <a:cubicBezTo>
                    <a:pt x="868" y="0"/>
                    <a:pt x="701" y="234"/>
                    <a:pt x="534" y="667"/>
                  </a:cubicBezTo>
                  <a:cubicBezTo>
                    <a:pt x="434" y="867"/>
                    <a:pt x="367" y="1134"/>
                    <a:pt x="334" y="1368"/>
                  </a:cubicBezTo>
                  <a:cubicBezTo>
                    <a:pt x="267" y="1635"/>
                    <a:pt x="267" y="1902"/>
                    <a:pt x="234" y="2202"/>
                  </a:cubicBezTo>
                  <a:cubicBezTo>
                    <a:pt x="201" y="2769"/>
                    <a:pt x="100" y="3369"/>
                    <a:pt x="67" y="3803"/>
                  </a:cubicBezTo>
                  <a:cubicBezTo>
                    <a:pt x="34" y="4203"/>
                    <a:pt x="0" y="4503"/>
                    <a:pt x="0" y="4503"/>
                  </a:cubicBezTo>
                  <a:lnTo>
                    <a:pt x="34" y="4570"/>
                  </a:lnTo>
                  <a:cubicBezTo>
                    <a:pt x="34" y="4570"/>
                    <a:pt x="100" y="4303"/>
                    <a:pt x="234" y="3870"/>
                  </a:cubicBezTo>
                  <a:cubicBezTo>
                    <a:pt x="367" y="3469"/>
                    <a:pt x="501" y="2869"/>
                    <a:pt x="668" y="2335"/>
                  </a:cubicBezTo>
                  <a:cubicBezTo>
                    <a:pt x="701" y="2035"/>
                    <a:pt x="834" y="1735"/>
                    <a:pt x="868" y="1501"/>
                  </a:cubicBezTo>
                  <a:cubicBezTo>
                    <a:pt x="901" y="1201"/>
                    <a:pt x="934" y="968"/>
                    <a:pt x="934" y="734"/>
                  </a:cubicBezTo>
                  <a:cubicBezTo>
                    <a:pt x="934" y="300"/>
                    <a:pt x="901" y="0"/>
                    <a:pt x="901"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0" name="Google Shape;2280;p45"/>
            <p:cNvSpPr/>
            <p:nvPr/>
          </p:nvSpPr>
          <p:spPr>
            <a:xfrm>
              <a:off x="6269299" y="1221145"/>
              <a:ext cx="9649" cy="55873"/>
            </a:xfrm>
            <a:custGeom>
              <a:avLst/>
              <a:gdLst/>
              <a:ahLst/>
              <a:cxnLst/>
              <a:rect l="l" t="t" r="r" b="b"/>
              <a:pathLst>
                <a:path w="634" h="3671" extrusionOk="0">
                  <a:moveTo>
                    <a:pt x="434" y="1"/>
                  </a:moveTo>
                  <a:cubicBezTo>
                    <a:pt x="434" y="1"/>
                    <a:pt x="267" y="201"/>
                    <a:pt x="167" y="535"/>
                  </a:cubicBezTo>
                  <a:cubicBezTo>
                    <a:pt x="134" y="701"/>
                    <a:pt x="33" y="902"/>
                    <a:pt x="33" y="1135"/>
                  </a:cubicBezTo>
                  <a:lnTo>
                    <a:pt x="33" y="1802"/>
                  </a:lnTo>
                  <a:cubicBezTo>
                    <a:pt x="0" y="2736"/>
                    <a:pt x="33" y="3670"/>
                    <a:pt x="33" y="3670"/>
                  </a:cubicBezTo>
                  <a:lnTo>
                    <a:pt x="134" y="3670"/>
                  </a:lnTo>
                  <a:lnTo>
                    <a:pt x="467" y="1836"/>
                  </a:lnTo>
                  <a:cubicBezTo>
                    <a:pt x="500" y="1635"/>
                    <a:pt x="534" y="1369"/>
                    <a:pt x="601" y="1168"/>
                  </a:cubicBezTo>
                  <a:cubicBezTo>
                    <a:pt x="634" y="968"/>
                    <a:pt x="601" y="735"/>
                    <a:pt x="601" y="568"/>
                  </a:cubicBezTo>
                  <a:cubicBezTo>
                    <a:pt x="534" y="234"/>
                    <a:pt x="467" y="1"/>
                    <a:pt x="467"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1" name="Google Shape;2281;p45"/>
            <p:cNvSpPr/>
            <p:nvPr/>
          </p:nvSpPr>
          <p:spPr>
            <a:xfrm>
              <a:off x="6234264" y="1238921"/>
              <a:ext cx="7625" cy="35554"/>
            </a:xfrm>
            <a:custGeom>
              <a:avLst/>
              <a:gdLst/>
              <a:ahLst/>
              <a:cxnLst/>
              <a:rect l="l" t="t" r="r" b="b"/>
              <a:pathLst>
                <a:path w="501" h="2336" extrusionOk="0">
                  <a:moveTo>
                    <a:pt x="234" y="0"/>
                  </a:moveTo>
                  <a:cubicBezTo>
                    <a:pt x="234" y="0"/>
                    <a:pt x="134" y="167"/>
                    <a:pt x="67" y="367"/>
                  </a:cubicBezTo>
                  <a:cubicBezTo>
                    <a:pt x="67" y="501"/>
                    <a:pt x="0" y="634"/>
                    <a:pt x="0" y="734"/>
                  </a:cubicBezTo>
                  <a:cubicBezTo>
                    <a:pt x="67" y="868"/>
                    <a:pt x="101" y="1035"/>
                    <a:pt x="101" y="1168"/>
                  </a:cubicBezTo>
                  <a:cubicBezTo>
                    <a:pt x="167" y="1735"/>
                    <a:pt x="301" y="2335"/>
                    <a:pt x="301" y="2335"/>
                  </a:cubicBezTo>
                  <a:lnTo>
                    <a:pt x="467" y="1168"/>
                  </a:lnTo>
                  <a:cubicBezTo>
                    <a:pt x="467" y="1035"/>
                    <a:pt x="501" y="868"/>
                    <a:pt x="501" y="734"/>
                  </a:cubicBezTo>
                  <a:cubicBezTo>
                    <a:pt x="501" y="601"/>
                    <a:pt x="467" y="501"/>
                    <a:pt x="434" y="367"/>
                  </a:cubicBezTo>
                  <a:cubicBezTo>
                    <a:pt x="401" y="101"/>
                    <a:pt x="267" y="0"/>
                    <a:pt x="2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2" name="Google Shape;2282;p45"/>
            <p:cNvSpPr/>
            <p:nvPr/>
          </p:nvSpPr>
          <p:spPr>
            <a:xfrm>
              <a:off x="5947423" y="1438433"/>
              <a:ext cx="37593" cy="45706"/>
            </a:xfrm>
            <a:custGeom>
              <a:avLst/>
              <a:gdLst/>
              <a:ahLst/>
              <a:cxnLst/>
              <a:rect l="l" t="t" r="r" b="b"/>
              <a:pathLst>
                <a:path w="2470" h="3003" extrusionOk="0">
                  <a:moveTo>
                    <a:pt x="2436" y="1"/>
                  </a:moveTo>
                  <a:cubicBezTo>
                    <a:pt x="2436" y="1"/>
                    <a:pt x="1669" y="735"/>
                    <a:pt x="1302" y="1102"/>
                  </a:cubicBezTo>
                  <a:lnTo>
                    <a:pt x="735" y="1669"/>
                  </a:lnTo>
                  <a:cubicBezTo>
                    <a:pt x="534" y="1902"/>
                    <a:pt x="434" y="2102"/>
                    <a:pt x="301" y="2302"/>
                  </a:cubicBezTo>
                  <a:cubicBezTo>
                    <a:pt x="101" y="2703"/>
                    <a:pt x="1" y="2970"/>
                    <a:pt x="1" y="2970"/>
                  </a:cubicBezTo>
                  <a:lnTo>
                    <a:pt x="34" y="3003"/>
                  </a:lnTo>
                  <a:cubicBezTo>
                    <a:pt x="34" y="3003"/>
                    <a:pt x="301" y="2903"/>
                    <a:pt x="634" y="2603"/>
                  </a:cubicBezTo>
                  <a:cubicBezTo>
                    <a:pt x="801" y="2469"/>
                    <a:pt x="968" y="2269"/>
                    <a:pt x="1135" y="2069"/>
                  </a:cubicBezTo>
                  <a:cubicBezTo>
                    <a:pt x="1302" y="1835"/>
                    <a:pt x="1435" y="1602"/>
                    <a:pt x="1602" y="1335"/>
                  </a:cubicBezTo>
                  <a:cubicBezTo>
                    <a:pt x="1935" y="935"/>
                    <a:pt x="2469" y="68"/>
                    <a:pt x="2436"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3" name="Google Shape;2283;p45"/>
            <p:cNvSpPr/>
            <p:nvPr/>
          </p:nvSpPr>
          <p:spPr>
            <a:xfrm>
              <a:off x="5972307" y="1453165"/>
              <a:ext cx="37076" cy="59921"/>
            </a:xfrm>
            <a:custGeom>
              <a:avLst/>
              <a:gdLst/>
              <a:ahLst/>
              <a:cxnLst/>
              <a:rect l="l" t="t" r="r" b="b"/>
              <a:pathLst>
                <a:path w="2436" h="3937" extrusionOk="0">
                  <a:moveTo>
                    <a:pt x="2369" y="0"/>
                  </a:moveTo>
                  <a:cubicBezTo>
                    <a:pt x="2369" y="0"/>
                    <a:pt x="2202" y="234"/>
                    <a:pt x="1968" y="601"/>
                  </a:cubicBezTo>
                  <a:cubicBezTo>
                    <a:pt x="1701" y="934"/>
                    <a:pt x="1368" y="1401"/>
                    <a:pt x="1034" y="1835"/>
                  </a:cubicBezTo>
                  <a:cubicBezTo>
                    <a:pt x="867" y="2102"/>
                    <a:pt x="701" y="2302"/>
                    <a:pt x="534" y="2502"/>
                  </a:cubicBezTo>
                  <a:cubicBezTo>
                    <a:pt x="434" y="2735"/>
                    <a:pt x="300" y="2969"/>
                    <a:pt x="200" y="3169"/>
                  </a:cubicBezTo>
                  <a:cubicBezTo>
                    <a:pt x="34" y="3603"/>
                    <a:pt x="0" y="3870"/>
                    <a:pt x="0" y="3870"/>
                  </a:cubicBezTo>
                  <a:lnTo>
                    <a:pt x="34" y="3936"/>
                  </a:lnTo>
                  <a:cubicBezTo>
                    <a:pt x="34" y="3936"/>
                    <a:pt x="300" y="3770"/>
                    <a:pt x="567" y="3436"/>
                  </a:cubicBezTo>
                  <a:cubicBezTo>
                    <a:pt x="701" y="3269"/>
                    <a:pt x="867" y="3036"/>
                    <a:pt x="1001" y="2836"/>
                  </a:cubicBezTo>
                  <a:lnTo>
                    <a:pt x="1368" y="2102"/>
                  </a:lnTo>
                  <a:cubicBezTo>
                    <a:pt x="1635" y="1601"/>
                    <a:pt x="1902" y="1101"/>
                    <a:pt x="2102" y="667"/>
                  </a:cubicBezTo>
                  <a:cubicBezTo>
                    <a:pt x="2302" y="300"/>
                    <a:pt x="2435" y="34"/>
                    <a:pt x="2435" y="34"/>
                  </a:cubicBezTo>
                  <a:lnTo>
                    <a:pt x="2369"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4" name="Google Shape;2284;p45"/>
            <p:cNvSpPr/>
            <p:nvPr/>
          </p:nvSpPr>
          <p:spPr>
            <a:xfrm>
              <a:off x="6002761" y="1466863"/>
              <a:ext cx="30486" cy="63985"/>
            </a:xfrm>
            <a:custGeom>
              <a:avLst/>
              <a:gdLst/>
              <a:ahLst/>
              <a:cxnLst/>
              <a:rect l="l" t="t" r="r" b="b"/>
              <a:pathLst>
                <a:path w="2003" h="4204" extrusionOk="0">
                  <a:moveTo>
                    <a:pt x="1969" y="1"/>
                  </a:moveTo>
                  <a:cubicBezTo>
                    <a:pt x="1969" y="1"/>
                    <a:pt x="1802" y="234"/>
                    <a:pt x="1568" y="601"/>
                  </a:cubicBezTo>
                  <a:cubicBezTo>
                    <a:pt x="1368" y="1002"/>
                    <a:pt x="1068" y="1469"/>
                    <a:pt x="801" y="2002"/>
                  </a:cubicBezTo>
                  <a:cubicBezTo>
                    <a:pt x="668" y="2236"/>
                    <a:pt x="501" y="2503"/>
                    <a:pt x="368" y="2703"/>
                  </a:cubicBezTo>
                  <a:cubicBezTo>
                    <a:pt x="234" y="2936"/>
                    <a:pt x="167" y="3203"/>
                    <a:pt x="134" y="3403"/>
                  </a:cubicBezTo>
                  <a:cubicBezTo>
                    <a:pt x="1" y="3804"/>
                    <a:pt x="1" y="4170"/>
                    <a:pt x="1" y="4170"/>
                  </a:cubicBezTo>
                  <a:lnTo>
                    <a:pt x="34" y="4204"/>
                  </a:lnTo>
                  <a:cubicBezTo>
                    <a:pt x="34" y="4204"/>
                    <a:pt x="301" y="3970"/>
                    <a:pt x="501" y="3637"/>
                  </a:cubicBezTo>
                  <a:cubicBezTo>
                    <a:pt x="634" y="3470"/>
                    <a:pt x="734" y="3270"/>
                    <a:pt x="868" y="3036"/>
                  </a:cubicBezTo>
                  <a:cubicBezTo>
                    <a:pt x="1001" y="2769"/>
                    <a:pt x="1068" y="2469"/>
                    <a:pt x="1168" y="2236"/>
                  </a:cubicBezTo>
                  <a:cubicBezTo>
                    <a:pt x="1368" y="1702"/>
                    <a:pt x="1568" y="1135"/>
                    <a:pt x="1769" y="768"/>
                  </a:cubicBezTo>
                  <a:cubicBezTo>
                    <a:pt x="1935" y="368"/>
                    <a:pt x="2002" y="101"/>
                    <a:pt x="2002" y="101"/>
                  </a:cubicBezTo>
                  <a:lnTo>
                    <a:pt x="1969"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5" name="Google Shape;2285;p45"/>
            <p:cNvSpPr/>
            <p:nvPr/>
          </p:nvSpPr>
          <p:spPr>
            <a:xfrm>
              <a:off x="6036274" y="1481078"/>
              <a:ext cx="24382" cy="67029"/>
            </a:xfrm>
            <a:custGeom>
              <a:avLst/>
              <a:gdLst/>
              <a:ahLst/>
              <a:cxnLst/>
              <a:rect l="l" t="t" r="r" b="b"/>
              <a:pathLst>
                <a:path w="1602" h="4404" extrusionOk="0">
                  <a:moveTo>
                    <a:pt x="1501" y="1"/>
                  </a:moveTo>
                  <a:cubicBezTo>
                    <a:pt x="1501" y="1"/>
                    <a:pt x="1401" y="268"/>
                    <a:pt x="1234" y="668"/>
                  </a:cubicBezTo>
                  <a:cubicBezTo>
                    <a:pt x="1034" y="1068"/>
                    <a:pt x="801" y="1602"/>
                    <a:pt x="601" y="2136"/>
                  </a:cubicBezTo>
                  <a:cubicBezTo>
                    <a:pt x="467" y="2403"/>
                    <a:pt x="334" y="2669"/>
                    <a:pt x="267" y="2936"/>
                  </a:cubicBezTo>
                  <a:cubicBezTo>
                    <a:pt x="167" y="3170"/>
                    <a:pt x="134" y="3437"/>
                    <a:pt x="100" y="3637"/>
                  </a:cubicBezTo>
                  <a:cubicBezTo>
                    <a:pt x="0" y="4070"/>
                    <a:pt x="67" y="4404"/>
                    <a:pt x="67" y="4404"/>
                  </a:cubicBezTo>
                  <a:lnTo>
                    <a:pt x="100" y="4404"/>
                  </a:lnTo>
                  <a:cubicBezTo>
                    <a:pt x="100" y="4404"/>
                    <a:pt x="300" y="4137"/>
                    <a:pt x="501" y="3770"/>
                  </a:cubicBezTo>
                  <a:cubicBezTo>
                    <a:pt x="601" y="3570"/>
                    <a:pt x="734" y="3337"/>
                    <a:pt x="801" y="3103"/>
                  </a:cubicBezTo>
                  <a:cubicBezTo>
                    <a:pt x="901" y="2836"/>
                    <a:pt x="934" y="2569"/>
                    <a:pt x="1001" y="2269"/>
                  </a:cubicBezTo>
                  <a:cubicBezTo>
                    <a:pt x="1168" y="1735"/>
                    <a:pt x="1301" y="1135"/>
                    <a:pt x="1435" y="735"/>
                  </a:cubicBezTo>
                  <a:cubicBezTo>
                    <a:pt x="1568" y="301"/>
                    <a:pt x="1601" y="1"/>
                    <a:pt x="1601"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6" name="Google Shape;2286;p45"/>
            <p:cNvSpPr/>
            <p:nvPr/>
          </p:nvSpPr>
          <p:spPr>
            <a:xfrm>
              <a:off x="6074338" y="1495293"/>
              <a:ext cx="14748" cy="69571"/>
            </a:xfrm>
            <a:custGeom>
              <a:avLst/>
              <a:gdLst/>
              <a:ahLst/>
              <a:cxnLst/>
              <a:rect l="l" t="t" r="r" b="b"/>
              <a:pathLst>
                <a:path w="969" h="4571" extrusionOk="0">
                  <a:moveTo>
                    <a:pt x="935" y="1"/>
                  </a:moveTo>
                  <a:cubicBezTo>
                    <a:pt x="935" y="1"/>
                    <a:pt x="835" y="268"/>
                    <a:pt x="735" y="701"/>
                  </a:cubicBezTo>
                  <a:cubicBezTo>
                    <a:pt x="601" y="1102"/>
                    <a:pt x="468" y="1669"/>
                    <a:pt x="301" y="2236"/>
                  </a:cubicBezTo>
                  <a:cubicBezTo>
                    <a:pt x="234" y="2536"/>
                    <a:pt x="134" y="2769"/>
                    <a:pt x="101" y="3070"/>
                  </a:cubicBezTo>
                  <a:cubicBezTo>
                    <a:pt x="68" y="3337"/>
                    <a:pt x="1" y="3570"/>
                    <a:pt x="1" y="3837"/>
                  </a:cubicBezTo>
                  <a:cubicBezTo>
                    <a:pt x="1" y="4271"/>
                    <a:pt x="68" y="4571"/>
                    <a:pt x="68" y="4571"/>
                  </a:cubicBezTo>
                  <a:lnTo>
                    <a:pt x="101" y="4571"/>
                  </a:lnTo>
                  <a:cubicBezTo>
                    <a:pt x="101" y="4571"/>
                    <a:pt x="268" y="4337"/>
                    <a:pt x="435" y="3904"/>
                  </a:cubicBezTo>
                  <a:cubicBezTo>
                    <a:pt x="501" y="3703"/>
                    <a:pt x="601" y="3470"/>
                    <a:pt x="635" y="3203"/>
                  </a:cubicBezTo>
                  <a:cubicBezTo>
                    <a:pt x="668" y="2970"/>
                    <a:pt x="668" y="2669"/>
                    <a:pt x="735" y="2369"/>
                  </a:cubicBezTo>
                  <a:cubicBezTo>
                    <a:pt x="802" y="1802"/>
                    <a:pt x="835" y="1202"/>
                    <a:pt x="902" y="801"/>
                  </a:cubicBezTo>
                  <a:cubicBezTo>
                    <a:pt x="935" y="368"/>
                    <a:pt x="968" y="68"/>
                    <a:pt x="968" y="68"/>
                  </a:cubicBezTo>
                  <a:lnTo>
                    <a:pt x="935"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7" name="Google Shape;2287;p45"/>
            <p:cNvSpPr/>
            <p:nvPr/>
          </p:nvSpPr>
          <p:spPr>
            <a:xfrm>
              <a:off x="6113939" y="1503420"/>
              <a:ext cx="7640" cy="70590"/>
            </a:xfrm>
            <a:custGeom>
              <a:avLst/>
              <a:gdLst/>
              <a:ahLst/>
              <a:cxnLst/>
              <a:rect l="l" t="t" r="r" b="b"/>
              <a:pathLst>
                <a:path w="502" h="4638" extrusionOk="0">
                  <a:moveTo>
                    <a:pt x="468" y="1"/>
                  </a:moveTo>
                  <a:lnTo>
                    <a:pt x="401" y="34"/>
                  </a:lnTo>
                  <a:cubicBezTo>
                    <a:pt x="401" y="34"/>
                    <a:pt x="414" y="91"/>
                    <a:pt x="428" y="191"/>
                  </a:cubicBezTo>
                  <a:lnTo>
                    <a:pt x="428" y="191"/>
                  </a:lnTo>
                  <a:cubicBezTo>
                    <a:pt x="452" y="72"/>
                    <a:pt x="468" y="1"/>
                    <a:pt x="468" y="1"/>
                  </a:cubicBezTo>
                  <a:close/>
                  <a:moveTo>
                    <a:pt x="428" y="191"/>
                  </a:moveTo>
                  <a:cubicBezTo>
                    <a:pt x="403" y="317"/>
                    <a:pt x="369" y="496"/>
                    <a:pt x="334" y="701"/>
                  </a:cubicBezTo>
                  <a:cubicBezTo>
                    <a:pt x="234" y="1135"/>
                    <a:pt x="201" y="1702"/>
                    <a:pt x="101" y="2302"/>
                  </a:cubicBezTo>
                  <a:cubicBezTo>
                    <a:pt x="68" y="2602"/>
                    <a:pt x="34" y="2869"/>
                    <a:pt x="1" y="3136"/>
                  </a:cubicBezTo>
                  <a:lnTo>
                    <a:pt x="1" y="3870"/>
                  </a:lnTo>
                  <a:cubicBezTo>
                    <a:pt x="34" y="4337"/>
                    <a:pt x="101" y="4637"/>
                    <a:pt x="101" y="4637"/>
                  </a:cubicBezTo>
                  <a:lnTo>
                    <a:pt x="168" y="4637"/>
                  </a:lnTo>
                  <a:cubicBezTo>
                    <a:pt x="168" y="4637"/>
                    <a:pt x="301" y="4337"/>
                    <a:pt x="368" y="3937"/>
                  </a:cubicBezTo>
                  <a:cubicBezTo>
                    <a:pt x="401" y="3703"/>
                    <a:pt x="434" y="3470"/>
                    <a:pt x="501" y="3169"/>
                  </a:cubicBezTo>
                  <a:lnTo>
                    <a:pt x="501" y="2336"/>
                  </a:lnTo>
                  <a:cubicBezTo>
                    <a:pt x="501" y="1768"/>
                    <a:pt x="501" y="1168"/>
                    <a:pt x="468" y="768"/>
                  </a:cubicBezTo>
                  <a:cubicBezTo>
                    <a:pt x="468" y="523"/>
                    <a:pt x="447" y="321"/>
                    <a:pt x="428" y="19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8" name="Google Shape;2288;p45"/>
            <p:cNvSpPr/>
            <p:nvPr/>
          </p:nvSpPr>
          <p:spPr>
            <a:xfrm>
              <a:off x="6154560" y="1510025"/>
              <a:ext cx="8143" cy="70073"/>
            </a:xfrm>
            <a:custGeom>
              <a:avLst/>
              <a:gdLst/>
              <a:ahLst/>
              <a:cxnLst/>
              <a:rect l="l" t="t" r="r" b="b"/>
              <a:pathLst>
                <a:path w="535" h="4604" extrusionOk="0">
                  <a:moveTo>
                    <a:pt x="334" y="0"/>
                  </a:moveTo>
                  <a:cubicBezTo>
                    <a:pt x="334" y="0"/>
                    <a:pt x="301" y="267"/>
                    <a:pt x="234" y="701"/>
                  </a:cubicBezTo>
                  <a:cubicBezTo>
                    <a:pt x="201" y="1101"/>
                    <a:pt x="134" y="1701"/>
                    <a:pt x="67" y="2268"/>
                  </a:cubicBezTo>
                  <a:cubicBezTo>
                    <a:pt x="34" y="2569"/>
                    <a:pt x="0" y="2869"/>
                    <a:pt x="0" y="3102"/>
                  </a:cubicBezTo>
                  <a:cubicBezTo>
                    <a:pt x="0" y="3369"/>
                    <a:pt x="0" y="3669"/>
                    <a:pt x="34" y="3870"/>
                  </a:cubicBezTo>
                  <a:cubicBezTo>
                    <a:pt x="67" y="4270"/>
                    <a:pt x="201" y="4603"/>
                    <a:pt x="201" y="4603"/>
                  </a:cubicBezTo>
                  <a:lnTo>
                    <a:pt x="234" y="4603"/>
                  </a:lnTo>
                  <a:cubicBezTo>
                    <a:pt x="234" y="4603"/>
                    <a:pt x="367" y="4337"/>
                    <a:pt x="467" y="3903"/>
                  </a:cubicBezTo>
                  <a:cubicBezTo>
                    <a:pt x="501" y="3703"/>
                    <a:pt x="534" y="3436"/>
                    <a:pt x="534" y="3169"/>
                  </a:cubicBezTo>
                  <a:cubicBezTo>
                    <a:pt x="534" y="2902"/>
                    <a:pt x="501" y="2569"/>
                    <a:pt x="501" y="2335"/>
                  </a:cubicBezTo>
                  <a:cubicBezTo>
                    <a:pt x="501" y="1735"/>
                    <a:pt x="467" y="1168"/>
                    <a:pt x="467" y="734"/>
                  </a:cubicBezTo>
                  <a:cubicBezTo>
                    <a:pt x="467" y="334"/>
                    <a:pt x="401" y="34"/>
                    <a:pt x="401" y="34"/>
                  </a:cubicBezTo>
                  <a:lnTo>
                    <a:pt x="33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9" name="Google Shape;2289;p45"/>
            <p:cNvSpPr/>
            <p:nvPr/>
          </p:nvSpPr>
          <p:spPr>
            <a:xfrm>
              <a:off x="6109373" y="1287408"/>
              <a:ext cx="329513" cy="98504"/>
            </a:xfrm>
            <a:custGeom>
              <a:avLst/>
              <a:gdLst/>
              <a:ahLst/>
              <a:cxnLst/>
              <a:rect l="l" t="t" r="r" b="b"/>
              <a:pathLst>
                <a:path w="21650" h="6472" extrusionOk="0">
                  <a:moveTo>
                    <a:pt x="4837" y="0"/>
                  </a:moveTo>
                  <a:cubicBezTo>
                    <a:pt x="4370" y="0"/>
                    <a:pt x="3937" y="0"/>
                    <a:pt x="3503" y="34"/>
                  </a:cubicBezTo>
                  <a:cubicBezTo>
                    <a:pt x="2436" y="1034"/>
                    <a:pt x="1235" y="1902"/>
                    <a:pt x="1" y="2669"/>
                  </a:cubicBezTo>
                  <a:cubicBezTo>
                    <a:pt x="1568" y="2502"/>
                    <a:pt x="3170" y="2369"/>
                    <a:pt x="4837" y="2369"/>
                  </a:cubicBezTo>
                  <a:cubicBezTo>
                    <a:pt x="11042" y="2369"/>
                    <a:pt x="16846" y="3870"/>
                    <a:pt x="21649" y="6472"/>
                  </a:cubicBezTo>
                  <a:cubicBezTo>
                    <a:pt x="16846" y="2369"/>
                    <a:pt x="11042" y="0"/>
                    <a:pt x="4837"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0" name="Google Shape;2290;p45"/>
            <p:cNvSpPr/>
            <p:nvPr/>
          </p:nvSpPr>
          <p:spPr>
            <a:xfrm>
              <a:off x="5801210" y="1323191"/>
              <a:ext cx="125428" cy="125930"/>
            </a:xfrm>
            <a:custGeom>
              <a:avLst/>
              <a:gdLst/>
              <a:ahLst/>
              <a:cxnLst/>
              <a:rect l="l" t="t" r="r" b="b"/>
              <a:pathLst>
                <a:path w="8241" h="8274" extrusionOk="0">
                  <a:moveTo>
                    <a:pt x="4104" y="1"/>
                  </a:moveTo>
                  <a:cubicBezTo>
                    <a:pt x="3270" y="1"/>
                    <a:pt x="2536" y="201"/>
                    <a:pt x="1902" y="635"/>
                  </a:cubicBezTo>
                  <a:cubicBezTo>
                    <a:pt x="1535" y="868"/>
                    <a:pt x="1202" y="1202"/>
                    <a:pt x="901" y="1535"/>
                  </a:cubicBezTo>
                  <a:lnTo>
                    <a:pt x="768" y="1669"/>
                  </a:lnTo>
                  <a:cubicBezTo>
                    <a:pt x="334" y="2302"/>
                    <a:pt x="34" y="3103"/>
                    <a:pt x="1" y="3937"/>
                  </a:cubicBezTo>
                  <a:cubicBezTo>
                    <a:pt x="68" y="2302"/>
                    <a:pt x="1502" y="1001"/>
                    <a:pt x="3203" y="1001"/>
                  </a:cubicBezTo>
                  <a:cubicBezTo>
                    <a:pt x="3537" y="1001"/>
                    <a:pt x="3870" y="1035"/>
                    <a:pt x="4137" y="1202"/>
                  </a:cubicBezTo>
                  <a:cubicBezTo>
                    <a:pt x="5438" y="1635"/>
                    <a:pt x="6405" y="2803"/>
                    <a:pt x="6405" y="4170"/>
                  </a:cubicBezTo>
                  <a:cubicBezTo>
                    <a:pt x="6405" y="5538"/>
                    <a:pt x="5405" y="6739"/>
                    <a:pt x="4070" y="7139"/>
                  </a:cubicBezTo>
                  <a:cubicBezTo>
                    <a:pt x="3837" y="7206"/>
                    <a:pt x="3503" y="7273"/>
                    <a:pt x="3203" y="7273"/>
                  </a:cubicBezTo>
                  <a:cubicBezTo>
                    <a:pt x="1469" y="7273"/>
                    <a:pt x="68" y="5972"/>
                    <a:pt x="1" y="4337"/>
                  </a:cubicBezTo>
                  <a:lnTo>
                    <a:pt x="1" y="4337"/>
                  </a:lnTo>
                  <a:cubicBezTo>
                    <a:pt x="68" y="6505"/>
                    <a:pt x="1902" y="8273"/>
                    <a:pt x="4104" y="8273"/>
                  </a:cubicBezTo>
                  <a:cubicBezTo>
                    <a:pt x="4504" y="8273"/>
                    <a:pt x="4871" y="8173"/>
                    <a:pt x="5238" y="8107"/>
                  </a:cubicBezTo>
                  <a:cubicBezTo>
                    <a:pt x="7006" y="7606"/>
                    <a:pt x="8240" y="6005"/>
                    <a:pt x="8240" y="4137"/>
                  </a:cubicBezTo>
                  <a:cubicBezTo>
                    <a:pt x="7206" y="2936"/>
                    <a:pt x="6239" y="1602"/>
                    <a:pt x="5438" y="268"/>
                  </a:cubicBezTo>
                  <a:cubicBezTo>
                    <a:pt x="5405" y="201"/>
                    <a:pt x="5405" y="201"/>
                    <a:pt x="5371" y="201"/>
                  </a:cubicBezTo>
                  <a:cubicBezTo>
                    <a:pt x="5004" y="101"/>
                    <a:pt x="4571" y="1"/>
                    <a:pt x="410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1" name="Google Shape;2291;p45"/>
            <p:cNvSpPr/>
            <p:nvPr/>
          </p:nvSpPr>
          <p:spPr>
            <a:xfrm>
              <a:off x="5770756" y="1277974"/>
              <a:ext cx="44184" cy="70621"/>
            </a:xfrm>
            <a:custGeom>
              <a:avLst/>
              <a:gdLst/>
              <a:ahLst/>
              <a:cxnLst/>
              <a:rect l="l" t="t" r="r" b="b"/>
              <a:pathLst>
                <a:path w="2903" h="4640" extrusionOk="0">
                  <a:moveTo>
                    <a:pt x="969" y="0"/>
                  </a:moveTo>
                  <a:cubicBezTo>
                    <a:pt x="568" y="0"/>
                    <a:pt x="266" y="289"/>
                    <a:pt x="234" y="637"/>
                  </a:cubicBezTo>
                  <a:cubicBezTo>
                    <a:pt x="0" y="2938"/>
                    <a:pt x="1668" y="4173"/>
                    <a:pt x="2769" y="4640"/>
                  </a:cubicBezTo>
                  <a:lnTo>
                    <a:pt x="2902" y="4506"/>
                  </a:lnTo>
                  <a:lnTo>
                    <a:pt x="2902" y="4473"/>
                  </a:lnTo>
                  <a:cubicBezTo>
                    <a:pt x="1368" y="3139"/>
                    <a:pt x="1668" y="637"/>
                    <a:pt x="1668" y="637"/>
                  </a:cubicBezTo>
                  <a:cubicBezTo>
                    <a:pt x="1602" y="303"/>
                    <a:pt x="1368" y="70"/>
                    <a:pt x="1034" y="3"/>
                  </a:cubicBezTo>
                  <a:cubicBezTo>
                    <a:pt x="1012" y="1"/>
                    <a:pt x="990" y="0"/>
                    <a:pt x="9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2" name="Google Shape;2292;p45"/>
            <p:cNvSpPr/>
            <p:nvPr/>
          </p:nvSpPr>
          <p:spPr>
            <a:xfrm>
              <a:off x="5801210" y="1339696"/>
              <a:ext cx="97499" cy="94440"/>
            </a:xfrm>
            <a:custGeom>
              <a:avLst/>
              <a:gdLst/>
              <a:ahLst/>
              <a:cxnLst/>
              <a:rect l="l" t="t" r="r" b="b"/>
              <a:pathLst>
                <a:path w="6406" h="6205" extrusionOk="0">
                  <a:moveTo>
                    <a:pt x="3203" y="0"/>
                  </a:moveTo>
                  <a:cubicBezTo>
                    <a:pt x="1469" y="0"/>
                    <a:pt x="68" y="1301"/>
                    <a:pt x="1" y="2936"/>
                  </a:cubicBezTo>
                  <a:lnTo>
                    <a:pt x="1" y="3103"/>
                  </a:lnTo>
                  <a:cubicBezTo>
                    <a:pt x="1" y="2002"/>
                    <a:pt x="901" y="1135"/>
                    <a:pt x="2069" y="1135"/>
                  </a:cubicBezTo>
                  <a:cubicBezTo>
                    <a:pt x="2269" y="1135"/>
                    <a:pt x="2503" y="1168"/>
                    <a:pt x="2703" y="1201"/>
                  </a:cubicBezTo>
                  <a:cubicBezTo>
                    <a:pt x="3537" y="1468"/>
                    <a:pt x="4170" y="2202"/>
                    <a:pt x="4170" y="3103"/>
                  </a:cubicBezTo>
                  <a:cubicBezTo>
                    <a:pt x="4170" y="4003"/>
                    <a:pt x="3537" y="4771"/>
                    <a:pt x="2669" y="5004"/>
                  </a:cubicBezTo>
                  <a:cubicBezTo>
                    <a:pt x="2436" y="5037"/>
                    <a:pt x="2269" y="5104"/>
                    <a:pt x="2069" y="5104"/>
                  </a:cubicBezTo>
                  <a:cubicBezTo>
                    <a:pt x="901" y="5104"/>
                    <a:pt x="1" y="4203"/>
                    <a:pt x="1" y="3136"/>
                  </a:cubicBezTo>
                  <a:lnTo>
                    <a:pt x="1" y="3303"/>
                  </a:lnTo>
                  <a:cubicBezTo>
                    <a:pt x="68" y="4937"/>
                    <a:pt x="1502" y="6205"/>
                    <a:pt x="3203" y="6205"/>
                  </a:cubicBezTo>
                  <a:cubicBezTo>
                    <a:pt x="3503" y="6205"/>
                    <a:pt x="3770" y="6172"/>
                    <a:pt x="4070" y="6105"/>
                  </a:cubicBezTo>
                  <a:cubicBezTo>
                    <a:pt x="5405" y="5705"/>
                    <a:pt x="6405" y="4537"/>
                    <a:pt x="6405" y="3136"/>
                  </a:cubicBezTo>
                  <a:cubicBezTo>
                    <a:pt x="6405" y="1768"/>
                    <a:pt x="5438" y="601"/>
                    <a:pt x="4170" y="167"/>
                  </a:cubicBezTo>
                  <a:cubicBezTo>
                    <a:pt x="3870" y="34"/>
                    <a:pt x="3537" y="0"/>
                    <a:pt x="3203"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3" name="Google Shape;2293;p45"/>
            <p:cNvSpPr/>
            <p:nvPr/>
          </p:nvSpPr>
          <p:spPr>
            <a:xfrm>
              <a:off x="5801210" y="1355685"/>
              <a:ext cx="63483" cy="60439"/>
            </a:xfrm>
            <a:custGeom>
              <a:avLst/>
              <a:gdLst/>
              <a:ahLst/>
              <a:cxnLst/>
              <a:rect l="l" t="t" r="r" b="b"/>
              <a:pathLst>
                <a:path w="4171" h="3971" extrusionOk="0">
                  <a:moveTo>
                    <a:pt x="2069" y="1"/>
                  </a:moveTo>
                  <a:cubicBezTo>
                    <a:pt x="935" y="1"/>
                    <a:pt x="1" y="868"/>
                    <a:pt x="1" y="2002"/>
                  </a:cubicBezTo>
                  <a:cubicBezTo>
                    <a:pt x="1" y="3069"/>
                    <a:pt x="901" y="3970"/>
                    <a:pt x="2069" y="3970"/>
                  </a:cubicBezTo>
                  <a:cubicBezTo>
                    <a:pt x="2269" y="3970"/>
                    <a:pt x="2503" y="3903"/>
                    <a:pt x="2669" y="3870"/>
                  </a:cubicBezTo>
                  <a:cubicBezTo>
                    <a:pt x="3537" y="3637"/>
                    <a:pt x="4170" y="2869"/>
                    <a:pt x="4170" y="1969"/>
                  </a:cubicBezTo>
                  <a:cubicBezTo>
                    <a:pt x="4170" y="1068"/>
                    <a:pt x="3537" y="334"/>
                    <a:pt x="2703" y="67"/>
                  </a:cubicBezTo>
                  <a:cubicBezTo>
                    <a:pt x="2503" y="34"/>
                    <a:pt x="2269" y="1"/>
                    <a:pt x="20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4" name="Google Shape;2294;p45"/>
            <p:cNvSpPr/>
            <p:nvPr/>
          </p:nvSpPr>
          <p:spPr>
            <a:xfrm>
              <a:off x="5883974" y="1327255"/>
              <a:ext cx="42662" cy="58917"/>
            </a:xfrm>
            <a:custGeom>
              <a:avLst/>
              <a:gdLst/>
              <a:ahLst/>
              <a:cxnLst/>
              <a:rect l="l" t="t" r="r" b="b"/>
              <a:pathLst>
                <a:path w="2803" h="3871" extrusionOk="0">
                  <a:moveTo>
                    <a:pt x="0" y="1"/>
                  </a:moveTo>
                  <a:lnTo>
                    <a:pt x="0" y="1"/>
                  </a:lnTo>
                  <a:cubicBezTo>
                    <a:pt x="834" y="1335"/>
                    <a:pt x="1768" y="2602"/>
                    <a:pt x="2802" y="3870"/>
                  </a:cubicBezTo>
                  <a:cubicBezTo>
                    <a:pt x="2468" y="3003"/>
                    <a:pt x="2135" y="2102"/>
                    <a:pt x="1835" y="1201"/>
                  </a:cubicBezTo>
                  <a:cubicBezTo>
                    <a:pt x="1401" y="668"/>
                    <a:pt x="767" y="201"/>
                    <a:pt x="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295" name="Google Shape;2295;p45"/>
          <p:cNvGrpSpPr/>
          <p:nvPr/>
        </p:nvGrpSpPr>
        <p:grpSpPr>
          <a:xfrm rot="-4563991">
            <a:off x="7876348" y="4246585"/>
            <a:ext cx="856025" cy="855307"/>
            <a:chOff x="7308373" y="335298"/>
            <a:chExt cx="867172" cy="866444"/>
          </a:xfrm>
        </p:grpSpPr>
        <p:grpSp>
          <p:nvGrpSpPr>
            <p:cNvPr id="2296" name="Google Shape;2296;p45"/>
            <p:cNvGrpSpPr/>
            <p:nvPr/>
          </p:nvGrpSpPr>
          <p:grpSpPr>
            <a:xfrm rot="2700000">
              <a:off x="7818179" y="578406"/>
              <a:ext cx="183296" cy="46288"/>
              <a:chOff x="4262622" y="3358539"/>
              <a:chExt cx="204400" cy="51618"/>
            </a:xfrm>
          </p:grpSpPr>
          <p:sp>
            <p:nvSpPr>
              <p:cNvPr id="2297" name="Google Shape;2297;p45"/>
              <p:cNvSpPr/>
              <p:nvPr/>
            </p:nvSpPr>
            <p:spPr>
              <a:xfrm>
                <a:off x="4400169" y="3359466"/>
                <a:ext cx="66853" cy="37989"/>
              </a:xfrm>
              <a:custGeom>
                <a:avLst/>
                <a:gdLst/>
                <a:ahLst/>
                <a:cxnLst/>
                <a:rect l="l" t="t" r="r" b="b"/>
                <a:pathLst>
                  <a:path w="4037" h="2294" extrusionOk="0">
                    <a:moveTo>
                      <a:pt x="3051" y="0"/>
                    </a:moveTo>
                    <a:cubicBezTo>
                      <a:pt x="1348" y="0"/>
                      <a:pt x="402" y="1300"/>
                      <a:pt x="0" y="2227"/>
                    </a:cubicBezTo>
                    <a:cubicBezTo>
                      <a:pt x="34" y="2227"/>
                      <a:pt x="100" y="2260"/>
                      <a:pt x="134" y="2294"/>
                    </a:cubicBezTo>
                    <a:cubicBezTo>
                      <a:pt x="968" y="1341"/>
                      <a:pt x="2312" y="1205"/>
                      <a:pt x="3012" y="1205"/>
                    </a:cubicBezTo>
                    <a:cubicBezTo>
                      <a:pt x="3292" y="1205"/>
                      <a:pt x="3469" y="1226"/>
                      <a:pt x="3469" y="1226"/>
                    </a:cubicBezTo>
                    <a:cubicBezTo>
                      <a:pt x="3770" y="1193"/>
                      <a:pt x="3970" y="959"/>
                      <a:pt x="4003" y="659"/>
                    </a:cubicBezTo>
                    <a:cubicBezTo>
                      <a:pt x="4036" y="359"/>
                      <a:pt x="3803" y="59"/>
                      <a:pt x="3469" y="25"/>
                    </a:cubicBezTo>
                    <a:cubicBezTo>
                      <a:pt x="3325" y="8"/>
                      <a:pt x="3185" y="0"/>
                      <a:pt x="305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8" name="Google Shape;2298;p45"/>
              <p:cNvSpPr/>
              <p:nvPr/>
            </p:nvSpPr>
            <p:spPr>
              <a:xfrm>
                <a:off x="4402935" y="3378941"/>
                <a:ext cx="55244" cy="31216"/>
              </a:xfrm>
              <a:custGeom>
                <a:avLst/>
                <a:gdLst/>
                <a:ahLst/>
                <a:cxnLst/>
                <a:rect l="l" t="t" r="r" b="b"/>
                <a:pathLst>
                  <a:path w="3336" h="1885" extrusionOk="0">
                    <a:moveTo>
                      <a:pt x="2940" y="1"/>
                    </a:moveTo>
                    <a:cubicBezTo>
                      <a:pt x="2260" y="1"/>
                      <a:pt x="859" y="127"/>
                      <a:pt x="0" y="1084"/>
                    </a:cubicBezTo>
                    <a:cubicBezTo>
                      <a:pt x="300" y="1285"/>
                      <a:pt x="600" y="1585"/>
                      <a:pt x="801" y="1885"/>
                    </a:cubicBezTo>
                    <a:lnTo>
                      <a:pt x="934" y="1618"/>
                    </a:lnTo>
                    <a:cubicBezTo>
                      <a:pt x="966" y="1555"/>
                      <a:pt x="1444" y="1"/>
                      <a:pt x="2935" y="1"/>
                    </a:cubicBezTo>
                    <a:cubicBezTo>
                      <a:pt x="3020" y="1"/>
                      <a:pt x="3110" y="6"/>
                      <a:pt x="3202" y="17"/>
                    </a:cubicBezTo>
                    <a:lnTo>
                      <a:pt x="3336" y="17"/>
                    </a:lnTo>
                    <a:cubicBezTo>
                      <a:pt x="3336" y="17"/>
                      <a:pt x="3184" y="1"/>
                      <a:pt x="29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9" name="Google Shape;2299;p45"/>
              <p:cNvSpPr/>
              <p:nvPr/>
            </p:nvSpPr>
            <p:spPr>
              <a:xfrm>
                <a:off x="4276433" y="3378163"/>
                <a:ext cx="53588" cy="31994"/>
              </a:xfrm>
              <a:custGeom>
                <a:avLst/>
                <a:gdLst/>
                <a:ahLst/>
                <a:cxnLst/>
                <a:rect l="l" t="t" r="r" b="b"/>
                <a:pathLst>
                  <a:path w="3236" h="1932" extrusionOk="0">
                    <a:moveTo>
                      <a:pt x="703" y="1"/>
                    </a:moveTo>
                    <a:cubicBezTo>
                      <a:pt x="352" y="1"/>
                      <a:pt x="89" y="42"/>
                      <a:pt x="0" y="64"/>
                    </a:cubicBezTo>
                    <a:cubicBezTo>
                      <a:pt x="49" y="61"/>
                      <a:pt x="96" y="60"/>
                      <a:pt x="143" y="60"/>
                    </a:cubicBezTo>
                    <a:cubicBezTo>
                      <a:pt x="1664" y="60"/>
                      <a:pt x="2136" y="1600"/>
                      <a:pt x="2168" y="1665"/>
                    </a:cubicBezTo>
                    <a:cubicBezTo>
                      <a:pt x="2168" y="1765"/>
                      <a:pt x="2235" y="1832"/>
                      <a:pt x="2302" y="1932"/>
                    </a:cubicBezTo>
                    <a:cubicBezTo>
                      <a:pt x="2569" y="1598"/>
                      <a:pt x="2902" y="1298"/>
                      <a:pt x="3236" y="1065"/>
                    </a:cubicBezTo>
                    <a:cubicBezTo>
                      <a:pt x="3169" y="998"/>
                      <a:pt x="3169" y="998"/>
                      <a:pt x="3169" y="965"/>
                    </a:cubicBezTo>
                    <a:cubicBezTo>
                      <a:pt x="2458" y="164"/>
                      <a:pt x="1405" y="1"/>
                      <a:pt x="7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0" name="Google Shape;2300;p45"/>
              <p:cNvSpPr/>
              <p:nvPr/>
            </p:nvSpPr>
            <p:spPr>
              <a:xfrm>
                <a:off x="4262622" y="3358539"/>
                <a:ext cx="66306" cy="35604"/>
              </a:xfrm>
              <a:custGeom>
                <a:avLst/>
                <a:gdLst/>
                <a:ahLst/>
                <a:cxnLst/>
                <a:rect l="l" t="t" r="r" b="b"/>
                <a:pathLst>
                  <a:path w="4004" h="2150" extrusionOk="0">
                    <a:moveTo>
                      <a:pt x="921" y="1"/>
                    </a:moveTo>
                    <a:cubicBezTo>
                      <a:pt x="817" y="1"/>
                      <a:pt x="710" y="5"/>
                      <a:pt x="601" y="15"/>
                    </a:cubicBezTo>
                    <a:cubicBezTo>
                      <a:pt x="267" y="81"/>
                      <a:pt x="0" y="348"/>
                      <a:pt x="34" y="682"/>
                    </a:cubicBezTo>
                    <a:cubicBezTo>
                      <a:pt x="97" y="997"/>
                      <a:pt x="338" y="1252"/>
                      <a:pt x="673" y="1252"/>
                    </a:cubicBezTo>
                    <a:cubicBezTo>
                      <a:pt x="693" y="1252"/>
                      <a:pt x="713" y="1251"/>
                      <a:pt x="734" y="1249"/>
                    </a:cubicBezTo>
                    <a:lnTo>
                      <a:pt x="834" y="1249"/>
                    </a:lnTo>
                    <a:cubicBezTo>
                      <a:pt x="923" y="1227"/>
                      <a:pt x="1186" y="1186"/>
                      <a:pt x="1537" y="1186"/>
                    </a:cubicBezTo>
                    <a:cubicBezTo>
                      <a:pt x="2239" y="1186"/>
                      <a:pt x="3292" y="1349"/>
                      <a:pt x="4003" y="2150"/>
                    </a:cubicBezTo>
                    <a:cubicBezTo>
                      <a:pt x="3626" y="1238"/>
                      <a:pt x="2627" y="1"/>
                      <a:pt x="9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301" name="Google Shape;2301;p45"/>
            <p:cNvSpPr/>
            <p:nvPr/>
          </p:nvSpPr>
          <p:spPr>
            <a:xfrm rot="-8100000">
              <a:off x="7503925" y="810869"/>
              <a:ext cx="244840" cy="148031"/>
            </a:xfrm>
            <a:custGeom>
              <a:avLst/>
              <a:gdLst/>
              <a:ahLst/>
              <a:cxnLst/>
              <a:rect l="l" t="t" r="r" b="b"/>
              <a:pathLst>
                <a:path w="14512" h="8774" extrusionOk="0">
                  <a:moveTo>
                    <a:pt x="7239" y="1"/>
                  </a:moveTo>
                  <a:cubicBezTo>
                    <a:pt x="3837" y="1"/>
                    <a:pt x="935" y="2669"/>
                    <a:pt x="1" y="6339"/>
                  </a:cubicBezTo>
                  <a:cubicBezTo>
                    <a:pt x="668" y="7106"/>
                    <a:pt x="1235" y="7873"/>
                    <a:pt x="1835" y="8774"/>
                  </a:cubicBezTo>
                  <a:cubicBezTo>
                    <a:pt x="1869" y="8340"/>
                    <a:pt x="1902" y="7940"/>
                    <a:pt x="2002" y="7540"/>
                  </a:cubicBezTo>
                  <a:cubicBezTo>
                    <a:pt x="2603" y="4804"/>
                    <a:pt x="4737" y="2803"/>
                    <a:pt x="7239" y="2803"/>
                  </a:cubicBezTo>
                  <a:cubicBezTo>
                    <a:pt x="9774" y="2803"/>
                    <a:pt x="11876" y="4804"/>
                    <a:pt x="12476" y="7540"/>
                  </a:cubicBezTo>
                  <a:cubicBezTo>
                    <a:pt x="12576" y="7973"/>
                    <a:pt x="12610" y="8340"/>
                    <a:pt x="12676" y="8774"/>
                  </a:cubicBezTo>
                  <a:cubicBezTo>
                    <a:pt x="13243" y="7940"/>
                    <a:pt x="13877" y="7106"/>
                    <a:pt x="14511" y="6339"/>
                  </a:cubicBezTo>
                  <a:cubicBezTo>
                    <a:pt x="13544" y="2669"/>
                    <a:pt x="10642" y="1"/>
                    <a:pt x="7239"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2" name="Google Shape;2302;p45"/>
            <p:cNvSpPr/>
            <p:nvPr/>
          </p:nvSpPr>
          <p:spPr>
            <a:xfrm rot="-8100000">
              <a:off x="7569715" y="772710"/>
              <a:ext cx="182922" cy="153109"/>
            </a:xfrm>
            <a:custGeom>
              <a:avLst/>
              <a:gdLst/>
              <a:ahLst/>
              <a:cxnLst/>
              <a:rect l="l" t="t" r="r" b="b"/>
              <a:pathLst>
                <a:path w="10842" h="9075" extrusionOk="0">
                  <a:moveTo>
                    <a:pt x="5405" y="1"/>
                  </a:moveTo>
                  <a:cubicBezTo>
                    <a:pt x="2869" y="1"/>
                    <a:pt x="801" y="2036"/>
                    <a:pt x="167" y="4738"/>
                  </a:cubicBezTo>
                  <a:cubicBezTo>
                    <a:pt x="67" y="5138"/>
                    <a:pt x="34" y="5538"/>
                    <a:pt x="1" y="5972"/>
                  </a:cubicBezTo>
                  <a:cubicBezTo>
                    <a:pt x="668" y="6906"/>
                    <a:pt x="1302" y="7973"/>
                    <a:pt x="1902" y="9074"/>
                  </a:cubicBezTo>
                  <a:cubicBezTo>
                    <a:pt x="1769" y="8674"/>
                    <a:pt x="1735" y="8240"/>
                    <a:pt x="1735" y="7840"/>
                  </a:cubicBezTo>
                  <a:cubicBezTo>
                    <a:pt x="1735" y="7473"/>
                    <a:pt x="1802" y="7073"/>
                    <a:pt x="1869" y="6706"/>
                  </a:cubicBezTo>
                  <a:cubicBezTo>
                    <a:pt x="2269" y="4871"/>
                    <a:pt x="3703" y="3503"/>
                    <a:pt x="5405" y="3503"/>
                  </a:cubicBezTo>
                  <a:cubicBezTo>
                    <a:pt x="7106" y="3503"/>
                    <a:pt x="8540" y="4871"/>
                    <a:pt x="8940" y="6706"/>
                  </a:cubicBezTo>
                  <a:cubicBezTo>
                    <a:pt x="9040" y="7073"/>
                    <a:pt x="9074" y="7473"/>
                    <a:pt x="9074" y="7840"/>
                  </a:cubicBezTo>
                  <a:cubicBezTo>
                    <a:pt x="9074" y="8307"/>
                    <a:pt x="9007" y="8707"/>
                    <a:pt x="8907" y="9074"/>
                  </a:cubicBezTo>
                  <a:cubicBezTo>
                    <a:pt x="9541" y="7973"/>
                    <a:pt x="10175" y="6906"/>
                    <a:pt x="10842" y="5972"/>
                  </a:cubicBezTo>
                  <a:cubicBezTo>
                    <a:pt x="10808" y="5538"/>
                    <a:pt x="10742" y="5138"/>
                    <a:pt x="10675" y="4738"/>
                  </a:cubicBezTo>
                  <a:cubicBezTo>
                    <a:pt x="10041" y="2002"/>
                    <a:pt x="7906" y="1"/>
                    <a:pt x="5405"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3" name="Google Shape;2303;p45"/>
            <p:cNvSpPr/>
            <p:nvPr/>
          </p:nvSpPr>
          <p:spPr>
            <a:xfrm rot="-8100000">
              <a:off x="7734267" y="577835"/>
              <a:ext cx="199253" cy="199810"/>
            </a:xfrm>
            <a:custGeom>
              <a:avLst/>
              <a:gdLst/>
              <a:ahLst/>
              <a:cxnLst/>
              <a:rect l="l" t="t" r="r" b="b"/>
              <a:pathLst>
                <a:path w="11810" h="11843" extrusionOk="0">
                  <a:moveTo>
                    <a:pt x="5905" y="1"/>
                  </a:moveTo>
                  <a:cubicBezTo>
                    <a:pt x="2670" y="1"/>
                    <a:pt x="1" y="2669"/>
                    <a:pt x="1" y="5938"/>
                  </a:cubicBezTo>
                  <a:cubicBezTo>
                    <a:pt x="1" y="9174"/>
                    <a:pt x="2670" y="11842"/>
                    <a:pt x="5905" y="11842"/>
                  </a:cubicBezTo>
                  <a:cubicBezTo>
                    <a:pt x="9141" y="11842"/>
                    <a:pt x="11809" y="9174"/>
                    <a:pt x="11809" y="5938"/>
                  </a:cubicBezTo>
                  <a:cubicBezTo>
                    <a:pt x="11809" y="2669"/>
                    <a:pt x="9174" y="1"/>
                    <a:pt x="590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4" name="Google Shape;2304;p45"/>
            <p:cNvSpPr/>
            <p:nvPr/>
          </p:nvSpPr>
          <p:spPr>
            <a:xfrm rot="-8100000">
              <a:off x="7725910" y="597454"/>
              <a:ext cx="199253" cy="177286"/>
            </a:xfrm>
            <a:custGeom>
              <a:avLst/>
              <a:gdLst/>
              <a:ahLst/>
              <a:cxnLst/>
              <a:rect l="l" t="t" r="r" b="b"/>
              <a:pathLst>
                <a:path w="11810" h="10508" extrusionOk="0">
                  <a:moveTo>
                    <a:pt x="5905" y="0"/>
                  </a:moveTo>
                  <a:cubicBezTo>
                    <a:pt x="2670" y="0"/>
                    <a:pt x="1" y="2369"/>
                    <a:pt x="1" y="5237"/>
                  </a:cubicBezTo>
                  <a:cubicBezTo>
                    <a:pt x="1" y="8173"/>
                    <a:pt x="2670" y="10508"/>
                    <a:pt x="5905" y="10508"/>
                  </a:cubicBezTo>
                  <a:cubicBezTo>
                    <a:pt x="9141" y="10508"/>
                    <a:pt x="11809" y="8139"/>
                    <a:pt x="11809" y="5237"/>
                  </a:cubicBezTo>
                  <a:cubicBezTo>
                    <a:pt x="11809" y="2335"/>
                    <a:pt x="9174" y="0"/>
                    <a:pt x="590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5" name="Google Shape;2305;p45"/>
            <p:cNvSpPr/>
            <p:nvPr/>
          </p:nvSpPr>
          <p:spPr>
            <a:xfrm rot="-8100000">
              <a:off x="7744868" y="684681"/>
              <a:ext cx="188000" cy="242006"/>
            </a:xfrm>
            <a:custGeom>
              <a:avLst/>
              <a:gdLst/>
              <a:ahLst/>
              <a:cxnLst/>
              <a:rect l="l" t="t" r="r" b="b"/>
              <a:pathLst>
                <a:path w="11143" h="14344" extrusionOk="0">
                  <a:moveTo>
                    <a:pt x="1235" y="0"/>
                  </a:moveTo>
                  <a:cubicBezTo>
                    <a:pt x="1" y="1401"/>
                    <a:pt x="10942" y="14077"/>
                    <a:pt x="11142" y="14344"/>
                  </a:cubicBezTo>
                  <a:cubicBezTo>
                    <a:pt x="9341" y="8373"/>
                    <a:pt x="5405" y="3402"/>
                    <a:pt x="123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6" name="Google Shape;2306;p45"/>
            <p:cNvSpPr/>
            <p:nvPr/>
          </p:nvSpPr>
          <p:spPr>
            <a:xfrm rot="-8100000">
              <a:off x="7611477" y="551560"/>
              <a:ext cx="188540" cy="242006"/>
            </a:xfrm>
            <a:custGeom>
              <a:avLst/>
              <a:gdLst/>
              <a:ahLst/>
              <a:cxnLst/>
              <a:rect l="l" t="t" r="r" b="b"/>
              <a:pathLst>
                <a:path w="11175" h="14344" extrusionOk="0">
                  <a:moveTo>
                    <a:pt x="9941" y="0"/>
                  </a:moveTo>
                  <a:lnTo>
                    <a:pt x="9941" y="0"/>
                  </a:lnTo>
                  <a:cubicBezTo>
                    <a:pt x="5771" y="3402"/>
                    <a:pt x="1801" y="8373"/>
                    <a:pt x="0" y="14344"/>
                  </a:cubicBezTo>
                  <a:cubicBezTo>
                    <a:pt x="300" y="14043"/>
                    <a:pt x="11175" y="1434"/>
                    <a:pt x="994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7" name="Google Shape;2307;p45"/>
            <p:cNvSpPr/>
            <p:nvPr/>
          </p:nvSpPr>
          <p:spPr>
            <a:xfrm rot="-8100000">
              <a:off x="7695536" y="739636"/>
              <a:ext cx="368644" cy="305612"/>
            </a:xfrm>
            <a:custGeom>
              <a:avLst/>
              <a:gdLst/>
              <a:ahLst/>
              <a:cxnLst/>
              <a:rect l="l" t="t" r="r" b="b"/>
              <a:pathLst>
                <a:path w="21850" h="18114" extrusionOk="0">
                  <a:moveTo>
                    <a:pt x="5938" y="0"/>
                  </a:moveTo>
                  <a:lnTo>
                    <a:pt x="5938" y="0"/>
                  </a:lnTo>
                  <a:cubicBezTo>
                    <a:pt x="0" y="1535"/>
                    <a:pt x="21449" y="17846"/>
                    <a:pt x="21849" y="18113"/>
                  </a:cubicBezTo>
                  <a:cubicBezTo>
                    <a:pt x="21649" y="17880"/>
                    <a:pt x="10708" y="5237"/>
                    <a:pt x="11942" y="3803"/>
                  </a:cubicBezTo>
                  <a:cubicBezTo>
                    <a:pt x="9941" y="2168"/>
                    <a:pt x="7839" y="868"/>
                    <a:pt x="5938"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8" name="Google Shape;2308;p45"/>
            <p:cNvSpPr/>
            <p:nvPr/>
          </p:nvSpPr>
          <p:spPr>
            <a:xfrm rot="-8100000">
              <a:off x="7435143" y="478292"/>
              <a:ext cx="368087" cy="306168"/>
            </a:xfrm>
            <a:custGeom>
              <a:avLst/>
              <a:gdLst/>
              <a:ahLst/>
              <a:cxnLst/>
              <a:rect l="l" t="t" r="r" b="b"/>
              <a:pathLst>
                <a:path w="21817" h="18147" extrusionOk="0">
                  <a:moveTo>
                    <a:pt x="15912" y="0"/>
                  </a:moveTo>
                  <a:cubicBezTo>
                    <a:pt x="14011" y="868"/>
                    <a:pt x="11942" y="2168"/>
                    <a:pt x="9941" y="3803"/>
                  </a:cubicBezTo>
                  <a:cubicBezTo>
                    <a:pt x="11142" y="5204"/>
                    <a:pt x="267" y="17846"/>
                    <a:pt x="1" y="18147"/>
                  </a:cubicBezTo>
                  <a:cubicBezTo>
                    <a:pt x="601" y="17680"/>
                    <a:pt x="21816" y="1535"/>
                    <a:pt x="15912"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9" name="Google Shape;2309;p45"/>
            <p:cNvSpPr/>
            <p:nvPr/>
          </p:nvSpPr>
          <p:spPr>
            <a:xfrm rot="-8100000">
              <a:off x="7684893" y="743827"/>
              <a:ext cx="391302" cy="326330"/>
            </a:xfrm>
            <a:custGeom>
              <a:avLst/>
              <a:gdLst/>
              <a:ahLst/>
              <a:cxnLst/>
              <a:rect l="l" t="t" r="r" b="b"/>
              <a:pathLst>
                <a:path w="23193" h="19342" extrusionOk="0">
                  <a:moveTo>
                    <a:pt x="3163" y="0"/>
                  </a:moveTo>
                  <a:cubicBezTo>
                    <a:pt x="1" y="0"/>
                    <a:pt x="1475" y="4558"/>
                    <a:pt x="5947" y="8167"/>
                  </a:cubicBezTo>
                  <a:cubicBezTo>
                    <a:pt x="12318" y="13337"/>
                    <a:pt x="22826" y="19108"/>
                    <a:pt x="23193" y="19342"/>
                  </a:cubicBezTo>
                  <a:cubicBezTo>
                    <a:pt x="22792" y="19041"/>
                    <a:pt x="1310" y="2730"/>
                    <a:pt x="7281" y="1195"/>
                  </a:cubicBezTo>
                  <a:cubicBezTo>
                    <a:pt x="5947" y="595"/>
                    <a:pt x="4746" y="228"/>
                    <a:pt x="3645" y="28"/>
                  </a:cubicBezTo>
                  <a:lnTo>
                    <a:pt x="3612" y="28"/>
                  </a:lnTo>
                  <a:cubicBezTo>
                    <a:pt x="3453" y="9"/>
                    <a:pt x="3304" y="0"/>
                    <a:pt x="3163"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0" name="Google Shape;2310;p45"/>
            <p:cNvSpPr/>
            <p:nvPr/>
          </p:nvSpPr>
          <p:spPr>
            <a:xfrm rot="-8100000">
              <a:off x="7407899" y="467239"/>
              <a:ext cx="392163" cy="326212"/>
            </a:xfrm>
            <a:custGeom>
              <a:avLst/>
              <a:gdLst/>
              <a:ahLst/>
              <a:cxnLst/>
              <a:rect l="l" t="t" r="r" b="b"/>
              <a:pathLst>
                <a:path w="23244" h="19335" extrusionOk="0">
                  <a:moveTo>
                    <a:pt x="19943" y="1"/>
                  </a:moveTo>
                  <a:cubicBezTo>
                    <a:pt x="19818" y="1"/>
                    <a:pt x="19686" y="7"/>
                    <a:pt x="19547" y="21"/>
                  </a:cubicBezTo>
                  <a:lnTo>
                    <a:pt x="19514" y="21"/>
                  </a:lnTo>
                  <a:cubicBezTo>
                    <a:pt x="18447" y="188"/>
                    <a:pt x="17179" y="588"/>
                    <a:pt x="15878" y="1188"/>
                  </a:cubicBezTo>
                  <a:cubicBezTo>
                    <a:pt x="21816" y="2723"/>
                    <a:pt x="634" y="18868"/>
                    <a:pt x="0" y="19335"/>
                  </a:cubicBezTo>
                  <a:cubicBezTo>
                    <a:pt x="467" y="19101"/>
                    <a:pt x="10941" y="13330"/>
                    <a:pt x="17279" y="8193"/>
                  </a:cubicBezTo>
                  <a:cubicBezTo>
                    <a:pt x="21779" y="4562"/>
                    <a:pt x="23244" y="1"/>
                    <a:pt x="19943" y="1"/>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1" name="Google Shape;2311;p45"/>
            <p:cNvSpPr/>
            <p:nvPr/>
          </p:nvSpPr>
          <p:spPr>
            <a:xfrm rot="-8100000">
              <a:off x="7677028" y="763963"/>
              <a:ext cx="448564" cy="327089"/>
            </a:xfrm>
            <a:custGeom>
              <a:avLst/>
              <a:gdLst/>
              <a:ahLst/>
              <a:cxnLst/>
              <a:rect l="l" t="t" r="r" b="b"/>
              <a:pathLst>
                <a:path w="26587" h="19387" extrusionOk="0">
                  <a:moveTo>
                    <a:pt x="5934" y="1"/>
                  </a:moveTo>
                  <a:cubicBezTo>
                    <a:pt x="4848" y="1"/>
                    <a:pt x="3989" y="262"/>
                    <a:pt x="3403" y="874"/>
                  </a:cubicBezTo>
                  <a:cubicBezTo>
                    <a:pt x="1" y="9613"/>
                    <a:pt x="25952" y="19187"/>
                    <a:pt x="26586" y="19387"/>
                  </a:cubicBezTo>
                  <a:cubicBezTo>
                    <a:pt x="26219" y="19187"/>
                    <a:pt x="15712" y="13349"/>
                    <a:pt x="9341" y="8212"/>
                  </a:cubicBezTo>
                  <a:cubicBezTo>
                    <a:pt x="4856" y="4592"/>
                    <a:pt x="3386" y="50"/>
                    <a:pt x="6585" y="50"/>
                  </a:cubicBezTo>
                  <a:cubicBezTo>
                    <a:pt x="6717" y="50"/>
                    <a:pt x="6857" y="57"/>
                    <a:pt x="7006" y="73"/>
                  </a:cubicBezTo>
                  <a:cubicBezTo>
                    <a:pt x="6628" y="26"/>
                    <a:pt x="6270" y="1"/>
                    <a:pt x="5934" y="1"/>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2" name="Google Shape;2312;p45"/>
            <p:cNvSpPr/>
            <p:nvPr/>
          </p:nvSpPr>
          <p:spPr>
            <a:xfrm rot="-8100000">
              <a:off x="7358330" y="446707"/>
              <a:ext cx="449678" cy="327561"/>
            </a:xfrm>
            <a:custGeom>
              <a:avLst/>
              <a:gdLst/>
              <a:ahLst/>
              <a:cxnLst/>
              <a:rect l="l" t="t" r="r" b="b"/>
              <a:pathLst>
                <a:path w="26653" h="19415" extrusionOk="0">
                  <a:moveTo>
                    <a:pt x="20738" y="0"/>
                  </a:moveTo>
                  <a:cubicBezTo>
                    <a:pt x="20385" y="0"/>
                    <a:pt x="20009" y="34"/>
                    <a:pt x="19614" y="101"/>
                  </a:cubicBezTo>
                  <a:cubicBezTo>
                    <a:pt x="19771" y="82"/>
                    <a:pt x="19920" y="73"/>
                    <a:pt x="20059" y="73"/>
                  </a:cubicBezTo>
                  <a:cubicBezTo>
                    <a:pt x="23195" y="73"/>
                    <a:pt x="21751" y="4631"/>
                    <a:pt x="17279" y="8240"/>
                  </a:cubicBezTo>
                  <a:cubicBezTo>
                    <a:pt x="10941" y="13344"/>
                    <a:pt x="467" y="19148"/>
                    <a:pt x="0" y="19415"/>
                  </a:cubicBezTo>
                  <a:lnTo>
                    <a:pt x="0" y="19415"/>
                  </a:lnTo>
                  <a:cubicBezTo>
                    <a:pt x="367" y="19281"/>
                    <a:pt x="26653" y="9674"/>
                    <a:pt x="23183" y="868"/>
                  </a:cubicBezTo>
                  <a:cubicBezTo>
                    <a:pt x="22634" y="294"/>
                    <a:pt x="21787" y="0"/>
                    <a:pt x="20738" y="0"/>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3" name="Google Shape;2313;p45"/>
            <p:cNvSpPr/>
            <p:nvPr/>
          </p:nvSpPr>
          <p:spPr>
            <a:xfrm rot="-8100000">
              <a:off x="7685691" y="718922"/>
              <a:ext cx="329822" cy="350642"/>
            </a:xfrm>
            <a:custGeom>
              <a:avLst/>
              <a:gdLst/>
              <a:ahLst/>
              <a:cxnLst/>
              <a:rect l="l" t="t" r="r" b="b"/>
              <a:pathLst>
                <a:path w="19549" h="20783" extrusionOk="0">
                  <a:moveTo>
                    <a:pt x="97" y="1"/>
                  </a:moveTo>
                  <a:cubicBezTo>
                    <a:pt x="76" y="1"/>
                    <a:pt x="55" y="1"/>
                    <a:pt x="34" y="1"/>
                  </a:cubicBezTo>
                  <a:cubicBezTo>
                    <a:pt x="1" y="468"/>
                    <a:pt x="1" y="968"/>
                    <a:pt x="34" y="1469"/>
                  </a:cubicBezTo>
                  <a:cubicBezTo>
                    <a:pt x="1135" y="1636"/>
                    <a:pt x="2369" y="2036"/>
                    <a:pt x="3670" y="2636"/>
                  </a:cubicBezTo>
                  <a:cubicBezTo>
                    <a:pt x="5538" y="3504"/>
                    <a:pt x="7640" y="4804"/>
                    <a:pt x="9641" y="6439"/>
                  </a:cubicBezTo>
                  <a:cubicBezTo>
                    <a:pt x="13811" y="9841"/>
                    <a:pt x="17747" y="14812"/>
                    <a:pt x="19548" y="20783"/>
                  </a:cubicBezTo>
                  <a:cubicBezTo>
                    <a:pt x="16990" y="8522"/>
                    <a:pt x="5461" y="1"/>
                    <a:pt x="97"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4" name="Google Shape;2314;p45"/>
            <p:cNvSpPr/>
            <p:nvPr/>
          </p:nvSpPr>
          <p:spPr>
            <a:xfrm rot="-8100000">
              <a:off x="7451603" y="485113"/>
              <a:ext cx="330379" cy="350642"/>
            </a:xfrm>
            <a:custGeom>
              <a:avLst/>
              <a:gdLst/>
              <a:ahLst/>
              <a:cxnLst/>
              <a:rect l="l" t="t" r="r" b="b"/>
              <a:pathLst>
                <a:path w="19582" h="20783" extrusionOk="0">
                  <a:moveTo>
                    <a:pt x="19452" y="1"/>
                  </a:moveTo>
                  <a:cubicBezTo>
                    <a:pt x="14088" y="1"/>
                    <a:pt x="2592" y="8522"/>
                    <a:pt x="1" y="20783"/>
                  </a:cubicBezTo>
                  <a:cubicBezTo>
                    <a:pt x="1802" y="14812"/>
                    <a:pt x="5771" y="9841"/>
                    <a:pt x="9974" y="6472"/>
                  </a:cubicBezTo>
                  <a:cubicBezTo>
                    <a:pt x="11976" y="4804"/>
                    <a:pt x="14011" y="3504"/>
                    <a:pt x="15945" y="2670"/>
                  </a:cubicBezTo>
                  <a:cubicBezTo>
                    <a:pt x="17246" y="2036"/>
                    <a:pt x="18480" y="1669"/>
                    <a:pt x="19581" y="1502"/>
                  </a:cubicBezTo>
                  <a:cubicBezTo>
                    <a:pt x="19581" y="968"/>
                    <a:pt x="19581" y="468"/>
                    <a:pt x="19514" y="1"/>
                  </a:cubicBezTo>
                  <a:cubicBezTo>
                    <a:pt x="19494" y="1"/>
                    <a:pt x="19473" y="1"/>
                    <a:pt x="19452"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5" name="Google Shape;2315;p45"/>
            <p:cNvSpPr/>
            <p:nvPr/>
          </p:nvSpPr>
          <p:spPr>
            <a:xfrm rot="-8100000">
              <a:off x="7857956" y="653642"/>
              <a:ext cx="17" cy="17"/>
            </a:xfrm>
            <a:custGeom>
              <a:avLst/>
              <a:gdLst/>
              <a:ahLst/>
              <a:cxnLst/>
              <a:rect l="l" t="t" r="r" b="b"/>
              <a:pathLst>
                <a:path w="1" h="1" extrusionOk="0">
                  <a:moveTo>
                    <a:pt x="0" y="1"/>
                  </a:moveTo>
                  <a:lnTo>
                    <a:pt x="0" y="1"/>
                  </a:lnTo>
                  <a:lnTo>
                    <a:pt x="0" y="1"/>
                  </a:lnTo>
                  <a:close/>
                </a:path>
              </a:pathLst>
            </a:custGeom>
            <a:solidFill>
              <a:srgbClr val="3B8B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6" name="Google Shape;2316;p45"/>
            <p:cNvSpPr/>
            <p:nvPr/>
          </p:nvSpPr>
          <p:spPr>
            <a:xfrm rot="-8100000">
              <a:off x="7671852" y="712954"/>
              <a:ext cx="329249" cy="390020"/>
            </a:xfrm>
            <a:custGeom>
              <a:avLst/>
              <a:gdLst/>
              <a:ahLst/>
              <a:cxnLst/>
              <a:rect l="l" t="t" r="r" b="b"/>
              <a:pathLst>
                <a:path w="19515" h="23117" extrusionOk="0">
                  <a:moveTo>
                    <a:pt x="968" y="0"/>
                  </a:moveTo>
                  <a:cubicBezTo>
                    <a:pt x="467" y="500"/>
                    <a:pt x="134" y="1234"/>
                    <a:pt x="0" y="2335"/>
                  </a:cubicBezTo>
                  <a:cubicBezTo>
                    <a:pt x="21" y="2335"/>
                    <a:pt x="42" y="2335"/>
                    <a:pt x="63" y="2335"/>
                  </a:cubicBezTo>
                  <a:cubicBezTo>
                    <a:pt x="5427" y="2335"/>
                    <a:pt x="16956" y="10856"/>
                    <a:pt x="19514" y="23117"/>
                  </a:cubicBezTo>
                  <a:cubicBezTo>
                    <a:pt x="19447" y="22316"/>
                    <a:pt x="16846" y="4703"/>
                    <a:pt x="968"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7" name="Google Shape;2317;p45"/>
            <p:cNvSpPr/>
            <p:nvPr/>
          </p:nvSpPr>
          <p:spPr>
            <a:xfrm rot="-8100000">
              <a:off x="7857956" y="653642"/>
              <a:ext cx="17" cy="17"/>
            </a:xfrm>
            <a:custGeom>
              <a:avLst/>
              <a:gdLst/>
              <a:ahLst/>
              <a:cxnLst/>
              <a:rect l="l" t="t" r="r" b="b"/>
              <a:pathLst>
                <a:path w="1" h="1" extrusionOk="0">
                  <a:moveTo>
                    <a:pt x="0" y="1"/>
                  </a:moveTo>
                  <a:lnTo>
                    <a:pt x="0" y="1"/>
                  </a:lnTo>
                  <a:close/>
                </a:path>
              </a:pathLst>
            </a:custGeom>
            <a:solidFill>
              <a:srgbClr val="5A3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8" name="Google Shape;2318;p45"/>
            <p:cNvSpPr/>
            <p:nvPr/>
          </p:nvSpPr>
          <p:spPr>
            <a:xfrm rot="-8100000">
              <a:off x="7670070" y="705459"/>
              <a:ext cx="312934" cy="401813"/>
            </a:xfrm>
            <a:custGeom>
              <a:avLst/>
              <a:gdLst/>
              <a:ahLst/>
              <a:cxnLst/>
              <a:rect l="l" t="t" r="r" b="b"/>
              <a:pathLst>
                <a:path w="18548" h="23816" extrusionOk="0">
                  <a:moveTo>
                    <a:pt x="1873" y="1"/>
                  </a:moveTo>
                  <a:cubicBezTo>
                    <a:pt x="1122" y="1"/>
                    <a:pt x="482" y="225"/>
                    <a:pt x="1" y="699"/>
                  </a:cubicBezTo>
                  <a:cubicBezTo>
                    <a:pt x="15879" y="5469"/>
                    <a:pt x="18480" y="23015"/>
                    <a:pt x="18547" y="23816"/>
                  </a:cubicBezTo>
                  <a:cubicBezTo>
                    <a:pt x="18380" y="20880"/>
                    <a:pt x="17713" y="18045"/>
                    <a:pt x="16679" y="15410"/>
                  </a:cubicBezTo>
                  <a:cubicBezTo>
                    <a:pt x="16546" y="15143"/>
                    <a:pt x="16412" y="14809"/>
                    <a:pt x="16279" y="14509"/>
                  </a:cubicBezTo>
                  <a:cubicBezTo>
                    <a:pt x="15912" y="13642"/>
                    <a:pt x="15512" y="12741"/>
                    <a:pt x="15045" y="11907"/>
                  </a:cubicBezTo>
                  <a:cubicBezTo>
                    <a:pt x="14444" y="10806"/>
                    <a:pt x="13777" y="9739"/>
                    <a:pt x="13143" y="8805"/>
                  </a:cubicBezTo>
                  <a:cubicBezTo>
                    <a:pt x="12543" y="7971"/>
                    <a:pt x="11909" y="7137"/>
                    <a:pt x="11275" y="6370"/>
                  </a:cubicBezTo>
                  <a:cubicBezTo>
                    <a:pt x="8026" y="2430"/>
                    <a:pt x="4345" y="1"/>
                    <a:pt x="1873"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9" name="Google Shape;2319;p45"/>
            <p:cNvSpPr/>
            <p:nvPr/>
          </p:nvSpPr>
          <p:spPr>
            <a:xfrm rot="-8100000">
              <a:off x="7636265" y="744502"/>
              <a:ext cx="123837" cy="137891"/>
            </a:xfrm>
            <a:custGeom>
              <a:avLst/>
              <a:gdLst/>
              <a:ahLst/>
              <a:cxnLst/>
              <a:rect l="l" t="t" r="r" b="b"/>
              <a:pathLst>
                <a:path w="7340" h="8173" extrusionOk="0">
                  <a:moveTo>
                    <a:pt x="3670" y="0"/>
                  </a:moveTo>
                  <a:cubicBezTo>
                    <a:pt x="1969" y="0"/>
                    <a:pt x="535" y="1368"/>
                    <a:pt x="134" y="3203"/>
                  </a:cubicBezTo>
                  <a:cubicBezTo>
                    <a:pt x="34" y="3570"/>
                    <a:pt x="1" y="3970"/>
                    <a:pt x="1" y="4337"/>
                  </a:cubicBezTo>
                  <a:cubicBezTo>
                    <a:pt x="1" y="4804"/>
                    <a:pt x="101" y="5204"/>
                    <a:pt x="168" y="5571"/>
                  </a:cubicBezTo>
                  <a:cubicBezTo>
                    <a:pt x="635" y="6405"/>
                    <a:pt x="1035" y="7239"/>
                    <a:pt x="1402" y="8173"/>
                  </a:cubicBezTo>
                  <a:cubicBezTo>
                    <a:pt x="1335" y="7873"/>
                    <a:pt x="1302" y="7539"/>
                    <a:pt x="1202" y="7206"/>
                  </a:cubicBezTo>
                  <a:cubicBezTo>
                    <a:pt x="1202" y="6972"/>
                    <a:pt x="1268" y="6705"/>
                    <a:pt x="1302" y="6472"/>
                  </a:cubicBezTo>
                  <a:cubicBezTo>
                    <a:pt x="1602" y="5238"/>
                    <a:pt x="2503" y="4337"/>
                    <a:pt x="3637" y="4337"/>
                  </a:cubicBezTo>
                  <a:cubicBezTo>
                    <a:pt x="4771" y="4337"/>
                    <a:pt x="5672" y="5238"/>
                    <a:pt x="5972" y="6472"/>
                  </a:cubicBezTo>
                  <a:cubicBezTo>
                    <a:pt x="6005" y="6705"/>
                    <a:pt x="6039" y="6972"/>
                    <a:pt x="6039" y="7206"/>
                  </a:cubicBezTo>
                  <a:cubicBezTo>
                    <a:pt x="6039" y="7539"/>
                    <a:pt x="6005" y="7873"/>
                    <a:pt x="5938" y="8173"/>
                  </a:cubicBezTo>
                  <a:cubicBezTo>
                    <a:pt x="6305" y="7306"/>
                    <a:pt x="6706" y="6405"/>
                    <a:pt x="7173" y="5571"/>
                  </a:cubicBezTo>
                  <a:cubicBezTo>
                    <a:pt x="7306" y="5171"/>
                    <a:pt x="7339" y="4737"/>
                    <a:pt x="7339" y="4337"/>
                  </a:cubicBezTo>
                  <a:cubicBezTo>
                    <a:pt x="7339" y="3903"/>
                    <a:pt x="7306" y="3536"/>
                    <a:pt x="7206" y="3203"/>
                  </a:cubicBezTo>
                  <a:cubicBezTo>
                    <a:pt x="6806" y="1368"/>
                    <a:pt x="5371" y="0"/>
                    <a:pt x="3670"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0" name="Google Shape;2320;p45"/>
            <p:cNvSpPr/>
            <p:nvPr/>
          </p:nvSpPr>
          <p:spPr>
            <a:xfrm rot="-8100000">
              <a:off x="7857956" y="653642"/>
              <a:ext cx="17" cy="17"/>
            </a:xfrm>
            <a:custGeom>
              <a:avLst/>
              <a:gdLst/>
              <a:ahLst/>
              <a:cxnLst/>
              <a:rect l="l" t="t" r="r" b="b"/>
              <a:pathLst>
                <a:path w="1" h="1" extrusionOk="0">
                  <a:moveTo>
                    <a:pt x="0" y="1"/>
                  </a:moveTo>
                  <a:lnTo>
                    <a:pt x="0" y="1"/>
                  </a:lnTo>
                  <a:lnTo>
                    <a:pt x="0" y="1"/>
                  </a:lnTo>
                  <a:close/>
                </a:path>
              </a:pathLst>
            </a:custGeom>
            <a:solidFill>
              <a:srgbClr val="3B8B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1" name="Google Shape;2321;p45"/>
            <p:cNvSpPr/>
            <p:nvPr/>
          </p:nvSpPr>
          <p:spPr>
            <a:xfrm rot="-8100000">
              <a:off x="7857956" y="653642"/>
              <a:ext cx="17" cy="17"/>
            </a:xfrm>
            <a:custGeom>
              <a:avLst/>
              <a:gdLst/>
              <a:ahLst/>
              <a:cxnLst/>
              <a:rect l="l" t="t" r="r" b="b"/>
              <a:pathLst>
                <a:path w="1" h="1" extrusionOk="0">
                  <a:moveTo>
                    <a:pt x="0" y="1"/>
                  </a:moveTo>
                  <a:close/>
                </a:path>
              </a:pathLst>
            </a:custGeom>
            <a:solidFill>
              <a:srgbClr val="3B8B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2" name="Google Shape;2322;p45"/>
            <p:cNvSpPr/>
            <p:nvPr/>
          </p:nvSpPr>
          <p:spPr>
            <a:xfrm rot="-8100000">
              <a:off x="7681836" y="765954"/>
              <a:ext cx="448564" cy="313491"/>
            </a:xfrm>
            <a:custGeom>
              <a:avLst/>
              <a:gdLst/>
              <a:ahLst/>
              <a:cxnLst/>
              <a:rect l="l" t="t" r="r" b="b"/>
              <a:pathLst>
                <a:path w="26587" h="18581" extrusionOk="0">
                  <a:moveTo>
                    <a:pt x="3403" y="1"/>
                  </a:moveTo>
                  <a:lnTo>
                    <a:pt x="3403" y="1"/>
                  </a:lnTo>
                  <a:cubicBezTo>
                    <a:pt x="2569" y="935"/>
                    <a:pt x="2402" y="2469"/>
                    <a:pt x="3236" y="4871"/>
                  </a:cubicBezTo>
                  <a:cubicBezTo>
                    <a:pt x="7539" y="17147"/>
                    <a:pt x="26586" y="18581"/>
                    <a:pt x="26586" y="18581"/>
                  </a:cubicBezTo>
                  <a:cubicBezTo>
                    <a:pt x="25952" y="18314"/>
                    <a:pt x="1" y="8774"/>
                    <a:pt x="3403" y="1"/>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3" name="Google Shape;2323;p45"/>
            <p:cNvSpPr/>
            <p:nvPr/>
          </p:nvSpPr>
          <p:spPr>
            <a:xfrm rot="-8100000">
              <a:off x="7857956" y="653642"/>
              <a:ext cx="17" cy="17"/>
            </a:xfrm>
            <a:custGeom>
              <a:avLst/>
              <a:gdLst/>
              <a:ahLst/>
              <a:cxnLst/>
              <a:rect l="l" t="t" r="r" b="b"/>
              <a:pathLst>
                <a:path w="1" h="1" extrusionOk="0">
                  <a:moveTo>
                    <a:pt x="0" y="1"/>
                  </a:moveTo>
                  <a:lnTo>
                    <a:pt x="0" y="1"/>
                  </a:lnTo>
                  <a:lnTo>
                    <a:pt x="0" y="1"/>
                  </a:lnTo>
                  <a:lnTo>
                    <a:pt x="0" y="1"/>
                  </a:lnTo>
                  <a:close/>
                </a:path>
              </a:pathLst>
            </a:custGeom>
            <a:solidFill>
              <a:srgbClr val="5A3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4" name="Google Shape;2324;p45"/>
            <p:cNvSpPr/>
            <p:nvPr/>
          </p:nvSpPr>
          <p:spPr>
            <a:xfrm rot="-8100000">
              <a:off x="7448939" y="484242"/>
              <a:ext cx="312917" cy="401442"/>
            </a:xfrm>
            <a:custGeom>
              <a:avLst/>
              <a:gdLst/>
              <a:ahLst/>
              <a:cxnLst/>
              <a:rect l="l" t="t" r="r" b="b"/>
              <a:pathLst>
                <a:path w="18547" h="23794" extrusionOk="0">
                  <a:moveTo>
                    <a:pt x="16711" y="1"/>
                  </a:moveTo>
                  <a:cubicBezTo>
                    <a:pt x="14247" y="1"/>
                    <a:pt x="10561" y="2442"/>
                    <a:pt x="7272" y="6348"/>
                  </a:cubicBezTo>
                  <a:cubicBezTo>
                    <a:pt x="6638" y="7115"/>
                    <a:pt x="6004" y="7882"/>
                    <a:pt x="5437" y="8783"/>
                  </a:cubicBezTo>
                  <a:cubicBezTo>
                    <a:pt x="4704" y="9784"/>
                    <a:pt x="4103" y="10818"/>
                    <a:pt x="3503" y="11885"/>
                  </a:cubicBezTo>
                  <a:cubicBezTo>
                    <a:pt x="3036" y="12719"/>
                    <a:pt x="2635" y="13553"/>
                    <a:pt x="2268" y="14487"/>
                  </a:cubicBezTo>
                  <a:cubicBezTo>
                    <a:pt x="2135" y="14787"/>
                    <a:pt x="2002" y="15121"/>
                    <a:pt x="1868" y="15388"/>
                  </a:cubicBezTo>
                  <a:cubicBezTo>
                    <a:pt x="867" y="18023"/>
                    <a:pt x="167" y="20858"/>
                    <a:pt x="0" y="23794"/>
                  </a:cubicBezTo>
                  <a:cubicBezTo>
                    <a:pt x="134" y="23026"/>
                    <a:pt x="2669" y="5447"/>
                    <a:pt x="18547" y="677"/>
                  </a:cubicBezTo>
                  <a:cubicBezTo>
                    <a:pt x="18072" y="217"/>
                    <a:pt x="17446" y="1"/>
                    <a:pt x="1671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5" name="Google Shape;2325;p45"/>
            <p:cNvSpPr/>
            <p:nvPr/>
          </p:nvSpPr>
          <p:spPr>
            <a:xfrm rot="-8100000">
              <a:off x="7363311" y="448539"/>
              <a:ext cx="449678" cy="312360"/>
            </a:xfrm>
            <a:custGeom>
              <a:avLst/>
              <a:gdLst/>
              <a:ahLst/>
              <a:cxnLst/>
              <a:rect l="l" t="t" r="r" b="b"/>
              <a:pathLst>
                <a:path w="26653" h="18514" extrusionOk="0">
                  <a:moveTo>
                    <a:pt x="23184" y="0"/>
                  </a:moveTo>
                  <a:lnTo>
                    <a:pt x="23184" y="0"/>
                  </a:lnTo>
                  <a:cubicBezTo>
                    <a:pt x="26653" y="8773"/>
                    <a:pt x="401" y="18380"/>
                    <a:pt x="1" y="18514"/>
                  </a:cubicBezTo>
                  <a:cubicBezTo>
                    <a:pt x="301" y="18514"/>
                    <a:pt x="19114" y="17046"/>
                    <a:pt x="23351" y="4837"/>
                  </a:cubicBezTo>
                  <a:cubicBezTo>
                    <a:pt x="24151" y="2435"/>
                    <a:pt x="23984" y="901"/>
                    <a:pt x="23184" y="0"/>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6" name="Google Shape;2326;p45"/>
            <p:cNvSpPr/>
            <p:nvPr/>
          </p:nvSpPr>
          <p:spPr>
            <a:xfrm rot="-8100000">
              <a:off x="7439038" y="480140"/>
              <a:ext cx="329249" cy="390020"/>
            </a:xfrm>
            <a:custGeom>
              <a:avLst/>
              <a:gdLst/>
              <a:ahLst/>
              <a:cxnLst/>
              <a:rect l="l" t="t" r="r" b="b"/>
              <a:pathLst>
                <a:path w="19515" h="23117" extrusionOk="0">
                  <a:moveTo>
                    <a:pt x="18547" y="0"/>
                  </a:moveTo>
                  <a:cubicBezTo>
                    <a:pt x="2635" y="4770"/>
                    <a:pt x="67" y="22349"/>
                    <a:pt x="0" y="23117"/>
                  </a:cubicBezTo>
                  <a:cubicBezTo>
                    <a:pt x="2625" y="10856"/>
                    <a:pt x="14088" y="2335"/>
                    <a:pt x="19452" y="2335"/>
                  </a:cubicBezTo>
                  <a:cubicBezTo>
                    <a:pt x="19473" y="2335"/>
                    <a:pt x="19493" y="2335"/>
                    <a:pt x="19514" y="2335"/>
                  </a:cubicBezTo>
                  <a:cubicBezTo>
                    <a:pt x="19381" y="1268"/>
                    <a:pt x="19047" y="500"/>
                    <a:pt x="18547"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7" name="Google Shape;2327;p45"/>
            <p:cNvSpPr/>
            <p:nvPr/>
          </p:nvSpPr>
          <p:spPr>
            <a:xfrm rot="-8100000">
              <a:off x="7688015" y="741641"/>
              <a:ext cx="81625" cy="79937"/>
            </a:xfrm>
            <a:custGeom>
              <a:avLst/>
              <a:gdLst/>
              <a:ahLst/>
              <a:cxnLst/>
              <a:rect l="l" t="t" r="r" b="b"/>
              <a:pathLst>
                <a:path w="4838" h="4738" extrusionOk="0">
                  <a:moveTo>
                    <a:pt x="2403" y="1"/>
                  </a:moveTo>
                  <a:cubicBezTo>
                    <a:pt x="1302" y="1"/>
                    <a:pt x="368" y="902"/>
                    <a:pt x="68" y="2136"/>
                  </a:cubicBezTo>
                  <a:cubicBezTo>
                    <a:pt x="34" y="2369"/>
                    <a:pt x="1" y="2636"/>
                    <a:pt x="1" y="2870"/>
                  </a:cubicBezTo>
                  <a:cubicBezTo>
                    <a:pt x="1" y="3203"/>
                    <a:pt x="34" y="3537"/>
                    <a:pt x="201" y="3837"/>
                  </a:cubicBezTo>
                  <a:cubicBezTo>
                    <a:pt x="334" y="4137"/>
                    <a:pt x="434" y="4471"/>
                    <a:pt x="568" y="4738"/>
                  </a:cubicBezTo>
                  <a:cubicBezTo>
                    <a:pt x="1002" y="4070"/>
                    <a:pt x="1702" y="3670"/>
                    <a:pt x="2436" y="3670"/>
                  </a:cubicBezTo>
                  <a:cubicBezTo>
                    <a:pt x="3203" y="3670"/>
                    <a:pt x="3870" y="4070"/>
                    <a:pt x="4337" y="4738"/>
                  </a:cubicBezTo>
                  <a:cubicBezTo>
                    <a:pt x="4437" y="4404"/>
                    <a:pt x="4571" y="4137"/>
                    <a:pt x="4704" y="3837"/>
                  </a:cubicBezTo>
                  <a:cubicBezTo>
                    <a:pt x="4771" y="3537"/>
                    <a:pt x="4838" y="3203"/>
                    <a:pt x="4838" y="2870"/>
                  </a:cubicBezTo>
                  <a:cubicBezTo>
                    <a:pt x="4838" y="2636"/>
                    <a:pt x="4771" y="2369"/>
                    <a:pt x="4738" y="2136"/>
                  </a:cubicBezTo>
                  <a:cubicBezTo>
                    <a:pt x="4471" y="902"/>
                    <a:pt x="3537" y="1"/>
                    <a:pt x="2403"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8" name="Google Shape;2328;p45"/>
            <p:cNvSpPr/>
            <p:nvPr/>
          </p:nvSpPr>
          <p:spPr>
            <a:xfrm rot="2700000">
              <a:off x="7526595" y="945524"/>
              <a:ext cx="6949" cy="56487"/>
            </a:xfrm>
            <a:custGeom>
              <a:avLst/>
              <a:gdLst/>
              <a:ahLst/>
              <a:cxnLst/>
              <a:rect l="l" t="t" r="r" b="b"/>
              <a:pathLst>
                <a:path w="468" h="3804" extrusionOk="0">
                  <a:moveTo>
                    <a:pt x="200" y="1"/>
                  </a:moveTo>
                  <a:cubicBezTo>
                    <a:pt x="200" y="1"/>
                    <a:pt x="200" y="201"/>
                    <a:pt x="167" y="601"/>
                  </a:cubicBezTo>
                  <a:cubicBezTo>
                    <a:pt x="134" y="901"/>
                    <a:pt x="100" y="1435"/>
                    <a:pt x="34" y="1869"/>
                  </a:cubicBezTo>
                  <a:cubicBezTo>
                    <a:pt x="34" y="2135"/>
                    <a:pt x="0" y="2369"/>
                    <a:pt x="0" y="2569"/>
                  </a:cubicBezTo>
                  <a:cubicBezTo>
                    <a:pt x="0" y="2836"/>
                    <a:pt x="0" y="3036"/>
                    <a:pt x="34" y="3203"/>
                  </a:cubicBezTo>
                  <a:cubicBezTo>
                    <a:pt x="100" y="3536"/>
                    <a:pt x="200" y="3803"/>
                    <a:pt x="200" y="3803"/>
                  </a:cubicBezTo>
                  <a:lnTo>
                    <a:pt x="267" y="3803"/>
                  </a:lnTo>
                  <a:cubicBezTo>
                    <a:pt x="267" y="3803"/>
                    <a:pt x="367" y="3603"/>
                    <a:pt x="434" y="3203"/>
                  </a:cubicBezTo>
                  <a:cubicBezTo>
                    <a:pt x="434" y="3003"/>
                    <a:pt x="467" y="2803"/>
                    <a:pt x="467" y="2569"/>
                  </a:cubicBezTo>
                  <a:cubicBezTo>
                    <a:pt x="467" y="2336"/>
                    <a:pt x="434" y="2135"/>
                    <a:pt x="434" y="1869"/>
                  </a:cubicBezTo>
                  <a:cubicBezTo>
                    <a:pt x="367" y="1435"/>
                    <a:pt x="334" y="968"/>
                    <a:pt x="300" y="601"/>
                  </a:cubicBezTo>
                  <a:cubicBezTo>
                    <a:pt x="300" y="267"/>
                    <a:pt x="267" y="1"/>
                    <a:pt x="267"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9" name="Google Shape;2329;p45"/>
            <p:cNvSpPr/>
            <p:nvPr/>
          </p:nvSpPr>
          <p:spPr>
            <a:xfrm rot="2700000">
              <a:off x="7499632" y="924947"/>
              <a:ext cx="25288" cy="52017"/>
            </a:xfrm>
            <a:custGeom>
              <a:avLst/>
              <a:gdLst/>
              <a:ahLst/>
              <a:cxnLst/>
              <a:rect l="l" t="t" r="r" b="b"/>
              <a:pathLst>
                <a:path w="1703" h="3503" extrusionOk="0">
                  <a:moveTo>
                    <a:pt x="1669" y="0"/>
                  </a:moveTo>
                  <a:cubicBezTo>
                    <a:pt x="1669" y="0"/>
                    <a:pt x="1502" y="134"/>
                    <a:pt x="1335" y="467"/>
                  </a:cubicBezTo>
                  <a:cubicBezTo>
                    <a:pt x="1102" y="834"/>
                    <a:pt x="902" y="1235"/>
                    <a:pt x="668" y="1668"/>
                  </a:cubicBezTo>
                  <a:cubicBezTo>
                    <a:pt x="535" y="1868"/>
                    <a:pt x="368" y="2069"/>
                    <a:pt x="268" y="2269"/>
                  </a:cubicBezTo>
                  <a:cubicBezTo>
                    <a:pt x="201" y="2502"/>
                    <a:pt x="101" y="2702"/>
                    <a:pt x="68" y="2869"/>
                  </a:cubicBezTo>
                  <a:cubicBezTo>
                    <a:pt x="1" y="3236"/>
                    <a:pt x="1" y="3503"/>
                    <a:pt x="1" y="3503"/>
                  </a:cubicBezTo>
                  <a:lnTo>
                    <a:pt x="34" y="3503"/>
                  </a:lnTo>
                  <a:cubicBezTo>
                    <a:pt x="34" y="3503"/>
                    <a:pt x="234" y="3336"/>
                    <a:pt x="468" y="3036"/>
                  </a:cubicBezTo>
                  <a:cubicBezTo>
                    <a:pt x="568" y="2869"/>
                    <a:pt x="701" y="2702"/>
                    <a:pt x="801" y="2502"/>
                  </a:cubicBezTo>
                  <a:cubicBezTo>
                    <a:pt x="868" y="2269"/>
                    <a:pt x="968" y="2035"/>
                    <a:pt x="1035" y="1835"/>
                  </a:cubicBezTo>
                  <a:cubicBezTo>
                    <a:pt x="1202" y="1368"/>
                    <a:pt x="1369" y="901"/>
                    <a:pt x="1502" y="568"/>
                  </a:cubicBezTo>
                  <a:cubicBezTo>
                    <a:pt x="1635" y="201"/>
                    <a:pt x="1702" y="0"/>
                    <a:pt x="1702"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0" name="Google Shape;2330;p45"/>
            <p:cNvSpPr/>
            <p:nvPr/>
          </p:nvSpPr>
          <p:spPr>
            <a:xfrm rot="2700000">
              <a:off x="7482988" y="897238"/>
              <a:ext cx="38653" cy="44667"/>
            </a:xfrm>
            <a:custGeom>
              <a:avLst/>
              <a:gdLst/>
              <a:ahLst/>
              <a:cxnLst/>
              <a:rect l="l" t="t" r="r" b="b"/>
              <a:pathLst>
                <a:path w="2603" h="3008" extrusionOk="0">
                  <a:moveTo>
                    <a:pt x="2589" y="0"/>
                  </a:moveTo>
                  <a:cubicBezTo>
                    <a:pt x="2535" y="0"/>
                    <a:pt x="2373" y="135"/>
                    <a:pt x="2102" y="406"/>
                  </a:cubicBezTo>
                  <a:cubicBezTo>
                    <a:pt x="1802" y="672"/>
                    <a:pt x="1469" y="1039"/>
                    <a:pt x="1135" y="1373"/>
                  </a:cubicBezTo>
                  <a:lnTo>
                    <a:pt x="635" y="1873"/>
                  </a:lnTo>
                  <a:cubicBezTo>
                    <a:pt x="468" y="2040"/>
                    <a:pt x="335" y="2207"/>
                    <a:pt x="268" y="2374"/>
                  </a:cubicBezTo>
                  <a:cubicBezTo>
                    <a:pt x="101" y="2707"/>
                    <a:pt x="1" y="2974"/>
                    <a:pt x="1" y="2974"/>
                  </a:cubicBezTo>
                  <a:lnTo>
                    <a:pt x="68" y="3007"/>
                  </a:lnTo>
                  <a:cubicBezTo>
                    <a:pt x="68" y="3007"/>
                    <a:pt x="301" y="2874"/>
                    <a:pt x="601" y="2607"/>
                  </a:cubicBezTo>
                  <a:cubicBezTo>
                    <a:pt x="768" y="2507"/>
                    <a:pt x="902" y="2340"/>
                    <a:pt x="1068" y="2174"/>
                  </a:cubicBezTo>
                  <a:cubicBezTo>
                    <a:pt x="1168" y="2007"/>
                    <a:pt x="1335" y="1773"/>
                    <a:pt x="1469" y="1573"/>
                  </a:cubicBezTo>
                  <a:cubicBezTo>
                    <a:pt x="1769" y="1206"/>
                    <a:pt x="2069" y="773"/>
                    <a:pt x="2269" y="506"/>
                  </a:cubicBezTo>
                  <a:cubicBezTo>
                    <a:pt x="2469" y="205"/>
                    <a:pt x="2603" y="5"/>
                    <a:pt x="2603" y="5"/>
                  </a:cubicBezTo>
                  <a:cubicBezTo>
                    <a:pt x="2600" y="2"/>
                    <a:pt x="2595" y="0"/>
                    <a:pt x="2589"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1" name="Google Shape;2331;p45"/>
            <p:cNvSpPr/>
            <p:nvPr/>
          </p:nvSpPr>
          <p:spPr>
            <a:xfrm rot="2700000">
              <a:off x="7470553" y="873371"/>
              <a:ext cx="47072" cy="36232"/>
            </a:xfrm>
            <a:custGeom>
              <a:avLst/>
              <a:gdLst/>
              <a:ahLst/>
              <a:cxnLst/>
              <a:rect l="l" t="t" r="r" b="b"/>
              <a:pathLst>
                <a:path w="3170" h="2440" extrusionOk="0">
                  <a:moveTo>
                    <a:pt x="3157" y="0"/>
                  </a:moveTo>
                  <a:cubicBezTo>
                    <a:pt x="3100" y="0"/>
                    <a:pt x="2901" y="153"/>
                    <a:pt x="2535" y="305"/>
                  </a:cubicBezTo>
                  <a:cubicBezTo>
                    <a:pt x="2202" y="472"/>
                    <a:pt x="1835" y="772"/>
                    <a:pt x="1435" y="1072"/>
                  </a:cubicBezTo>
                  <a:cubicBezTo>
                    <a:pt x="1268" y="1239"/>
                    <a:pt x="1001" y="1339"/>
                    <a:pt x="834" y="1472"/>
                  </a:cubicBezTo>
                  <a:cubicBezTo>
                    <a:pt x="667" y="1606"/>
                    <a:pt x="501" y="1773"/>
                    <a:pt x="367" y="1906"/>
                  </a:cubicBezTo>
                  <a:cubicBezTo>
                    <a:pt x="134" y="2140"/>
                    <a:pt x="0" y="2406"/>
                    <a:pt x="0" y="2406"/>
                  </a:cubicBezTo>
                  <a:lnTo>
                    <a:pt x="34" y="2440"/>
                  </a:lnTo>
                  <a:cubicBezTo>
                    <a:pt x="34" y="2440"/>
                    <a:pt x="301" y="2340"/>
                    <a:pt x="634" y="2173"/>
                  </a:cubicBezTo>
                  <a:cubicBezTo>
                    <a:pt x="801" y="2106"/>
                    <a:pt x="1001" y="1973"/>
                    <a:pt x="1168" y="1839"/>
                  </a:cubicBezTo>
                  <a:cubicBezTo>
                    <a:pt x="1368" y="1673"/>
                    <a:pt x="1535" y="1506"/>
                    <a:pt x="1702" y="1339"/>
                  </a:cubicBezTo>
                  <a:cubicBezTo>
                    <a:pt x="2102" y="1005"/>
                    <a:pt x="2469" y="672"/>
                    <a:pt x="2702" y="438"/>
                  </a:cubicBezTo>
                  <a:cubicBezTo>
                    <a:pt x="3002" y="172"/>
                    <a:pt x="3169" y="5"/>
                    <a:pt x="3169" y="5"/>
                  </a:cubicBezTo>
                  <a:cubicBezTo>
                    <a:pt x="3166" y="2"/>
                    <a:pt x="3162" y="0"/>
                    <a:pt x="3157"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2" name="Google Shape;2332;p45"/>
            <p:cNvSpPr/>
            <p:nvPr/>
          </p:nvSpPr>
          <p:spPr>
            <a:xfrm rot="2700000">
              <a:off x="7459515" y="849611"/>
              <a:ext cx="53012" cy="25585"/>
            </a:xfrm>
            <a:custGeom>
              <a:avLst/>
              <a:gdLst/>
              <a:ahLst/>
              <a:cxnLst/>
              <a:rect l="l" t="t" r="r" b="b"/>
              <a:pathLst>
                <a:path w="3570" h="1723" extrusionOk="0">
                  <a:moveTo>
                    <a:pt x="3538" y="0"/>
                  </a:moveTo>
                  <a:cubicBezTo>
                    <a:pt x="3463" y="0"/>
                    <a:pt x="3263" y="84"/>
                    <a:pt x="3003" y="188"/>
                  </a:cubicBezTo>
                  <a:cubicBezTo>
                    <a:pt x="2636" y="322"/>
                    <a:pt x="2169" y="522"/>
                    <a:pt x="1702" y="689"/>
                  </a:cubicBezTo>
                  <a:cubicBezTo>
                    <a:pt x="1502" y="755"/>
                    <a:pt x="1235" y="855"/>
                    <a:pt x="1035" y="922"/>
                  </a:cubicBezTo>
                  <a:cubicBezTo>
                    <a:pt x="834" y="1056"/>
                    <a:pt x="668" y="1156"/>
                    <a:pt x="501" y="1256"/>
                  </a:cubicBezTo>
                  <a:cubicBezTo>
                    <a:pt x="167" y="1489"/>
                    <a:pt x="1" y="1689"/>
                    <a:pt x="1" y="1689"/>
                  </a:cubicBezTo>
                  <a:lnTo>
                    <a:pt x="34" y="1723"/>
                  </a:lnTo>
                  <a:cubicBezTo>
                    <a:pt x="34" y="1723"/>
                    <a:pt x="301" y="1723"/>
                    <a:pt x="668" y="1589"/>
                  </a:cubicBezTo>
                  <a:cubicBezTo>
                    <a:pt x="834" y="1556"/>
                    <a:pt x="1035" y="1489"/>
                    <a:pt x="1235" y="1389"/>
                  </a:cubicBezTo>
                  <a:lnTo>
                    <a:pt x="1869" y="1022"/>
                  </a:lnTo>
                  <a:cubicBezTo>
                    <a:pt x="2302" y="755"/>
                    <a:pt x="2702" y="555"/>
                    <a:pt x="3036" y="355"/>
                  </a:cubicBezTo>
                  <a:cubicBezTo>
                    <a:pt x="3370" y="155"/>
                    <a:pt x="3570" y="21"/>
                    <a:pt x="3570" y="21"/>
                  </a:cubicBezTo>
                  <a:cubicBezTo>
                    <a:pt x="3570" y="7"/>
                    <a:pt x="3559" y="0"/>
                    <a:pt x="3538"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3" name="Google Shape;2333;p45"/>
            <p:cNvSpPr/>
            <p:nvPr/>
          </p:nvSpPr>
          <p:spPr>
            <a:xfrm rot="2700000">
              <a:off x="7466037" y="825204"/>
              <a:ext cx="55982" cy="19156"/>
            </a:xfrm>
            <a:custGeom>
              <a:avLst/>
              <a:gdLst/>
              <a:ahLst/>
              <a:cxnLst/>
              <a:rect l="l" t="t" r="r" b="b"/>
              <a:pathLst>
                <a:path w="3770" h="1290" extrusionOk="0">
                  <a:moveTo>
                    <a:pt x="3770" y="0"/>
                  </a:moveTo>
                  <a:cubicBezTo>
                    <a:pt x="3770" y="0"/>
                    <a:pt x="3536" y="67"/>
                    <a:pt x="3136" y="167"/>
                  </a:cubicBezTo>
                  <a:cubicBezTo>
                    <a:pt x="2769" y="234"/>
                    <a:pt x="2302" y="367"/>
                    <a:pt x="1802" y="501"/>
                  </a:cubicBezTo>
                  <a:cubicBezTo>
                    <a:pt x="1568" y="534"/>
                    <a:pt x="1301" y="567"/>
                    <a:pt x="1101" y="668"/>
                  </a:cubicBezTo>
                  <a:cubicBezTo>
                    <a:pt x="901" y="734"/>
                    <a:pt x="701" y="834"/>
                    <a:pt x="534" y="901"/>
                  </a:cubicBezTo>
                  <a:cubicBezTo>
                    <a:pt x="201" y="1068"/>
                    <a:pt x="0" y="1235"/>
                    <a:pt x="0" y="1235"/>
                  </a:cubicBezTo>
                  <a:lnTo>
                    <a:pt x="0" y="1268"/>
                  </a:lnTo>
                  <a:cubicBezTo>
                    <a:pt x="0" y="1268"/>
                    <a:pt x="88" y="1290"/>
                    <a:pt x="237" y="1290"/>
                  </a:cubicBezTo>
                  <a:cubicBezTo>
                    <a:pt x="349" y="1290"/>
                    <a:pt x="496" y="1278"/>
                    <a:pt x="668" y="1235"/>
                  </a:cubicBezTo>
                  <a:cubicBezTo>
                    <a:pt x="868" y="1201"/>
                    <a:pt x="1068" y="1168"/>
                    <a:pt x="1268" y="1068"/>
                  </a:cubicBezTo>
                  <a:cubicBezTo>
                    <a:pt x="1502" y="1001"/>
                    <a:pt x="1702" y="868"/>
                    <a:pt x="1935" y="801"/>
                  </a:cubicBezTo>
                  <a:cubicBezTo>
                    <a:pt x="2402" y="567"/>
                    <a:pt x="2869" y="401"/>
                    <a:pt x="3203" y="234"/>
                  </a:cubicBezTo>
                  <a:cubicBezTo>
                    <a:pt x="3570" y="134"/>
                    <a:pt x="3770" y="0"/>
                    <a:pt x="3770"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4" name="Google Shape;2334;p45"/>
            <p:cNvSpPr/>
            <p:nvPr/>
          </p:nvSpPr>
          <p:spPr>
            <a:xfrm rot="2700000">
              <a:off x="7475352" y="799574"/>
              <a:ext cx="58951" cy="12399"/>
            </a:xfrm>
            <a:custGeom>
              <a:avLst/>
              <a:gdLst/>
              <a:ahLst/>
              <a:cxnLst/>
              <a:rect l="l" t="t" r="r" b="b"/>
              <a:pathLst>
                <a:path w="3970" h="835" extrusionOk="0">
                  <a:moveTo>
                    <a:pt x="3970" y="1"/>
                  </a:moveTo>
                  <a:cubicBezTo>
                    <a:pt x="3970" y="1"/>
                    <a:pt x="3703" y="1"/>
                    <a:pt x="3336" y="34"/>
                  </a:cubicBezTo>
                  <a:cubicBezTo>
                    <a:pt x="2969" y="67"/>
                    <a:pt x="2469" y="167"/>
                    <a:pt x="1968" y="201"/>
                  </a:cubicBezTo>
                  <a:cubicBezTo>
                    <a:pt x="1701" y="234"/>
                    <a:pt x="1468" y="234"/>
                    <a:pt x="1201" y="301"/>
                  </a:cubicBezTo>
                  <a:cubicBezTo>
                    <a:pt x="967" y="334"/>
                    <a:pt x="734" y="367"/>
                    <a:pt x="567" y="468"/>
                  </a:cubicBezTo>
                  <a:cubicBezTo>
                    <a:pt x="200" y="568"/>
                    <a:pt x="0" y="734"/>
                    <a:pt x="0" y="734"/>
                  </a:cubicBezTo>
                  <a:lnTo>
                    <a:pt x="0" y="801"/>
                  </a:lnTo>
                  <a:cubicBezTo>
                    <a:pt x="0" y="801"/>
                    <a:pt x="300" y="834"/>
                    <a:pt x="667" y="834"/>
                  </a:cubicBezTo>
                  <a:cubicBezTo>
                    <a:pt x="834" y="801"/>
                    <a:pt x="1034" y="801"/>
                    <a:pt x="1301" y="734"/>
                  </a:cubicBezTo>
                  <a:cubicBezTo>
                    <a:pt x="1501" y="668"/>
                    <a:pt x="1735" y="568"/>
                    <a:pt x="2002" y="534"/>
                  </a:cubicBezTo>
                  <a:cubicBezTo>
                    <a:pt x="2502" y="401"/>
                    <a:pt x="2969" y="301"/>
                    <a:pt x="3336" y="167"/>
                  </a:cubicBezTo>
                  <a:cubicBezTo>
                    <a:pt x="3703" y="67"/>
                    <a:pt x="3970" y="1"/>
                    <a:pt x="3970"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5" name="Google Shape;2335;p45"/>
            <p:cNvSpPr/>
            <p:nvPr/>
          </p:nvSpPr>
          <p:spPr>
            <a:xfrm rot="2700000">
              <a:off x="7540823" y="965011"/>
              <a:ext cx="25778" cy="52032"/>
            </a:xfrm>
            <a:custGeom>
              <a:avLst/>
              <a:gdLst/>
              <a:ahLst/>
              <a:cxnLst/>
              <a:rect l="l" t="t" r="r" b="b"/>
              <a:pathLst>
                <a:path w="1736" h="3504" extrusionOk="0">
                  <a:moveTo>
                    <a:pt x="1" y="1"/>
                  </a:moveTo>
                  <a:cubicBezTo>
                    <a:pt x="1" y="1"/>
                    <a:pt x="101" y="268"/>
                    <a:pt x="234" y="601"/>
                  </a:cubicBezTo>
                  <a:cubicBezTo>
                    <a:pt x="334" y="968"/>
                    <a:pt x="535" y="1402"/>
                    <a:pt x="668" y="1835"/>
                  </a:cubicBezTo>
                  <a:cubicBezTo>
                    <a:pt x="768" y="2102"/>
                    <a:pt x="868" y="2302"/>
                    <a:pt x="935" y="2503"/>
                  </a:cubicBezTo>
                  <a:cubicBezTo>
                    <a:pt x="1068" y="2736"/>
                    <a:pt x="1135" y="2903"/>
                    <a:pt x="1268" y="3070"/>
                  </a:cubicBezTo>
                  <a:cubicBezTo>
                    <a:pt x="1469" y="3336"/>
                    <a:pt x="1702" y="3503"/>
                    <a:pt x="1702" y="3503"/>
                  </a:cubicBezTo>
                  <a:lnTo>
                    <a:pt x="1735" y="3503"/>
                  </a:lnTo>
                  <a:cubicBezTo>
                    <a:pt x="1735" y="3503"/>
                    <a:pt x="1735" y="3236"/>
                    <a:pt x="1635" y="2903"/>
                  </a:cubicBezTo>
                  <a:cubicBezTo>
                    <a:pt x="1602" y="2736"/>
                    <a:pt x="1535" y="2503"/>
                    <a:pt x="1435" y="2302"/>
                  </a:cubicBezTo>
                  <a:lnTo>
                    <a:pt x="1068" y="1669"/>
                  </a:lnTo>
                  <a:cubicBezTo>
                    <a:pt x="801" y="1268"/>
                    <a:pt x="601" y="801"/>
                    <a:pt x="401" y="501"/>
                  </a:cubicBezTo>
                  <a:cubicBezTo>
                    <a:pt x="201" y="234"/>
                    <a:pt x="68" y="1"/>
                    <a:pt x="68"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6" name="Google Shape;2336;p45"/>
            <p:cNvSpPr/>
            <p:nvPr/>
          </p:nvSpPr>
          <p:spPr>
            <a:xfrm rot="2700000">
              <a:off x="7556225" y="979025"/>
              <a:ext cx="38163" cy="44607"/>
            </a:xfrm>
            <a:custGeom>
              <a:avLst/>
              <a:gdLst/>
              <a:ahLst/>
              <a:cxnLst/>
              <a:rect l="l" t="t" r="r" b="b"/>
              <a:pathLst>
                <a:path w="2570" h="3004" extrusionOk="0">
                  <a:moveTo>
                    <a:pt x="34" y="1"/>
                  </a:moveTo>
                  <a:cubicBezTo>
                    <a:pt x="1" y="34"/>
                    <a:pt x="134" y="234"/>
                    <a:pt x="334" y="501"/>
                  </a:cubicBezTo>
                  <a:cubicBezTo>
                    <a:pt x="534" y="768"/>
                    <a:pt x="834" y="1202"/>
                    <a:pt x="1135" y="1569"/>
                  </a:cubicBezTo>
                  <a:cubicBezTo>
                    <a:pt x="1235" y="1769"/>
                    <a:pt x="1402" y="2002"/>
                    <a:pt x="1535" y="2169"/>
                  </a:cubicBezTo>
                  <a:cubicBezTo>
                    <a:pt x="1702" y="2369"/>
                    <a:pt x="1869" y="2469"/>
                    <a:pt x="2002" y="2603"/>
                  </a:cubicBezTo>
                  <a:cubicBezTo>
                    <a:pt x="2302" y="2870"/>
                    <a:pt x="2536" y="3003"/>
                    <a:pt x="2536" y="3003"/>
                  </a:cubicBezTo>
                  <a:lnTo>
                    <a:pt x="2569" y="2936"/>
                  </a:lnTo>
                  <a:cubicBezTo>
                    <a:pt x="2569" y="2936"/>
                    <a:pt x="2536" y="2703"/>
                    <a:pt x="2336" y="2369"/>
                  </a:cubicBezTo>
                  <a:cubicBezTo>
                    <a:pt x="2202" y="2203"/>
                    <a:pt x="2135" y="2036"/>
                    <a:pt x="1969" y="1869"/>
                  </a:cubicBezTo>
                  <a:cubicBezTo>
                    <a:pt x="1835" y="1702"/>
                    <a:pt x="1635" y="1535"/>
                    <a:pt x="1468" y="1369"/>
                  </a:cubicBezTo>
                  <a:lnTo>
                    <a:pt x="501" y="401"/>
                  </a:lnTo>
                  <a:cubicBezTo>
                    <a:pt x="201" y="168"/>
                    <a:pt x="34" y="1"/>
                    <a:pt x="34"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7" name="Google Shape;2337;p45"/>
            <p:cNvSpPr/>
            <p:nvPr/>
          </p:nvSpPr>
          <p:spPr>
            <a:xfrm rot="2700000">
              <a:off x="7584816" y="994101"/>
              <a:ext cx="45572" cy="36663"/>
            </a:xfrm>
            <a:custGeom>
              <a:avLst/>
              <a:gdLst/>
              <a:ahLst/>
              <a:cxnLst/>
              <a:rect l="l" t="t" r="r" b="b"/>
              <a:pathLst>
                <a:path w="3069" h="2469" extrusionOk="0">
                  <a:moveTo>
                    <a:pt x="33" y="0"/>
                  </a:moveTo>
                  <a:lnTo>
                    <a:pt x="33" y="0"/>
                  </a:lnTo>
                  <a:cubicBezTo>
                    <a:pt x="0" y="34"/>
                    <a:pt x="167" y="201"/>
                    <a:pt x="367" y="467"/>
                  </a:cubicBezTo>
                  <a:cubicBezTo>
                    <a:pt x="634" y="701"/>
                    <a:pt x="967" y="1034"/>
                    <a:pt x="1368" y="1368"/>
                  </a:cubicBezTo>
                  <a:cubicBezTo>
                    <a:pt x="1568" y="1535"/>
                    <a:pt x="1735" y="1702"/>
                    <a:pt x="1901" y="1868"/>
                  </a:cubicBezTo>
                  <a:cubicBezTo>
                    <a:pt x="2102" y="2002"/>
                    <a:pt x="2268" y="2135"/>
                    <a:pt x="2435" y="2202"/>
                  </a:cubicBezTo>
                  <a:cubicBezTo>
                    <a:pt x="2769" y="2369"/>
                    <a:pt x="3036" y="2469"/>
                    <a:pt x="3036" y="2469"/>
                  </a:cubicBezTo>
                  <a:lnTo>
                    <a:pt x="3069" y="2435"/>
                  </a:lnTo>
                  <a:cubicBezTo>
                    <a:pt x="3069" y="2435"/>
                    <a:pt x="2936" y="2202"/>
                    <a:pt x="2702" y="1935"/>
                  </a:cubicBezTo>
                  <a:cubicBezTo>
                    <a:pt x="2569" y="1802"/>
                    <a:pt x="2402" y="1635"/>
                    <a:pt x="2235" y="1501"/>
                  </a:cubicBezTo>
                  <a:cubicBezTo>
                    <a:pt x="2068" y="1335"/>
                    <a:pt x="1868" y="1201"/>
                    <a:pt x="1668" y="1101"/>
                  </a:cubicBezTo>
                  <a:cubicBezTo>
                    <a:pt x="1234" y="834"/>
                    <a:pt x="867" y="534"/>
                    <a:pt x="534" y="334"/>
                  </a:cubicBezTo>
                  <a:cubicBezTo>
                    <a:pt x="234" y="134"/>
                    <a:pt x="34" y="0"/>
                    <a:pt x="33"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8" name="Google Shape;2338;p45"/>
            <p:cNvSpPr/>
            <p:nvPr/>
          </p:nvSpPr>
          <p:spPr>
            <a:xfrm rot="2700000">
              <a:off x="7613018" y="1002534"/>
              <a:ext cx="53502" cy="26268"/>
            </a:xfrm>
            <a:custGeom>
              <a:avLst/>
              <a:gdLst/>
              <a:ahLst/>
              <a:cxnLst/>
              <a:rect l="l" t="t" r="r" b="b"/>
              <a:pathLst>
                <a:path w="3603" h="1769" extrusionOk="0">
                  <a:moveTo>
                    <a:pt x="0" y="1"/>
                  </a:moveTo>
                  <a:cubicBezTo>
                    <a:pt x="0" y="67"/>
                    <a:pt x="234" y="201"/>
                    <a:pt x="567" y="401"/>
                  </a:cubicBezTo>
                  <a:cubicBezTo>
                    <a:pt x="834" y="568"/>
                    <a:pt x="1301" y="801"/>
                    <a:pt x="1735" y="1068"/>
                  </a:cubicBezTo>
                  <a:lnTo>
                    <a:pt x="2335" y="1435"/>
                  </a:lnTo>
                  <a:cubicBezTo>
                    <a:pt x="2569" y="1502"/>
                    <a:pt x="2769" y="1602"/>
                    <a:pt x="2936" y="1635"/>
                  </a:cubicBezTo>
                  <a:cubicBezTo>
                    <a:pt x="3269" y="1769"/>
                    <a:pt x="3569" y="1769"/>
                    <a:pt x="3569" y="1769"/>
                  </a:cubicBezTo>
                  <a:lnTo>
                    <a:pt x="3603" y="1735"/>
                  </a:lnTo>
                  <a:cubicBezTo>
                    <a:pt x="3603" y="1735"/>
                    <a:pt x="3403" y="1502"/>
                    <a:pt x="3102" y="1302"/>
                  </a:cubicBezTo>
                  <a:cubicBezTo>
                    <a:pt x="2936" y="1168"/>
                    <a:pt x="2769" y="1068"/>
                    <a:pt x="2569" y="968"/>
                  </a:cubicBezTo>
                  <a:cubicBezTo>
                    <a:pt x="2335" y="901"/>
                    <a:pt x="2135" y="801"/>
                    <a:pt x="1902" y="735"/>
                  </a:cubicBezTo>
                  <a:cubicBezTo>
                    <a:pt x="1435" y="568"/>
                    <a:pt x="934" y="368"/>
                    <a:pt x="601" y="234"/>
                  </a:cubicBezTo>
                  <a:cubicBezTo>
                    <a:pt x="267" y="101"/>
                    <a:pt x="0" y="1"/>
                    <a:pt x="0"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9" name="Google Shape;2339;p45"/>
            <p:cNvSpPr/>
            <p:nvPr/>
          </p:nvSpPr>
          <p:spPr>
            <a:xfrm rot="2700000">
              <a:off x="7639375" y="998026"/>
              <a:ext cx="56472" cy="18829"/>
            </a:xfrm>
            <a:custGeom>
              <a:avLst/>
              <a:gdLst/>
              <a:ahLst/>
              <a:cxnLst/>
              <a:rect l="l" t="t" r="r" b="b"/>
              <a:pathLst>
                <a:path w="3803" h="1268" extrusionOk="0">
                  <a:moveTo>
                    <a:pt x="0" y="0"/>
                  </a:moveTo>
                  <a:cubicBezTo>
                    <a:pt x="0" y="0"/>
                    <a:pt x="267" y="67"/>
                    <a:pt x="601" y="234"/>
                  </a:cubicBezTo>
                  <a:cubicBezTo>
                    <a:pt x="934" y="400"/>
                    <a:pt x="1368" y="567"/>
                    <a:pt x="1835" y="767"/>
                  </a:cubicBezTo>
                  <a:cubicBezTo>
                    <a:pt x="2035" y="867"/>
                    <a:pt x="2302" y="1001"/>
                    <a:pt x="2502" y="1067"/>
                  </a:cubicBezTo>
                  <a:cubicBezTo>
                    <a:pt x="2702" y="1168"/>
                    <a:pt x="2936" y="1201"/>
                    <a:pt x="3136" y="1234"/>
                  </a:cubicBezTo>
                  <a:cubicBezTo>
                    <a:pt x="3503" y="1268"/>
                    <a:pt x="3803" y="1268"/>
                    <a:pt x="3803" y="1268"/>
                  </a:cubicBezTo>
                  <a:lnTo>
                    <a:pt x="3803" y="1234"/>
                  </a:lnTo>
                  <a:cubicBezTo>
                    <a:pt x="3803" y="1234"/>
                    <a:pt x="3603" y="1067"/>
                    <a:pt x="3269" y="901"/>
                  </a:cubicBezTo>
                  <a:cubicBezTo>
                    <a:pt x="3102" y="834"/>
                    <a:pt x="2902" y="734"/>
                    <a:pt x="2669" y="667"/>
                  </a:cubicBezTo>
                  <a:cubicBezTo>
                    <a:pt x="2469" y="600"/>
                    <a:pt x="2235" y="567"/>
                    <a:pt x="1968" y="500"/>
                  </a:cubicBezTo>
                  <a:cubicBezTo>
                    <a:pt x="1468" y="367"/>
                    <a:pt x="1001" y="234"/>
                    <a:pt x="634" y="167"/>
                  </a:cubicBezTo>
                  <a:cubicBezTo>
                    <a:pt x="267" y="33"/>
                    <a:pt x="0" y="0"/>
                    <a:pt x="0"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40" name="Google Shape;2340;p45"/>
            <p:cNvSpPr/>
            <p:nvPr/>
          </p:nvSpPr>
          <p:spPr>
            <a:xfrm rot="2700000">
              <a:off x="7672668" y="995490"/>
              <a:ext cx="58966" cy="12399"/>
            </a:xfrm>
            <a:custGeom>
              <a:avLst/>
              <a:gdLst/>
              <a:ahLst/>
              <a:cxnLst/>
              <a:rect l="l" t="t" r="r" b="b"/>
              <a:pathLst>
                <a:path w="3971" h="835" extrusionOk="0">
                  <a:moveTo>
                    <a:pt x="34" y="1"/>
                  </a:moveTo>
                  <a:lnTo>
                    <a:pt x="1" y="34"/>
                  </a:lnTo>
                  <a:cubicBezTo>
                    <a:pt x="1" y="34"/>
                    <a:pt x="48" y="34"/>
                    <a:pt x="129" y="37"/>
                  </a:cubicBezTo>
                  <a:lnTo>
                    <a:pt x="129" y="37"/>
                  </a:lnTo>
                  <a:cubicBezTo>
                    <a:pt x="68" y="15"/>
                    <a:pt x="34" y="1"/>
                    <a:pt x="34" y="1"/>
                  </a:cubicBezTo>
                  <a:close/>
                  <a:moveTo>
                    <a:pt x="129" y="37"/>
                  </a:moveTo>
                  <a:cubicBezTo>
                    <a:pt x="230" y="72"/>
                    <a:pt x="407" y="126"/>
                    <a:pt x="635" y="168"/>
                  </a:cubicBezTo>
                  <a:cubicBezTo>
                    <a:pt x="1001" y="301"/>
                    <a:pt x="1468" y="434"/>
                    <a:pt x="1969" y="568"/>
                  </a:cubicBezTo>
                  <a:cubicBezTo>
                    <a:pt x="2202" y="635"/>
                    <a:pt x="2402" y="735"/>
                    <a:pt x="2669" y="768"/>
                  </a:cubicBezTo>
                  <a:cubicBezTo>
                    <a:pt x="2869" y="801"/>
                    <a:pt x="3103" y="835"/>
                    <a:pt x="3303" y="835"/>
                  </a:cubicBezTo>
                  <a:cubicBezTo>
                    <a:pt x="3703" y="835"/>
                    <a:pt x="3970" y="801"/>
                    <a:pt x="3970" y="801"/>
                  </a:cubicBezTo>
                  <a:lnTo>
                    <a:pt x="3970" y="768"/>
                  </a:lnTo>
                  <a:cubicBezTo>
                    <a:pt x="3970" y="768"/>
                    <a:pt x="3770" y="601"/>
                    <a:pt x="3370" y="468"/>
                  </a:cubicBezTo>
                  <a:cubicBezTo>
                    <a:pt x="3203" y="434"/>
                    <a:pt x="3003" y="334"/>
                    <a:pt x="2769" y="301"/>
                  </a:cubicBezTo>
                  <a:cubicBezTo>
                    <a:pt x="2503" y="268"/>
                    <a:pt x="2269" y="268"/>
                    <a:pt x="2002" y="234"/>
                  </a:cubicBezTo>
                  <a:cubicBezTo>
                    <a:pt x="1502" y="134"/>
                    <a:pt x="1001" y="101"/>
                    <a:pt x="635" y="68"/>
                  </a:cubicBezTo>
                  <a:cubicBezTo>
                    <a:pt x="421" y="48"/>
                    <a:pt x="242" y="40"/>
                    <a:pt x="129" y="37"/>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41" name="Google Shape;2341;p45"/>
            <p:cNvSpPr/>
            <p:nvPr/>
          </p:nvSpPr>
          <p:spPr>
            <a:xfrm rot="-8100000">
              <a:off x="7769929" y="630243"/>
              <a:ext cx="63049" cy="159841"/>
            </a:xfrm>
            <a:custGeom>
              <a:avLst/>
              <a:gdLst/>
              <a:ahLst/>
              <a:cxnLst/>
              <a:rect l="l" t="t" r="r" b="b"/>
              <a:pathLst>
                <a:path w="3737" h="9474" extrusionOk="0">
                  <a:moveTo>
                    <a:pt x="1868" y="0"/>
                  </a:moveTo>
                  <a:cubicBezTo>
                    <a:pt x="1101" y="0"/>
                    <a:pt x="434" y="400"/>
                    <a:pt x="0" y="1068"/>
                  </a:cubicBezTo>
                  <a:cubicBezTo>
                    <a:pt x="1001" y="3703"/>
                    <a:pt x="1701" y="6538"/>
                    <a:pt x="1868" y="9474"/>
                  </a:cubicBezTo>
                  <a:cubicBezTo>
                    <a:pt x="2035" y="6538"/>
                    <a:pt x="2735" y="3703"/>
                    <a:pt x="3736" y="1068"/>
                  </a:cubicBezTo>
                  <a:cubicBezTo>
                    <a:pt x="3336" y="400"/>
                    <a:pt x="2669" y="0"/>
                    <a:pt x="1868"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342" name="Google Shape;2342;p45"/>
          <p:cNvGrpSpPr/>
          <p:nvPr/>
        </p:nvGrpSpPr>
        <p:grpSpPr>
          <a:xfrm rot="2700000">
            <a:off x="5328863" y="655234"/>
            <a:ext cx="680901" cy="496156"/>
            <a:chOff x="3880914" y="3359134"/>
            <a:chExt cx="968363" cy="705622"/>
          </a:xfrm>
        </p:grpSpPr>
        <p:sp>
          <p:nvSpPr>
            <p:cNvPr id="2343" name="Google Shape;2343;p45"/>
            <p:cNvSpPr/>
            <p:nvPr/>
          </p:nvSpPr>
          <p:spPr>
            <a:xfrm>
              <a:off x="4364814" y="3503505"/>
              <a:ext cx="97917" cy="225333"/>
            </a:xfrm>
            <a:custGeom>
              <a:avLst/>
              <a:gdLst/>
              <a:ahLst/>
              <a:cxnLst/>
              <a:rect l="l" t="t" r="r" b="b"/>
              <a:pathLst>
                <a:path w="3303" h="10408" extrusionOk="0">
                  <a:moveTo>
                    <a:pt x="0" y="0"/>
                  </a:moveTo>
                  <a:lnTo>
                    <a:pt x="0" y="0"/>
                  </a:lnTo>
                  <a:cubicBezTo>
                    <a:pt x="100" y="668"/>
                    <a:pt x="167" y="1368"/>
                    <a:pt x="267" y="2069"/>
                  </a:cubicBezTo>
                  <a:cubicBezTo>
                    <a:pt x="768" y="5071"/>
                    <a:pt x="1768" y="7906"/>
                    <a:pt x="3303" y="10408"/>
                  </a:cubicBezTo>
                  <a:cubicBezTo>
                    <a:pt x="2802" y="6572"/>
                    <a:pt x="1668" y="3069"/>
                    <a:pt x="0"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44" name="Google Shape;2344;p45"/>
            <p:cNvSpPr/>
            <p:nvPr/>
          </p:nvSpPr>
          <p:spPr>
            <a:xfrm>
              <a:off x="3880914" y="3458214"/>
              <a:ext cx="483916" cy="45855"/>
            </a:xfrm>
            <a:custGeom>
              <a:avLst/>
              <a:gdLst/>
              <a:ahLst/>
              <a:cxnLst/>
              <a:rect l="l" t="t" r="r" b="b"/>
              <a:pathLst>
                <a:path w="29222" h="2769" extrusionOk="0">
                  <a:moveTo>
                    <a:pt x="14644" y="0"/>
                  </a:moveTo>
                  <a:cubicBezTo>
                    <a:pt x="9207" y="0"/>
                    <a:pt x="4170" y="1001"/>
                    <a:pt x="1" y="2769"/>
                  </a:cubicBezTo>
                  <a:lnTo>
                    <a:pt x="29221" y="2769"/>
                  </a:lnTo>
                  <a:cubicBezTo>
                    <a:pt x="25052" y="1001"/>
                    <a:pt x="20048" y="0"/>
                    <a:pt x="14644"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45" name="Google Shape;2345;p45"/>
            <p:cNvSpPr/>
            <p:nvPr/>
          </p:nvSpPr>
          <p:spPr>
            <a:xfrm>
              <a:off x="4364814" y="3457651"/>
              <a:ext cx="483353" cy="45871"/>
            </a:xfrm>
            <a:custGeom>
              <a:avLst/>
              <a:gdLst/>
              <a:ahLst/>
              <a:cxnLst/>
              <a:rect l="l" t="t" r="r" b="b"/>
              <a:pathLst>
                <a:path w="29188" h="2770" extrusionOk="0">
                  <a:moveTo>
                    <a:pt x="14611" y="1"/>
                  </a:moveTo>
                  <a:cubicBezTo>
                    <a:pt x="9240" y="1"/>
                    <a:pt x="4170" y="1035"/>
                    <a:pt x="0" y="2769"/>
                  </a:cubicBezTo>
                  <a:lnTo>
                    <a:pt x="29188" y="2769"/>
                  </a:lnTo>
                  <a:cubicBezTo>
                    <a:pt x="25018" y="1001"/>
                    <a:pt x="20015" y="1"/>
                    <a:pt x="1461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46" name="Google Shape;2346;p45"/>
            <p:cNvSpPr/>
            <p:nvPr/>
          </p:nvSpPr>
          <p:spPr>
            <a:xfrm>
              <a:off x="3881460" y="3503505"/>
              <a:ext cx="483916" cy="45308"/>
            </a:xfrm>
            <a:custGeom>
              <a:avLst/>
              <a:gdLst/>
              <a:ahLst/>
              <a:cxnLst/>
              <a:rect l="l" t="t" r="r" b="b"/>
              <a:pathLst>
                <a:path w="29222" h="2736" extrusionOk="0">
                  <a:moveTo>
                    <a:pt x="1" y="0"/>
                  </a:moveTo>
                  <a:cubicBezTo>
                    <a:pt x="4171" y="1735"/>
                    <a:pt x="9174" y="2736"/>
                    <a:pt x="14611" y="2736"/>
                  </a:cubicBezTo>
                  <a:cubicBezTo>
                    <a:pt x="16646" y="2736"/>
                    <a:pt x="18648" y="2602"/>
                    <a:pt x="20616" y="2269"/>
                  </a:cubicBezTo>
                  <a:cubicBezTo>
                    <a:pt x="23284" y="1001"/>
                    <a:pt x="26186" y="234"/>
                    <a:pt x="29222"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47" name="Google Shape;2347;p45"/>
            <p:cNvSpPr/>
            <p:nvPr/>
          </p:nvSpPr>
          <p:spPr>
            <a:xfrm>
              <a:off x="4364814" y="3503505"/>
              <a:ext cx="483916" cy="45308"/>
            </a:xfrm>
            <a:custGeom>
              <a:avLst/>
              <a:gdLst/>
              <a:ahLst/>
              <a:cxnLst/>
              <a:rect l="l" t="t" r="r" b="b"/>
              <a:pathLst>
                <a:path w="29222" h="2736" extrusionOk="0">
                  <a:moveTo>
                    <a:pt x="0" y="0"/>
                  </a:moveTo>
                  <a:cubicBezTo>
                    <a:pt x="3069" y="234"/>
                    <a:pt x="5971" y="1034"/>
                    <a:pt x="8640" y="2335"/>
                  </a:cubicBezTo>
                  <a:cubicBezTo>
                    <a:pt x="10541" y="2602"/>
                    <a:pt x="12543" y="2736"/>
                    <a:pt x="14644" y="2736"/>
                  </a:cubicBezTo>
                  <a:cubicBezTo>
                    <a:pt x="20015" y="2736"/>
                    <a:pt x="25052" y="1702"/>
                    <a:pt x="29221"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48" name="Google Shape;2348;p45"/>
            <p:cNvSpPr/>
            <p:nvPr/>
          </p:nvSpPr>
          <p:spPr>
            <a:xfrm>
              <a:off x="4365923" y="3410703"/>
              <a:ext cx="483353" cy="93365"/>
            </a:xfrm>
            <a:custGeom>
              <a:avLst/>
              <a:gdLst/>
              <a:ahLst/>
              <a:cxnLst/>
              <a:rect l="l" t="t" r="r" b="b"/>
              <a:pathLst>
                <a:path w="29188" h="5638" extrusionOk="0">
                  <a:moveTo>
                    <a:pt x="14577" y="0"/>
                  </a:moveTo>
                  <a:cubicBezTo>
                    <a:pt x="10674" y="0"/>
                    <a:pt x="7005" y="1101"/>
                    <a:pt x="3669" y="3002"/>
                  </a:cubicBezTo>
                  <a:cubicBezTo>
                    <a:pt x="2368" y="3770"/>
                    <a:pt x="1101" y="4637"/>
                    <a:pt x="0" y="5638"/>
                  </a:cubicBezTo>
                  <a:cubicBezTo>
                    <a:pt x="4170" y="3870"/>
                    <a:pt x="9173" y="2869"/>
                    <a:pt x="14577" y="2869"/>
                  </a:cubicBezTo>
                  <a:cubicBezTo>
                    <a:pt x="19948" y="2869"/>
                    <a:pt x="25018" y="3936"/>
                    <a:pt x="29188" y="5638"/>
                  </a:cubicBezTo>
                  <a:cubicBezTo>
                    <a:pt x="25018" y="2068"/>
                    <a:pt x="20014" y="0"/>
                    <a:pt x="14577"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49" name="Google Shape;2349;p45"/>
            <p:cNvSpPr/>
            <p:nvPr/>
          </p:nvSpPr>
          <p:spPr>
            <a:xfrm>
              <a:off x="4508438" y="3503505"/>
              <a:ext cx="340838" cy="92819"/>
            </a:xfrm>
            <a:custGeom>
              <a:avLst/>
              <a:gdLst/>
              <a:ahLst/>
              <a:cxnLst/>
              <a:rect l="l" t="t" r="r" b="b"/>
              <a:pathLst>
                <a:path w="20582" h="5605" extrusionOk="0">
                  <a:moveTo>
                    <a:pt x="20582" y="0"/>
                  </a:moveTo>
                  <a:cubicBezTo>
                    <a:pt x="16412" y="1735"/>
                    <a:pt x="11408" y="2736"/>
                    <a:pt x="5971" y="2736"/>
                  </a:cubicBezTo>
                  <a:cubicBezTo>
                    <a:pt x="3903" y="2736"/>
                    <a:pt x="1902" y="2602"/>
                    <a:pt x="0" y="2335"/>
                  </a:cubicBezTo>
                  <a:lnTo>
                    <a:pt x="0" y="2335"/>
                  </a:lnTo>
                  <a:cubicBezTo>
                    <a:pt x="1768" y="3169"/>
                    <a:pt x="3403" y="4237"/>
                    <a:pt x="4837" y="5571"/>
                  </a:cubicBezTo>
                  <a:cubicBezTo>
                    <a:pt x="5237" y="5604"/>
                    <a:pt x="5604" y="5604"/>
                    <a:pt x="5971" y="5604"/>
                  </a:cubicBezTo>
                  <a:cubicBezTo>
                    <a:pt x="11342" y="5604"/>
                    <a:pt x="16412" y="3536"/>
                    <a:pt x="20582"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0" name="Google Shape;2350;p45"/>
            <p:cNvSpPr/>
            <p:nvPr/>
          </p:nvSpPr>
          <p:spPr>
            <a:xfrm>
              <a:off x="4364814" y="3503505"/>
              <a:ext cx="342494" cy="342494"/>
            </a:xfrm>
            <a:custGeom>
              <a:avLst/>
              <a:gdLst/>
              <a:ahLst/>
              <a:cxnLst/>
              <a:rect l="l" t="t" r="r" b="b"/>
              <a:pathLst>
                <a:path w="20682" h="20682" extrusionOk="0">
                  <a:moveTo>
                    <a:pt x="0" y="0"/>
                  </a:moveTo>
                  <a:lnTo>
                    <a:pt x="20682" y="20682"/>
                  </a:lnTo>
                  <a:cubicBezTo>
                    <a:pt x="20248" y="15211"/>
                    <a:pt x="18147" y="10208"/>
                    <a:pt x="14311" y="6372"/>
                  </a:cubicBezTo>
                  <a:cubicBezTo>
                    <a:pt x="14010" y="6071"/>
                    <a:pt x="13777" y="5838"/>
                    <a:pt x="13477" y="5571"/>
                  </a:cubicBezTo>
                  <a:cubicBezTo>
                    <a:pt x="8506" y="5271"/>
                    <a:pt x="3903" y="3269"/>
                    <a:pt x="0"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1" name="Google Shape;2351;p45"/>
            <p:cNvSpPr/>
            <p:nvPr/>
          </p:nvSpPr>
          <p:spPr>
            <a:xfrm>
              <a:off x="4364814" y="3503505"/>
              <a:ext cx="342494" cy="342494"/>
            </a:xfrm>
            <a:custGeom>
              <a:avLst/>
              <a:gdLst/>
              <a:ahLst/>
              <a:cxnLst/>
              <a:rect l="l" t="t" r="r" b="b"/>
              <a:pathLst>
                <a:path w="20682" h="20682" extrusionOk="0">
                  <a:moveTo>
                    <a:pt x="0" y="0"/>
                  </a:moveTo>
                  <a:cubicBezTo>
                    <a:pt x="3303" y="3870"/>
                    <a:pt x="5304" y="8506"/>
                    <a:pt x="5604" y="13443"/>
                  </a:cubicBezTo>
                  <a:cubicBezTo>
                    <a:pt x="5838" y="13744"/>
                    <a:pt x="6138" y="14044"/>
                    <a:pt x="6405" y="14277"/>
                  </a:cubicBezTo>
                  <a:cubicBezTo>
                    <a:pt x="10241" y="18113"/>
                    <a:pt x="15245" y="20215"/>
                    <a:pt x="20682" y="20682"/>
                  </a:cubicBezTo>
                  <a:lnTo>
                    <a:pt x="0"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2" name="Google Shape;2352;p45"/>
            <p:cNvSpPr/>
            <p:nvPr/>
          </p:nvSpPr>
          <p:spPr>
            <a:xfrm>
              <a:off x="4364814" y="3506519"/>
              <a:ext cx="232141" cy="96006"/>
            </a:xfrm>
            <a:custGeom>
              <a:avLst/>
              <a:gdLst/>
              <a:ahLst/>
              <a:cxnLst/>
              <a:rect l="l" t="t" r="r" b="b"/>
              <a:pathLst>
                <a:path w="13477" h="5572" extrusionOk="0">
                  <a:moveTo>
                    <a:pt x="0" y="0"/>
                  </a:moveTo>
                  <a:lnTo>
                    <a:pt x="0" y="0"/>
                  </a:lnTo>
                  <a:cubicBezTo>
                    <a:pt x="3903" y="3269"/>
                    <a:pt x="8506" y="5338"/>
                    <a:pt x="13477" y="5571"/>
                  </a:cubicBezTo>
                  <a:cubicBezTo>
                    <a:pt x="12009" y="4270"/>
                    <a:pt x="10408" y="3203"/>
                    <a:pt x="8640" y="2335"/>
                  </a:cubicBezTo>
                  <a:cubicBezTo>
                    <a:pt x="5504" y="1868"/>
                    <a:pt x="2602" y="1068"/>
                    <a:pt x="0"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3" name="Google Shape;2353;p45"/>
            <p:cNvSpPr/>
            <p:nvPr/>
          </p:nvSpPr>
          <p:spPr>
            <a:xfrm>
              <a:off x="4400169" y="3360062"/>
              <a:ext cx="66853" cy="37989"/>
            </a:xfrm>
            <a:custGeom>
              <a:avLst/>
              <a:gdLst/>
              <a:ahLst/>
              <a:cxnLst/>
              <a:rect l="l" t="t" r="r" b="b"/>
              <a:pathLst>
                <a:path w="4037" h="2294" extrusionOk="0">
                  <a:moveTo>
                    <a:pt x="3051" y="0"/>
                  </a:moveTo>
                  <a:cubicBezTo>
                    <a:pt x="1348" y="0"/>
                    <a:pt x="402" y="1300"/>
                    <a:pt x="0" y="2227"/>
                  </a:cubicBezTo>
                  <a:cubicBezTo>
                    <a:pt x="34" y="2227"/>
                    <a:pt x="100" y="2260"/>
                    <a:pt x="134" y="2294"/>
                  </a:cubicBezTo>
                  <a:cubicBezTo>
                    <a:pt x="968" y="1341"/>
                    <a:pt x="2312" y="1205"/>
                    <a:pt x="3012" y="1205"/>
                  </a:cubicBezTo>
                  <a:cubicBezTo>
                    <a:pt x="3292" y="1205"/>
                    <a:pt x="3469" y="1226"/>
                    <a:pt x="3469" y="1226"/>
                  </a:cubicBezTo>
                  <a:cubicBezTo>
                    <a:pt x="3770" y="1193"/>
                    <a:pt x="3970" y="959"/>
                    <a:pt x="4003" y="659"/>
                  </a:cubicBezTo>
                  <a:cubicBezTo>
                    <a:pt x="4036" y="359"/>
                    <a:pt x="3803" y="59"/>
                    <a:pt x="3469" y="25"/>
                  </a:cubicBezTo>
                  <a:cubicBezTo>
                    <a:pt x="3325" y="8"/>
                    <a:pt x="3185" y="0"/>
                    <a:pt x="305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4" name="Google Shape;2354;p45"/>
            <p:cNvSpPr/>
            <p:nvPr/>
          </p:nvSpPr>
          <p:spPr>
            <a:xfrm>
              <a:off x="4402935" y="3378941"/>
              <a:ext cx="55244" cy="31216"/>
            </a:xfrm>
            <a:custGeom>
              <a:avLst/>
              <a:gdLst/>
              <a:ahLst/>
              <a:cxnLst/>
              <a:rect l="l" t="t" r="r" b="b"/>
              <a:pathLst>
                <a:path w="3336" h="1885" extrusionOk="0">
                  <a:moveTo>
                    <a:pt x="2940" y="1"/>
                  </a:moveTo>
                  <a:cubicBezTo>
                    <a:pt x="2260" y="1"/>
                    <a:pt x="859" y="127"/>
                    <a:pt x="0" y="1084"/>
                  </a:cubicBezTo>
                  <a:cubicBezTo>
                    <a:pt x="300" y="1285"/>
                    <a:pt x="600" y="1585"/>
                    <a:pt x="801" y="1885"/>
                  </a:cubicBezTo>
                  <a:lnTo>
                    <a:pt x="934" y="1618"/>
                  </a:lnTo>
                  <a:cubicBezTo>
                    <a:pt x="966" y="1555"/>
                    <a:pt x="1444" y="1"/>
                    <a:pt x="2935" y="1"/>
                  </a:cubicBezTo>
                  <a:cubicBezTo>
                    <a:pt x="3020" y="1"/>
                    <a:pt x="3110" y="6"/>
                    <a:pt x="3202" y="17"/>
                  </a:cubicBezTo>
                  <a:lnTo>
                    <a:pt x="3336" y="17"/>
                  </a:lnTo>
                  <a:cubicBezTo>
                    <a:pt x="3336" y="17"/>
                    <a:pt x="3184" y="1"/>
                    <a:pt x="29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5" name="Google Shape;2355;p45"/>
            <p:cNvSpPr/>
            <p:nvPr/>
          </p:nvSpPr>
          <p:spPr>
            <a:xfrm>
              <a:off x="4364814" y="3675299"/>
              <a:ext cx="93365" cy="311560"/>
            </a:xfrm>
            <a:custGeom>
              <a:avLst/>
              <a:gdLst/>
              <a:ahLst/>
              <a:cxnLst/>
              <a:rect l="l" t="t" r="r" b="b"/>
              <a:pathLst>
                <a:path w="5638" h="18814" extrusionOk="0">
                  <a:moveTo>
                    <a:pt x="3303" y="0"/>
                  </a:moveTo>
                  <a:cubicBezTo>
                    <a:pt x="3470" y="1368"/>
                    <a:pt x="3570" y="2802"/>
                    <a:pt x="3570" y="4203"/>
                  </a:cubicBezTo>
                  <a:cubicBezTo>
                    <a:pt x="3570" y="9574"/>
                    <a:pt x="2269" y="14644"/>
                    <a:pt x="0" y="18814"/>
                  </a:cubicBezTo>
                  <a:cubicBezTo>
                    <a:pt x="3570" y="14644"/>
                    <a:pt x="5638" y="9641"/>
                    <a:pt x="5638" y="4203"/>
                  </a:cubicBezTo>
                  <a:cubicBezTo>
                    <a:pt x="5638" y="3837"/>
                    <a:pt x="5638" y="3470"/>
                    <a:pt x="5604" y="3069"/>
                  </a:cubicBezTo>
                  <a:cubicBezTo>
                    <a:pt x="4737" y="2135"/>
                    <a:pt x="3970" y="1135"/>
                    <a:pt x="3303" y="0"/>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6" name="Google Shape;2356;p45"/>
            <p:cNvSpPr/>
            <p:nvPr/>
          </p:nvSpPr>
          <p:spPr>
            <a:xfrm>
              <a:off x="4300726" y="3384737"/>
              <a:ext cx="125972" cy="119331"/>
            </a:xfrm>
            <a:custGeom>
              <a:avLst/>
              <a:gdLst/>
              <a:ahLst/>
              <a:cxnLst/>
              <a:rect l="l" t="t" r="r" b="b"/>
              <a:pathLst>
                <a:path w="7607" h="7206" extrusionOk="0">
                  <a:moveTo>
                    <a:pt x="3970" y="1"/>
                  </a:moveTo>
                  <a:cubicBezTo>
                    <a:pt x="5371" y="67"/>
                    <a:pt x="6506" y="1268"/>
                    <a:pt x="6506" y="2769"/>
                  </a:cubicBezTo>
                  <a:cubicBezTo>
                    <a:pt x="6506" y="3069"/>
                    <a:pt x="6472" y="3370"/>
                    <a:pt x="6372" y="3603"/>
                  </a:cubicBezTo>
                  <a:cubicBezTo>
                    <a:pt x="6039" y="4737"/>
                    <a:pt x="5038" y="5571"/>
                    <a:pt x="3837" y="5571"/>
                  </a:cubicBezTo>
                  <a:cubicBezTo>
                    <a:pt x="2636" y="5571"/>
                    <a:pt x="1602" y="4704"/>
                    <a:pt x="1269" y="3536"/>
                  </a:cubicBezTo>
                  <a:cubicBezTo>
                    <a:pt x="1202" y="3336"/>
                    <a:pt x="1168" y="3036"/>
                    <a:pt x="1168" y="2769"/>
                  </a:cubicBezTo>
                  <a:cubicBezTo>
                    <a:pt x="1168" y="1268"/>
                    <a:pt x="2303" y="67"/>
                    <a:pt x="3704" y="1"/>
                  </a:cubicBezTo>
                  <a:lnTo>
                    <a:pt x="3704" y="1"/>
                  </a:lnTo>
                  <a:cubicBezTo>
                    <a:pt x="3003" y="34"/>
                    <a:pt x="2336" y="267"/>
                    <a:pt x="1769" y="668"/>
                  </a:cubicBezTo>
                  <a:cubicBezTo>
                    <a:pt x="1435" y="901"/>
                    <a:pt x="1102" y="1201"/>
                    <a:pt x="768" y="1535"/>
                  </a:cubicBezTo>
                  <a:cubicBezTo>
                    <a:pt x="301" y="2169"/>
                    <a:pt x="1" y="2936"/>
                    <a:pt x="1" y="3770"/>
                  </a:cubicBezTo>
                  <a:cubicBezTo>
                    <a:pt x="1" y="4070"/>
                    <a:pt x="34" y="4337"/>
                    <a:pt x="101" y="4570"/>
                  </a:cubicBezTo>
                  <a:cubicBezTo>
                    <a:pt x="1369" y="5338"/>
                    <a:pt x="2636" y="6205"/>
                    <a:pt x="3804" y="7206"/>
                  </a:cubicBezTo>
                  <a:cubicBezTo>
                    <a:pt x="4971" y="6205"/>
                    <a:pt x="6205" y="5338"/>
                    <a:pt x="7506" y="4570"/>
                  </a:cubicBezTo>
                  <a:cubicBezTo>
                    <a:pt x="7540" y="4337"/>
                    <a:pt x="7606" y="4037"/>
                    <a:pt x="7606" y="3770"/>
                  </a:cubicBezTo>
                  <a:cubicBezTo>
                    <a:pt x="7606" y="2936"/>
                    <a:pt x="7306" y="2169"/>
                    <a:pt x="6839" y="1535"/>
                  </a:cubicBezTo>
                  <a:cubicBezTo>
                    <a:pt x="6606" y="1235"/>
                    <a:pt x="6339" y="935"/>
                    <a:pt x="6039" y="734"/>
                  </a:cubicBezTo>
                  <a:cubicBezTo>
                    <a:pt x="6005" y="734"/>
                    <a:pt x="5972" y="701"/>
                    <a:pt x="5939" y="668"/>
                  </a:cubicBezTo>
                  <a:cubicBezTo>
                    <a:pt x="5371" y="234"/>
                    <a:pt x="4704" y="34"/>
                    <a:pt x="397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7" name="Google Shape;2357;p45"/>
            <p:cNvSpPr/>
            <p:nvPr/>
          </p:nvSpPr>
          <p:spPr>
            <a:xfrm>
              <a:off x="4364814" y="3537751"/>
              <a:ext cx="59119" cy="449670"/>
            </a:xfrm>
            <a:custGeom>
              <a:avLst/>
              <a:gdLst/>
              <a:ahLst/>
              <a:cxnLst/>
              <a:rect l="l" t="t" r="r" b="b"/>
              <a:pathLst>
                <a:path w="3570" h="27154" extrusionOk="0">
                  <a:moveTo>
                    <a:pt x="267" y="1"/>
                  </a:moveTo>
                  <a:cubicBezTo>
                    <a:pt x="634" y="3737"/>
                    <a:pt x="901" y="8006"/>
                    <a:pt x="901" y="12543"/>
                  </a:cubicBezTo>
                  <a:cubicBezTo>
                    <a:pt x="901" y="17913"/>
                    <a:pt x="567" y="22984"/>
                    <a:pt x="0" y="27153"/>
                  </a:cubicBezTo>
                  <a:cubicBezTo>
                    <a:pt x="2235" y="22984"/>
                    <a:pt x="3570" y="17980"/>
                    <a:pt x="3570" y="12543"/>
                  </a:cubicBezTo>
                  <a:cubicBezTo>
                    <a:pt x="3570" y="11142"/>
                    <a:pt x="3470" y="9707"/>
                    <a:pt x="3303" y="8340"/>
                  </a:cubicBezTo>
                  <a:cubicBezTo>
                    <a:pt x="1768" y="5838"/>
                    <a:pt x="768" y="3003"/>
                    <a:pt x="267"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8" name="Google Shape;2358;p45"/>
            <p:cNvSpPr/>
            <p:nvPr/>
          </p:nvSpPr>
          <p:spPr>
            <a:xfrm>
              <a:off x="4321724" y="3384191"/>
              <a:ext cx="88397" cy="92819"/>
            </a:xfrm>
            <a:custGeom>
              <a:avLst/>
              <a:gdLst/>
              <a:ahLst/>
              <a:cxnLst/>
              <a:rect l="l" t="t" r="r" b="b"/>
              <a:pathLst>
                <a:path w="5338" h="5605" extrusionOk="0">
                  <a:moveTo>
                    <a:pt x="2536" y="0"/>
                  </a:moveTo>
                  <a:cubicBezTo>
                    <a:pt x="1101" y="100"/>
                    <a:pt x="1" y="1301"/>
                    <a:pt x="1" y="2802"/>
                  </a:cubicBezTo>
                  <a:cubicBezTo>
                    <a:pt x="1" y="3069"/>
                    <a:pt x="1" y="3303"/>
                    <a:pt x="67" y="3569"/>
                  </a:cubicBezTo>
                  <a:cubicBezTo>
                    <a:pt x="401" y="4770"/>
                    <a:pt x="1435" y="5604"/>
                    <a:pt x="2636" y="5604"/>
                  </a:cubicBezTo>
                  <a:cubicBezTo>
                    <a:pt x="3837" y="5604"/>
                    <a:pt x="4871" y="4770"/>
                    <a:pt x="5204" y="3636"/>
                  </a:cubicBezTo>
                  <a:cubicBezTo>
                    <a:pt x="5271" y="3403"/>
                    <a:pt x="5338" y="3102"/>
                    <a:pt x="5338" y="2802"/>
                  </a:cubicBezTo>
                  <a:cubicBezTo>
                    <a:pt x="5338" y="1301"/>
                    <a:pt x="4204" y="100"/>
                    <a:pt x="2903" y="0"/>
                  </a:cubicBezTo>
                  <a:lnTo>
                    <a:pt x="2736" y="0"/>
                  </a:lnTo>
                  <a:cubicBezTo>
                    <a:pt x="3703" y="0"/>
                    <a:pt x="4437" y="801"/>
                    <a:pt x="4437" y="1801"/>
                  </a:cubicBezTo>
                  <a:cubicBezTo>
                    <a:pt x="4437" y="1968"/>
                    <a:pt x="4404" y="2168"/>
                    <a:pt x="4370" y="2335"/>
                  </a:cubicBezTo>
                  <a:cubicBezTo>
                    <a:pt x="4137" y="3069"/>
                    <a:pt x="3470" y="3603"/>
                    <a:pt x="2736" y="3603"/>
                  </a:cubicBezTo>
                  <a:cubicBezTo>
                    <a:pt x="1935" y="3603"/>
                    <a:pt x="1268" y="3069"/>
                    <a:pt x="1068" y="2302"/>
                  </a:cubicBezTo>
                  <a:cubicBezTo>
                    <a:pt x="1035" y="2135"/>
                    <a:pt x="968" y="1968"/>
                    <a:pt x="968" y="1801"/>
                  </a:cubicBezTo>
                  <a:cubicBezTo>
                    <a:pt x="968" y="801"/>
                    <a:pt x="1735" y="0"/>
                    <a:pt x="270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9" name="Google Shape;2359;p45"/>
            <p:cNvSpPr/>
            <p:nvPr/>
          </p:nvSpPr>
          <p:spPr>
            <a:xfrm>
              <a:off x="4336082" y="3385234"/>
              <a:ext cx="57463" cy="59185"/>
            </a:xfrm>
            <a:custGeom>
              <a:avLst/>
              <a:gdLst/>
              <a:ahLst/>
              <a:cxnLst/>
              <a:rect l="l" t="t" r="r" b="b"/>
              <a:pathLst>
                <a:path w="3470" h="3574" extrusionOk="0">
                  <a:moveTo>
                    <a:pt x="1814" y="0"/>
                  </a:moveTo>
                  <a:cubicBezTo>
                    <a:pt x="1777" y="0"/>
                    <a:pt x="1740" y="1"/>
                    <a:pt x="1702" y="4"/>
                  </a:cubicBezTo>
                  <a:cubicBezTo>
                    <a:pt x="735" y="4"/>
                    <a:pt x="1" y="771"/>
                    <a:pt x="1" y="1805"/>
                  </a:cubicBezTo>
                  <a:cubicBezTo>
                    <a:pt x="1" y="1972"/>
                    <a:pt x="34" y="2139"/>
                    <a:pt x="68" y="2306"/>
                  </a:cubicBezTo>
                  <a:cubicBezTo>
                    <a:pt x="301" y="3039"/>
                    <a:pt x="968" y="3573"/>
                    <a:pt x="1735" y="3573"/>
                  </a:cubicBezTo>
                  <a:cubicBezTo>
                    <a:pt x="2503" y="3573"/>
                    <a:pt x="3170" y="3073"/>
                    <a:pt x="3370" y="2339"/>
                  </a:cubicBezTo>
                  <a:cubicBezTo>
                    <a:pt x="3403" y="2172"/>
                    <a:pt x="3470" y="2005"/>
                    <a:pt x="3470" y="1805"/>
                  </a:cubicBezTo>
                  <a:cubicBezTo>
                    <a:pt x="3470" y="810"/>
                    <a:pt x="2759" y="0"/>
                    <a:pt x="1814"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0" name="Google Shape;2360;p45"/>
            <p:cNvSpPr/>
            <p:nvPr/>
          </p:nvSpPr>
          <p:spPr>
            <a:xfrm>
              <a:off x="4022320" y="3503505"/>
              <a:ext cx="342510" cy="342494"/>
            </a:xfrm>
            <a:custGeom>
              <a:avLst/>
              <a:gdLst/>
              <a:ahLst/>
              <a:cxnLst/>
              <a:rect l="l" t="t" r="r" b="b"/>
              <a:pathLst>
                <a:path w="20683" h="20682" extrusionOk="0">
                  <a:moveTo>
                    <a:pt x="20682" y="0"/>
                  </a:moveTo>
                  <a:lnTo>
                    <a:pt x="20682" y="0"/>
                  </a:lnTo>
                  <a:cubicBezTo>
                    <a:pt x="16813" y="3269"/>
                    <a:pt x="12176" y="5338"/>
                    <a:pt x="7239" y="5571"/>
                  </a:cubicBezTo>
                  <a:cubicBezTo>
                    <a:pt x="6939" y="5838"/>
                    <a:pt x="6639" y="6105"/>
                    <a:pt x="6406" y="6372"/>
                  </a:cubicBezTo>
                  <a:cubicBezTo>
                    <a:pt x="2569" y="10208"/>
                    <a:pt x="468" y="15211"/>
                    <a:pt x="1" y="20682"/>
                  </a:cubicBezTo>
                  <a:lnTo>
                    <a:pt x="20682"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1" name="Google Shape;2361;p45"/>
            <p:cNvSpPr/>
            <p:nvPr/>
          </p:nvSpPr>
          <p:spPr>
            <a:xfrm>
              <a:off x="4023429" y="3503505"/>
              <a:ext cx="342510" cy="342494"/>
            </a:xfrm>
            <a:custGeom>
              <a:avLst/>
              <a:gdLst/>
              <a:ahLst/>
              <a:cxnLst/>
              <a:rect l="l" t="t" r="r" b="b"/>
              <a:pathLst>
                <a:path w="20683" h="20682" extrusionOk="0">
                  <a:moveTo>
                    <a:pt x="20682" y="0"/>
                  </a:moveTo>
                  <a:lnTo>
                    <a:pt x="1" y="20682"/>
                  </a:lnTo>
                  <a:cubicBezTo>
                    <a:pt x="5405" y="20215"/>
                    <a:pt x="10441" y="18113"/>
                    <a:pt x="14278" y="14277"/>
                  </a:cubicBezTo>
                  <a:cubicBezTo>
                    <a:pt x="14578" y="14010"/>
                    <a:pt x="14845" y="13744"/>
                    <a:pt x="15078" y="13443"/>
                  </a:cubicBezTo>
                  <a:cubicBezTo>
                    <a:pt x="15378" y="8506"/>
                    <a:pt x="17380" y="3870"/>
                    <a:pt x="20682"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2" name="Google Shape;2362;p45"/>
            <p:cNvSpPr/>
            <p:nvPr/>
          </p:nvSpPr>
          <p:spPr>
            <a:xfrm>
              <a:off x="4305711" y="3537205"/>
              <a:ext cx="59119" cy="450217"/>
            </a:xfrm>
            <a:custGeom>
              <a:avLst/>
              <a:gdLst/>
              <a:ahLst/>
              <a:cxnLst/>
              <a:rect l="l" t="t" r="r" b="b"/>
              <a:pathLst>
                <a:path w="3570" h="27187" extrusionOk="0">
                  <a:moveTo>
                    <a:pt x="3336" y="0"/>
                  </a:moveTo>
                  <a:cubicBezTo>
                    <a:pt x="2869" y="3002"/>
                    <a:pt x="1835" y="5838"/>
                    <a:pt x="234" y="8373"/>
                  </a:cubicBezTo>
                  <a:cubicBezTo>
                    <a:pt x="67" y="9740"/>
                    <a:pt x="0" y="11175"/>
                    <a:pt x="0" y="12576"/>
                  </a:cubicBezTo>
                  <a:cubicBezTo>
                    <a:pt x="0" y="17980"/>
                    <a:pt x="1334" y="23017"/>
                    <a:pt x="3569" y="27186"/>
                  </a:cubicBezTo>
                  <a:cubicBezTo>
                    <a:pt x="3036" y="23017"/>
                    <a:pt x="2702" y="18013"/>
                    <a:pt x="2702" y="12576"/>
                  </a:cubicBezTo>
                  <a:cubicBezTo>
                    <a:pt x="2702" y="8006"/>
                    <a:pt x="2902" y="3736"/>
                    <a:pt x="3336" y="0"/>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3" name="Google Shape;2363;p45"/>
            <p:cNvSpPr/>
            <p:nvPr/>
          </p:nvSpPr>
          <p:spPr>
            <a:xfrm>
              <a:off x="4276433" y="3378163"/>
              <a:ext cx="53588" cy="31994"/>
            </a:xfrm>
            <a:custGeom>
              <a:avLst/>
              <a:gdLst/>
              <a:ahLst/>
              <a:cxnLst/>
              <a:rect l="l" t="t" r="r" b="b"/>
              <a:pathLst>
                <a:path w="3236" h="1932" extrusionOk="0">
                  <a:moveTo>
                    <a:pt x="703" y="1"/>
                  </a:moveTo>
                  <a:cubicBezTo>
                    <a:pt x="352" y="1"/>
                    <a:pt x="89" y="42"/>
                    <a:pt x="0" y="64"/>
                  </a:cubicBezTo>
                  <a:cubicBezTo>
                    <a:pt x="49" y="61"/>
                    <a:pt x="96" y="60"/>
                    <a:pt x="143" y="60"/>
                  </a:cubicBezTo>
                  <a:cubicBezTo>
                    <a:pt x="1664" y="60"/>
                    <a:pt x="2136" y="1600"/>
                    <a:pt x="2168" y="1665"/>
                  </a:cubicBezTo>
                  <a:cubicBezTo>
                    <a:pt x="2168" y="1765"/>
                    <a:pt x="2235" y="1832"/>
                    <a:pt x="2302" y="1932"/>
                  </a:cubicBezTo>
                  <a:cubicBezTo>
                    <a:pt x="2569" y="1598"/>
                    <a:pt x="2902" y="1298"/>
                    <a:pt x="3236" y="1065"/>
                  </a:cubicBezTo>
                  <a:cubicBezTo>
                    <a:pt x="3169" y="998"/>
                    <a:pt x="3169" y="998"/>
                    <a:pt x="3169" y="965"/>
                  </a:cubicBezTo>
                  <a:cubicBezTo>
                    <a:pt x="2458" y="164"/>
                    <a:pt x="1405" y="1"/>
                    <a:pt x="7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4" name="Google Shape;2364;p45"/>
            <p:cNvSpPr/>
            <p:nvPr/>
          </p:nvSpPr>
          <p:spPr>
            <a:xfrm>
              <a:off x="4272558" y="3675845"/>
              <a:ext cx="93382" cy="311576"/>
            </a:xfrm>
            <a:custGeom>
              <a:avLst/>
              <a:gdLst/>
              <a:ahLst/>
              <a:cxnLst/>
              <a:rect l="l" t="t" r="r" b="b"/>
              <a:pathLst>
                <a:path w="5639" h="18815" extrusionOk="0">
                  <a:moveTo>
                    <a:pt x="2336" y="1"/>
                  </a:moveTo>
                  <a:lnTo>
                    <a:pt x="2336" y="1"/>
                  </a:lnTo>
                  <a:cubicBezTo>
                    <a:pt x="1669" y="1102"/>
                    <a:pt x="901" y="2136"/>
                    <a:pt x="34" y="3103"/>
                  </a:cubicBezTo>
                  <a:cubicBezTo>
                    <a:pt x="1" y="3470"/>
                    <a:pt x="1" y="3837"/>
                    <a:pt x="1" y="4204"/>
                  </a:cubicBezTo>
                  <a:cubicBezTo>
                    <a:pt x="1" y="9608"/>
                    <a:pt x="2069" y="14645"/>
                    <a:pt x="5638" y="18814"/>
                  </a:cubicBezTo>
                  <a:cubicBezTo>
                    <a:pt x="3370" y="14645"/>
                    <a:pt x="2036" y="9641"/>
                    <a:pt x="2036" y="4204"/>
                  </a:cubicBezTo>
                  <a:cubicBezTo>
                    <a:pt x="2036" y="2803"/>
                    <a:pt x="2136" y="1368"/>
                    <a:pt x="2336"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5" name="Google Shape;2365;p45"/>
            <p:cNvSpPr/>
            <p:nvPr/>
          </p:nvSpPr>
          <p:spPr>
            <a:xfrm>
              <a:off x="3881460" y="3410703"/>
              <a:ext cx="483370" cy="93365"/>
            </a:xfrm>
            <a:custGeom>
              <a:avLst/>
              <a:gdLst/>
              <a:ahLst/>
              <a:cxnLst/>
              <a:rect l="l" t="t" r="r" b="b"/>
              <a:pathLst>
                <a:path w="29189" h="5638" extrusionOk="0">
                  <a:moveTo>
                    <a:pt x="14611" y="0"/>
                  </a:moveTo>
                  <a:cubicBezTo>
                    <a:pt x="9241" y="0"/>
                    <a:pt x="4171" y="2068"/>
                    <a:pt x="1" y="5638"/>
                  </a:cubicBezTo>
                  <a:cubicBezTo>
                    <a:pt x="4171" y="3870"/>
                    <a:pt x="9174" y="2869"/>
                    <a:pt x="14611" y="2869"/>
                  </a:cubicBezTo>
                  <a:cubicBezTo>
                    <a:pt x="19982" y="2869"/>
                    <a:pt x="25019" y="3936"/>
                    <a:pt x="29188" y="5638"/>
                  </a:cubicBezTo>
                  <a:cubicBezTo>
                    <a:pt x="28021" y="4637"/>
                    <a:pt x="26787" y="3736"/>
                    <a:pt x="25486" y="3002"/>
                  </a:cubicBezTo>
                  <a:cubicBezTo>
                    <a:pt x="22183" y="1101"/>
                    <a:pt x="18481" y="0"/>
                    <a:pt x="14611"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6" name="Google Shape;2366;p45"/>
            <p:cNvSpPr/>
            <p:nvPr/>
          </p:nvSpPr>
          <p:spPr>
            <a:xfrm>
              <a:off x="4262622" y="3359134"/>
              <a:ext cx="66306" cy="35604"/>
            </a:xfrm>
            <a:custGeom>
              <a:avLst/>
              <a:gdLst/>
              <a:ahLst/>
              <a:cxnLst/>
              <a:rect l="l" t="t" r="r" b="b"/>
              <a:pathLst>
                <a:path w="4004" h="2150" extrusionOk="0">
                  <a:moveTo>
                    <a:pt x="921" y="1"/>
                  </a:moveTo>
                  <a:cubicBezTo>
                    <a:pt x="817" y="1"/>
                    <a:pt x="710" y="5"/>
                    <a:pt x="601" y="15"/>
                  </a:cubicBezTo>
                  <a:cubicBezTo>
                    <a:pt x="267" y="81"/>
                    <a:pt x="0" y="348"/>
                    <a:pt x="34" y="682"/>
                  </a:cubicBezTo>
                  <a:cubicBezTo>
                    <a:pt x="97" y="997"/>
                    <a:pt x="338" y="1252"/>
                    <a:pt x="673" y="1252"/>
                  </a:cubicBezTo>
                  <a:cubicBezTo>
                    <a:pt x="693" y="1252"/>
                    <a:pt x="713" y="1251"/>
                    <a:pt x="734" y="1249"/>
                  </a:cubicBezTo>
                  <a:lnTo>
                    <a:pt x="834" y="1249"/>
                  </a:lnTo>
                  <a:cubicBezTo>
                    <a:pt x="923" y="1227"/>
                    <a:pt x="1186" y="1186"/>
                    <a:pt x="1537" y="1186"/>
                  </a:cubicBezTo>
                  <a:cubicBezTo>
                    <a:pt x="2239" y="1186"/>
                    <a:pt x="3292" y="1349"/>
                    <a:pt x="4003" y="2150"/>
                  </a:cubicBezTo>
                  <a:cubicBezTo>
                    <a:pt x="3626" y="1238"/>
                    <a:pt x="2627" y="1"/>
                    <a:pt x="9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7" name="Google Shape;2367;p45"/>
            <p:cNvSpPr/>
            <p:nvPr/>
          </p:nvSpPr>
          <p:spPr>
            <a:xfrm>
              <a:off x="4142197" y="3506519"/>
              <a:ext cx="222633" cy="92272"/>
            </a:xfrm>
            <a:custGeom>
              <a:avLst/>
              <a:gdLst/>
              <a:ahLst/>
              <a:cxnLst/>
              <a:rect l="l" t="t" r="r" b="b"/>
              <a:pathLst>
                <a:path w="13444" h="5572" extrusionOk="0">
                  <a:moveTo>
                    <a:pt x="13443" y="1"/>
                  </a:moveTo>
                  <a:lnTo>
                    <a:pt x="13443" y="1"/>
                  </a:lnTo>
                  <a:cubicBezTo>
                    <a:pt x="10875" y="1035"/>
                    <a:pt x="7939" y="1835"/>
                    <a:pt x="4837" y="2302"/>
                  </a:cubicBezTo>
                  <a:cubicBezTo>
                    <a:pt x="3069" y="3136"/>
                    <a:pt x="1435" y="4204"/>
                    <a:pt x="0" y="5571"/>
                  </a:cubicBezTo>
                  <a:cubicBezTo>
                    <a:pt x="4937" y="5305"/>
                    <a:pt x="9574" y="3303"/>
                    <a:pt x="13443"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8" name="Google Shape;2368;p45"/>
            <p:cNvSpPr/>
            <p:nvPr/>
          </p:nvSpPr>
          <p:spPr>
            <a:xfrm>
              <a:off x="3881460" y="3503505"/>
              <a:ext cx="340854" cy="92819"/>
            </a:xfrm>
            <a:custGeom>
              <a:avLst/>
              <a:gdLst/>
              <a:ahLst/>
              <a:cxnLst/>
              <a:rect l="l" t="t" r="r" b="b"/>
              <a:pathLst>
                <a:path w="20583" h="5605" extrusionOk="0">
                  <a:moveTo>
                    <a:pt x="1" y="0"/>
                  </a:moveTo>
                  <a:cubicBezTo>
                    <a:pt x="4171" y="3536"/>
                    <a:pt x="9174" y="5604"/>
                    <a:pt x="14611" y="5604"/>
                  </a:cubicBezTo>
                  <a:cubicBezTo>
                    <a:pt x="14978" y="5604"/>
                    <a:pt x="15345" y="5604"/>
                    <a:pt x="15745" y="5571"/>
                  </a:cubicBezTo>
                  <a:cubicBezTo>
                    <a:pt x="17180" y="4270"/>
                    <a:pt x="18814" y="3203"/>
                    <a:pt x="20582" y="2335"/>
                  </a:cubicBezTo>
                  <a:lnTo>
                    <a:pt x="20582" y="2335"/>
                  </a:lnTo>
                  <a:cubicBezTo>
                    <a:pt x="18648" y="2602"/>
                    <a:pt x="16646" y="2736"/>
                    <a:pt x="14611" y="2736"/>
                  </a:cubicBezTo>
                  <a:cubicBezTo>
                    <a:pt x="9241" y="2736"/>
                    <a:pt x="4171" y="1702"/>
                    <a:pt x="1"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9" name="Google Shape;2369;p45"/>
            <p:cNvSpPr/>
            <p:nvPr/>
          </p:nvSpPr>
          <p:spPr>
            <a:xfrm>
              <a:off x="4361502" y="4001763"/>
              <a:ext cx="7750" cy="62994"/>
            </a:xfrm>
            <a:custGeom>
              <a:avLst/>
              <a:gdLst/>
              <a:ahLst/>
              <a:cxnLst/>
              <a:rect l="l" t="t" r="r" b="b"/>
              <a:pathLst>
                <a:path w="468" h="3804" extrusionOk="0">
                  <a:moveTo>
                    <a:pt x="200" y="1"/>
                  </a:moveTo>
                  <a:cubicBezTo>
                    <a:pt x="200" y="1"/>
                    <a:pt x="200" y="201"/>
                    <a:pt x="167" y="601"/>
                  </a:cubicBezTo>
                  <a:cubicBezTo>
                    <a:pt x="134" y="901"/>
                    <a:pt x="100" y="1435"/>
                    <a:pt x="34" y="1869"/>
                  </a:cubicBezTo>
                  <a:cubicBezTo>
                    <a:pt x="34" y="2135"/>
                    <a:pt x="0" y="2369"/>
                    <a:pt x="0" y="2569"/>
                  </a:cubicBezTo>
                  <a:cubicBezTo>
                    <a:pt x="0" y="2836"/>
                    <a:pt x="0" y="3036"/>
                    <a:pt x="34" y="3203"/>
                  </a:cubicBezTo>
                  <a:cubicBezTo>
                    <a:pt x="100" y="3536"/>
                    <a:pt x="200" y="3803"/>
                    <a:pt x="200" y="3803"/>
                  </a:cubicBezTo>
                  <a:lnTo>
                    <a:pt x="267" y="3803"/>
                  </a:lnTo>
                  <a:cubicBezTo>
                    <a:pt x="267" y="3803"/>
                    <a:pt x="367" y="3603"/>
                    <a:pt x="434" y="3203"/>
                  </a:cubicBezTo>
                  <a:cubicBezTo>
                    <a:pt x="434" y="3003"/>
                    <a:pt x="467" y="2803"/>
                    <a:pt x="467" y="2569"/>
                  </a:cubicBezTo>
                  <a:cubicBezTo>
                    <a:pt x="467" y="2336"/>
                    <a:pt x="434" y="2135"/>
                    <a:pt x="434" y="1869"/>
                  </a:cubicBezTo>
                  <a:cubicBezTo>
                    <a:pt x="367" y="1435"/>
                    <a:pt x="334" y="968"/>
                    <a:pt x="300" y="601"/>
                  </a:cubicBezTo>
                  <a:cubicBezTo>
                    <a:pt x="300" y="267"/>
                    <a:pt x="267" y="1"/>
                    <a:pt x="267"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0" name="Google Shape;2370;p45"/>
            <p:cNvSpPr/>
            <p:nvPr/>
          </p:nvSpPr>
          <p:spPr>
            <a:xfrm>
              <a:off x="4322271" y="3992373"/>
              <a:ext cx="28202" cy="58010"/>
            </a:xfrm>
            <a:custGeom>
              <a:avLst/>
              <a:gdLst/>
              <a:ahLst/>
              <a:cxnLst/>
              <a:rect l="l" t="t" r="r" b="b"/>
              <a:pathLst>
                <a:path w="1703" h="3503" extrusionOk="0">
                  <a:moveTo>
                    <a:pt x="1669" y="0"/>
                  </a:moveTo>
                  <a:cubicBezTo>
                    <a:pt x="1669" y="0"/>
                    <a:pt x="1502" y="134"/>
                    <a:pt x="1335" y="467"/>
                  </a:cubicBezTo>
                  <a:cubicBezTo>
                    <a:pt x="1102" y="834"/>
                    <a:pt x="902" y="1235"/>
                    <a:pt x="668" y="1668"/>
                  </a:cubicBezTo>
                  <a:cubicBezTo>
                    <a:pt x="535" y="1868"/>
                    <a:pt x="368" y="2069"/>
                    <a:pt x="268" y="2269"/>
                  </a:cubicBezTo>
                  <a:cubicBezTo>
                    <a:pt x="201" y="2502"/>
                    <a:pt x="101" y="2702"/>
                    <a:pt x="68" y="2869"/>
                  </a:cubicBezTo>
                  <a:cubicBezTo>
                    <a:pt x="1" y="3236"/>
                    <a:pt x="1" y="3503"/>
                    <a:pt x="1" y="3503"/>
                  </a:cubicBezTo>
                  <a:lnTo>
                    <a:pt x="34" y="3503"/>
                  </a:lnTo>
                  <a:cubicBezTo>
                    <a:pt x="34" y="3503"/>
                    <a:pt x="234" y="3336"/>
                    <a:pt x="468" y="3036"/>
                  </a:cubicBezTo>
                  <a:cubicBezTo>
                    <a:pt x="568" y="2869"/>
                    <a:pt x="701" y="2702"/>
                    <a:pt x="801" y="2502"/>
                  </a:cubicBezTo>
                  <a:cubicBezTo>
                    <a:pt x="868" y="2269"/>
                    <a:pt x="968" y="2035"/>
                    <a:pt x="1035" y="1835"/>
                  </a:cubicBezTo>
                  <a:cubicBezTo>
                    <a:pt x="1202" y="1368"/>
                    <a:pt x="1369" y="901"/>
                    <a:pt x="1502" y="568"/>
                  </a:cubicBezTo>
                  <a:cubicBezTo>
                    <a:pt x="1635" y="201"/>
                    <a:pt x="1702" y="0"/>
                    <a:pt x="1702"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1" name="Google Shape;2371;p45"/>
            <p:cNvSpPr/>
            <p:nvPr/>
          </p:nvSpPr>
          <p:spPr>
            <a:xfrm>
              <a:off x="4292993" y="3973511"/>
              <a:ext cx="43106" cy="49812"/>
            </a:xfrm>
            <a:custGeom>
              <a:avLst/>
              <a:gdLst/>
              <a:ahLst/>
              <a:cxnLst/>
              <a:rect l="l" t="t" r="r" b="b"/>
              <a:pathLst>
                <a:path w="2603" h="3008" extrusionOk="0">
                  <a:moveTo>
                    <a:pt x="2589" y="0"/>
                  </a:moveTo>
                  <a:cubicBezTo>
                    <a:pt x="2535" y="0"/>
                    <a:pt x="2373" y="135"/>
                    <a:pt x="2102" y="406"/>
                  </a:cubicBezTo>
                  <a:cubicBezTo>
                    <a:pt x="1802" y="672"/>
                    <a:pt x="1469" y="1039"/>
                    <a:pt x="1135" y="1373"/>
                  </a:cubicBezTo>
                  <a:lnTo>
                    <a:pt x="635" y="1873"/>
                  </a:lnTo>
                  <a:cubicBezTo>
                    <a:pt x="468" y="2040"/>
                    <a:pt x="335" y="2207"/>
                    <a:pt x="268" y="2374"/>
                  </a:cubicBezTo>
                  <a:cubicBezTo>
                    <a:pt x="101" y="2707"/>
                    <a:pt x="1" y="2974"/>
                    <a:pt x="1" y="2974"/>
                  </a:cubicBezTo>
                  <a:lnTo>
                    <a:pt x="68" y="3007"/>
                  </a:lnTo>
                  <a:cubicBezTo>
                    <a:pt x="68" y="3007"/>
                    <a:pt x="301" y="2874"/>
                    <a:pt x="601" y="2607"/>
                  </a:cubicBezTo>
                  <a:cubicBezTo>
                    <a:pt x="768" y="2507"/>
                    <a:pt x="902" y="2340"/>
                    <a:pt x="1068" y="2174"/>
                  </a:cubicBezTo>
                  <a:cubicBezTo>
                    <a:pt x="1168" y="2007"/>
                    <a:pt x="1335" y="1773"/>
                    <a:pt x="1469" y="1573"/>
                  </a:cubicBezTo>
                  <a:cubicBezTo>
                    <a:pt x="1769" y="1206"/>
                    <a:pt x="2069" y="773"/>
                    <a:pt x="2269" y="506"/>
                  </a:cubicBezTo>
                  <a:cubicBezTo>
                    <a:pt x="2469" y="205"/>
                    <a:pt x="2603" y="5"/>
                    <a:pt x="2603" y="5"/>
                  </a:cubicBezTo>
                  <a:cubicBezTo>
                    <a:pt x="2600" y="2"/>
                    <a:pt x="2595" y="0"/>
                    <a:pt x="2589"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2" name="Google Shape;2372;p45"/>
            <p:cNvSpPr/>
            <p:nvPr/>
          </p:nvSpPr>
          <p:spPr>
            <a:xfrm>
              <a:off x="4270355" y="3952530"/>
              <a:ext cx="52495" cy="40406"/>
            </a:xfrm>
            <a:custGeom>
              <a:avLst/>
              <a:gdLst/>
              <a:ahLst/>
              <a:cxnLst/>
              <a:rect l="l" t="t" r="r" b="b"/>
              <a:pathLst>
                <a:path w="3170" h="2440" extrusionOk="0">
                  <a:moveTo>
                    <a:pt x="3157" y="0"/>
                  </a:moveTo>
                  <a:cubicBezTo>
                    <a:pt x="3100" y="0"/>
                    <a:pt x="2901" y="153"/>
                    <a:pt x="2535" y="305"/>
                  </a:cubicBezTo>
                  <a:cubicBezTo>
                    <a:pt x="2202" y="472"/>
                    <a:pt x="1835" y="772"/>
                    <a:pt x="1435" y="1072"/>
                  </a:cubicBezTo>
                  <a:cubicBezTo>
                    <a:pt x="1268" y="1239"/>
                    <a:pt x="1001" y="1339"/>
                    <a:pt x="834" y="1472"/>
                  </a:cubicBezTo>
                  <a:cubicBezTo>
                    <a:pt x="667" y="1606"/>
                    <a:pt x="501" y="1773"/>
                    <a:pt x="367" y="1906"/>
                  </a:cubicBezTo>
                  <a:cubicBezTo>
                    <a:pt x="134" y="2140"/>
                    <a:pt x="0" y="2406"/>
                    <a:pt x="0" y="2406"/>
                  </a:cubicBezTo>
                  <a:lnTo>
                    <a:pt x="34" y="2440"/>
                  </a:lnTo>
                  <a:cubicBezTo>
                    <a:pt x="34" y="2440"/>
                    <a:pt x="301" y="2340"/>
                    <a:pt x="634" y="2173"/>
                  </a:cubicBezTo>
                  <a:cubicBezTo>
                    <a:pt x="801" y="2106"/>
                    <a:pt x="1001" y="1973"/>
                    <a:pt x="1168" y="1839"/>
                  </a:cubicBezTo>
                  <a:cubicBezTo>
                    <a:pt x="1368" y="1673"/>
                    <a:pt x="1535" y="1506"/>
                    <a:pt x="1702" y="1339"/>
                  </a:cubicBezTo>
                  <a:cubicBezTo>
                    <a:pt x="2102" y="1005"/>
                    <a:pt x="2469" y="672"/>
                    <a:pt x="2702" y="438"/>
                  </a:cubicBezTo>
                  <a:cubicBezTo>
                    <a:pt x="3002" y="172"/>
                    <a:pt x="3169" y="5"/>
                    <a:pt x="3169" y="5"/>
                  </a:cubicBezTo>
                  <a:cubicBezTo>
                    <a:pt x="3166" y="2"/>
                    <a:pt x="3162" y="0"/>
                    <a:pt x="3157"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3" name="Google Shape;2373;p45"/>
            <p:cNvSpPr/>
            <p:nvPr/>
          </p:nvSpPr>
          <p:spPr>
            <a:xfrm>
              <a:off x="4252669" y="3929859"/>
              <a:ext cx="56370" cy="34908"/>
            </a:xfrm>
            <a:custGeom>
              <a:avLst/>
              <a:gdLst/>
              <a:ahLst/>
              <a:cxnLst/>
              <a:rect l="l" t="t" r="r" b="b"/>
              <a:pathLst>
                <a:path w="3404" h="2108" extrusionOk="0">
                  <a:moveTo>
                    <a:pt x="3387" y="1"/>
                  </a:moveTo>
                  <a:cubicBezTo>
                    <a:pt x="3325" y="1"/>
                    <a:pt x="3128" y="120"/>
                    <a:pt x="2770" y="240"/>
                  </a:cubicBezTo>
                  <a:cubicBezTo>
                    <a:pt x="2436" y="440"/>
                    <a:pt x="2036" y="673"/>
                    <a:pt x="1569" y="873"/>
                  </a:cubicBezTo>
                  <a:cubicBezTo>
                    <a:pt x="1335" y="1007"/>
                    <a:pt x="1102" y="1074"/>
                    <a:pt x="902" y="1207"/>
                  </a:cubicBezTo>
                  <a:cubicBezTo>
                    <a:pt x="701" y="1340"/>
                    <a:pt x="535" y="1474"/>
                    <a:pt x="401" y="1607"/>
                  </a:cubicBezTo>
                  <a:cubicBezTo>
                    <a:pt x="168" y="1841"/>
                    <a:pt x="1" y="2041"/>
                    <a:pt x="1" y="2041"/>
                  </a:cubicBezTo>
                  <a:lnTo>
                    <a:pt x="34" y="2108"/>
                  </a:lnTo>
                  <a:cubicBezTo>
                    <a:pt x="34" y="2108"/>
                    <a:pt x="334" y="2041"/>
                    <a:pt x="668" y="1874"/>
                  </a:cubicBezTo>
                  <a:cubicBezTo>
                    <a:pt x="835" y="1807"/>
                    <a:pt x="1035" y="1707"/>
                    <a:pt x="1235" y="1607"/>
                  </a:cubicBezTo>
                  <a:cubicBezTo>
                    <a:pt x="1435" y="1474"/>
                    <a:pt x="1602" y="1307"/>
                    <a:pt x="1836" y="1174"/>
                  </a:cubicBezTo>
                  <a:cubicBezTo>
                    <a:pt x="2202" y="873"/>
                    <a:pt x="2603" y="607"/>
                    <a:pt x="2903" y="373"/>
                  </a:cubicBezTo>
                  <a:cubicBezTo>
                    <a:pt x="3203" y="173"/>
                    <a:pt x="3403" y="6"/>
                    <a:pt x="3403" y="6"/>
                  </a:cubicBezTo>
                  <a:cubicBezTo>
                    <a:pt x="3400" y="3"/>
                    <a:pt x="3394" y="1"/>
                    <a:pt x="3387"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4" name="Google Shape;2374;p45"/>
            <p:cNvSpPr/>
            <p:nvPr/>
          </p:nvSpPr>
          <p:spPr>
            <a:xfrm>
              <a:off x="4236656" y="3906957"/>
              <a:ext cx="59119" cy="28533"/>
            </a:xfrm>
            <a:custGeom>
              <a:avLst/>
              <a:gdLst/>
              <a:ahLst/>
              <a:cxnLst/>
              <a:rect l="l" t="t" r="r" b="b"/>
              <a:pathLst>
                <a:path w="3570" h="1723" extrusionOk="0">
                  <a:moveTo>
                    <a:pt x="3538" y="0"/>
                  </a:moveTo>
                  <a:cubicBezTo>
                    <a:pt x="3463" y="0"/>
                    <a:pt x="3263" y="84"/>
                    <a:pt x="3003" y="188"/>
                  </a:cubicBezTo>
                  <a:cubicBezTo>
                    <a:pt x="2636" y="322"/>
                    <a:pt x="2169" y="522"/>
                    <a:pt x="1702" y="689"/>
                  </a:cubicBezTo>
                  <a:cubicBezTo>
                    <a:pt x="1502" y="755"/>
                    <a:pt x="1235" y="855"/>
                    <a:pt x="1035" y="922"/>
                  </a:cubicBezTo>
                  <a:cubicBezTo>
                    <a:pt x="834" y="1056"/>
                    <a:pt x="668" y="1156"/>
                    <a:pt x="501" y="1256"/>
                  </a:cubicBezTo>
                  <a:cubicBezTo>
                    <a:pt x="167" y="1489"/>
                    <a:pt x="1" y="1689"/>
                    <a:pt x="1" y="1689"/>
                  </a:cubicBezTo>
                  <a:lnTo>
                    <a:pt x="34" y="1723"/>
                  </a:lnTo>
                  <a:cubicBezTo>
                    <a:pt x="34" y="1723"/>
                    <a:pt x="301" y="1723"/>
                    <a:pt x="668" y="1589"/>
                  </a:cubicBezTo>
                  <a:cubicBezTo>
                    <a:pt x="834" y="1556"/>
                    <a:pt x="1035" y="1489"/>
                    <a:pt x="1235" y="1389"/>
                  </a:cubicBezTo>
                  <a:lnTo>
                    <a:pt x="1869" y="1022"/>
                  </a:lnTo>
                  <a:cubicBezTo>
                    <a:pt x="2302" y="755"/>
                    <a:pt x="2702" y="555"/>
                    <a:pt x="3036" y="355"/>
                  </a:cubicBezTo>
                  <a:cubicBezTo>
                    <a:pt x="3370" y="155"/>
                    <a:pt x="3570" y="21"/>
                    <a:pt x="3570" y="21"/>
                  </a:cubicBezTo>
                  <a:cubicBezTo>
                    <a:pt x="3570" y="7"/>
                    <a:pt x="3559" y="0"/>
                    <a:pt x="3538"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5" name="Google Shape;2375;p45"/>
            <p:cNvSpPr/>
            <p:nvPr/>
          </p:nvSpPr>
          <p:spPr>
            <a:xfrm>
              <a:off x="4219533" y="3882448"/>
              <a:ext cx="62431" cy="21362"/>
            </a:xfrm>
            <a:custGeom>
              <a:avLst/>
              <a:gdLst/>
              <a:ahLst/>
              <a:cxnLst/>
              <a:rect l="l" t="t" r="r" b="b"/>
              <a:pathLst>
                <a:path w="3770" h="1290" extrusionOk="0">
                  <a:moveTo>
                    <a:pt x="3770" y="0"/>
                  </a:moveTo>
                  <a:cubicBezTo>
                    <a:pt x="3770" y="0"/>
                    <a:pt x="3536" y="67"/>
                    <a:pt x="3136" y="167"/>
                  </a:cubicBezTo>
                  <a:cubicBezTo>
                    <a:pt x="2769" y="234"/>
                    <a:pt x="2302" y="367"/>
                    <a:pt x="1802" y="501"/>
                  </a:cubicBezTo>
                  <a:cubicBezTo>
                    <a:pt x="1568" y="534"/>
                    <a:pt x="1301" y="567"/>
                    <a:pt x="1101" y="668"/>
                  </a:cubicBezTo>
                  <a:cubicBezTo>
                    <a:pt x="901" y="734"/>
                    <a:pt x="701" y="834"/>
                    <a:pt x="534" y="901"/>
                  </a:cubicBezTo>
                  <a:cubicBezTo>
                    <a:pt x="201" y="1068"/>
                    <a:pt x="0" y="1235"/>
                    <a:pt x="0" y="1235"/>
                  </a:cubicBezTo>
                  <a:lnTo>
                    <a:pt x="0" y="1268"/>
                  </a:lnTo>
                  <a:cubicBezTo>
                    <a:pt x="0" y="1268"/>
                    <a:pt x="88" y="1290"/>
                    <a:pt x="237" y="1290"/>
                  </a:cubicBezTo>
                  <a:cubicBezTo>
                    <a:pt x="349" y="1290"/>
                    <a:pt x="496" y="1278"/>
                    <a:pt x="668" y="1235"/>
                  </a:cubicBezTo>
                  <a:cubicBezTo>
                    <a:pt x="868" y="1201"/>
                    <a:pt x="1068" y="1168"/>
                    <a:pt x="1268" y="1068"/>
                  </a:cubicBezTo>
                  <a:cubicBezTo>
                    <a:pt x="1502" y="1001"/>
                    <a:pt x="1702" y="868"/>
                    <a:pt x="1935" y="801"/>
                  </a:cubicBezTo>
                  <a:cubicBezTo>
                    <a:pt x="2402" y="567"/>
                    <a:pt x="2869" y="401"/>
                    <a:pt x="3203" y="234"/>
                  </a:cubicBezTo>
                  <a:cubicBezTo>
                    <a:pt x="3570" y="134"/>
                    <a:pt x="3770" y="0"/>
                    <a:pt x="3770"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6" name="Google Shape;2376;p45"/>
            <p:cNvSpPr/>
            <p:nvPr/>
          </p:nvSpPr>
          <p:spPr>
            <a:xfrm>
              <a:off x="4203519" y="3854826"/>
              <a:ext cx="65743" cy="13828"/>
            </a:xfrm>
            <a:custGeom>
              <a:avLst/>
              <a:gdLst/>
              <a:ahLst/>
              <a:cxnLst/>
              <a:rect l="l" t="t" r="r" b="b"/>
              <a:pathLst>
                <a:path w="3970" h="835" extrusionOk="0">
                  <a:moveTo>
                    <a:pt x="3970" y="1"/>
                  </a:moveTo>
                  <a:cubicBezTo>
                    <a:pt x="3970" y="1"/>
                    <a:pt x="3703" y="1"/>
                    <a:pt x="3336" y="34"/>
                  </a:cubicBezTo>
                  <a:cubicBezTo>
                    <a:pt x="2969" y="67"/>
                    <a:pt x="2469" y="167"/>
                    <a:pt x="1968" y="201"/>
                  </a:cubicBezTo>
                  <a:cubicBezTo>
                    <a:pt x="1701" y="234"/>
                    <a:pt x="1468" y="234"/>
                    <a:pt x="1201" y="301"/>
                  </a:cubicBezTo>
                  <a:cubicBezTo>
                    <a:pt x="967" y="334"/>
                    <a:pt x="734" y="367"/>
                    <a:pt x="567" y="468"/>
                  </a:cubicBezTo>
                  <a:cubicBezTo>
                    <a:pt x="200" y="568"/>
                    <a:pt x="0" y="734"/>
                    <a:pt x="0" y="734"/>
                  </a:cubicBezTo>
                  <a:lnTo>
                    <a:pt x="0" y="801"/>
                  </a:lnTo>
                  <a:cubicBezTo>
                    <a:pt x="0" y="801"/>
                    <a:pt x="300" y="834"/>
                    <a:pt x="667" y="834"/>
                  </a:cubicBezTo>
                  <a:cubicBezTo>
                    <a:pt x="834" y="801"/>
                    <a:pt x="1034" y="801"/>
                    <a:pt x="1301" y="734"/>
                  </a:cubicBezTo>
                  <a:cubicBezTo>
                    <a:pt x="1501" y="668"/>
                    <a:pt x="1735" y="568"/>
                    <a:pt x="2002" y="534"/>
                  </a:cubicBezTo>
                  <a:cubicBezTo>
                    <a:pt x="2502" y="401"/>
                    <a:pt x="2969" y="301"/>
                    <a:pt x="3336" y="167"/>
                  </a:cubicBezTo>
                  <a:cubicBezTo>
                    <a:pt x="3703" y="67"/>
                    <a:pt x="3970" y="1"/>
                    <a:pt x="3970"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7" name="Google Shape;2377;p45"/>
            <p:cNvSpPr/>
            <p:nvPr/>
          </p:nvSpPr>
          <p:spPr>
            <a:xfrm>
              <a:off x="4207378" y="3822236"/>
              <a:ext cx="53605" cy="7750"/>
            </a:xfrm>
            <a:custGeom>
              <a:avLst/>
              <a:gdLst/>
              <a:ahLst/>
              <a:cxnLst/>
              <a:rect l="l" t="t" r="r" b="b"/>
              <a:pathLst>
                <a:path w="3237" h="468" extrusionOk="0">
                  <a:moveTo>
                    <a:pt x="1001" y="0"/>
                  </a:moveTo>
                  <a:cubicBezTo>
                    <a:pt x="835" y="0"/>
                    <a:pt x="668" y="34"/>
                    <a:pt x="501" y="67"/>
                  </a:cubicBezTo>
                  <a:cubicBezTo>
                    <a:pt x="234" y="167"/>
                    <a:pt x="1" y="301"/>
                    <a:pt x="1" y="301"/>
                  </a:cubicBezTo>
                  <a:lnTo>
                    <a:pt x="1" y="334"/>
                  </a:lnTo>
                  <a:cubicBezTo>
                    <a:pt x="1" y="334"/>
                    <a:pt x="234" y="434"/>
                    <a:pt x="501" y="467"/>
                  </a:cubicBezTo>
                  <a:lnTo>
                    <a:pt x="1001" y="467"/>
                  </a:lnTo>
                  <a:cubicBezTo>
                    <a:pt x="1235" y="401"/>
                    <a:pt x="1402" y="367"/>
                    <a:pt x="1602" y="334"/>
                  </a:cubicBezTo>
                  <a:cubicBezTo>
                    <a:pt x="2402" y="201"/>
                    <a:pt x="3170" y="34"/>
                    <a:pt x="3170" y="34"/>
                  </a:cubicBezTo>
                  <a:lnTo>
                    <a:pt x="3236" y="0"/>
                  </a:ln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8" name="Google Shape;2378;p45"/>
            <p:cNvSpPr/>
            <p:nvPr/>
          </p:nvSpPr>
          <p:spPr>
            <a:xfrm>
              <a:off x="4223391" y="3789099"/>
              <a:ext cx="33716" cy="7750"/>
            </a:xfrm>
            <a:custGeom>
              <a:avLst/>
              <a:gdLst/>
              <a:ahLst/>
              <a:cxnLst/>
              <a:rect l="l" t="t" r="r" b="b"/>
              <a:pathLst>
                <a:path w="2036" h="468" extrusionOk="0">
                  <a:moveTo>
                    <a:pt x="668" y="0"/>
                  </a:moveTo>
                  <a:cubicBezTo>
                    <a:pt x="535" y="0"/>
                    <a:pt x="435" y="0"/>
                    <a:pt x="335" y="33"/>
                  </a:cubicBezTo>
                  <a:cubicBezTo>
                    <a:pt x="134" y="133"/>
                    <a:pt x="1" y="200"/>
                    <a:pt x="1" y="200"/>
                  </a:cubicBezTo>
                  <a:lnTo>
                    <a:pt x="1" y="267"/>
                  </a:lnTo>
                  <a:cubicBezTo>
                    <a:pt x="1" y="267"/>
                    <a:pt x="134" y="367"/>
                    <a:pt x="335" y="434"/>
                  </a:cubicBezTo>
                  <a:cubicBezTo>
                    <a:pt x="468" y="434"/>
                    <a:pt x="535" y="467"/>
                    <a:pt x="668" y="467"/>
                  </a:cubicBezTo>
                  <a:cubicBezTo>
                    <a:pt x="802" y="467"/>
                    <a:pt x="935" y="434"/>
                    <a:pt x="1035" y="434"/>
                  </a:cubicBezTo>
                  <a:lnTo>
                    <a:pt x="2036" y="267"/>
                  </a:lnTo>
                  <a:lnTo>
                    <a:pt x="2036" y="200"/>
                  </a:lnTo>
                  <a:cubicBezTo>
                    <a:pt x="2036" y="200"/>
                    <a:pt x="1535" y="100"/>
                    <a:pt x="1035" y="33"/>
                  </a:cubicBezTo>
                  <a:cubicBezTo>
                    <a:pt x="935" y="33"/>
                    <a:pt x="802" y="0"/>
                    <a:pt x="668"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9" name="Google Shape;2379;p45"/>
            <p:cNvSpPr/>
            <p:nvPr/>
          </p:nvSpPr>
          <p:spPr>
            <a:xfrm>
              <a:off x="4376406" y="3991264"/>
              <a:ext cx="28748" cy="58026"/>
            </a:xfrm>
            <a:custGeom>
              <a:avLst/>
              <a:gdLst/>
              <a:ahLst/>
              <a:cxnLst/>
              <a:rect l="l" t="t" r="r" b="b"/>
              <a:pathLst>
                <a:path w="1736" h="3504" extrusionOk="0">
                  <a:moveTo>
                    <a:pt x="1" y="1"/>
                  </a:moveTo>
                  <a:cubicBezTo>
                    <a:pt x="1" y="1"/>
                    <a:pt x="101" y="268"/>
                    <a:pt x="234" y="601"/>
                  </a:cubicBezTo>
                  <a:cubicBezTo>
                    <a:pt x="334" y="968"/>
                    <a:pt x="535" y="1402"/>
                    <a:pt x="668" y="1835"/>
                  </a:cubicBezTo>
                  <a:cubicBezTo>
                    <a:pt x="768" y="2102"/>
                    <a:pt x="868" y="2302"/>
                    <a:pt x="935" y="2503"/>
                  </a:cubicBezTo>
                  <a:cubicBezTo>
                    <a:pt x="1068" y="2736"/>
                    <a:pt x="1135" y="2903"/>
                    <a:pt x="1268" y="3070"/>
                  </a:cubicBezTo>
                  <a:cubicBezTo>
                    <a:pt x="1469" y="3336"/>
                    <a:pt x="1702" y="3503"/>
                    <a:pt x="1702" y="3503"/>
                  </a:cubicBezTo>
                  <a:lnTo>
                    <a:pt x="1735" y="3503"/>
                  </a:lnTo>
                  <a:cubicBezTo>
                    <a:pt x="1735" y="3503"/>
                    <a:pt x="1735" y="3236"/>
                    <a:pt x="1635" y="2903"/>
                  </a:cubicBezTo>
                  <a:cubicBezTo>
                    <a:pt x="1602" y="2736"/>
                    <a:pt x="1535" y="2503"/>
                    <a:pt x="1435" y="2302"/>
                  </a:cubicBezTo>
                  <a:lnTo>
                    <a:pt x="1068" y="1669"/>
                  </a:lnTo>
                  <a:cubicBezTo>
                    <a:pt x="801" y="1268"/>
                    <a:pt x="601" y="801"/>
                    <a:pt x="401" y="501"/>
                  </a:cubicBezTo>
                  <a:cubicBezTo>
                    <a:pt x="201" y="234"/>
                    <a:pt x="68" y="1"/>
                    <a:pt x="68"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0" name="Google Shape;2380;p45"/>
            <p:cNvSpPr/>
            <p:nvPr/>
          </p:nvSpPr>
          <p:spPr>
            <a:xfrm>
              <a:off x="4391326" y="3973031"/>
              <a:ext cx="42559" cy="49746"/>
            </a:xfrm>
            <a:custGeom>
              <a:avLst/>
              <a:gdLst/>
              <a:ahLst/>
              <a:cxnLst/>
              <a:rect l="l" t="t" r="r" b="b"/>
              <a:pathLst>
                <a:path w="2570" h="3004" extrusionOk="0">
                  <a:moveTo>
                    <a:pt x="34" y="1"/>
                  </a:moveTo>
                  <a:cubicBezTo>
                    <a:pt x="1" y="34"/>
                    <a:pt x="134" y="234"/>
                    <a:pt x="334" y="501"/>
                  </a:cubicBezTo>
                  <a:cubicBezTo>
                    <a:pt x="534" y="768"/>
                    <a:pt x="834" y="1202"/>
                    <a:pt x="1135" y="1569"/>
                  </a:cubicBezTo>
                  <a:cubicBezTo>
                    <a:pt x="1235" y="1769"/>
                    <a:pt x="1402" y="2002"/>
                    <a:pt x="1535" y="2169"/>
                  </a:cubicBezTo>
                  <a:cubicBezTo>
                    <a:pt x="1702" y="2369"/>
                    <a:pt x="1869" y="2469"/>
                    <a:pt x="2002" y="2603"/>
                  </a:cubicBezTo>
                  <a:cubicBezTo>
                    <a:pt x="2302" y="2870"/>
                    <a:pt x="2536" y="3003"/>
                    <a:pt x="2536" y="3003"/>
                  </a:cubicBezTo>
                  <a:lnTo>
                    <a:pt x="2569" y="2936"/>
                  </a:lnTo>
                  <a:cubicBezTo>
                    <a:pt x="2569" y="2936"/>
                    <a:pt x="2536" y="2703"/>
                    <a:pt x="2336" y="2369"/>
                  </a:cubicBezTo>
                  <a:cubicBezTo>
                    <a:pt x="2202" y="2203"/>
                    <a:pt x="2135" y="2036"/>
                    <a:pt x="1969" y="1869"/>
                  </a:cubicBezTo>
                  <a:cubicBezTo>
                    <a:pt x="1835" y="1702"/>
                    <a:pt x="1635" y="1535"/>
                    <a:pt x="1468" y="1369"/>
                  </a:cubicBezTo>
                  <a:lnTo>
                    <a:pt x="501" y="401"/>
                  </a:lnTo>
                  <a:cubicBezTo>
                    <a:pt x="201" y="168"/>
                    <a:pt x="34" y="1"/>
                    <a:pt x="34"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1" name="Google Shape;2381;p45"/>
            <p:cNvSpPr/>
            <p:nvPr/>
          </p:nvSpPr>
          <p:spPr>
            <a:xfrm>
              <a:off x="4404591" y="3952050"/>
              <a:ext cx="50823" cy="40887"/>
            </a:xfrm>
            <a:custGeom>
              <a:avLst/>
              <a:gdLst/>
              <a:ahLst/>
              <a:cxnLst/>
              <a:rect l="l" t="t" r="r" b="b"/>
              <a:pathLst>
                <a:path w="3069" h="2469" extrusionOk="0">
                  <a:moveTo>
                    <a:pt x="33" y="0"/>
                  </a:moveTo>
                  <a:lnTo>
                    <a:pt x="33" y="0"/>
                  </a:lnTo>
                  <a:cubicBezTo>
                    <a:pt x="0" y="34"/>
                    <a:pt x="167" y="201"/>
                    <a:pt x="367" y="467"/>
                  </a:cubicBezTo>
                  <a:cubicBezTo>
                    <a:pt x="634" y="701"/>
                    <a:pt x="967" y="1034"/>
                    <a:pt x="1368" y="1368"/>
                  </a:cubicBezTo>
                  <a:cubicBezTo>
                    <a:pt x="1568" y="1535"/>
                    <a:pt x="1735" y="1702"/>
                    <a:pt x="1901" y="1868"/>
                  </a:cubicBezTo>
                  <a:cubicBezTo>
                    <a:pt x="2102" y="2002"/>
                    <a:pt x="2268" y="2135"/>
                    <a:pt x="2435" y="2202"/>
                  </a:cubicBezTo>
                  <a:cubicBezTo>
                    <a:pt x="2769" y="2369"/>
                    <a:pt x="3036" y="2469"/>
                    <a:pt x="3036" y="2469"/>
                  </a:cubicBezTo>
                  <a:lnTo>
                    <a:pt x="3069" y="2435"/>
                  </a:lnTo>
                  <a:cubicBezTo>
                    <a:pt x="3069" y="2435"/>
                    <a:pt x="2936" y="2202"/>
                    <a:pt x="2702" y="1935"/>
                  </a:cubicBezTo>
                  <a:cubicBezTo>
                    <a:pt x="2569" y="1802"/>
                    <a:pt x="2402" y="1635"/>
                    <a:pt x="2235" y="1501"/>
                  </a:cubicBezTo>
                  <a:cubicBezTo>
                    <a:pt x="2068" y="1335"/>
                    <a:pt x="1868" y="1201"/>
                    <a:pt x="1668" y="1101"/>
                  </a:cubicBezTo>
                  <a:cubicBezTo>
                    <a:pt x="1234" y="834"/>
                    <a:pt x="867" y="534"/>
                    <a:pt x="534" y="334"/>
                  </a:cubicBezTo>
                  <a:cubicBezTo>
                    <a:pt x="234" y="134"/>
                    <a:pt x="34" y="0"/>
                    <a:pt x="33"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2" name="Google Shape;2382;p45"/>
            <p:cNvSpPr/>
            <p:nvPr/>
          </p:nvSpPr>
          <p:spPr>
            <a:xfrm>
              <a:off x="4418402" y="3929395"/>
              <a:ext cx="55807" cy="35372"/>
            </a:xfrm>
            <a:custGeom>
              <a:avLst/>
              <a:gdLst/>
              <a:ahLst/>
              <a:cxnLst/>
              <a:rect l="l" t="t" r="r" b="b"/>
              <a:pathLst>
                <a:path w="3370" h="2136" extrusionOk="0">
                  <a:moveTo>
                    <a:pt x="33" y="1"/>
                  </a:moveTo>
                  <a:cubicBezTo>
                    <a:pt x="0" y="34"/>
                    <a:pt x="200" y="201"/>
                    <a:pt x="434" y="401"/>
                  </a:cubicBezTo>
                  <a:cubicBezTo>
                    <a:pt x="734" y="635"/>
                    <a:pt x="1101" y="901"/>
                    <a:pt x="1534" y="1202"/>
                  </a:cubicBezTo>
                  <a:cubicBezTo>
                    <a:pt x="1735" y="1335"/>
                    <a:pt x="1901" y="1502"/>
                    <a:pt x="2102" y="1635"/>
                  </a:cubicBezTo>
                  <a:cubicBezTo>
                    <a:pt x="2335" y="1735"/>
                    <a:pt x="2535" y="1835"/>
                    <a:pt x="2702" y="1902"/>
                  </a:cubicBezTo>
                  <a:cubicBezTo>
                    <a:pt x="3069" y="2069"/>
                    <a:pt x="3336" y="2136"/>
                    <a:pt x="3336" y="2136"/>
                  </a:cubicBezTo>
                  <a:lnTo>
                    <a:pt x="3369" y="2069"/>
                  </a:lnTo>
                  <a:cubicBezTo>
                    <a:pt x="3369" y="2069"/>
                    <a:pt x="3236" y="1869"/>
                    <a:pt x="2935" y="1635"/>
                  </a:cubicBezTo>
                  <a:cubicBezTo>
                    <a:pt x="2835" y="1502"/>
                    <a:pt x="2669" y="1368"/>
                    <a:pt x="2435" y="1235"/>
                  </a:cubicBezTo>
                  <a:cubicBezTo>
                    <a:pt x="2235" y="1102"/>
                    <a:pt x="2001" y="1035"/>
                    <a:pt x="1768" y="901"/>
                  </a:cubicBezTo>
                  <a:cubicBezTo>
                    <a:pt x="1368" y="701"/>
                    <a:pt x="901" y="468"/>
                    <a:pt x="567" y="268"/>
                  </a:cubicBezTo>
                  <a:cubicBezTo>
                    <a:pt x="234" y="134"/>
                    <a:pt x="33" y="1"/>
                    <a:pt x="33"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3" name="Google Shape;2383;p45"/>
            <p:cNvSpPr/>
            <p:nvPr/>
          </p:nvSpPr>
          <p:spPr>
            <a:xfrm>
              <a:off x="4431103" y="3906195"/>
              <a:ext cx="59666" cy="29295"/>
            </a:xfrm>
            <a:custGeom>
              <a:avLst/>
              <a:gdLst/>
              <a:ahLst/>
              <a:cxnLst/>
              <a:rect l="l" t="t" r="r" b="b"/>
              <a:pathLst>
                <a:path w="3603" h="1769" extrusionOk="0">
                  <a:moveTo>
                    <a:pt x="0" y="1"/>
                  </a:moveTo>
                  <a:cubicBezTo>
                    <a:pt x="0" y="67"/>
                    <a:pt x="234" y="201"/>
                    <a:pt x="567" y="401"/>
                  </a:cubicBezTo>
                  <a:cubicBezTo>
                    <a:pt x="834" y="568"/>
                    <a:pt x="1301" y="801"/>
                    <a:pt x="1735" y="1068"/>
                  </a:cubicBezTo>
                  <a:lnTo>
                    <a:pt x="2335" y="1435"/>
                  </a:lnTo>
                  <a:cubicBezTo>
                    <a:pt x="2569" y="1502"/>
                    <a:pt x="2769" y="1602"/>
                    <a:pt x="2936" y="1635"/>
                  </a:cubicBezTo>
                  <a:cubicBezTo>
                    <a:pt x="3269" y="1769"/>
                    <a:pt x="3569" y="1769"/>
                    <a:pt x="3569" y="1769"/>
                  </a:cubicBezTo>
                  <a:lnTo>
                    <a:pt x="3603" y="1735"/>
                  </a:lnTo>
                  <a:cubicBezTo>
                    <a:pt x="3603" y="1735"/>
                    <a:pt x="3403" y="1502"/>
                    <a:pt x="3102" y="1302"/>
                  </a:cubicBezTo>
                  <a:cubicBezTo>
                    <a:pt x="2936" y="1168"/>
                    <a:pt x="2769" y="1068"/>
                    <a:pt x="2569" y="968"/>
                  </a:cubicBezTo>
                  <a:cubicBezTo>
                    <a:pt x="2335" y="901"/>
                    <a:pt x="2135" y="801"/>
                    <a:pt x="1902" y="735"/>
                  </a:cubicBezTo>
                  <a:cubicBezTo>
                    <a:pt x="1435" y="568"/>
                    <a:pt x="934" y="368"/>
                    <a:pt x="601" y="234"/>
                  </a:cubicBezTo>
                  <a:cubicBezTo>
                    <a:pt x="267" y="101"/>
                    <a:pt x="0" y="1"/>
                    <a:pt x="0"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4" name="Google Shape;2384;p45"/>
            <p:cNvSpPr/>
            <p:nvPr/>
          </p:nvSpPr>
          <p:spPr>
            <a:xfrm>
              <a:off x="4444914" y="3881901"/>
              <a:ext cx="62978" cy="20998"/>
            </a:xfrm>
            <a:custGeom>
              <a:avLst/>
              <a:gdLst/>
              <a:ahLst/>
              <a:cxnLst/>
              <a:rect l="l" t="t" r="r" b="b"/>
              <a:pathLst>
                <a:path w="3803" h="1268" extrusionOk="0">
                  <a:moveTo>
                    <a:pt x="0" y="0"/>
                  </a:moveTo>
                  <a:cubicBezTo>
                    <a:pt x="0" y="0"/>
                    <a:pt x="267" y="67"/>
                    <a:pt x="601" y="234"/>
                  </a:cubicBezTo>
                  <a:cubicBezTo>
                    <a:pt x="934" y="400"/>
                    <a:pt x="1368" y="567"/>
                    <a:pt x="1835" y="767"/>
                  </a:cubicBezTo>
                  <a:cubicBezTo>
                    <a:pt x="2035" y="867"/>
                    <a:pt x="2302" y="1001"/>
                    <a:pt x="2502" y="1067"/>
                  </a:cubicBezTo>
                  <a:cubicBezTo>
                    <a:pt x="2702" y="1168"/>
                    <a:pt x="2936" y="1201"/>
                    <a:pt x="3136" y="1234"/>
                  </a:cubicBezTo>
                  <a:cubicBezTo>
                    <a:pt x="3503" y="1268"/>
                    <a:pt x="3803" y="1268"/>
                    <a:pt x="3803" y="1268"/>
                  </a:cubicBezTo>
                  <a:lnTo>
                    <a:pt x="3803" y="1234"/>
                  </a:lnTo>
                  <a:cubicBezTo>
                    <a:pt x="3803" y="1234"/>
                    <a:pt x="3603" y="1067"/>
                    <a:pt x="3269" y="901"/>
                  </a:cubicBezTo>
                  <a:cubicBezTo>
                    <a:pt x="3102" y="834"/>
                    <a:pt x="2902" y="734"/>
                    <a:pt x="2669" y="667"/>
                  </a:cubicBezTo>
                  <a:cubicBezTo>
                    <a:pt x="2469" y="600"/>
                    <a:pt x="2235" y="567"/>
                    <a:pt x="1968" y="500"/>
                  </a:cubicBezTo>
                  <a:cubicBezTo>
                    <a:pt x="1468" y="367"/>
                    <a:pt x="1001" y="234"/>
                    <a:pt x="634" y="167"/>
                  </a:cubicBezTo>
                  <a:cubicBezTo>
                    <a:pt x="267" y="33"/>
                    <a:pt x="0" y="0"/>
                    <a:pt x="0"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5" name="Google Shape;2385;p45"/>
            <p:cNvSpPr/>
            <p:nvPr/>
          </p:nvSpPr>
          <p:spPr>
            <a:xfrm>
              <a:off x="4458162" y="3853716"/>
              <a:ext cx="65760" cy="13828"/>
            </a:xfrm>
            <a:custGeom>
              <a:avLst/>
              <a:gdLst/>
              <a:ahLst/>
              <a:cxnLst/>
              <a:rect l="l" t="t" r="r" b="b"/>
              <a:pathLst>
                <a:path w="3971" h="835" extrusionOk="0">
                  <a:moveTo>
                    <a:pt x="34" y="1"/>
                  </a:moveTo>
                  <a:lnTo>
                    <a:pt x="1" y="34"/>
                  </a:lnTo>
                  <a:cubicBezTo>
                    <a:pt x="1" y="34"/>
                    <a:pt x="48" y="34"/>
                    <a:pt x="129" y="37"/>
                  </a:cubicBezTo>
                  <a:lnTo>
                    <a:pt x="129" y="37"/>
                  </a:lnTo>
                  <a:cubicBezTo>
                    <a:pt x="68" y="15"/>
                    <a:pt x="34" y="1"/>
                    <a:pt x="34" y="1"/>
                  </a:cubicBezTo>
                  <a:close/>
                  <a:moveTo>
                    <a:pt x="129" y="37"/>
                  </a:moveTo>
                  <a:cubicBezTo>
                    <a:pt x="230" y="72"/>
                    <a:pt x="407" y="126"/>
                    <a:pt x="635" y="168"/>
                  </a:cubicBezTo>
                  <a:cubicBezTo>
                    <a:pt x="1001" y="301"/>
                    <a:pt x="1468" y="434"/>
                    <a:pt x="1969" y="568"/>
                  </a:cubicBezTo>
                  <a:cubicBezTo>
                    <a:pt x="2202" y="635"/>
                    <a:pt x="2402" y="735"/>
                    <a:pt x="2669" y="768"/>
                  </a:cubicBezTo>
                  <a:cubicBezTo>
                    <a:pt x="2869" y="801"/>
                    <a:pt x="3103" y="835"/>
                    <a:pt x="3303" y="835"/>
                  </a:cubicBezTo>
                  <a:cubicBezTo>
                    <a:pt x="3703" y="835"/>
                    <a:pt x="3970" y="801"/>
                    <a:pt x="3970" y="801"/>
                  </a:cubicBezTo>
                  <a:lnTo>
                    <a:pt x="3970" y="768"/>
                  </a:lnTo>
                  <a:cubicBezTo>
                    <a:pt x="3970" y="768"/>
                    <a:pt x="3770" y="601"/>
                    <a:pt x="3370" y="468"/>
                  </a:cubicBezTo>
                  <a:cubicBezTo>
                    <a:pt x="3203" y="434"/>
                    <a:pt x="3003" y="334"/>
                    <a:pt x="2769" y="301"/>
                  </a:cubicBezTo>
                  <a:cubicBezTo>
                    <a:pt x="2503" y="268"/>
                    <a:pt x="2269" y="268"/>
                    <a:pt x="2002" y="234"/>
                  </a:cubicBezTo>
                  <a:cubicBezTo>
                    <a:pt x="1502" y="134"/>
                    <a:pt x="1001" y="101"/>
                    <a:pt x="635" y="68"/>
                  </a:cubicBezTo>
                  <a:cubicBezTo>
                    <a:pt x="421" y="48"/>
                    <a:pt x="242" y="40"/>
                    <a:pt x="129" y="37"/>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6" name="Google Shape;2386;p45"/>
            <p:cNvSpPr/>
            <p:nvPr/>
          </p:nvSpPr>
          <p:spPr>
            <a:xfrm>
              <a:off x="4467005" y="3821987"/>
              <a:ext cx="53042" cy="8247"/>
            </a:xfrm>
            <a:custGeom>
              <a:avLst/>
              <a:gdLst/>
              <a:ahLst/>
              <a:cxnLst/>
              <a:rect l="l" t="t" r="r" b="b"/>
              <a:pathLst>
                <a:path w="3203" h="498" extrusionOk="0">
                  <a:moveTo>
                    <a:pt x="841" y="1"/>
                  </a:moveTo>
                  <a:cubicBezTo>
                    <a:pt x="356" y="1"/>
                    <a:pt x="0" y="15"/>
                    <a:pt x="0" y="15"/>
                  </a:cubicBezTo>
                  <a:lnTo>
                    <a:pt x="67" y="49"/>
                  </a:lnTo>
                  <a:cubicBezTo>
                    <a:pt x="67" y="49"/>
                    <a:pt x="834" y="216"/>
                    <a:pt x="1635" y="349"/>
                  </a:cubicBezTo>
                  <a:cubicBezTo>
                    <a:pt x="1835" y="382"/>
                    <a:pt x="2002" y="482"/>
                    <a:pt x="2202" y="482"/>
                  </a:cubicBezTo>
                  <a:cubicBezTo>
                    <a:pt x="2258" y="494"/>
                    <a:pt x="2317" y="497"/>
                    <a:pt x="2376" y="497"/>
                  </a:cubicBezTo>
                  <a:cubicBezTo>
                    <a:pt x="2495" y="497"/>
                    <a:pt x="2613" y="482"/>
                    <a:pt x="2702" y="482"/>
                  </a:cubicBezTo>
                  <a:cubicBezTo>
                    <a:pt x="3003" y="416"/>
                    <a:pt x="3203" y="349"/>
                    <a:pt x="3203" y="349"/>
                  </a:cubicBezTo>
                  <a:lnTo>
                    <a:pt x="3203" y="316"/>
                  </a:lnTo>
                  <a:cubicBezTo>
                    <a:pt x="3203" y="316"/>
                    <a:pt x="3003" y="182"/>
                    <a:pt x="2702" y="82"/>
                  </a:cubicBezTo>
                  <a:cubicBezTo>
                    <a:pt x="2602" y="49"/>
                    <a:pt x="2436" y="15"/>
                    <a:pt x="2202" y="15"/>
                  </a:cubicBezTo>
                  <a:lnTo>
                    <a:pt x="1635" y="15"/>
                  </a:lnTo>
                  <a:cubicBezTo>
                    <a:pt x="1357" y="4"/>
                    <a:pt x="1083" y="1"/>
                    <a:pt x="841"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7" name="Google Shape;2387;p45"/>
            <p:cNvSpPr/>
            <p:nvPr/>
          </p:nvSpPr>
          <p:spPr>
            <a:xfrm>
              <a:off x="4469771" y="3789099"/>
              <a:ext cx="33716" cy="7750"/>
            </a:xfrm>
            <a:custGeom>
              <a:avLst/>
              <a:gdLst/>
              <a:ahLst/>
              <a:cxnLst/>
              <a:rect l="l" t="t" r="r" b="b"/>
              <a:pathLst>
                <a:path w="2036" h="468" extrusionOk="0">
                  <a:moveTo>
                    <a:pt x="1368" y="0"/>
                  </a:moveTo>
                  <a:cubicBezTo>
                    <a:pt x="1268" y="0"/>
                    <a:pt x="1134" y="33"/>
                    <a:pt x="1001" y="33"/>
                  </a:cubicBezTo>
                  <a:cubicBezTo>
                    <a:pt x="501" y="100"/>
                    <a:pt x="0" y="200"/>
                    <a:pt x="0" y="200"/>
                  </a:cubicBezTo>
                  <a:lnTo>
                    <a:pt x="0" y="267"/>
                  </a:lnTo>
                  <a:cubicBezTo>
                    <a:pt x="0" y="267"/>
                    <a:pt x="501" y="367"/>
                    <a:pt x="1001" y="434"/>
                  </a:cubicBezTo>
                  <a:cubicBezTo>
                    <a:pt x="1134" y="434"/>
                    <a:pt x="1268" y="467"/>
                    <a:pt x="1368" y="467"/>
                  </a:cubicBezTo>
                  <a:cubicBezTo>
                    <a:pt x="1501" y="467"/>
                    <a:pt x="1635" y="467"/>
                    <a:pt x="1701" y="434"/>
                  </a:cubicBezTo>
                  <a:cubicBezTo>
                    <a:pt x="1935" y="334"/>
                    <a:pt x="2035" y="267"/>
                    <a:pt x="2035" y="267"/>
                  </a:cubicBezTo>
                  <a:lnTo>
                    <a:pt x="2035" y="200"/>
                  </a:lnTo>
                  <a:cubicBezTo>
                    <a:pt x="2035" y="200"/>
                    <a:pt x="1935" y="100"/>
                    <a:pt x="1701" y="33"/>
                  </a:cubicBezTo>
                  <a:cubicBezTo>
                    <a:pt x="1601" y="33"/>
                    <a:pt x="1501" y="0"/>
                    <a:pt x="1368"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8" name="Google Shape;2388;p45"/>
            <p:cNvSpPr/>
            <p:nvPr/>
          </p:nvSpPr>
          <p:spPr>
            <a:xfrm>
              <a:off x="4128137" y="3503505"/>
              <a:ext cx="236693" cy="101231"/>
            </a:xfrm>
            <a:custGeom>
              <a:avLst/>
              <a:gdLst/>
              <a:ahLst/>
              <a:cxnLst/>
              <a:rect l="l" t="t" r="r" b="b"/>
              <a:pathLst>
                <a:path w="8607" h="2269" extrusionOk="0">
                  <a:moveTo>
                    <a:pt x="8606" y="0"/>
                  </a:moveTo>
                  <a:cubicBezTo>
                    <a:pt x="5571" y="234"/>
                    <a:pt x="2669" y="1034"/>
                    <a:pt x="0" y="2269"/>
                  </a:cubicBezTo>
                  <a:cubicBezTo>
                    <a:pt x="3102" y="1868"/>
                    <a:pt x="6038" y="1068"/>
                    <a:pt x="8606"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9" name="Google Shape;2389;p45"/>
            <p:cNvSpPr/>
            <p:nvPr/>
          </p:nvSpPr>
          <p:spPr>
            <a:xfrm>
              <a:off x="4367579" y="3503505"/>
              <a:ext cx="226714" cy="92275"/>
            </a:xfrm>
            <a:custGeom>
              <a:avLst/>
              <a:gdLst/>
              <a:ahLst/>
              <a:cxnLst/>
              <a:rect l="l" t="t" r="r" b="b"/>
              <a:pathLst>
                <a:path w="8640" h="2269" extrusionOk="0">
                  <a:moveTo>
                    <a:pt x="0" y="0"/>
                  </a:moveTo>
                  <a:lnTo>
                    <a:pt x="0" y="0"/>
                  </a:lnTo>
                  <a:cubicBezTo>
                    <a:pt x="2602" y="1068"/>
                    <a:pt x="5504" y="1868"/>
                    <a:pt x="8640" y="2269"/>
                  </a:cubicBezTo>
                  <a:cubicBezTo>
                    <a:pt x="5971" y="1001"/>
                    <a:pt x="3069" y="234"/>
                    <a:pt x="0"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0" name="Google Shape;2390;p45"/>
            <p:cNvSpPr/>
            <p:nvPr/>
          </p:nvSpPr>
          <p:spPr>
            <a:xfrm>
              <a:off x="4273468" y="3523499"/>
              <a:ext cx="82154" cy="182159"/>
            </a:xfrm>
            <a:custGeom>
              <a:avLst/>
              <a:gdLst/>
              <a:ahLst/>
              <a:cxnLst/>
              <a:rect l="l" t="t" r="r" b="b"/>
              <a:pathLst>
                <a:path w="3303" h="10375" extrusionOk="0">
                  <a:moveTo>
                    <a:pt x="3302" y="0"/>
                  </a:moveTo>
                  <a:lnTo>
                    <a:pt x="3302" y="0"/>
                  </a:lnTo>
                  <a:cubicBezTo>
                    <a:pt x="1635" y="3069"/>
                    <a:pt x="534" y="6605"/>
                    <a:pt x="0" y="10374"/>
                  </a:cubicBezTo>
                  <a:cubicBezTo>
                    <a:pt x="1568" y="7839"/>
                    <a:pt x="2569" y="5004"/>
                    <a:pt x="3069" y="2002"/>
                  </a:cubicBezTo>
                  <a:lnTo>
                    <a:pt x="3302"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1" name="Google Shape;2391;p45"/>
            <p:cNvSpPr/>
            <p:nvPr/>
          </p:nvSpPr>
          <p:spPr>
            <a:xfrm>
              <a:off x="4350456" y="3504052"/>
              <a:ext cx="29295" cy="483370"/>
            </a:xfrm>
            <a:custGeom>
              <a:avLst/>
              <a:gdLst/>
              <a:ahLst/>
              <a:cxnLst/>
              <a:rect l="l" t="t" r="r" b="b"/>
              <a:pathLst>
                <a:path w="1769" h="29189" extrusionOk="0">
                  <a:moveTo>
                    <a:pt x="867" y="1"/>
                  </a:moveTo>
                  <a:cubicBezTo>
                    <a:pt x="834" y="668"/>
                    <a:pt x="767" y="1335"/>
                    <a:pt x="634" y="2002"/>
                  </a:cubicBezTo>
                  <a:cubicBezTo>
                    <a:pt x="267" y="5738"/>
                    <a:pt x="0" y="10041"/>
                    <a:pt x="0" y="14578"/>
                  </a:cubicBezTo>
                  <a:cubicBezTo>
                    <a:pt x="0" y="19982"/>
                    <a:pt x="300" y="25019"/>
                    <a:pt x="867" y="29188"/>
                  </a:cubicBezTo>
                  <a:cubicBezTo>
                    <a:pt x="1434" y="25019"/>
                    <a:pt x="1768" y="20015"/>
                    <a:pt x="1768" y="14578"/>
                  </a:cubicBezTo>
                  <a:cubicBezTo>
                    <a:pt x="1768" y="10041"/>
                    <a:pt x="1535" y="5738"/>
                    <a:pt x="1134" y="2036"/>
                  </a:cubicBezTo>
                  <a:cubicBezTo>
                    <a:pt x="1034" y="1368"/>
                    <a:pt x="934" y="668"/>
                    <a:pt x="867"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 name="TextBox 5"/>
          <p:cNvSpPr txBox="1"/>
          <p:nvPr/>
        </p:nvSpPr>
        <p:spPr>
          <a:xfrm>
            <a:off x="4609391" y="1313096"/>
            <a:ext cx="3845392" cy="30460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9600" b="0" i="0" u="none" strike="noStrike" kern="0" cap="none" spc="0" normalizeH="0" baseline="0" noProof="0" dirty="0" err="1">
                <a:ln>
                  <a:noFill/>
                </a:ln>
                <a:solidFill>
                  <a:srgbClr val="2D4E56"/>
                </a:solidFill>
                <a:effectLst/>
                <a:uLnTx/>
                <a:uFillTx/>
                <a:latin typeface="Times New Roman" panose="02020603050405020304" pitchFamily="18" charset="0"/>
                <a:cs typeface="Times New Roman" panose="02020603050405020304" pitchFamily="18" charset="0"/>
                <a:sym typeface="Arial" panose="020B0604020202020204"/>
              </a:rPr>
              <a:t>VẬN DỤNG</a:t>
            </a:r>
            <a:endParaRPr kumimoji="0" lang="en-US" sz="9600" b="0" i="0" u="none" strike="noStrike" kern="0" cap="none" spc="0" normalizeH="0" baseline="0" noProof="0" dirty="0">
              <a:ln>
                <a:noFill/>
              </a:ln>
              <a:solidFill>
                <a:srgbClr val="2D4E56"/>
              </a:solidFill>
              <a:effectLst/>
              <a:uLnTx/>
              <a:uFillTx/>
              <a:latin typeface="Times New Roman" panose="02020603050405020304" pitchFamily="18" charset="0"/>
              <a:cs typeface="Times New Roman" panose="02020603050405020304" pitchFamily="18" charset="0"/>
              <a:sym typeface="Arial" panose="020B0604020202020204"/>
            </a:endParaRP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37645" y="1492729"/>
            <a:ext cx="7068709" cy="2676525"/>
          </a:xfrm>
          <a:prstGeom prst="rect">
            <a:avLst/>
          </a:prstGeom>
          <a:noFill/>
        </p:spPr>
        <p:txBody>
          <a:bodyPr wrap="square">
            <a:spAutoFit/>
          </a:bodyPr>
          <a:lstStyle/>
          <a:p>
            <a:pPr marL="0" marR="0" algn="just">
              <a:lnSpc>
                <a:spcPct val="150000"/>
              </a:lnSpc>
              <a:spcBef>
                <a:spcPts val="0"/>
              </a:spcBef>
              <a:spcAft>
                <a:spcPts val="800"/>
              </a:spcAft>
            </a:pPr>
            <a:r>
              <a:rPr lang="en-US" sz="2800" b="1" dirty="0" err="1">
                <a:solidFill>
                  <a:srgbClr val="C00000"/>
                </a:solidFill>
                <a:effectLst/>
                <a:latin typeface="Times New Roman" panose="02020603050405020304" pitchFamily="18" charset="0"/>
                <a:cs typeface="Times New Roman" panose="02020603050405020304" pitchFamily="18" charset="0"/>
              </a:rPr>
              <a:t>Nêu</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quan</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điểm</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của</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bạn</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về</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vấn</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đề</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đạo</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văn</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Tự</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nhận</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xét</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về</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việc</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bản</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thân</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sử</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dụng</a:t>
            </a:r>
            <a:r>
              <a:rPr lang="en-US" sz="2800" b="1" dirty="0">
                <a:solidFill>
                  <a:srgbClr val="C00000"/>
                </a:solidFill>
                <a:effectLst/>
                <a:latin typeface="Times New Roman" panose="02020603050405020304" pitchFamily="18" charset="0"/>
                <a:cs typeface="Times New Roman" panose="02020603050405020304" pitchFamily="18" charset="0"/>
              </a:rPr>
              <a:t> ý </a:t>
            </a:r>
            <a:r>
              <a:rPr lang="en-US" sz="2800" b="1" dirty="0" err="1">
                <a:solidFill>
                  <a:srgbClr val="C00000"/>
                </a:solidFill>
                <a:effectLst/>
                <a:latin typeface="Times New Roman" panose="02020603050405020304" pitchFamily="18" charset="0"/>
                <a:cs typeface="Times New Roman" panose="02020603050405020304" pitchFamily="18" charset="0"/>
              </a:rPr>
              <a:t>tưởng</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của</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người</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khác</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khi</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thực</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hiện</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các</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bài</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viết</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trong</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quá</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trình</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học</a:t>
            </a:r>
            <a:r>
              <a:rPr lang="en-US" sz="2800" b="1" dirty="0">
                <a:solidFill>
                  <a:srgbClr val="C00000"/>
                </a:solidFill>
                <a:effectLst/>
                <a:latin typeface="Times New Roman" panose="020206030504050203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cs typeface="Times New Roman" panose="02020603050405020304" pitchFamily="18" charset="0"/>
              </a:rPr>
              <a:t>tập</a:t>
            </a:r>
            <a:r>
              <a:rPr lang="en-US" sz="2800" b="1" dirty="0">
                <a:solidFill>
                  <a:srgbClr val="C00000"/>
                </a:solidFill>
                <a:effectLst/>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46710"/>
            <a:ext cx="8871585" cy="4164330"/>
          </a:xfrm>
          <a:prstGeom prst="rect">
            <a:avLst/>
          </a:prstGeom>
          <a:noFill/>
        </p:spPr>
        <p:txBody>
          <a:bodyPr wrap="square">
            <a:spAutoFit/>
          </a:bodyPr>
          <a:lstStyle/>
          <a:p>
            <a:pPr marL="0" marR="0" algn="ctr">
              <a:lnSpc>
                <a:spcPct val="150000"/>
              </a:lnSpc>
              <a:spcBef>
                <a:spcPts val="0"/>
              </a:spcBef>
              <a:spcAft>
                <a:spcPts val="800"/>
              </a:spcAft>
            </a:pPr>
            <a:r>
              <a:rPr lang="en-US" sz="3200" b="1" i="1" dirty="0" err="1">
                <a:effectLst/>
                <a:latin typeface="Times New Roman" panose="02020603050405020304" pitchFamily="18" charset="0"/>
                <a:ea typeface="Yu Mincho" panose="02020400000000000000" pitchFamily="18" charset="-128"/>
                <a:cs typeface="Times New Roman" panose="02020603050405020304" pitchFamily="18" charset="0"/>
              </a:rPr>
              <a:t>Gợi ý</a:t>
            </a:r>
            <a:endParaRPr lang="en-US" sz="2800" b="1" i="1" dirty="0">
              <a:effectLst/>
              <a:latin typeface="Times New Roman" panose="02020603050405020304" pitchFamily="18" charset="0"/>
              <a:ea typeface="Yu Mincho" panose="02020400000000000000" pitchFamily="18" charset="-128"/>
              <a:cs typeface="Times New Roman" panose="02020603050405020304" pitchFamily="18" charset="0"/>
            </a:endParaRPr>
          </a:p>
          <a:p>
            <a:pPr marL="0" marR="0" algn="just">
              <a:lnSpc>
                <a:spcPct val="150000"/>
              </a:lnSpc>
              <a:spcBef>
                <a:spcPts val="0"/>
              </a:spcBef>
              <a:spcAft>
                <a:spcPts val="80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uy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tín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cố</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gắng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khảo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tuệ</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đắn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9CBCC2"/>
            </a:gs>
            <a:gs pos="100000">
              <a:srgbClr val="EADF9F"/>
            </a:gs>
          </a:gsLst>
          <a:lin ang="2698631" scaled="0"/>
        </a:gradFill>
        <a:effectLst/>
      </p:bgPr>
    </p:bg>
    <p:spTree>
      <p:nvGrpSpPr>
        <p:cNvPr id="1" name="Shape 1770"/>
        <p:cNvGrpSpPr/>
        <p:nvPr/>
      </p:nvGrpSpPr>
      <p:grpSpPr>
        <a:xfrm>
          <a:off x="0" y="0"/>
          <a:ext cx="0" cy="0"/>
          <a:chOff x="0" y="0"/>
          <a:chExt cx="0" cy="0"/>
        </a:xfrm>
      </p:grpSpPr>
      <p:sp>
        <p:nvSpPr>
          <p:cNvPr id="1771" name="Google Shape;1771;p43"/>
          <p:cNvSpPr txBox="1">
            <a:spLocks noGrp="1"/>
          </p:cNvSpPr>
          <p:nvPr>
            <p:ph type="title"/>
          </p:nvPr>
        </p:nvSpPr>
        <p:spPr>
          <a:xfrm>
            <a:off x="758575" y="124379"/>
            <a:ext cx="7717500" cy="60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000" dirty="0" err="1">
                <a:solidFill>
                  <a:schemeClr val="accent1"/>
                </a:solidFill>
                <a:latin typeface="#9Slide04 Spectral ExtraBold" panose="02020902060000000000" pitchFamily="18" charset="0"/>
              </a:rPr>
              <a:t>M</a:t>
            </a:r>
            <a:r>
              <a:rPr lang="en-US" dirty="0" err="1">
                <a:solidFill>
                  <a:schemeClr val="accent1"/>
                </a:solidFill>
                <a:latin typeface="#9Slide04 Spectral ExtraBold" panose="02020902060000000000" pitchFamily="18" charset="0"/>
              </a:rPr>
              <a:t>ỤC</a:t>
            </a:r>
            <a:r>
              <a:rPr lang="en-US" dirty="0">
                <a:solidFill>
                  <a:schemeClr val="accent1"/>
                </a:solidFill>
                <a:latin typeface="#9Slide04 Spectral ExtraBold" panose="02020902060000000000" pitchFamily="18" charset="0"/>
              </a:rPr>
              <a:t> </a:t>
            </a:r>
            <a:r>
              <a:rPr lang="en-US" dirty="0" err="1">
                <a:solidFill>
                  <a:schemeClr val="accent1"/>
                </a:solidFill>
                <a:latin typeface="#9Slide04 Spectral ExtraBold" panose="02020902060000000000" pitchFamily="18" charset="0"/>
              </a:rPr>
              <a:t>TIÊU</a:t>
            </a:r>
            <a:r>
              <a:rPr lang="en-US" dirty="0">
                <a:solidFill>
                  <a:schemeClr val="accent1"/>
                </a:solidFill>
                <a:latin typeface="#9Slide04 Spectral ExtraBold" panose="02020902060000000000" pitchFamily="18" charset="0"/>
              </a:rPr>
              <a:t> </a:t>
            </a:r>
            <a:r>
              <a:rPr lang="en-US" dirty="0" err="1">
                <a:solidFill>
                  <a:schemeClr val="accent1"/>
                </a:solidFill>
                <a:latin typeface="#9Slide04 Spectral ExtraBold" panose="02020902060000000000" pitchFamily="18" charset="0"/>
              </a:rPr>
              <a:t>BÀI</a:t>
            </a:r>
            <a:r>
              <a:rPr lang="en-US" dirty="0">
                <a:solidFill>
                  <a:schemeClr val="accent1"/>
                </a:solidFill>
                <a:latin typeface="#9Slide04 Spectral ExtraBold" panose="02020902060000000000" pitchFamily="18" charset="0"/>
              </a:rPr>
              <a:t> </a:t>
            </a:r>
            <a:r>
              <a:rPr lang="en-US" dirty="0" err="1">
                <a:solidFill>
                  <a:schemeClr val="accent1"/>
                </a:solidFill>
                <a:latin typeface="#9Slide04 Spectral ExtraBold" panose="02020902060000000000" pitchFamily="18" charset="0"/>
              </a:rPr>
              <a:t>HỌC</a:t>
            </a:r>
            <a:endParaRPr dirty="0">
              <a:solidFill>
                <a:schemeClr val="accent1"/>
              </a:solidFill>
              <a:latin typeface="#9Slide04 Spectral ExtraBold" panose="02020902060000000000" pitchFamily="18" charset="0"/>
            </a:endParaRPr>
          </a:p>
        </p:txBody>
      </p:sp>
      <p:sp>
        <p:nvSpPr>
          <p:cNvPr id="1773" name="Google Shape;1773;p43"/>
          <p:cNvSpPr txBox="1"/>
          <p:nvPr/>
        </p:nvSpPr>
        <p:spPr>
          <a:xfrm>
            <a:off x="719975" y="1193863"/>
            <a:ext cx="7704000" cy="5109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endParaRPr sz="1200" b="1" dirty="0">
              <a:solidFill>
                <a:schemeClr val="dk1"/>
              </a:solidFill>
              <a:latin typeface="Didact Gothic" panose="00000500000000000000"/>
              <a:ea typeface="Didact Gothic" panose="00000500000000000000"/>
              <a:cs typeface="Didact Gothic" panose="00000500000000000000"/>
              <a:sym typeface="Didact Gothic" panose="00000500000000000000"/>
            </a:endParaRPr>
          </a:p>
        </p:txBody>
      </p:sp>
      <p:grpSp>
        <p:nvGrpSpPr>
          <p:cNvPr id="1776" name="Google Shape;1776;p43"/>
          <p:cNvGrpSpPr/>
          <p:nvPr/>
        </p:nvGrpSpPr>
        <p:grpSpPr>
          <a:xfrm rot="215889">
            <a:off x="8109075" y="125840"/>
            <a:ext cx="668063" cy="624522"/>
            <a:chOff x="5770756" y="873899"/>
            <a:chExt cx="755434" cy="706199"/>
          </a:xfrm>
        </p:grpSpPr>
        <p:sp>
          <p:nvSpPr>
            <p:cNvPr id="1777" name="Google Shape;1777;p43"/>
            <p:cNvSpPr/>
            <p:nvPr/>
          </p:nvSpPr>
          <p:spPr>
            <a:xfrm>
              <a:off x="5921702" y="1287654"/>
              <a:ext cx="236093" cy="98002"/>
            </a:xfrm>
            <a:custGeom>
              <a:avLst/>
              <a:gdLst/>
              <a:ahLst/>
              <a:cxnLst/>
              <a:rect l="l" t="t" r="r" b="b"/>
              <a:pathLst>
                <a:path w="15512" h="6439" extrusionOk="0">
                  <a:moveTo>
                    <a:pt x="15511" y="1"/>
                  </a:moveTo>
                  <a:cubicBezTo>
                    <a:pt x="9807" y="301"/>
                    <a:pt x="4470" y="2636"/>
                    <a:pt x="0" y="6439"/>
                  </a:cubicBezTo>
                  <a:cubicBezTo>
                    <a:pt x="3536" y="4537"/>
                    <a:pt x="7639" y="3203"/>
                    <a:pt x="11975" y="2636"/>
                  </a:cubicBezTo>
                  <a:cubicBezTo>
                    <a:pt x="13209" y="1869"/>
                    <a:pt x="14444" y="1001"/>
                    <a:pt x="1551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3"/>
            <p:cNvSpPr/>
            <p:nvPr/>
          </p:nvSpPr>
          <p:spPr>
            <a:xfrm>
              <a:off x="5936386" y="1327757"/>
              <a:ext cx="182275" cy="57395"/>
            </a:xfrm>
            <a:custGeom>
              <a:avLst/>
              <a:gdLst/>
              <a:ahLst/>
              <a:cxnLst/>
              <a:rect l="l" t="t" r="r" b="b"/>
              <a:pathLst>
                <a:path w="11976" h="3771" extrusionOk="0">
                  <a:moveTo>
                    <a:pt x="11976" y="1"/>
                  </a:moveTo>
                  <a:lnTo>
                    <a:pt x="11976" y="1"/>
                  </a:lnTo>
                  <a:cubicBezTo>
                    <a:pt x="7606" y="568"/>
                    <a:pt x="3570" y="1869"/>
                    <a:pt x="0" y="3770"/>
                  </a:cubicBezTo>
                  <a:cubicBezTo>
                    <a:pt x="768" y="3670"/>
                    <a:pt x="1568" y="3570"/>
                    <a:pt x="2402" y="3503"/>
                  </a:cubicBezTo>
                  <a:cubicBezTo>
                    <a:pt x="5805" y="2970"/>
                    <a:pt x="9040" y="1802"/>
                    <a:pt x="11976"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3"/>
            <p:cNvSpPr/>
            <p:nvPr/>
          </p:nvSpPr>
          <p:spPr>
            <a:xfrm>
              <a:off x="5794894" y="1288171"/>
              <a:ext cx="35280" cy="59404"/>
            </a:xfrm>
            <a:custGeom>
              <a:avLst/>
              <a:gdLst/>
              <a:ahLst/>
              <a:cxnLst/>
              <a:rect l="l" t="t" r="r" b="b"/>
              <a:pathLst>
                <a:path w="2318" h="3903" extrusionOk="0">
                  <a:moveTo>
                    <a:pt x="16" y="0"/>
                  </a:moveTo>
                  <a:cubicBezTo>
                    <a:pt x="16" y="0"/>
                    <a:pt x="4" y="124"/>
                    <a:pt x="3" y="332"/>
                  </a:cubicBezTo>
                  <a:lnTo>
                    <a:pt x="3" y="332"/>
                  </a:lnTo>
                  <a:cubicBezTo>
                    <a:pt x="4" y="267"/>
                    <a:pt x="9" y="201"/>
                    <a:pt x="16" y="134"/>
                  </a:cubicBezTo>
                  <a:cubicBezTo>
                    <a:pt x="82" y="67"/>
                    <a:pt x="82" y="0"/>
                    <a:pt x="16" y="0"/>
                  </a:cubicBezTo>
                  <a:close/>
                  <a:moveTo>
                    <a:pt x="3" y="332"/>
                  </a:moveTo>
                  <a:cubicBezTo>
                    <a:pt x="1" y="396"/>
                    <a:pt x="1" y="458"/>
                    <a:pt x="4" y="519"/>
                  </a:cubicBezTo>
                  <a:lnTo>
                    <a:pt x="4" y="519"/>
                  </a:lnTo>
                  <a:cubicBezTo>
                    <a:pt x="2" y="451"/>
                    <a:pt x="2" y="388"/>
                    <a:pt x="3" y="332"/>
                  </a:cubicBezTo>
                  <a:close/>
                  <a:moveTo>
                    <a:pt x="4" y="519"/>
                  </a:moveTo>
                  <a:cubicBezTo>
                    <a:pt x="22" y="1324"/>
                    <a:pt x="207" y="2880"/>
                    <a:pt x="1283" y="3836"/>
                  </a:cubicBezTo>
                  <a:lnTo>
                    <a:pt x="1316" y="3903"/>
                  </a:lnTo>
                  <a:cubicBezTo>
                    <a:pt x="1583" y="3503"/>
                    <a:pt x="1950" y="3202"/>
                    <a:pt x="2317" y="2969"/>
                  </a:cubicBezTo>
                  <a:cubicBezTo>
                    <a:pt x="2184" y="2902"/>
                    <a:pt x="2017" y="2802"/>
                    <a:pt x="1917" y="2769"/>
                  </a:cubicBezTo>
                  <a:cubicBezTo>
                    <a:pt x="1824" y="2738"/>
                    <a:pt x="80" y="2186"/>
                    <a:pt x="4" y="5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3"/>
            <p:cNvSpPr/>
            <p:nvPr/>
          </p:nvSpPr>
          <p:spPr>
            <a:xfrm>
              <a:off x="5878890" y="873899"/>
              <a:ext cx="47745" cy="512290"/>
            </a:xfrm>
            <a:custGeom>
              <a:avLst/>
              <a:gdLst/>
              <a:ahLst/>
              <a:cxnLst/>
              <a:rect l="l" t="t" r="r" b="b"/>
              <a:pathLst>
                <a:path w="3137" h="33659" extrusionOk="0">
                  <a:moveTo>
                    <a:pt x="3136" y="1"/>
                  </a:moveTo>
                  <a:cubicBezTo>
                    <a:pt x="1168" y="4804"/>
                    <a:pt x="0" y="10575"/>
                    <a:pt x="0" y="16813"/>
                  </a:cubicBezTo>
                  <a:cubicBezTo>
                    <a:pt x="0" y="21950"/>
                    <a:pt x="801" y="26786"/>
                    <a:pt x="2169" y="30989"/>
                  </a:cubicBezTo>
                  <a:cubicBezTo>
                    <a:pt x="2769" y="31723"/>
                    <a:pt x="3136" y="32657"/>
                    <a:pt x="3136" y="33658"/>
                  </a:cubicBezTo>
                  <a:lnTo>
                    <a:pt x="3136" y="1"/>
                  </a:lnTo>
                  <a:close/>
                </a:path>
              </a:pathLst>
            </a:custGeom>
            <a:solidFill>
              <a:schemeClr val="dk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5828118" y="873899"/>
              <a:ext cx="98519" cy="471668"/>
            </a:xfrm>
            <a:custGeom>
              <a:avLst/>
              <a:gdLst/>
              <a:ahLst/>
              <a:cxnLst/>
              <a:rect l="l" t="t" r="r" b="b"/>
              <a:pathLst>
                <a:path w="6473" h="30990" extrusionOk="0">
                  <a:moveTo>
                    <a:pt x="6472" y="1"/>
                  </a:moveTo>
                  <a:cubicBezTo>
                    <a:pt x="2436" y="4804"/>
                    <a:pt x="67" y="10575"/>
                    <a:pt x="1" y="16813"/>
                  </a:cubicBezTo>
                  <a:cubicBezTo>
                    <a:pt x="1" y="21449"/>
                    <a:pt x="1335" y="25819"/>
                    <a:pt x="3670" y="29722"/>
                  </a:cubicBezTo>
                  <a:cubicBezTo>
                    <a:pt x="4404" y="29989"/>
                    <a:pt x="5004" y="30456"/>
                    <a:pt x="5471" y="30989"/>
                  </a:cubicBezTo>
                  <a:cubicBezTo>
                    <a:pt x="4104" y="26786"/>
                    <a:pt x="3303" y="21950"/>
                    <a:pt x="3303" y="16813"/>
                  </a:cubicBezTo>
                  <a:cubicBezTo>
                    <a:pt x="3303" y="10575"/>
                    <a:pt x="4471" y="4804"/>
                    <a:pt x="6472" y="1"/>
                  </a:cubicBezTo>
                  <a:close/>
                </a:path>
              </a:pathLst>
            </a:custGeom>
            <a:solidFill>
              <a:schemeClr val="dk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5801210" y="1385637"/>
              <a:ext cx="15" cy="2557"/>
            </a:xfrm>
            <a:custGeom>
              <a:avLst/>
              <a:gdLst/>
              <a:ahLst/>
              <a:cxnLst/>
              <a:rect l="l" t="t" r="r" b="b"/>
              <a:pathLst>
                <a:path w="1" h="168" extrusionOk="0">
                  <a:moveTo>
                    <a:pt x="1" y="1"/>
                  </a:moveTo>
                  <a:lnTo>
                    <a:pt x="1" y="167"/>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5801210" y="1383095"/>
              <a:ext cx="15" cy="2557"/>
            </a:xfrm>
            <a:custGeom>
              <a:avLst/>
              <a:gdLst/>
              <a:ahLst/>
              <a:cxnLst/>
              <a:rect l="l" t="t" r="r" b="b"/>
              <a:pathLst>
                <a:path w="1" h="168" extrusionOk="0">
                  <a:moveTo>
                    <a:pt x="1" y="1"/>
                  </a:moveTo>
                  <a:lnTo>
                    <a:pt x="1" y="168"/>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5926618" y="873899"/>
              <a:ext cx="48232" cy="511773"/>
            </a:xfrm>
            <a:custGeom>
              <a:avLst/>
              <a:gdLst/>
              <a:ahLst/>
              <a:cxnLst/>
              <a:rect l="l" t="t" r="r" b="b"/>
              <a:pathLst>
                <a:path w="3169" h="33625" extrusionOk="0">
                  <a:moveTo>
                    <a:pt x="0" y="1"/>
                  </a:moveTo>
                  <a:lnTo>
                    <a:pt x="0" y="33625"/>
                  </a:lnTo>
                  <a:cubicBezTo>
                    <a:pt x="300" y="30122"/>
                    <a:pt x="1168" y="26786"/>
                    <a:pt x="2669" y="23718"/>
                  </a:cubicBezTo>
                  <a:cubicBezTo>
                    <a:pt x="3002" y="21483"/>
                    <a:pt x="3169" y="19181"/>
                    <a:pt x="3169" y="16813"/>
                  </a:cubicBezTo>
                  <a:cubicBezTo>
                    <a:pt x="3169" y="10575"/>
                    <a:pt x="2001" y="4804"/>
                    <a:pt x="0" y="1"/>
                  </a:cubicBezTo>
                  <a:close/>
                </a:path>
              </a:pathLst>
            </a:custGeom>
            <a:solidFill>
              <a:schemeClr val="dk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5926618" y="873899"/>
              <a:ext cx="98504" cy="360988"/>
            </a:xfrm>
            <a:custGeom>
              <a:avLst/>
              <a:gdLst/>
              <a:ahLst/>
              <a:cxnLst/>
              <a:rect l="l" t="t" r="r" b="b"/>
              <a:pathLst>
                <a:path w="6472" h="23718" extrusionOk="0">
                  <a:moveTo>
                    <a:pt x="0" y="1"/>
                  </a:moveTo>
                  <a:lnTo>
                    <a:pt x="0" y="1"/>
                  </a:lnTo>
                  <a:cubicBezTo>
                    <a:pt x="2001" y="4804"/>
                    <a:pt x="3169" y="10575"/>
                    <a:pt x="3169" y="16813"/>
                  </a:cubicBezTo>
                  <a:cubicBezTo>
                    <a:pt x="3169" y="19181"/>
                    <a:pt x="3002" y="21483"/>
                    <a:pt x="2669" y="23718"/>
                  </a:cubicBezTo>
                  <a:cubicBezTo>
                    <a:pt x="3636" y="21716"/>
                    <a:pt x="4870" y="19848"/>
                    <a:pt x="6438" y="18147"/>
                  </a:cubicBezTo>
                  <a:cubicBezTo>
                    <a:pt x="6471" y="17680"/>
                    <a:pt x="6471" y="17280"/>
                    <a:pt x="6471" y="16813"/>
                  </a:cubicBezTo>
                  <a:cubicBezTo>
                    <a:pt x="6471" y="10575"/>
                    <a:pt x="4103" y="4804"/>
                    <a:pt x="0" y="1"/>
                  </a:cubicBezTo>
                  <a:close/>
                </a:path>
              </a:pathLst>
            </a:custGeom>
            <a:solidFill>
              <a:schemeClr val="dk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5926618" y="1023658"/>
              <a:ext cx="362510" cy="362525"/>
            </a:xfrm>
            <a:custGeom>
              <a:avLst/>
              <a:gdLst/>
              <a:ahLst/>
              <a:cxnLst/>
              <a:rect l="l" t="t" r="r" b="b"/>
              <a:pathLst>
                <a:path w="23818" h="23819" extrusionOk="0">
                  <a:moveTo>
                    <a:pt x="23817" y="1"/>
                  </a:moveTo>
                  <a:cubicBezTo>
                    <a:pt x="17513" y="501"/>
                    <a:pt x="11775" y="2936"/>
                    <a:pt x="7339" y="7340"/>
                  </a:cubicBezTo>
                  <a:cubicBezTo>
                    <a:pt x="7005" y="7640"/>
                    <a:pt x="6705" y="7973"/>
                    <a:pt x="6438" y="8307"/>
                  </a:cubicBezTo>
                  <a:cubicBezTo>
                    <a:pt x="6138" y="14044"/>
                    <a:pt x="3803" y="19348"/>
                    <a:pt x="0" y="23818"/>
                  </a:cubicBezTo>
                  <a:lnTo>
                    <a:pt x="23817" y="1"/>
                  </a:lnTo>
                  <a:close/>
                </a:path>
              </a:pathLst>
            </a:custGeom>
            <a:solidFill>
              <a:schemeClr val="dk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5926615" y="1023160"/>
              <a:ext cx="349172" cy="360962"/>
            </a:xfrm>
            <a:custGeom>
              <a:avLst/>
              <a:gdLst/>
              <a:ahLst/>
              <a:cxnLst/>
              <a:rect l="l" t="t" r="r" b="b"/>
              <a:pathLst>
                <a:path w="23818" h="23818" extrusionOk="0">
                  <a:moveTo>
                    <a:pt x="23817" y="1"/>
                  </a:moveTo>
                  <a:lnTo>
                    <a:pt x="0" y="23818"/>
                  </a:lnTo>
                  <a:cubicBezTo>
                    <a:pt x="4503" y="20048"/>
                    <a:pt x="9807" y="17713"/>
                    <a:pt x="15511" y="17380"/>
                  </a:cubicBezTo>
                  <a:cubicBezTo>
                    <a:pt x="15845" y="17080"/>
                    <a:pt x="16178" y="16746"/>
                    <a:pt x="16478" y="16479"/>
                  </a:cubicBezTo>
                  <a:cubicBezTo>
                    <a:pt x="20882" y="12043"/>
                    <a:pt x="23317" y="6305"/>
                    <a:pt x="23817" y="1"/>
                  </a:cubicBezTo>
                  <a:close/>
                </a:path>
              </a:pathLst>
            </a:custGeom>
            <a:solidFill>
              <a:schemeClr val="dk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5926618" y="1150070"/>
              <a:ext cx="97986" cy="236108"/>
            </a:xfrm>
            <a:custGeom>
              <a:avLst/>
              <a:gdLst/>
              <a:ahLst/>
              <a:cxnLst/>
              <a:rect l="l" t="t" r="r" b="b"/>
              <a:pathLst>
                <a:path w="6438" h="15513" extrusionOk="0">
                  <a:moveTo>
                    <a:pt x="6438" y="1"/>
                  </a:moveTo>
                  <a:cubicBezTo>
                    <a:pt x="4937" y="1702"/>
                    <a:pt x="3669" y="3570"/>
                    <a:pt x="2669" y="5572"/>
                  </a:cubicBezTo>
                  <a:cubicBezTo>
                    <a:pt x="2168" y="9174"/>
                    <a:pt x="1268" y="12510"/>
                    <a:pt x="0" y="15512"/>
                  </a:cubicBezTo>
                  <a:cubicBezTo>
                    <a:pt x="3803" y="11042"/>
                    <a:pt x="6138" y="5705"/>
                    <a:pt x="643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5926618" y="1234356"/>
              <a:ext cx="40622" cy="151302"/>
            </a:xfrm>
            <a:custGeom>
              <a:avLst/>
              <a:gdLst/>
              <a:ahLst/>
              <a:cxnLst/>
              <a:rect l="l" t="t" r="r" b="b"/>
              <a:pathLst>
                <a:path w="2669" h="9941" extrusionOk="0">
                  <a:moveTo>
                    <a:pt x="2669" y="0"/>
                  </a:moveTo>
                  <a:lnTo>
                    <a:pt x="2669" y="0"/>
                  </a:lnTo>
                  <a:cubicBezTo>
                    <a:pt x="1168" y="3036"/>
                    <a:pt x="300" y="6438"/>
                    <a:pt x="0" y="9941"/>
                  </a:cubicBezTo>
                  <a:cubicBezTo>
                    <a:pt x="1268" y="6972"/>
                    <a:pt x="2168" y="3636"/>
                    <a:pt x="266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5963160" y="1323447"/>
              <a:ext cx="475732" cy="62463"/>
            </a:xfrm>
            <a:custGeom>
              <a:avLst/>
              <a:gdLst/>
              <a:ahLst/>
              <a:cxnLst/>
              <a:rect l="l" t="t" r="r" b="b"/>
              <a:pathLst>
                <a:path w="31257" h="4104" extrusionOk="0">
                  <a:moveTo>
                    <a:pt x="14444" y="1"/>
                  </a:moveTo>
                  <a:cubicBezTo>
                    <a:pt x="12810" y="1"/>
                    <a:pt x="11209" y="101"/>
                    <a:pt x="9608" y="301"/>
                  </a:cubicBezTo>
                  <a:cubicBezTo>
                    <a:pt x="6672" y="2102"/>
                    <a:pt x="3437" y="3270"/>
                    <a:pt x="1" y="3803"/>
                  </a:cubicBezTo>
                  <a:cubicBezTo>
                    <a:pt x="4304" y="3303"/>
                    <a:pt x="9241" y="3036"/>
                    <a:pt x="14444" y="3036"/>
                  </a:cubicBezTo>
                  <a:cubicBezTo>
                    <a:pt x="20649" y="3036"/>
                    <a:pt x="26453" y="3437"/>
                    <a:pt x="31256" y="4104"/>
                  </a:cubicBezTo>
                  <a:cubicBezTo>
                    <a:pt x="26453" y="1502"/>
                    <a:pt x="20649" y="1"/>
                    <a:pt x="1444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5927121" y="1369398"/>
              <a:ext cx="511772" cy="31992"/>
            </a:xfrm>
            <a:custGeom>
              <a:avLst/>
              <a:gdLst/>
              <a:ahLst/>
              <a:cxnLst/>
              <a:rect l="l" t="t" r="r" b="b"/>
              <a:pathLst>
                <a:path w="33625" h="2102" extrusionOk="0">
                  <a:moveTo>
                    <a:pt x="16812" y="0"/>
                  </a:moveTo>
                  <a:cubicBezTo>
                    <a:pt x="11609" y="0"/>
                    <a:pt x="6672" y="300"/>
                    <a:pt x="2402" y="767"/>
                  </a:cubicBezTo>
                  <a:cubicBezTo>
                    <a:pt x="1602" y="934"/>
                    <a:pt x="801" y="1001"/>
                    <a:pt x="0" y="1034"/>
                  </a:cubicBezTo>
                  <a:cubicBezTo>
                    <a:pt x="4804" y="1701"/>
                    <a:pt x="10608" y="2102"/>
                    <a:pt x="16812" y="2102"/>
                  </a:cubicBezTo>
                  <a:cubicBezTo>
                    <a:pt x="23017" y="2102"/>
                    <a:pt x="28821" y="1701"/>
                    <a:pt x="33624" y="1034"/>
                  </a:cubicBezTo>
                  <a:cubicBezTo>
                    <a:pt x="28821" y="367"/>
                    <a:pt x="23017" y="0"/>
                    <a:pt x="16812"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5926618" y="1385637"/>
              <a:ext cx="511772" cy="61961"/>
            </a:xfrm>
            <a:custGeom>
              <a:avLst/>
              <a:gdLst/>
              <a:ahLst/>
              <a:cxnLst/>
              <a:rect l="l" t="t" r="r" b="b"/>
              <a:pathLst>
                <a:path w="33625" h="4071" extrusionOk="0">
                  <a:moveTo>
                    <a:pt x="0" y="1"/>
                  </a:moveTo>
                  <a:lnTo>
                    <a:pt x="0" y="1"/>
                  </a:lnTo>
                  <a:cubicBezTo>
                    <a:pt x="4784" y="2574"/>
                    <a:pt x="10515" y="4071"/>
                    <a:pt x="16611" y="4071"/>
                  </a:cubicBezTo>
                  <a:cubicBezTo>
                    <a:pt x="16678" y="4071"/>
                    <a:pt x="16745" y="4071"/>
                    <a:pt x="16812" y="4070"/>
                  </a:cubicBezTo>
                  <a:cubicBezTo>
                    <a:pt x="23016" y="4070"/>
                    <a:pt x="28821" y="2569"/>
                    <a:pt x="33624" y="1"/>
                  </a:cubicBezTo>
                  <a:lnTo>
                    <a:pt x="33624" y="1"/>
                  </a:lnTo>
                  <a:cubicBezTo>
                    <a:pt x="28821" y="668"/>
                    <a:pt x="23016" y="1035"/>
                    <a:pt x="16812" y="1035"/>
                  </a:cubicBezTo>
                  <a:cubicBezTo>
                    <a:pt x="10608" y="1035"/>
                    <a:pt x="4803" y="668"/>
                    <a:pt x="0"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5926618" y="1385637"/>
              <a:ext cx="511772" cy="98002"/>
            </a:xfrm>
            <a:custGeom>
              <a:avLst/>
              <a:gdLst/>
              <a:ahLst/>
              <a:cxnLst/>
              <a:rect l="l" t="t" r="r" b="b"/>
              <a:pathLst>
                <a:path w="33625" h="6439" extrusionOk="0">
                  <a:moveTo>
                    <a:pt x="0" y="1"/>
                  </a:moveTo>
                  <a:cubicBezTo>
                    <a:pt x="4837" y="4070"/>
                    <a:pt x="10641" y="6439"/>
                    <a:pt x="16812" y="6439"/>
                  </a:cubicBezTo>
                  <a:cubicBezTo>
                    <a:pt x="23016" y="6439"/>
                    <a:pt x="28821" y="4070"/>
                    <a:pt x="33624" y="1"/>
                  </a:cubicBezTo>
                  <a:lnTo>
                    <a:pt x="33624" y="1"/>
                  </a:lnTo>
                  <a:cubicBezTo>
                    <a:pt x="28821" y="2569"/>
                    <a:pt x="23016" y="4070"/>
                    <a:pt x="16812" y="4070"/>
                  </a:cubicBezTo>
                  <a:cubicBezTo>
                    <a:pt x="10608" y="4070"/>
                    <a:pt x="4803" y="2569"/>
                    <a:pt x="0"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6460181" y="1380569"/>
              <a:ext cx="66009" cy="9147"/>
            </a:xfrm>
            <a:custGeom>
              <a:avLst/>
              <a:gdLst/>
              <a:ahLst/>
              <a:cxnLst/>
              <a:rect l="l" t="t" r="r" b="b"/>
              <a:pathLst>
                <a:path w="4337" h="601" extrusionOk="0">
                  <a:moveTo>
                    <a:pt x="2969" y="0"/>
                  </a:moveTo>
                  <a:cubicBezTo>
                    <a:pt x="2736" y="33"/>
                    <a:pt x="2469" y="67"/>
                    <a:pt x="2169" y="67"/>
                  </a:cubicBezTo>
                  <a:cubicBezTo>
                    <a:pt x="1635" y="100"/>
                    <a:pt x="1101" y="167"/>
                    <a:pt x="668" y="200"/>
                  </a:cubicBezTo>
                  <a:cubicBezTo>
                    <a:pt x="301" y="234"/>
                    <a:pt x="0" y="267"/>
                    <a:pt x="0" y="267"/>
                  </a:cubicBezTo>
                  <a:lnTo>
                    <a:pt x="0" y="300"/>
                  </a:lnTo>
                  <a:cubicBezTo>
                    <a:pt x="0" y="300"/>
                    <a:pt x="267" y="367"/>
                    <a:pt x="668" y="400"/>
                  </a:cubicBezTo>
                  <a:cubicBezTo>
                    <a:pt x="1101" y="434"/>
                    <a:pt x="1635" y="467"/>
                    <a:pt x="2169" y="534"/>
                  </a:cubicBezTo>
                  <a:cubicBezTo>
                    <a:pt x="2435" y="567"/>
                    <a:pt x="2736" y="601"/>
                    <a:pt x="2969" y="601"/>
                  </a:cubicBezTo>
                  <a:cubicBezTo>
                    <a:pt x="3236" y="601"/>
                    <a:pt x="3470" y="567"/>
                    <a:pt x="3670" y="534"/>
                  </a:cubicBezTo>
                  <a:cubicBezTo>
                    <a:pt x="4070" y="434"/>
                    <a:pt x="4337" y="300"/>
                    <a:pt x="4337" y="300"/>
                  </a:cubicBezTo>
                  <a:lnTo>
                    <a:pt x="4337" y="267"/>
                  </a:lnTo>
                  <a:cubicBezTo>
                    <a:pt x="4337" y="267"/>
                    <a:pt x="4103" y="134"/>
                    <a:pt x="3670" y="67"/>
                  </a:cubicBezTo>
                  <a:cubicBezTo>
                    <a:pt x="3470" y="33"/>
                    <a:pt x="3236" y="0"/>
                    <a:pt x="2969"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6449010" y="1400369"/>
              <a:ext cx="61443" cy="29968"/>
            </a:xfrm>
            <a:custGeom>
              <a:avLst/>
              <a:gdLst/>
              <a:ahLst/>
              <a:cxnLst/>
              <a:rect l="l" t="t" r="r" b="b"/>
              <a:pathLst>
                <a:path w="4037" h="1969" extrusionOk="0">
                  <a:moveTo>
                    <a:pt x="34" y="0"/>
                  </a:moveTo>
                  <a:lnTo>
                    <a:pt x="1" y="67"/>
                  </a:lnTo>
                  <a:cubicBezTo>
                    <a:pt x="1" y="67"/>
                    <a:pt x="201" y="234"/>
                    <a:pt x="568" y="434"/>
                  </a:cubicBezTo>
                  <a:cubicBezTo>
                    <a:pt x="968" y="634"/>
                    <a:pt x="1402" y="901"/>
                    <a:pt x="1902" y="1168"/>
                  </a:cubicBezTo>
                  <a:cubicBezTo>
                    <a:pt x="2169" y="1301"/>
                    <a:pt x="2369" y="1468"/>
                    <a:pt x="2636" y="1601"/>
                  </a:cubicBezTo>
                  <a:cubicBezTo>
                    <a:pt x="2869" y="1735"/>
                    <a:pt x="3069" y="1801"/>
                    <a:pt x="3303" y="1835"/>
                  </a:cubicBezTo>
                  <a:cubicBezTo>
                    <a:pt x="3703" y="1968"/>
                    <a:pt x="4003" y="1968"/>
                    <a:pt x="4003" y="1968"/>
                  </a:cubicBezTo>
                  <a:lnTo>
                    <a:pt x="4037" y="1935"/>
                  </a:lnTo>
                  <a:cubicBezTo>
                    <a:pt x="4037" y="1935"/>
                    <a:pt x="3837" y="1735"/>
                    <a:pt x="3503" y="1468"/>
                  </a:cubicBezTo>
                  <a:cubicBezTo>
                    <a:pt x="3336" y="1334"/>
                    <a:pt x="3136" y="1234"/>
                    <a:pt x="2869" y="1101"/>
                  </a:cubicBezTo>
                  <a:cubicBezTo>
                    <a:pt x="2669" y="967"/>
                    <a:pt x="2369" y="901"/>
                    <a:pt x="2135" y="801"/>
                  </a:cubicBezTo>
                  <a:cubicBezTo>
                    <a:pt x="1635" y="600"/>
                    <a:pt x="1068" y="400"/>
                    <a:pt x="701" y="267"/>
                  </a:cubicBezTo>
                  <a:cubicBezTo>
                    <a:pt x="301" y="100"/>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6429209" y="1416106"/>
              <a:ext cx="52813" cy="44686"/>
            </a:xfrm>
            <a:custGeom>
              <a:avLst/>
              <a:gdLst/>
              <a:ahLst/>
              <a:cxnLst/>
              <a:rect l="l" t="t" r="r" b="b"/>
              <a:pathLst>
                <a:path w="3470" h="2936" extrusionOk="0">
                  <a:moveTo>
                    <a:pt x="34" y="0"/>
                  </a:moveTo>
                  <a:lnTo>
                    <a:pt x="1" y="67"/>
                  </a:lnTo>
                  <a:lnTo>
                    <a:pt x="501" y="567"/>
                  </a:lnTo>
                  <a:cubicBezTo>
                    <a:pt x="801" y="867"/>
                    <a:pt x="1168" y="1268"/>
                    <a:pt x="1568" y="1635"/>
                  </a:cubicBezTo>
                  <a:cubicBezTo>
                    <a:pt x="1802" y="1868"/>
                    <a:pt x="1969" y="2068"/>
                    <a:pt x="2169" y="2235"/>
                  </a:cubicBezTo>
                  <a:cubicBezTo>
                    <a:pt x="2369" y="2402"/>
                    <a:pt x="2602" y="2535"/>
                    <a:pt x="2769" y="2635"/>
                  </a:cubicBezTo>
                  <a:cubicBezTo>
                    <a:pt x="3136" y="2869"/>
                    <a:pt x="3436" y="2936"/>
                    <a:pt x="3436" y="2936"/>
                  </a:cubicBezTo>
                  <a:lnTo>
                    <a:pt x="3470" y="2902"/>
                  </a:lnTo>
                  <a:cubicBezTo>
                    <a:pt x="3470" y="2902"/>
                    <a:pt x="3336" y="2602"/>
                    <a:pt x="3036" y="2268"/>
                  </a:cubicBezTo>
                  <a:cubicBezTo>
                    <a:pt x="2936" y="2102"/>
                    <a:pt x="2769" y="1935"/>
                    <a:pt x="2536" y="1768"/>
                  </a:cubicBezTo>
                  <a:cubicBezTo>
                    <a:pt x="2336" y="1668"/>
                    <a:pt x="2102" y="1468"/>
                    <a:pt x="1869" y="1301"/>
                  </a:cubicBezTo>
                  <a:cubicBezTo>
                    <a:pt x="1435" y="1001"/>
                    <a:pt x="968" y="634"/>
                    <a:pt x="634" y="400"/>
                  </a:cubicBezTo>
                  <a:cubicBezTo>
                    <a:pt x="301" y="167"/>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6407887" y="1430321"/>
              <a:ext cx="44184" cy="53818"/>
            </a:xfrm>
            <a:custGeom>
              <a:avLst/>
              <a:gdLst/>
              <a:ahLst/>
              <a:cxnLst/>
              <a:rect l="l" t="t" r="r" b="b"/>
              <a:pathLst>
                <a:path w="2903" h="3536" extrusionOk="0">
                  <a:moveTo>
                    <a:pt x="34" y="0"/>
                  </a:moveTo>
                  <a:cubicBezTo>
                    <a:pt x="1" y="0"/>
                    <a:pt x="167" y="267"/>
                    <a:pt x="434" y="634"/>
                  </a:cubicBezTo>
                  <a:cubicBezTo>
                    <a:pt x="668" y="1001"/>
                    <a:pt x="1001" y="1468"/>
                    <a:pt x="1335" y="1935"/>
                  </a:cubicBezTo>
                  <a:cubicBezTo>
                    <a:pt x="1502" y="2168"/>
                    <a:pt x="1602" y="2435"/>
                    <a:pt x="1769" y="2635"/>
                  </a:cubicBezTo>
                  <a:cubicBezTo>
                    <a:pt x="1935" y="2802"/>
                    <a:pt x="2102" y="3002"/>
                    <a:pt x="2269" y="3136"/>
                  </a:cubicBezTo>
                  <a:cubicBezTo>
                    <a:pt x="2602" y="3436"/>
                    <a:pt x="2869" y="3536"/>
                    <a:pt x="2869" y="3536"/>
                  </a:cubicBezTo>
                  <a:lnTo>
                    <a:pt x="2903" y="3503"/>
                  </a:lnTo>
                  <a:cubicBezTo>
                    <a:pt x="2903" y="3503"/>
                    <a:pt x="2836" y="3236"/>
                    <a:pt x="2602" y="2835"/>
                  </a:cubicBezTo>
                  <a:cubicBezTo>
                    <a:pt x="2502" y="2635"/>
                    <a:pt x="2369" y="2435"/>
                    <a:pt x="2202" y="2202"/>
                  </a:cubicBezTo>
                  <a:lnTo>
                    <a:pt x="1602" y="1635"/>
                  </a:lnTo>
                  <a:cubicBezTo>
                    <a:pt x="1201" y="1201"/>
                    <a:pt x="835" y="801"/>
                    <a:pt x="534" y="500"/>
                  </a:cubicBezTo>
                  <a:lnTo>
                    <a:pt x="3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6383521" y="1445038"/>
              <a:ext cx="37076" cy="59419"/>
            </a:xfrm>
            <a:custGeom>
              <a:avLst/>
              <a:gdLst/>
              <a:ahLst/>
              <a:cxnLst/>
              <a:rect l="l" t="t" r="r" b="b"/>
              <a:pathLst>
                <a:path w="2436" h="3904" extrusionOk="0">
                  <a:moveTo>
                    <a:pt x="0" y="0"/>
                  </a:moveTo>
                  <a:cubicBezTo>
                    <a:pt x="0" y="0"/>
                    <a:pt x="134" y="301"/>
                    <a:pt x="334" y="668"/>
                  </a:cubicBezTo>
                  <a:cubicBezTo>
                    <a:pt x="501" y="1068"/>
                    <a:pt x="801" y="1568"/>
                    <a:pt x="1035" y="2069"/>
                  </a:cubicBezTo>
                  <a:lnTo>
                    <a:pt x="1435" y="2836"/>
                  </a:lnTo>
                  <a:cubicBezTo>
                    <a:pt x="1535" y="3036"/>
                    <a:pt x="1702" y="3236"/>
                    <a:pt x="1835" y="3403"/>
                  </a:cubicBezTo>
                  <a:cubicBezTo>
                    <a:pt x="2135" y="3736"/>
                    <a:pt x="2369" y="3903"/>
                    <a:pt x="2369" y="3903"/>
                  </a:cubicBezTo>
                  <a:lnTo>
                    <a:pt x="2436" y="3870"/>
                  </a:lnTo>
                  <a:cubicBezTo>
                    <a:pt x="2436" y="3870"/>
                    <a:pt x="2369" y="3570"/>
                    <a:pt x="2202" y="3169"/>
                  </a:cubicBezTo>
                  <a:cubicBezTo>
                    <a:pt x="2135" y="2969"/>
                    <a:pt x="2002" y="2702"/>
                    <a:pt x="1868" y="2502"/>
                  </a:cubicBezTo>
                  <a:cubicBezTo>
                    <a:pt x="1702" y="2302"/>
                    <a:pt x="1535" y="2069"/>
                    <a:pt x="1368" y="1835"/>
                  </a:cubicBezTo>
                  <a:cubicBezTo>
                    <a:pt x="1035" y="1368"/>
                    <a:pt x="701" y="934"/>
                    <a:pt x="467" y="601"/>
                  </a:cubicBezTo>
                  <a:cubicBezTo>
                    <a:pt x="201" y="201"/>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6359656" y="1458233"/>
              <a:ext cx="30486" cy="64502"/>
            </a:xfrm>
            <a:custGeom>
              <a:avLst/>
              <a:gdLst/>
              <a:ahLst/>
              <a:cxnLst/>
              <a:rect l="l" t="t" r="r" b="b"/>
              <a:pathLst>
                <a:path w="2003" h="4238" extrusionOk="0">
                  <a:moveTo>
                    <a:pt x="34" y="1"/>
                  </a:moveTo>
                  <a:lnTo>
                    <a:pt x="1" y="134"/>
                  </a:lnTo>
                  <a:cubicBezTo>
                    <a:pt x="1" y="134"/>
                    <a:pt x="67" y="368"/>
                    <a:pt x="234" y="801"/>
                  </a:cubicBezTo>
                  <a:cubicBezTo>
                    <a:pt x="401" y="1168"/>
                    <a:pt x="601" y="1702"/>
                    <a:pt x="835" y="2269"/>
                  </a:cubicBezTo>
                  <a:cubicBezTo>
                    <a:pt x="901" y="2503"/>
                    <a:pt x="1001" y="2803"/>
                    <a:pt x="1101" y="3070"/>
                  </a:cubicBezTo>
                  <a:cubicBezTo>
                    <a:pt x="1235" y="3303"/>
                    <a:pt x="1368" y="3503"/>
                    <a:pt x="1502" y="3670"/>
                  </a:cubicBezTo>
                  <a:cubicBezTo>
                    <a:pt x="1702" y="4004"/>
                    <a:pt x="1935" y="4237"/>
                    <a:pt x="1935" y="4237"/>
                  </a:cubicBezTo>
                  <a:lnTo>
                    <a:pt x="2002" y="4170"/>
                  </a:lnTo>
                  <a:cubicBezTo>
                    <a:pt x="2002" y="4170"/>
                    <a:pt x="2002" y="3837"/>
                    <a:pt x="1869" y="3437"/>
                  </a:cubicBezTo>
                  <a:cubicBezTo>
                    <a:pt x="1835" y="3236"/>
                    <a:pt x="1735" y="2970"/>
                    <a:pt x="1602" y="2736"/>
                  </a:cubicBezTo>
                  <a:cubicBezTo>
                    <a:pt x="1502" y="2503"/>
                    <a:pt x="1335" y="2269"/>
                    <a:pt x="1202" y="2002"/>
                  </a:cubicBezTo>
                  <a:cubicBezTo>
                    <a:pt x="901" y="1502"/>
                    <a:pt x="601" y="1001"/>
                    <a:pt x="401" y="635"/>
                  </a:cubicBezTo>
                  <a:cubicBezTo>
                    <a:pt x="201" y="268"/>
                    <a:pt x="34" y="1"/>
                    <a:pt x="34"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3"/>
            <p:cNvSpPr/>
            <p:nvPr/>
          </p:nvSpPr>
          <p:spPr>
            <a:xfrm>
              <a:off x="6332246" y="1472966"/>
              <a:ext cx="23880" cy="66511"/>
            </a:xfrm>
            <a:custGeom>
              <a:avLst/>
              <a:gdLst/>
              <a:ahLst/>
              <a:cxnLst/>
              <a:rect l="l" t="t" r="r" b="b"/>
              <a:pathLst>
                <a:path w="1569" h="4370" extrusionOk="0">
                  <a:moveTo>
                    <a:pt x="0" y="0"/>
                  </a:moveTo>
                  <a:cubicBezTo>
                    <a:pt x="0" y="0"/>
                    <a:pt x="34" y="300"/>
                    <a:pt x="167" y="701"/>
                  </a:cubicBezTo>
                  <a:cubicBezTo>
                    <a:pt x="301" y="1134"/>
                    <a:pt x="401" y="1701"/>
                    <a:pt x="567" y="2268"/>
                  </a:cubicBezTo>
                  <a:cubicBezTo>
                    <a:pt x="668" y="2535"/>
                    <a:pt x="701" y="2835"/>
                    <a:pt x="801" y="3102"/>
                  </a:cubicBezTo>
                  <a:cubicBezTo>
                    <a:pt x="868" y="3336"/>
                    <a:pt x="1001" y="3536"/>
                    <a:pt x="1068" y="3769"/>
                  </a:cubicBezTo>
                  <a:cubicBezTo>
                    <a:pt x="1301" y="4136"/>
                    <a:pt x="1501" y="4370"/>
                    <a:pt x="1501" y="4370"/>
                  </a:cubicBezTo>
                  <a:lnTo>
                    <a:pt x="1535" y="4370"/>
                  </a:lnTo>
                  <a:cubicBezTo>
                    <a:pt x="1535" y="4370"/>
                    <a:pt x="1568" y="4036"/>
                    <a:pt x="1501" y="3636"/>
                  </a:cubicBezTo>
                  <a:cubicBezTo>
                    <a:pt x="1468" y="3403"/>
                    <a:pt x="1401" y="3169"/>
                    <a:pt x="1335" y="2936"/>
                  </a:cubicBezTo>
                  <a:cubicBezTo>
                    <a:pt x="1235" y="2669"/>
                    <a:pt x="1135" y="2368"/>
                    <a:pt x="1001" y="2135"/>
                  </a:cubicBezTo>
                  <a:cubicBezTo>
                    <a:pt x="801" y="1568"/>
                    <a:pt x="534" y="1034"/>
                    <a:pt x="367" y="667"/>
                  </a:cubicBezTo>
                  <a:cubicBezTo>
                    <a:pt x="201" y="234"/>
                    <a:pt x="67" y="0"/>
                    <a:pt x="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3"/>
            <p:cNvSpPr/>
            <p:nvPr/>
          </p:nvSpPr>
          <p:spPr>
            <a:xfrm>
              <a:off x="6303816" y="1487181"/>
              <a:ext cx="14231" cy="69571"/>
            </a:xfrm>
            <a:custGeom>
              <a:avLst/>
              <a:gdLst/>
              <a:ahLst/>
              <a:cxnLst/>
              <a:rect l="l" t="t" r="r" b="b"/>
              <a:pathLst>
                <a:path w="935" h="4571" extrusionOk="0">
                  <a:moveTo>
                    <a:pt x="34" y="0"/>
                  </a:moveTo>
                  <a:lnTo>
                    <a:pt x="0" y="67"/>
                  </a:lnTo>
                  <a:cubicBezTo>
                    <a:pt x="0" y="67"/>
                    <a:pt x="34" y="367"/>
                    <a:pt x="67" y="767"/>
                  </a:cubicBezTo>
                  <a:cubicBezTo>
                    <a:pt x="100" y="1201"/>
                    <a:pt x="167" y="1768"/>
                    <a:pt x="234" y="2368"/>
                  </a:cubicBezTo>
                  <a:cubicBezTo>
                    <a:pt x="267" y="2669"/>
                    <a:pt x="267" y="2936"/>
                    <a:pt x="334" y="3202"/>
                  </a:cubicBezTo>
                  <a:cubicBezTo>
                    <a:pt x="367" y="3436"/>
                    <a:pt x="434" y="3703"/>
                    <a:pt x="534" y="3903"/>
                  </a:cubicBezTo>
                  <a:cubicBezTo>
                    <a:pt x="701" y="4337"/>
                    <a:pt x="868" y="4570"/>
                    <a:pt x="868" y="4570"/>
                  </a:cubicBezTo>
                  <a:lnTo>
                    <a:pt x="901" y="4570"/>
                  </a:lnTo>
                  <a:cubicBezTo>
                    <a:pt x="901" y="4570"/>
                    <a:pt x="934" y="4270"/>
                    <a:pt x="934" y="3836"/>
                  </a:cubicBezTo>
                  <a:cubicBezTo>
                    <a:pt x="934" y="3569"/>
                    <a:pt x="901" y="3302"/>
                    <a:pt x="868" y="3069"/>
                  </a:cubicBezTo>
                  <a:cubicBezTo>
                    <a:pt x="834" y="2769"/>
                    <a:pt x="734" y="2535"/>
                    <a:pt x="668" y="2235"/>
                  </a:cubicBezTo>
                  <a:cubicBezTo>
                    <a:pt x="501" y="1668"/>
                    <a:pt x="367" y="1101"/>
                    <a:pt x="234" y="701"/>
                  </a:cubicBezTo>
                  <a:cubicBezTo>
                    <a:pt x="100" y="267"/>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3"/>
            <p:cNvSpPr/>
            <p:nvPr/>
          </p:nvSpPr>
          <p:spPr>
            <a:xfrm>
              <a:off x="6270821" y="1495293"/>
              <a:ext cx="8127" cy="70590"/>
            </a:xfrm>
            <a:custGeom>
              <a:avLst/>
              <a:gdLst/>
              <a:ahLst/>
              <a:cxnLst/>
              <a:rect l="l" t="t" r="r" b="b"/>
              <a:pathLst>
                <a:path w="534" h="4638" extrusionOk="0">
                  <a:moveTo>
                    <a:pt x="67" y="1"/>
                  </a:moveTo>
                  <a:lnTo>
                    <a:pt x="67" y="34"/>
                  </a:lnTo>
                  <a:cubicBezTo>
                    <a:pt x="67" y="34"/>
                    <a:pt x="34" y="334"/>
                    <a:pt x="34" y="735"/>
                  </a:cubicBezTo>
                  <a:cubicBezTo>
                    <a:pt x="0" y="1168"/>
                    <a:pt x="0" y="1735"/>
                    <a:pt x="0" y="2336"/>
                  </a:cubicBezTo>
                  <a:lnTo>
                    <a:pt x="0" y="3170"/>
                  </a:lnTo>
                  <a:cubicBezTo>
                    <a:pt x="34" y="3470"/>
                    <a:pt x="67" y="3703"/>
                    <a:pt x="100" y="3904"/>
                  </a:cubicBezTo>
                  <a:cubicBezTo>
                    <a:pt x="200" y="4337"/>
                    <a:pt x="334" y="4637"/>
                    <a:pt x="334" y="4637"/>
                  </a:cubicBezTo>
                  <a:lnTo>
                    <a:pt x="367" y="4637"/>
                  </a:lnTo>
                  <a:cubicBezTo>
                    <a:pt x="367" y="4637"/>
                    <a:pt x="434" y="4337"/>
                    <a:pt x="501" y="3870"/>
                  </a:cubicBezTo>
                  <a:cubicBezTo>
                    <a:pt x="534" y="3670"/>
                    <a:pt x="534" y="3370"/>
                    <a:pt x="534" y="3136"/>
                  </a:cubicBezTo>
                  <a:cubicBezTo>
                    <a:pt x="501" y="2870"/>
                    <a:pt x="434" y="2569"/>
                    <a:pt x="400" y="2302"/>
                  </a:cubicBezTo>
                  <a:cubicBezTo>
                    <a:pt x="334" y="1702"/>
                    <a:pt x="267" y="1102"/>
                    <a:pt x="200" y="701"/>
                  </a:cubicBezTo>
                  <a:cubicBezTo>
                    <a:pt x="100" y="268"/>
                    <a:pt x="67" y="1"/>
                    <a:pt x="67"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a:off x="6229698" y="1500878"/>
              <a:ext cx="8645" cy="70590"/>
            </a:xfrm>
            <a:custGeom>
              <a:avLst/>
              <a:gdLst/>
              <a:ahLst/>
              <a:cxnLst/>
              <a:rect l="l" t="t" r="r" b="b"/>
              <a:pathLst>
                <a:path w="568" h="4638" extrusionOk="0">
                  <a:moveTo>
                    <a:pt x="234" y="1"/>
                  </a:moveTo>
                  <a:lnTo>
                    <a:pt x="134" y="34"/>
                  </a:lnTo>
                  <a:cubicBezTo>
                    <a:pt x="134" y="34"/>
                    <a:pt x="100" y="334"/>
                    <a:pt x="100" y="768"/>
                  </a:cubicBezTo>
                  <a:cubicBezTo>
                    <a:pt x="100" y="1168"/>
                    <a:pt x="67" y="1769"/>
                    <a:pt x="67" y="2336"/>
                  </a:cubicBezTo>
                  <a:cubicBezTo>
                    <a:pt x="67" y="2636"/>
                    <a:pt x="0" y="2936"/>
                    <a:pt x="0" y="3170"/>
                  </a:cubicBezTo>
                  <a:cubicBezTo>
                    <a:pt x="0" y="3470"/>
                    <a:pt x="67" y="3703"/>
                    <a:pt x="100" y="3937"/>
                  </a:cubicBezTo>
                  <a:cubicBezTo>
                    <a:pt x="167" y="4337"/>
                    <a:pt x="300" y="4637"/>
                    <a:pt x="300" y="4637"/>
                  </a:cubicBezTo>
                  <a:lnTo>
                    <a:pt x="334" y="4637"/>
                  </a:lnTo>
                  <a:cubicBezTo>
                    <a:pt x="334" y="4637"/>
                    <a:pt x="467" y="4304"/>
                    <a:pt x="501" y="3870"/>
                  </a:cubicBezTo>
                  <a:cubicBezTo>
                    <a:pt x="567" y="3670"/>
                    <a:pt x="567" y="3403"/>
                    <a:pt x="567" y="3136"/>
                  </a:cubicBezTo>
                  <a:cubicBezTo>
                    <a:pt x="567" y="2869"/>
                    <a:pt x="501" y="2569"/>
                    <a:pt x="467" y="2302"/>
                  </a:cubicBezTo>
                  <a:cubicBezTo>
                    <a:pt x="434" y="1702"/>
                    <a:pt x="334" y="1135"/>
                    <a:pt x="300" y="701"/>
                  </a:cubicBezTo>
                  <a:cubicBezTo>
                    <a:pt x="267" y="301"/>
                    <a:pt x="234" y="1"/>
                    <a:pt x="234"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a:off x="6193141" y="1505961"/>
              <a:ext cx="8143" cy="70073"/>
            </a:xfrm>
            <a:custGeom>
              <a:avLst/>
              <a:gdLst/>
              <a:ahLst/>
              <a:cxnLst/>
              <a:rect l="l" t="t" r="r" b="b"/>
              <a:pathLst>
                <a:path w="535" h="4604" extrusionOk="0">
                  <a:moveTo>
                    <a:pt x="334" y="0"/>
                  </a:moveTo>
                  <a:cubicBezTo>
                    <a:pt x="334" y="0"/>
                    <a:pt x="301" y="301"/>
                    <a:pt x="267" y="701"/>
                  </a:cubicBezTo>
                  <a:cubicBezTo>
                    <a:pt x="201" y="1134"/>
                    <a:pt x="134" y="1702"/>
                    <a:pt x="101" y="2302"/>
                  </a:cubicBezTo>
                  <a:cubicBezTo>
                    <a:pt x="101" y="2602"/>
                    <a:pt x="1" y="2869"/>
                    <a:pt x="1" y="3136"/>
                  </a:cubicBezTo>
                  <a:cubicBezTo>
                    <a:pt x="1" y="3436"/>
                    <a:pt x="1" y="3670"/>
                    <a:pt x="34" y="3870"/>
                  </a:cubicBezTo>
                  <a:cubicBezTo>
                    <a:pt x="101" y="4303"/>
                    <a:pt x="201" y="4604"/>
                    <a:pt x="201" y="4604"/>
                  </a:cubicBezTo>
                  <a:lnTo>
                    <a:pt x="267" y="4604"/>
                  </a:lnTo>
                  <a:cubicBezTo>
                    <a:pt x="267" y="4604"/>
                    <a:pt x="367" y="4303"/>
                    <a:pt x="468" y="3870"/>
                  </a:cubicBezTo>
                  <a:cubicBezTo>
                    <a:pt x="501" y="3670"/>
                    <a:pt x="534" y="3369"/>
                    <a:pt x="534" y="3136"/>
                  </a:cubicBezTo>
                  <a:cubicBezTo>
                    <a:pt x="534" y="2869"/>
                    <a:pt x="501" y="2602"/>
                    <a:pt x="501" y="2302"/>
                  </a:cubicBezTo>
                  <a:cubicBezTo>
                    <a:pt x="468" y="1702"/>
                    <a:pt x="468" y="1134"/>
                    <a:pt x="434" y="701"/>
                  </a:cubicBezTo>
                  <a:cubicBezTo>
                    <a:pt x="434" y="301"/>
                    <a:pt x="367" y="0"/>
                    <a:pt x="3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a:off x="5931686" y="1426760"/>
              <a:ext cx="24900" cy="24900"/>
            </a:xfrm>
            <a:custGeom>
              <a:avLst/>
              <a:gdLst/>
              <a:ahLst/>
              <a:cxnLst/>
              <a:rect l="l" t="t" r="r" b="b"/>
              <a:pathLst>
                <a:path w="1636" h="1636" extrusionOk="0">
                  <a:moveTo>
                    <a:pt x="1635" y="1"/>
                  </a:moveTo>
                  <a:cubicBezTo>
                    <a:pt x="1602" y="1"/>
                    <a:pt x="1101" y="334"/>
                    <a:pt x="668" y="668"/>
                  </a:cubicBezTo>
                  <a:cubicBezTo>
                    <a:pt x="534" y="734"/>
                    <a:pt x="434" y="835"/>
                    <a:pt x="334" y="901"/>
                  </a:cubicBezTo>
                  <a:cubicBezTo>
                    <a:pt x="267" y="1001"/>
                    <a:pt x="167" y="1135"/>
                    <a:pt x="134" y="1201"/>
                  </a:cubicBezTo>
                  <a:cubicBezTo>
                    <a:pt x="1" y="1402"/>
                    <a:pt x="1" y="1568"/>
                    <a:pt x="1" y="1568"/>
                  </a:cubicBezTo>
                  <a:lnTo>
                    <a:pt x="34" y="1635"/>
                  </a:lnTo>
                  <a:cubicBezTo>
                    <a:pt x="34" y="1635"/>
                    <a:pt x="201" y="1635"/>
                    <a:pt x="434" y="1502"/>
                  </a:cubicBezTo>
                  <a:cubicBezTo>
                    <a:pt x="501" y="1468"/>
                    <a:pt x="634" y="1368"/>
                    <a:pt x="701" y="1302"/>
                  </a:cubicBezTo>
                  <a:cubicBezTo>
                    <a:pt x="801" y="1201"/>
                    <a:pt x="868" y="1068"/>
                    <a:pt x="968" y="968"/>
                  </a:cubicBezTo>
                  <a:cubicBezTo>
                    <a:pt x="1302" y="501"/>
                    <a:pt x="1635" y="1"/>
                    <a:pt x="1635"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a:off x="6449512" y="1343509"/>
              <a:ext cx="61458" cy="29968"/>
            </a:xfrm>
            <a:custGeom>
              <a:avLst/>
              <a:gdLst/>
              <a:ahLst/>
              <a:cxnLst/>
              <a:rect l="l" t="t" r="r" b="b"/>
              <a:pathLst>
                <a:path w="4038" h="1969" extrusionOk="0">
                  <a:moveTo>
                    <a:pt x="4004" y="0"/>
                  </a:moveTo>
                  <a:cubicBezTo>
                    <a:pt x="4004" y="0"/>
                    <a:pt x="3704" y="0"/>
                    <a:pt x="3303" y="133"/>
                  </a:cubicBezTo>
                  <a:cubicBezTo>
                    <a:pt x="3103" y="200"/>
                    <a:pt x="2870" y="267"/>
                    <a:pt x="2636" y="367"/>
                  </a:cubicBezTo>
                  <a:cubicBezTo>
                    <a:pt x="2369" y="500"/>
                    <a:pt x="2169" y="667"/>
                    <a:pt x="1936" y="801"/>
                  </a:cubicBezTo>
                  <a:cubicBezTo>
                    <a:pt x="1435" y="1034"/>
                    <a:pt x="968" y="1334"/>
                    <a:pt x="601" y="1534"/>
                  </a:cubicBezTo>
                  <a:cubicBezTo>
                    <a:pt x="268" y="1768"/>
                    <a:pt x="1" y="1935"/>
                    <a:pt x="1" y="1935"/>
                  </a:cubicBezTo>
                  <a:lnTo>
                    <a:pt x="34" y="1968"/>
                  </a:lnTo>
                  <a:cubicBezTo>
                    <a:pt x="34" y="1968"/>
                    <a:pt x="334" y="1835"/>
                    <a:pt x="701" y="1701"/>
                  </a:cubicBezTo>
                  <a:cubicBezTo>
                    <a:pt x="1068" y="1601"/>
                    <a:pt x="1635" y="1368"/>
                    <a:pt x="2136" y="1168"/>
                  </a:cubicBezTo>
                  <a:cubicBezTo>
                    <a:pt x="2369" y="1034"/>
                    <a:pt x="2636" y="1001"/>
                    <a:pt x="2870" y="867"/>
                  </a:cubicBezTo>
                  <a:cubicBezTo>
                    <a:pt x="3136" y="767"/>
                    <a:pt x="3337" y="634"/>
                    <a:pt x="3503" y="500"/>
                  </a:cubicBezTo>
                  <a:cubicBezTo>
                    <a:pt x="3837" y="300"/>
                    <a:pt x="4037" y="33"/>
                    <a:pt x="4037" y="33"/>
                  </a:cubicBezTo>
                  <a:lnTo>
                    <a:pt x="400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a:off x="6429209" y="1313040"/>
              <a:ext cx="52813" cy="45706"/>
            </a:xfrm>
            <a:custGeom>
              <a:avLst/>
              <a:gdLst/>
              <a:ahLst/>
              <a:cxnLst/>
              <a:rect l="l" t="t" r="r" b="b"/>
              <a:pathLst>
                <a:path w="3470" h="3003" extrusionOk="0">
                  <a:moveTo>
                    <a:pt x="3436" y="1"/>
                  </a:moveTo>
                  <a:cubicBezTo>
                    <a:pt x="3436" y="1"/>
                    <a:pt x="3136" y="101"/>
                    <a:pt x="2769" y="301"/>
                  </a:cubicBezTo>
                  <a:cubicBezTo>
                    <a:pt x="2602" y="434"/>
                    <a:pt x="2369" y="534"/>
                    <a:pt x="2169" y="701"/>
                  </a:cubicBezTo>
                  <a:cubicBezTo>
                    <a:pt x="1969" y="868"/>
                    <a:pt x="1802" y="1101"/>
                    <a:pt x="1568" y="1302"/>
                  </a:cubicBezTo>
                  <a:lnTo>
                    <a:pt x="501" y="2369"/>
                  </a:lnTo>
                  <a:lnTo>
                    <a:pt x="1" y="2869"/>
                  </a:lnTo>
                  <a:lnTo>
                    <a:pt x="34" y="3003"/>
                  </a:lnTo>
                  <a:cubicBezTo>
                    <a:pt x="34" y="3003"/>
                    <a:pt x="301" y="2836"/>
                    <a:pt x="634" y="2602"/>
                  </a:cubicBezTo>
                  <a:cubicBezTo>
                    <a:pt x="968" y="2336"/>
                    <a:pt x="1435" y="2002"/>
                    <a:pt x="1869" y="1668"/>
                  </a:cubicBezTo>
                  <a:cubicBezTo>
                    <a:pt x="2102" y="1502"/>
                    <a:pt x="2336" y="1335"/>
                    <a:pt x="2536" y="1168"/>
                  </a:cubicBezTo>
                  <a:cubicBezTo>
                    <a:pt x="2769" y="1001"/>
                    <a:pt x="2903" y="835"/>
                    <a:pt x="3036" y="668"/>
                  </a:cubicBezTo>
                  <a:cubicBezTo>
                    <a:pt x="3336" y="334"/>
                    <a:pt x="3470" y="34"/>
                    <a:pt x="3470" y="34"/>
                  </a:cubicBezTo>
                  <a:lnTo>
                    <a:pt x="3436"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3"/>
            <p:cNvSpPr/>
            <p:nvPr/>
          </p:nvSpPr>
          <p:spPr>
            <a:xfrm>
              <a:off x="6407887" y="1289693"/>
              <a:ext cx="42662" cy="53377"/>
            </a:xfrm>
            <a:custGeom>
              <a:avLst/>
              <a:gdLst/>
              <a:ahLst/>
              <a:cxnLst/>
              <a:rect l="l" t="t" r="r" b="b"/>
              <a:pathLst>
                <a:path w="2803" h="3507" extrusionOk="0">
                  <a:moveTo>
                    <a:pt x="2769" y="0"/>
                  </a:moveTo>
                  <a:cubicBezTo>
                    <a:pt x="2769" y="0"/>
                    <a:pt x="2536" y="100"/>
                    <a:pt x="2202" y="400"/>
                  </a:cubicBezTo>
                  <a:cubicBezTo>
                    <a:pt x="2035" y="534"/>
                    <a:pt x="1869" y="701"/>
                    <a:pt x="1702" y="901"/>
                  </a:cubicBezTo>
                  <a:cubicBezTo>
                    <a:pt x="1535" y="1134"/>
                    <a:pt x="1402" y="1368"/>
                    <a:pt x="1235" y="1635"/>
                  </a:cubicBezTo>
                  <a:cubicBezTo>
                    <a:pt x="935" y="2068"/>
                    <a:pt x="601" y="2535"/>
                    <a:pt x="368" y="2902"/>
                  </a:cubicBezTo>
                  <a:cubicBezTo>
                    <a:pt x="167" y="3236"/>
                    <a:pt x="1" y="3503"/>
                    <a:pt x="1" y="3503"/>
                  </a:cubicBezTo>
                  <a:cubicBezTo>
                    <a:pt x="3" y="3505"/>
                    <a:pt x="6" y="3506"/>
                    <a:pt x="11" y="3506"/>
                  </a:cubicBezTo>
                  <a:cubicBezTo>
                    <a:pt x="63" y="3506"/>
                    <a:pt x="249" y="3316"/>
                    <a:pt x="434" y="3069"/>
                  </a:cubicBezTo>
                  <a:cubicBezTo>
                    <a:pt x="768" y="2769"/>
                    <a:pt x="1135" y="2369"/>
                    <a:pt x="1535" y="1935"/>
                  </a:cubicBezTo>
                  <a:cubicBezTo>
                    <a:pt x="1735" y="1701"/>
                    <a:pt x="1935" y="1535"/>
                    <a:pt x="2102" y="1334"/>
                  </a:cubicBezTo>
                  <a:cubicBezTo>
                    <a:pt x="2269" y="1101"/>
                    <a:pt x="2402" y="901"/>
                    <a:pt x="2536" y="701"/>
                  </a:cubicBezTo>
                  <a:cubicBezTo>
                    <a:pt x="2736" y="334"/>
                    <a:pt x="2803" y="34"/>
                    <a:pt x="2803" y="34"/>
                  </a:cubicBezTo>
                  <a:lnTo>
                    <a:pt x="2769"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3"/>
            <p:cNvSpPr/>
            <p:nvPr/>
          </p:nvSpPr>
          <p:spPr>
            <a:xfrm>
              <a:off x="6383521" y="1268873"/>
              <a:ext cx="37076" cy="59419"/>
            </a:xfrm>
            <a:custGeom>
              <a:avLst/>
              <a:gdLst/>
              <a:ahLst/>
              <a:cxnLst/>
              <a:rect l="l" t="t" r="r" b="b"/>
              <a:pathLst>
                <a:path w="2436" h="3904" extrusionOk="0">
                  <a:moveTo>
                    <a:pt x="2369" y="1"/>
                  </a:moveTo>
                  <a:cubicBezTo>
                    <a:pt x="2369" y="1"/>
                    <a:pt x="2135" y="167"/>
                    <a:pt x="1835" y="501"/>
                  </a:cubicBezTo>
                  <a:cubicBezTo>
                    <a:pt x="1702" y="668"/>
                    <a:pt x="1535" y="868"/>
                    <a:pt x="1435" y="1068"/>
                  </a:cubicBezTo>
                  <a:lnTo>
                    <a:pt x="1035" y="1835"/>
                  </a:lnTo>
                  <a:cubicBezTo>
                    <a:pt x="801" y="2369"/>
                    <a:pt x="534" y="2869"/>
                    <a:pt x="334" y="3236"/>
                  </a:cubicBezTo>
                  <a:lnTo>
                    <a:pt x="0" y="3903"/>
                  </a:lnTo>
                  <a:lnTo>
                    <a:pt x="34" y="3903"/>
                  </a:lnTo>
                  <a:cubicBezTo>
                    <a:pt x="34" y="3903"/>
                    <a:pt x="201" y="3636"/>
                    <a:pt x="467" y="3303"/>
                  </a:cubicBezTo>
                  <a:cubicBezTo>
                    <a:pt x="701" y="2969"/>
                    <a:pt x="1035" y="2536"/>
                    <a:pt x="1368" y="2069"/>
                  </a:cubicBezTo>
                  <a:cubicBezTo>
                    <a:pt x="1535" y="1869"/>
                    <a:pt x="1768" y="1602"/>
                    <a:pt x="1868" y="1402"/>
                  </a:cubicBezTo>
                  <a:cubicBezTo>
                    <a:pt x="2002" y="1135"/>
                    <a:pt x="2135" y="935"/>
                    <a:pt x="2202" y="734"/>
                  </a:cubicBezTo>
                  <a:cubicBezTo>
                    <a:pt x="2369" y="301"/>
                    <a:pt x="2436" y="34"/>
                    <a:pt x="2436" y="34"/>
                  </a:cubicBezTo>
                  <a:lnTo>
                    <a:pt x="2369"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3"/>
            <p:cNvSpPr/>
            <p:nvPr/>
          </p:nvSpPr>
          <p:spPr>
            <a:xfrm>
              <a:off x="6359656" y="1252634"/>
              <a:ext cx="29968" cy="64487"/>
            </a:xfrm>
            <a:custGeom>
              <a:avLst/>
              <a:gdLst/>
              <a:ahLst/>
              <a:cxnLst/>
              <a:rect l="l" t="t" r="r" b="b"/>
              <a:pathLst>
                <a:path w="1969" h="4237" extrusionOk="0">
                  <a:moveTo>
                    <a:pt x="1935" y="0"/>
                  </a:moveTo>
                  <a:cubicBezTo>
                    <a:pt x="1935" y="0"/>
                    <a:pt x="1735" y="167"/>
                    <a:pt x="1502" y="567"/>
                  </a:cubicBezTo>
                  <a:cubicBezTo>
                    <a:pt x="1368" y="734"/>
                    <a:pt x="1235" y="934"/>
                    <a:pt x="1101" y="1168"/>
                  </a:cubicBezTo>
                  <a:cubicBezTo>
                    <a:pt x="1035" y="1434"/>
                    <a:pt x="935" y="1735"/>
                    <a:pt x="835" y="1968"/>
                  </a:cubicBezTo>
                  <a:cubicBezTo>
                    <a:pt x="601" y="2469"/>
                    <a:pt x="401" y="3002"/>
                    <a:pt x="234" y="3436"/>
                  </a:cubicBezTo>
                  <a:cubicBezTo>
                    <a:pt x="67" y="3803"/>
                    <a:pt x="1" y="4103"/>
                    <a:pt x="1" y="4103"/>
                  </a:cubicBezTo>
                  <a:lnTo>
                    <a:pt x="34" y="4236"/>
                  </a:lnTo>
                  <a:cubicBezTo>
                    <a:pt x="34" y="4236"/>
                    <a:pt x="201" y="3970"/>
                    <a:pt x="401" y="3603"/>
                  </a:cubicBezTo>
                  <a:cubicBezTo>
                    <a:pt x="601" y="3236"/>
                    <a:pt x="901" y="2735"/>
                    <a:pt x="1202" y="2235"/>
                  </a:cubicBezTo>
                  <a:cubicBezTo>
                    <a:pt x="1335" y="1968"/>
                    <a:pt x="1468" y="1768"/>
                    <a:pt x="1602" y="1501"/>
                  </a:cubicBezTo>
                  <a:cubicBezTo>
                    <a:pt x="1735" y="1268"/>
                    <a:pt x="1802" y="1001"/>
                    <a:pt x="1869" y="801"/>
                  </a:cubicBezTo>
                  <a:cubicBezTo>
                    <a:pt x="1969" y="400"/>
                    <a:pt x="1969" y="67"/>
                    <a:pt x="1969" y="67"/>
                  </a:cubicBezTo>
                  <a:lnTo>
                    <a:pt x="1935"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3"/>
            <p:cNvSpPr/>
            <p:nvPr/>
          </p:nvSpPr>
          <p:spPr>
            <a:xfrm>
              <a:off x="6332749" y="1234356"/>
              <a:ext cx="23378" cy="66527"/>
            </a:xfrm>
            <a:custGeom>
              <a:avLst/>
              <a:gdLst/>
              <a:ahLst/>
              <a:cxnLst/>
              <a:rect l="l" t="t" r="r" b="b"/>
              <a:pathLst>
                <a:path w="1536" h="4371" extrusionOk="0">
                  <a:moveTo>
                    <a:pt x="1502" y="0"/>
                  </a:moveTo>
                  <a:cubicBezTo>
                    <a:pt x="1502" y="0"/>
                    <a:pt x="1302" y="267"/>
                    <a:pt x="1102" y="634"/>
                  </a:cubicBezTo>
                  <a:cubicBezTo>
                    <a:pt x="1001" y="801"/>
                    <a:pt x="868" y="1034"/>
                    <a:pt x="801" y="1301"/>
                  </a:cubicBezTo>
                  <a:cubicBezTo>
                    <a:pt x="701" y="1535"/>
                    <a:pt x="668" y="1835"/>
                    <a:pt x="601" y="2135"/>
                  </a:cubicBezTo>
                  <a:cubicBezTo>
                    <a:pt x="434" y="2669"/>
                    <a:pt x="268" y="3269"/>
                    <a:pt x="168" y="3670"/>
                  </a:cubicBezTo>
                  <a:cubicBezTo>
                    <a:pt x="101" y="4103"/>
                    <a:pt x="1" y="4370"/>
                    <a:pt x="1" y="4370"/>
                  </a:cubicBezTo>
                  <a:lnTo>
                    <a:pt x="101" y="4370"/>
                  </a:lnTo>
                  <a:cubicBezTo>
                    <a:pt x="101" y="4370"/>
                    <a:pt x="201" y="4103"/>
                    <a:pt x="368" y="3703"/>
                  </a:cubicBezTo>
                  <a:cubicBezTo>
                    <a:pt x="534" y="3336"/>
                    <a:pt x="801" y="2802"/>
                    <a:pt x="1001" y="2269"/>
                  </a:cubicBezTo>
                  <a:cubicBezTo>
                    <a:pt x="1135" y="1968"/>
                    <a:pt x="1268" y="1701"/>
                    <a:pt x="1335" y="1468"/>
                  </a:cubicBezTo>
                  <a:cubicBezTo>
                    <a:pt x="1435" y="1201"/>
                    <a:pt x="1468" y="968"/>
                    <a:pt x="1502" y="767"/>
                  </a:cubicBezTo>
                  <a:cubicBezTo>
                    <a:pt x="1535" y="334"/>
                    <a:pt x="1535" y="0"/>
                    <a:pt x="1535"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3"/>
            <p:cNvSpPr/>
            <p:nvPr/>
          </p:nvSpPr>
          <p:spPr>
            <a:xfrm>
              <a:off x="6303816" y="1218619"/>
              <a:ext cx="14231" cy="69571"/>
            </a:xfrm>
            <a:custGeom>
              <a:avLst/>
              <a:gdLst/>
              <a:ahLst/>
              <a:cxnLst/>
              <a:rect l="l" t="t" r="r" b="b"/>
              <a:pathLst>
                <a:path w="935" h="4571" extrusionOk="0">
                  <a:moveTo>
                    <a:pt x="868" y="0"/>
                  </a:moveTo>
                  <a:cubicBezTo>
                    <a:pt x="868" y="0"/>
                    <a:pt x="701" y="234"/>
                    <a:pt x="534" y="667"/>
                  </a:cubicBezTo>
                  <a:cubicBezTo>
                    <a:pt x="434" y="867"/>
                    <a:pt x="367" y="1134"/>
                    <a:pt x="334" y="1368"/>
                  </a:cubicBezTo>
                  <a:cubicBezTo>
                    <a:pt x="267" y="1635"/>
                    <a:pt x="267" y="1902"/>
                    <a:pt x="234" y="2202"/>
                  </a:cubicBezTo>
                  <a:cubicBezTo>
                    <a:pt x="201" y="2769"/>
                    <a:pt x="100" y="3369"/>
                    <a:pt x="67" y="3803"/>
                  </a:cubicBezTo>
                  <a:cubicBezTo>
                    <a:pt x="34" y="4203"/>
                    <a:pt x="0" y="4503"/>
                    <a:pt x="0" y="4503"/>
                  </a:cubicBezTo>
                  <a:lnTo>
                    <a:pt x="34" y="4570"/>
                  </a:lnTo>
                  <a:cubicBezTo>
                    <a:pt x="34" y="4570"/>
                    <a:pt x="100" y="4303"/>
                    <a:pt x="234" y="3870"/>
                  </a:cubicBezTo>
                  <a:cubicBezTo>
                    <a:pt x="367" y="3469"/>
                    <a:pt x="501" y="2869"/>
                    <a:pt x="668" y="2335"/>
                  </a:cubicBezTo>
                  <a:cubicBezTo>
                    <a:pt x="701" y="2035"/>
                    <a:pt x="834" y="1735"/>
                    <a:pt x="868" y="1501"/>
                  </a:cubicBezTo>
                  <a:cubicBezTo>
                    <a:pt x="901" y="1201"/>
                    <a:pt x="934" y="968"/>
                    <a:pt x="934" y="734"/>
                  </a:cubicBezTo>
                  <a:cubicBezTo>
                    <a:pt x="934" y="300"/>
                    <a:pt x="901" y="0"/>
                    <a:pt x="901"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3"/>
            <p:cNvSpPr/>
            <p:nvPr/>
          </p:nvSpPr>
          <p:spPr>
            <a:xfrm>
              <a:off x="6269299" y="1221145"/>
              <a:ext cx="9649" cy="55873"/>
            </a:xfrm>
            <a:custGeom>
              <a:avLst/>
              <a:gdLst/>
              <a:ahLst/>
              <a:cxnLst/>
              <a:rect l="l" t="t" r="r" b="b"/>
              <a:pathLst>
                <a:path w="634" h="3671" extrusionOk="0">
                  <a:moveTo>
                    <a:pt x="434" y="1"/>
                  </a:moveTo>
                  <a:cubicBezTo>
                    <a:pt x="434" y="1"/>
                    <a:pt x="267" y="201"/>
                    <a:pt x="167" y="535"/>
                  </a:cubicBezTo>
                  <a:cubicBezTo>
                    <a:pt x="134" y="701"/>
                    <a:pt x="33" y="902"/>
                    <a:pt x="33" y="1135"/>
                  </a:cubicBezTo>
                  <a:lnTo>
                    <a:pt x="33" y="1802"/>
                  </a:lnTo>
                  <a:cubicBezTo>
                    <a:pt x="0" y="2736"/>
                    <a:pt x="33" y="3670"/>
                    <a:pt x="33" y="3670"/>
                  </a:cubicBezTo>
                  <a:lnTo>
                    <a:pt x="134" y="3670"/>
                  </a:lnTo>
                  <a:lnTo>
                    <a:pt x="467" y="1836"/>
                  </a:lnTo>
                  <a:cubicBezTo>
                    <a:pt x="500" y="1635"/>
                    <a:pt x="534" y="1369"/>
                    <a:pt x="601" y="1168"/>
                  </a:cubicBezTo>
                  <a:cubicBezTo>
                    <a:pt x="634" y="968"/>
                    <a:pt x="601" y="735"/>
                    <a:pt x="601" y="568"/>
                  </a:cubicBezTo>
                  <a:cubicBezTo>
                    <a:pt x="534" y="234"/>
                    <a:pt x="467" y="1"/>
                    <a:pt x="467"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3"/>
            <p:cNvSpPr/>
            <p:nvPr/>
          </p:nvSpPr>
          <p:spPr>
            <a:xfrm>
              <a:off x="6234264" y="1238921"/>
              <a:ext cx="7625" cy="35554"/>
            </a:xfrm>
            <a:custGeom>
              <a:avLst/>
              <a:gdLst/>
              <a:ahLst/>
              <a:cxnLst/>
              <a:rect l="l" t="t" r="r" b="b"/>
              <a:pathLst>
                <a:path w="501" h="2336" extrusionOk="0">
                  <a:moveTo>
                    <a:pt x="234" y="0"/>
                  </a:moveTo>
                  <a:cubicBezTo>
                    <a:pt x="234" y="0"/>
                    <a:pt x="134" y="167"/>
                    <a:pt x="67" y="367"/>
                  </a:cubicBezTo>
                  <a:cubicBezTo>
                    <a:pt x="67" y="501"/>
                    <a:pt x="0" y="634"/>
                    <a:pt x="0" y="734"/>
                  </a:cubicBezTo>
                  <a:cubicBezTo>
                    <a:pt x="67" y="868"/>
                    <a:pt x="101" y="1035"/>
                    <a:pt x="101" y="1168"/>
                  </a:cubicBezTo>
                  <a:cubicBezTo>
                    <a:pt x="167" y="1735"/>
                    <a:pt x="301" y="2335"/>
                    <a:pt x="301" y="2335"/>
                  </a:cubicBezTo>
                  <a:lnTo>
                    <a:pt x="467" y="1168"/>
                  </a:lnTo>
                  <a:cubicBezTo>
                    <a:pt x="467" y="1035"/>
                    <a:pt x="501" y="868"/>
                    <a:pt x="501" y="734"/>
                  </a:cubicBezTo>
                  <a:cubicBezTo>
                    <a:pt x="501" y="601"/>
                    <a:pt x="467" y="501"/>
                    <a:pt x="434" y="367"/>
                  </a:cubicBezTo>
                  <a:cubicBezTo>
                    <a:pt x="401" y="101"/>
                    <a:pt x="267" y="0"/>
                    <a:pt x="2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3"/>
            <p:cNvSpPr/>
            <p:nvPr/>
          </p:nvSpPr>
          <p:spPr>
            <a:xfrm>
              <a:off x="5947423" y="1438433"/>
              <a:ext cx="37593" cy="45706"/>
            </a:xfrm>
            <a:custGeom>
              <a:avLst/>
              <a:gdLst/>
              <a:ahLst/>
              <a:cxnLst/>
              <a:rect l="l" t="t" r="r" b="b"/>
              <a:pathLst>
                <a:path w="2470" h="3003" extrusionOk="0">
                  <a:moveTo>
                    <a:pt x="2436" y="1"/>
                  </a:moveTo>
                  <a:cubicBezTo>
                    <a:pt x="2436" y="1"/>
                    <a:pt x="1669" y="735"/>
                    <a:pt x="1302" y="1102"/>
                  </a:cubicBezTo>
                  <a:lnTo>
                    <a:pt x="735" y="1669"/>
                  </a:lnTo>
                  <a:cubicBezTo>
                    <a:pt x="534" y="1902"/>
                    <a:pt x="434" y="2102"/>
                    <a:pt x="301" y="2302"/>
                  </a:cubicBezTo>
                  <a:cubicBezTo>
                    <a:pt x="101" y="2703"/>
                    <a:pt x="1" y="2970"/>
                    <a:pt x="1" y="2970"/>
                  </a:cubicBezTo>
                  <a:lnTo>
                    <a:pt x="34" y="3003"/>
                  </a:lnTo>
                  <a:cubicBezTo>
                    <a:pt x="34" y="3003"/>
                    <a:pt x="301" y="2903"/>
                    <a:pt x="634" y="2603"/>
                  </a:cubicBezTo>
                  <a:cubicBezTo>
                    <a:pt x="801" y="2469"/>
                    <a:pt x="968" y="2269"/>
                    <a:pt x="1135" y="2069"/>
                  </a:cubicBezTo>
                  <a:cubicBezTo>
                    <a:pt x="1302" y="1835"/>
                    <a:pt x="1435" y="1602"/>
                    <a:pt x="1602" y="1335"/>
                  </a:cubicBezTo>
                  <a:cubicBezTo>
                    <a:pt x="1935" y="935"/>
                    <a:pt x="2469" y="68"/>
                    <a:pt x="2436"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3"/>
            <p:cNvSpPr/>
            <p:nvPr/>
          </p:nvSpPr>
          <p:spPr>
            <a:xfrm>
              <a:off x="5972307" y="1453165"/>
              <a:ext cx="37076" cy="59921"/>
            </a:xfrm>
            <a:custGeom>
              <a:avLst/>
              <a:gdLst/>
              <a:ahLst/>
              <a:cxnLst/>
              <a:rect l="l" t="t" r="r" b="b"/>
              <a:pathLst>
                <a:path w="2436" h="3937" extrusionOk="0">
                  <a:moveTo>
                    <a:pt x="2369" y="0"/>
                  </a:moveTo>
                  <a:cubicBezTo>
                    <a:pt x="2369" y="0"/>
                    <a:pt x="2202" y="234"/>
                    <a:pt x="1968" y="601"/>
                  </a:cubicBezTo>
                  <a:cubicBezTo>
                    <a:pt x="1701" y="934"/>
                    <a:pt x="1368" y="1401"/>
                    <a:pt x="1034" y="1835"/>
                  </a:cubicBezTo>
                  <a:cubicBezTo>
                    <a:pt x="867" y="2102"/>
                    <a:pt x="701" y="2302"/>
                    <a:pt x="534" y="2502"/>
                  </a:cubicBezTo>
                  <a:cubicBezTo>
                    <a:pt x="434" y="2735"/>
                    <a:pt x="300" y="2969"/>
                    <a:pt x="200" y="3169"/>
                  </a:cubicBezTo>
                  <a:cubicBezTo>
                    <a:pt x="34" y="3603"/>
                    <a:pt x="0" y="3870"/>
                    <a:pt x="0" y="3870"/>
                  </a:cubicBezTo>
                  <a:lnTo>
                    <a:pt x="34" y="3936"/>
                  </a:lnTo>
                  <a:cubicBezTo>
                    <a:pt x="34" y="3936"/>
                    <a:pt x="300" y="3770"/>
                    <a:pt x="567" y="3436"/>
                  </a:cubicBezTo>
                  <a:cubicBezTo>
                    <a:pt x="701" y="3269"/>
                    <a:pt x="867" y="3036"/>
                    <a:pt x="1001" y="2836"/>
                  </a:cubicBezTo>
                  <a:lnTo>
                    <a:pt x="1368" y="2102"/>
                  </a:lnTo>
                  <a:cubicBezTo>
                    <a:pt x="1635" y="1601"/>
                    <a:pt x="1902" y="1101"/>
                    <a:pt x="2102" y="667"/>
                  </a:cubicBezTo>
                  <a:cubicBezTo>
                    <a:pt x="2302" y="300"/>
                    <a:pt x="2435" y="34"/>
                    <a:pt x="2435" y="34"/>
                  </a:cubicBezTo>
                  <a:lnTo>
                    <a:pt x="2369"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3"/>
            <p:cNvSpPr/>
            <p:nvPr/>
          </p:nvSpPr>
          <p:spPr>
            <a:xfrm>
              <a:off x="6002761" y="1466863"/>
              <a:ext cx="30486" cy="63985"/>
            </a:xfrm>
            <a:custGeom>
              <a:avLst/>
              <a:gdLst/>
              <a:ahLst/>
              <a:cxnLst/>
              <a:rect l="l" t="t" r="r" b="b"/>
              <a:pathLst>
                <a:path w="2003" h="4204" extrusionOk="0">
                  <a:moveTo>
                    <a:pt x="1969" y="1"/>
                  </a:moveTo>
                  <a:cubicBezTo>
                    <a:pt x="1969" y="1"/>
                    <a:pt x="1802" y="234"/>
                    <a:pt x="1568" y="601"/>
                  </a:cubicBezTo>
                  <a:cubicBezTo>
                    <a:pt x="1368" y="1002"/>
                    <a:pt x="1068" y="1469"/>
                    <a:pt x="801" y="2002"/>
                  </a:cubicBezTo>
                  <a:cubicBezTo>
                    <a:pt x="668" y="2236"/>
                    <a:pt x="501" y="2503"/>
                    <a:pt x="368" y="2703"/>
                  </a:cubicBezTo>
                  <a:cubicBezTo>
                    <a:pt x="234" y="2936"/>
                    <a:pt x="167" y="3203"/>
                    <a:pt x="134" y="3403"/>
                  </a:cubicBezTo>
                  <a:cubicBezTo>
                    <a:pt x="1" y="3804"/>
                    <a:pt x="1" y="4170"/>
                    <a:pt x="1" y="4170"/>
                  </a:cubicBezTo>
                  <a:lnTo>
                    <a:pt x="34" y="4204"/>
                  </a:lnTo>
                  <a:cubicBezTo>
                    <a:pt x="34" y="4204"/>
                    <a:pt x="301" y="3970"/>
                    <a:pt x="501" y="3637"/>
                  </a:cubicBezTo>
                  <a:cubicBezTo>
                    <a:pt x="634" y="3470"/>
                    <a:pt x="734" y="3270"/>
                    <a:pt x="868" y="3036"/>
                  </a:cubicBezTo>
                  <a:cubicBezTo>
                    <a:pt x="1001" y="2769"/>
                    <a:pt x="1068" y="2469"/>
                    <a:pt x="1168" y="2236"/>
                  </a:cubicBezTo>
                  <a:cubicBezTo>
                    <a:pt x="1368" y="1702"/>
                    <a:pt x="1568" y="1135"/>
                    <a:pt x="1769" y="768"/>
                  </a:cubicBezTo>
                  <a:cubicBezTo>
                    <a:pt x="1935" y="368"/>
                    <a:pt x="2002" y="101"/>
                    <a:pt x="2002" y="101"/>
                  </a:cubicBezTo>
                  <a:lnTo>
                    <a:pt x="1969"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3"/>
            <p:cNvSpPr/>
            <p:nvPr/>
          </p:nvSpPr>
          <p:spPr>
            <a:xfrm>
              <a:off x="6036274" y="1481078"/>
              <a:ext cx="24382" cy="67029"/>
            </a:xfrm>
            <a:custGeom>
              <a:avLst/>
              <a:gdLst/>
              <a:ahLst/>
              <a:cxnLst/>
              <a:rect l="l" t="t" r="r" b="b"/>
              <a:pathLst>
                <a:path w="1602" h="4404" extrusionOk="0">
                  <a:moveTo>
                    <a:pt x="1501" y="1"/>
                  </a:moveTo>
                  <a:cubicBezTo>
                    <a:pt x="1501" y="1"/>
                    <a:pt x="1401" y="268"/>
                    <a:pt x="1234" y="668"/>
                  </a:cubicBezTo>
                  <a:cubicBezTo>
                    <a:pt x="1034" y="1068"/>
                    <a:pt x="801" y="1602"/>
                    <a:pt x="601" y="2136"/>
                  </a:cubicBezTo>
                  <a:cubicBezTo>
                    <a:pt x="467" y="2403"/>
                    <a:pt x="334" y="2669"/>
                    <a:pt x="267" y="2936"/>
                  </a:cubicBezTo>
                  <a:cubicBezTo>
                    <a:pt x="167" y="3170"/>
                    <a:pt x="134" y="3437"/>
                    <a:pt x="100" y="3637"/>
                  </a:cubicBezTo>
                  <a:cubicBezTo>
                    <a:pt x="0" y="4070"/>
                    <a:pt x="67" y="4404"/>
                    <a:pt x="67" y="4404"/>
                  </a:cubicBezTo>
                  <a:lnTo>
                    <a:pt x="100" y="4404"/>
                  </a:lnTo>
                  <a:cubicBezTo>
                    <a:pt x="100" y="4404"/>
                    <a:pt x="300" y="4137"/>
                    <a:pt x="501" y="3770"/>
                  </a:cubicBezTo>
                  <a:cubicBezTo>
                    <a:pt x="601" y="3570"/>
                    <a:pt x="734" y="3337"/>
                    <a:pt x="801" y="3103"/>
                  </a:cubicBezTo>
                  <a:cubicBezTo>
                    <a:pt x="901" y="2836"/>
                    <a:pt x="934" y="2569"/>
                    <a:pt x="1001" y="2269"/>
                  </a:cubicBezTo>
                  <a:cubicBezTo>
                    <a:pt x="1168" y="1735"/>
                    <a:pt x="1301" y="1135"/>
                    <a:pt x="1435" y="735"/>
                  </a:cubicBezTo>
                  <a:cubicBezTo>
                    <a:pt x="1568" y="301"/>
                    <a:pt x="1601" y="1"/>
                    <a:pt x="1601"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3"/>
            <p:cNvSpPr/>
            <p:nvPr/>
          </p:nvSpPr>
          <p:spPr>
            <a:xfrm>
              <a:off x="6074338" y="1495293"/>
              <a:ext cx="14748" cy="69571"/>
            </a:xfrm>
            <a:custGeom>
              <a:avLst/>
              <a:gdLst/>
              <a:ahLst/>
              <a:cxnLst/>
              <a:rect l="l" t="t" r="r" b="b"/>
              <a:pathLst>
                <a:path w="969" h="4571" extrusionOk="0">
                  <a:moveTo>
                    <a:pt x="935" y="1"/>
                  </a:moveTo>
                  <a:cubicBezTo>
                    <a:pt x="935" y="1"/>
                    <a:pt x="835" y="268"/>
                    <a:pt x="735" y="701"/>
                  </a:cubicBezTo>
                  <a:cubicBezTo>
                    <a:pt x="601" y="1102"/>
                    <a:pt x="468" y="1669"/>
                    <a:pt x="301" y="2236"/>
                  </a:cubicBezTo>
                  <a:cubicBezTo>
                    <a:pt x="234" y="2536"/>
                    <a:pt x="134" y="2769"/>
                    <a:pt x="101" y="3070"/>
                  </a:cubicBezTo>
                  <a:cubicBezTo>
                    <a:pt x="68" y="3337"/>
                    <a:pt x="1" y="3570"/>
                    <a:pt x="1" y="3837"/>
                  </a:cubicBezTo>
                  <a:cubicBezTo>
                    <a:pt x="1" y="4271"/>
                    <a:pt x="68" y="4571"/>
                    <a:pt x="68" y="4571"/>
                  </a:cubicBezTo>
                  <a:lnTo>
                    <a:pt x="101" y="4571"/>
                  </a:lnTo>
                  <a:cubicBezTo>
                    <a:pt x="101" y="4571"/>
                    <a:pt x="268" y="4337"/>
                    <a:pt x="435" y="3904"/>
                  </a:cubicBezTo>
                  <a:cubicBezTo>
                    <a:pt x="501" y="3703"/>
                    <a:pt x="601" y="3470"/>
                    <a:pt x="635" y="3203"/>
                  </a:cubicBezTo>
                  <a:cubicBezTo>
                    <a:pt x="668" y="2970"/>
                    <a:pt x="668" y="2669"/>
                    <a:pt x="735" y="2369"/>
                  </a:cubicBezTo>
                  <a:cubicBezTo>
                    <a:pt x="802" y="1802"/>
                    <a:pt x="835" y="1202"/>
                    <a:pt x="902" y="801"/>
                  </a:cubicBezTo>
                  <a:cubicBezTo>
                    <a:pt x="935" y="368"/>
                    <a:pt x="968" y="68"/>
                    <a:pt x="968" y="68"/>
                  </a:cubicBezTo>
                  <a:lnTo>
                    <a:pt x="935"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3"/>
            <p:cNvSpPr/>
            <p:nvPr/>
          </p:nvSpPr>
          <p:spPr>
            <a:xfrm>
              <a:off x="6113939" y="1503420"/>
              <a:ext cx="7640" cy="70590"/>
            </a:xfrm>
            <a:custGeom>
              <a:avLst/>
              <a:gdLst/>
              <a:ahLst/>
              <a:cxnLst/>
              <a:rect l="l" t="t" r="r" b="b"/>
              <a:pathLst>
                <a:path w="502" h="4638" extrusionOk="0">
                  <a:moveTo>
                    <a:pt x="468" y="1"/>
                  </a:moveTo>
                  <a:lnTo>
                    <a:pt x="401" y="34"/>
                  </a:lnTo>
                  <a:cubicBezTo>
                    <a:pt x="401" y="34"/>
                    <a:pt x="414" y="91"/>
                    <a:pt x="428" y="191"/>
                  </a:cubicBezTo>
                  <a:lnTo>
                    <a:pt x="428" y="191"/>
                  </a:lnTo>
                  <a:cubicBezTo>
                    <a:pt x="452" y="72"/>
                    <a:pt x="468" y="1"/>
                    <a:pt x="468" y="1"/>
                  </a:cubicBezTo>
                  <a:close/>
                  <a:moveTo>
                    <a:pt x="428" y="191"/>
                  </a:moveTo>
                  <a:cubicBezTo>
                    <a:pt x="403" y="317"/>
                    <a:pt x="369" y="496"/>
                    <a:pt x="334" y="701"/>
                  </a:cubicBezTo>
                  <a:cubicBezTo>
                    <a:pt x="234" y="1135"/>
                    <a:pt x="201" y="1702"/>
                    <a:pt x="101" y="2302"/>
                  </a:cubicBezTo>
                  <a:cubicBezTo>
                    <a:pt x="68" y="2602"/>
                    <a:pt x="34" y="2869"/>
                    <a:pt x="1" y="3136"/>
                  </a:cubicBezTo>
                  <a:lnTo>
                    <a:pt x="1" y="3870"/>
                  </a:lnTo>
                  <a:cubicBezTo>
                    <a:pt x="34" y="4337"/>
                    <a:pt x="101" y="4637"/>
                    <a:pt x="101" y="4637"/>
                  </a:cubicBezTo>
                  <a:lnTo>
                    <a:pt x="168" y="4637"/>
                  </a:lnTo>
                  <a:cubicBezTo>
                    <a:pt x="168" y="4637"/>
                    <a:pt x="301" y="4337"/>
                    <a:pt x="368" y="3937"/>
                  </a:cubicBezTo>
                  <a:cubicBezTo>
                    <a:pt x="401" y="3703"/>
                    <a:pt x="434" y="3470"/>
                    <a:pt x="501" y="3169"/>
                  </a:cubicBezTo>
                  <a:lnTo>
                    <a:pt x="501" y="2336"/>
                  </a:lnTo>
                  <a:cubicBezTo>
                    <a:pt x="501" y="1768"/>
                    <a:pt x="501" y="1168"/>
                    <a:pt x="468" y="768"/>
                  </a:cubicBezTo>
                  <a:cubicBezTo>
                    <a:pt x="468" y="523"/>
                    <a:pt x="447" y="321"/>
                    <a:pt x="428" y="19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3"/>
            <p:cNvSpPr/>
            <p:nvPr/>
          </p:nvSpPr>
          <p:spPr>
            <a:xfrm>
              <a:off x="6154560" y="1510025"/>
              <a:ext cx="8143" cy="70073"/>
            </a:xfrm>
            <a:custGeom>
              <a:avLst/>
              <a:gdLst/>
              <a:ahLst/>
              <a:cxnLst/>
              <a:rect l="l" t="t" r="r" b="b"/>
              <a:pathLst>
                <a:path w="535" h="4604" extrusionOk="0">
                  <a:moveTo>
                    <a:pt x="334" y="0"/>
                  </a:moveTo>
                  <a:cubicBezTo>
                    <a:pt x="334" y="0"/>
                    <a:pt x="301" y="267"/>
                    <a:pt x="234" y="701"/>
                  </a:cubicBezTo>
                  <a:cubicBezTo>
                    <a:pt x="201" y="1101"/>
                    <a:pt x="134" y="1701"/>
                    <a:pt x="67" y="2268"/>
                  </a:cubicBezTo>
                  <a:cubicBezTo>
                    <a:pt x="34" y="2569"/>
                    <a:pt x="0" y="2869"/>
                    <a:pt x="0" y="3102"/>
                  </a:cubicBezTo>
                  <a:cubicBezTo>
                    <a:pt x="0" y="3369"/>
                    <a:pt x="0" y="3669"/>
                    <a:pt x="34" y="3870"/>
                  </a:cubicBezTo>
                  <a:cubicBezTo>
                    <a:pt x="67" y="4270"/>
                    <a:pt x="201" y="4603"/>
                    <a:pt x="201" y="4603"/>
                  </a:cubicBezTo>
                  <a:lnTo>
                    <a:pt x="234" y="4603"/>
                  </a:lnTo>
                  <a:cubicBezTo>
                    <a:pt x="234" y="4603"/>
                    <a:pt x="367" y="4337"/>
                    <a:pt x="467" y="3903"/>
                  </a:cubicBezTo>
                  <a:cubicBezTo>
                    <a:pt x="501" y="3703"/>
                    <a:pt x="534" y="3436"/>
                    <a:pt x="534" y="3169"/>
                  </a:cubicBezTo>
                  <a:cubicBezTo>
                    <a:pt x="534" y="2902"/>
                    <a:pt x="501" y="2569"/>
                    <a:pt x="501" y="2335"/>
                  </a:cubicBezTo>
                  <a:cubicBezTo>
                    <a:pt x="501" y="1735"/>
                    <a:pt x="467" y="1168"/>
                    <a:pt x="467" y="734"/>
                  </a:cubicBezTo>
                  <a:cubicBezTo>
                    <a:pt x="467" y="334"/>
                    <a:pt x="401" y="34"/>
                    <a:pt x="401" y="34"/>
                  </a:cubicBezTo>
                  <a:lnTo>
                    <a:pt x="33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3"/>
            <p:cNvSpPr/>
            <p:nvPr/>
          </p:nvSpPr>
          <p:spPr>
            <a:xfrm>
              <a:off x="6109373" y="1287408"/>
              <a:ext cx="329513" cy="98504"/>
            </a:xfrm>
            <a:custGeom>
              <a:avLst/>
              <a:gdLst/>
              <a:ahLst/>
              <a:cxnLst/>
              <a:rect l="l" t="t" r="r" b="b"/>
              <a:pathLst>
                <a:path w="21650" h="6472" extrusionOk="0">
                  <a:moveTo>
                    <a:pt x="4837" y="0"/>
                  </a:moveTo>
                  <a:cubicBezTo>
                    <a:pt x="4370" y="0"/>
                    <a:pt x="3937" y="0"/>
                    <a:pt x="3503" y="34"/>
                  </a:cubicBezTo>
                  <a:cubicBezTo>
                    <a:pt x="2436" y="1034"/>
                    <a:pt x="1235" y="1902"/>
                    <a:pt x="1" y="2669"/>
                  </a:cubicBezTo>
                  <a:cubicBezTo>
                    <a:pt x="1568" y="2502"/>
                    <a:pt x="3170" y="2369"/>
                    <a:pt x="4837" y="2369"/>
                  </a:cubicBezTo>
                  <a:cubicBezTo>
                    <a:pt x="11042" y="2369"/>
                    <a:pt x="16846" y="3870"/>
                    <a:pt x="21649" y="6472"/>
                  </a:cubicBezTo>
                  <a:cubicBezTo>
                    <a:pt x="16846" y="2369"/>
                    <a:pt x="11042" y="0"/>
                    <a:pt x="4837"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3"/>
            <p:cNvSpPr/>
            <p:nvPr/>
          </p:nvSpPr>
          <p:spPr>
            <a:xfrm>
              <a:off x="5801210" y="1323191"/>
              <a:ext cx="125428" cy="125930"/>
            </a:xfrm>
            <a:custGeom>
              <a:avLst/>
              <a:gdLst/>
              <a:ahLst/>
              <a:cxnLst/>
              <a:rect l="l" t="t" r="r" b="b"/>
              <a:pathLst>
                <a:path w="8241" h="8274" extrusionOk="0">
                  <a:moveTo>
                    <a:pt x="4104" y="1"/>
                  </a:moveTo>
                  <a:cubicBezTo>
                    <a:pt x="3270" y="1"/>
                    <a:pt x="2536" y="201"/>
                    <a:pt x="1902" y="635"/>
                  </a:cubicBezTo>
                  <a:cubicBezTo>
                    <a:pt x="1535" y="868"/>
                    <a:pt x="1202" y="1202"/>
                    <a:pt x="901" y="1535"/>
                  </a:cubicBezTo>
                  <a:lnTo>
                    <a:pt x="768" y="1669"/>
                  </a:lnTo>
                  <a:cubicBezTo>
                    <a:pt x="334" y="2302"/>
                    <a:pt x="34" y="3103"/>
                    <a:pt x="1" y="3937"/>
                  </a:cubicBezTo>
                  <a:cubicBezTo>
                    <a:pt x="68" y="2302"/>
                    <a:pt x="1502" y="1001"/>
                    <a:pt x="3203" y="1001"/>
                  </a:cubicBezTo>
                  <a:cubicBezTo>
                    <a:pt x="3537" y="1001"/>
                    <a:pt x="3870" y="1035"/>
                    <a:pt x="4137" y="1202"/>
                  </a:cubicBezTo>
                  <a:cubicBezTo>
                    <a:pt x="5438" y="1635"/>
                    <a:pt x="6405" y="2803"/>
                    <a:pt x="6405" y="4170"/>
                  </a:cubicBezTo>
                  <a:cubicBezTo>
                    <a:pt x="6405" y="5538"/>
                    <a:pt x="5405" y="6739"/>
                    <a:pt x="4070" y="7139"/>
                  </a:cubicBezTo>
                  <a:cubicBezTo>
                    <a:pt x="3837" y="7206"/>
                    <a:pt x="3503" y="7273"/>
                    <a:pt x="3203" y="7273"/>
                  </a:cubicBezTo>
                  <a:cubicBezTo>
                    <a:pt x="1469" y="7273"/>
                    <a:pt x="68" y="5972"/>
                    <a:pt x="1" y="4337"/>
                  </a:cubicBezTo>
                  <a:lnTo>
                    <a:pt x="1" y="4337"/>
                  </a:lnTo>
                  <a:cubicBezTo>
                    <a:pt x="68" y="6505"/>
                    <a:pt x="1902" y="8273"/>
                    <a:pt x="4104" y="8273"/>
                  </a:cubicBezTo>
                  <a:cubicBezTo>
                    <a:pt x="4504" y="8273"/>
                    <a:pt x="4871" y="8173"/>
                    <a:pt x="5238" y="8107"/>
                  </a:cubicBezTo>
                  <a:cubicBezTo>
                    <a:pt x="7006" y="7606"/>
                    <a:pt x="8240" y="6005"/>
                    <a:pt x="8240" y="4137"/>
                  </a:cubicBezTo>
                  <a:cubicBezTo>
                    <a:pt x="7206" y="2936"/>
                    <a:pt x="6239" y="1602"/>
                    <a:pt x="5438" y="268"/>
                  </a:cubicBezTo>
                  <a:cubicBezTo>
                    <a:pt x="5405" y="201"/>
                    <a:pt x="5405" y="201"/>
                    <a:pt x="5371" y="201"/>
                  </a:cubicBezTo>
                  <a:cubicBezTo>
                    <a:pt x="5004" y="101"/>
                    <a:pt x="4571" y="1"/>
                    <a:pt x="410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3"/>
            <p:cNvSpPr/>
            <p:nvPr/>
          </p:nvSpPr>
          <p:spPr>
            <a:xfrm>
              <a:off x="5770756" y="1277974"/>
              <a:ext cx="44184" cy="70621"/>
            </a:xfrm>
            <a:custGeom>
              <a:avLst/>
              <a:gdLst/>
              <a:ahLst/>
              <a:cxnLst/>
              <a:rect l="l" t="t" r="r" b="b"/>
              <a:pathLst>
                <a:path w="2903" h="4640" extrusionOk="0">
                  <a:moveTo>
                    <a:pt x="969" y="0"/>
                  </a:moveTo>
                  <a:cubicBezTo>
                    <a:pt x="568" y="0"/>
                    <a:pt x="266" y="289"/>
                    <a:pt x="234" y="637"/>
                  </a:cubicBezTo>
                  <a:cubicBezTo>
                    <a:pt x="0" y="2938"/>
                    <a:pt x="1668" y="4173"/>
                    <a:pt x="2769" y="4640"/>
                  </a:cubicBezTo>
                  <a:lnTo>
                    <a:pt x="2902" y="4506"/>
                  </a:lnTo>
                  <a:lnTo>
                    <a:pt x="2902" y="4473"/>
                  </a:lnTo>
                  <a:cubicBezTo>
                    <a:pt x="1368" y="3139"/>
                    <a:pt x="1668" y="637"/>
                    <a:pt x="1668" y="637"/>
                  </a:cubicBezTo>
                  <a:cubicBezTo>
                    <a:pt x="1602" y="303"/>
                    <a:pt x="1368" y="70"/>
                    <a:pt x="1034" y="3"/>
                  </a:cubicBezTo>
                  <a:cubicBezTo>
                    <a:pt x="1012" y="1"/>
                    <a:pt x="990" y="0"/>
                    <a:pt x="9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3"/>
            <p:cNvSpPr/>
            <p:nvPr/>
          </p:nvSpPr>
          <p:spPr>
            <a:xfrm>
              <a:off x="5801210" y="1339696"/>
              <a:ext cx="97499" cy="94440"/>
            </a:xfrm>
            <a:custGeom>
              <a:avLst/>
              <a:gdLst/>
              <a:ahLst/>
              <a:cxnLst/>
              <a:rect l="l" t="t" r="r" b="b"/>
              <a:pathLst>
                <a:path w="6406" h="6205" extrusionOk="0">
                  <a:moveTo>
                    <a:pt x="3203" y="0"/>
                  </a:moveTo>
                  <a:cubicBezTo>
                    <a:pt x="1469" y="0"/>
                    <a:pt x="68" y="1301"/>
                    <a:pt x="1" y="2936"/>
                  </a:cubicBezTo>
                  <a:lnTo>
                    <a:pt x="1" y="3103"/>
                  </a:lnTo>
                  <a:cubicBezTo>
                    <a:pt x="1" y="2002"/>
                    <a:pt x="901" y="1135"/>
                    <a:pt x="2069" y="1135"/>
                  </a:cubicBezTo>
                  <a:cubicBezTo>
                    <a:pt x="2269" y="1135"/>
                    <a:pt x="2503" y="1168"/>
                    <a:pt x="2703" y="1201"/>
                  </a:cubicBezTo>
                  <a:cubicBezTo>
                    <a:pt x="3537" y="1468"/>
                    <a:pt x="4170" y="2202"/>
                    <a:pt x="4170" y="3103"/>
                  </a:cubicBezTo>
                  <a:cubicBezTo>
                    <a:pt x="4170" y="4003"/>
                    <a:pt x="3537" y="4771"/>
                    <a:pt x="2669" y="5004"/>
                  </a:cubicBezTo>
                  <a:cubicBezTo>
                    <a:pt x="2436" y="5037"/>
                    <a:pt x="2269" y="5104"/>
                    <a:pt x="2069" y="5104"/>
                  </a:cubicBezTo>
                  <a:cubicBezTo>
                    <a:pt x="901" y="5104"/>
                    <a:pt x="1" y="4203"/>
                    <a:pt x="1" y="3136"/>
                  </a:cubicBezTo>
                  <a:lnTo>
                    <a:pt x="1" y="3303"/>
                  </a:lnTo>
                  <a:cubicBezTo>
                    <a:pt x="68" y="4937"/>
                    <a:pt x="1502" y="6205"/>
                    <a:pt x="3203" y="6205"/>
                  </a:cubicBezTo>
                  <a:cubicBezTo>
                    <a:pt x="3503" y="6205"/>
                    <a:pt x="3770" y="6172"/>
                    <a:pt x="4070" y="6105"/>
                  </a:cubicBezTo>
                  <a:cubicBezTo>
                    <a:pt x="5405" y="5705"/>
                    <a:pt x="6405" y="4537"/>
                    <a:pt x="6405" y="3136"/>
                  </a:cubicBezTo>
                  <a:cubicBezTo>
                    <a:pt x="6405" y="1768"/>
                    <a:pt x="5438" y="601"/>
                    <a:pt x="4170" y="167"/>
                  </a:cubicBezTo>
                  <a:cubicBezTo>
                    <a:pt x="3870" y="34"/>
                    <a:pt x="3537" y="0"/>
                    <a:pt x="3203"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3"/>
            <p:cNvSpPr/>
            <p:nvPr/>
          </p:nvSpPr>
          <p:spPr>
            <a:xfrm>
              <a:off x="5801210" y="1355685"/>
              <a:ext cx="63483" cy="60439"/>
            </a:xfrm>
            <a:custGeom>
              <a:avLst/>
              <a:gdLst/>
              <a:ahLst/>
              <a:cxnLst/>
              <a:rect l="l" t="t" r="r" b="b"/>
              <a:pathLst>
                <a:path w="4171" h="3971" extrusionOk="0">
                  <a:moveTo>
                    <a:pt x="2069" y="1"/>
                  </a:moveTo>
                  <a:cubicBezTo>
                    <a:pt x="935" y="1"/>
                    <a:pt x="1" y="868"/>
                    <a:pt x="1" y="2002"/>
                  </a:cubicBezTo>
                  <a:cubicBezTo>
                    <a:pt x="1" y="3069"/>
                    <a:pt x="901" y="3970"/>
                    <a:pt x="2069" y="3970"/>
                  </a:cubicBezTo>
                  <a:cubicBezTo>
                    <a:pt x="2269" y="3970"/>
                    <a:pt x="2503" y="3903"/>
                    <a:pt x="2669" y="3870"/>
                  </a:cubicBezTo>
                  <a:cubicBezTo>
                    <a:pt x="3537" y="3637"/>
                    <a:pt x="4170" y="2869"/>
                    <a:pt x="4170" y="1969"/>
                  </a:cubicBezTo>
                  <a:cubicBezTo>
                    <a:pt x="4170" y="1068"/>
                    <a:pt x="3537" y="334"/>
                    <a:pt x="2703" y="67"/>
                  </a:cubicBezTo>
                  <a:cubicBezTo>
                    <a:pt x="2503" y="34"/>
                    <a:pt x="2269" y="1"/>
                    <a:pt x="2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3"/>
            <p:cNvSpPr/>
            <p:nvPr/>
          </p:nvSpPr>
          <p:spPr>
            <a:xfrm>
              <a:off x="5883974" y="1327255"/>
              <a:ext cx="42662" cy="58917"/>
            </a:xfrm>
            <a:custGeom>
              <a:avLst/>
              <a:gdLst/>
              <a:ahLst/>
              <a:cxnLst/>
              <a:rect l="l" t="t" r="r" b="b"/>
              <a:pathLst>
                <a:path w="2803" h="3871" extrusionOk="0">
                  <a:moveTo>
                    <a:pt x="0" y="1"/>
                  </a:moveTo>
                  <a:lnTo>
                    <a:pt x="0" y="1"/>
                  </a:lnTo>
                  <a:cubicBezTo>
                    <a:pt x="834" y="1335"/>
                    <a:pt x="1768" y="2602"/>
                    <a:pt x="2802" y="3870"/>
                  </a:cubicBezTo>
                  <a:cubicBezTo>
                    <a:pt x="2468" y="3003"/>
                    <a:pt x="2135" y="2102"/>
                    <a:pt x="1835" y="1201"/>
                  </a:cubicBezTo>
                  <a:cubicBezTo>
                    <a:pt x="1401" y="668"/>
                    <a:pt x="767" y="201"/>
                    <a:pt x="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8" name="Google Shape;1828;p43"/>
          <p:cNvGrpSpPr/>
          <p:nvPr/>
        </p:nvGrpSpPr>
        <p:grpSpPr>
          <a:xfrm>
            <a:off x="1068223" y="669073"/>
            <a:ext cx="867172" cy="866444"/>
            <a:chOff x="7308373" y="335298"/>
            <a:chExt cx="867172" cy="866444"/>
          </a:xfrm>
        </p:grpSpPr>
        <p:grpSp>
          <p:nvGrpSpPr>
            <p:cNvPr id="1829" name="Google Shape;1829;p43"/>
            <p:cNvGrpSpPr/>
            <p:nvPr/>
          </p:nvGrpSpPr>
          <p:grpSpPr>
            <a:xfrm rot="2700000">
              <a:off x="7818179" y="578406"/>
              <a:ext cx="183296" cy="46288"/>
              <a:chOff x="4262622" y="3358539"/>
              <a:chExt cx="204400" cy="51618"/>
            </a:xfrm>
          </p:grpSpPr>
          <p:sp>
            <p:nvSpPr>
              <p:cNvPr id="1830" name="Google Shape;1830;p43"/>
              <p:cNvSpPr/>
              <p:nvPr/>
            </p:nvSpPr>
            <p:spPr>
              <a:xfrm>
                <a:off x="4400169" y="3359466"/>
                <a:ext cx="66853" cy="37989"/>
              </a:xfrm>
              <a:custGeom>
                <a:avLst/>
                <a:gdLst/>
                <a:ahLst/>
                <a:cxnLst/>
                <a:rect l="l" t="t" r="r" b="b"/>
                <a:pathLst>
                  <a:path w="4037" h="2294" extrusionOk="0">
                    <a:moveTo>
                      <a:pt x="3051" y="0"/>
                    </a:moveTo>
                    <a:cubicBezTo>
                      <a:pt x="1348" y="0"/>
                      <a:pt x="402" y="1300"/>
                      <a:pt x="0" y="2227"/>
                    </a:cubicBezTo>
                    <a:cubicBezTo>
                      <a:pt x="34" y="2227"/>
                      <a:pt x="100" y="2260"/>
                      <a:pt x="134" y="2294"/>
                    </a:cubicBezTo>
                    <a:cubicBezTo>
                      <a:pt x="968" y="1341"/>
                      <a:pt x="2312" y="1205"/>
                      <a:pt x="3012" y="1205"/>
                    </a:cubicBezTo>
                    <a:cubicBezTo>
                      <a:pt x="3292" y="1205"/>
                      <a:pt x="3469" y="1226"/>
                      <a:pt x="3469" y="1226"/>
                    </a:cubicBezTo>
                    <a:cubicBezTo>
                      <a:pt x="3770" y="1193"/>
                      <a:pt x="3970" y="959"/>
                      <a:pt x="4003" y="659"/>
                    </a:cubicBezTo>
                    <a:cubicBezTo>
                      <a:pt x="4036" y="359"/>
                      <a:pt x="3803" y="59"/>
                      <a:pt x="3469" y="25"/>
                    </a:cubicBezTo>
                    <a:cubicBezTo>
                      <a:pt x="3325" y="8"/>
                      <a:pt x="3185" y="0"/>
                      <a:pt x="3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3"/>
              <p:cNvSpPr/>
              <p:nvPr/>
            </p:nvSpPr>
            <p:spPr>
              <a:xfrm>
                <a:off x="4402935" y="3378941"/>
                <a:ext cx="55244" cy="31216"/>
              </a:xfrm>
              <a:custGeom>
                <a:avLst/>
                <a:gdLst/>
                <a:ahLst/>
                <a:cxnLst/>
                <a:rect l="l" t="t" r="r" b="b"/>
                <a:pathLst>
                  <a:path w="3336" h="1885" extrusionOk="0">
                    <a:moveTo>
                      <a:pt x="2940" y="1"/>
                    </a:moveTo>
                    <a:cubicBezTo>
                      <a:pt x="2260" y="1"/>
                      <a:pt x="859" y="127"/>
                      <a:pt x="0" y="1084"/>
                    </a:cubicBezTo>
                    <a:cubicBezTo>
                      <a:pt x="300" y="1285"/>
                      <a:pt x="600" y="1585"/>
                      <a:pt x="801" y="1885"/>
                    </a:cubicBezTo>
                    <a:lnTo>
                      <a:pt x="934" y="1618"/>
                    </a:lnTo>
                    <a:cubicBezTo>
                      <a:pt x="966" y="1555"/>
                      <a:pt x="1444" y="1"/>
                      <a:pt x="2935" y="1"/>
                    </a:cubicBezTo>
                    <a:cubicBezTo>
                      <a:pt x="3020" y="1"/>
                      <a:pt x="3110" y="6"/>
                      <a:pt x="3202" y="17"/>
                    </a:cubicBezTo>
                    <a:lnTo>
                      <a:pt x="3336" y="17"/>
                    </a:lnTo>
                    <a:cubicBezTo>
                      <a:pt x="3336" y="17"/>
                      <a:pt x="3184" y="1"/>
                      <a:pt x="2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3"/>
              <p:cNvSpPr/>
              <p:nvPr/>
            </p:nvSpPr>
            <p:spPr>
              <a:xfrm>
                <a:off x="4276433" y="3378163"/>
                <a:ext cx="53588" cy="31994"/>
              </a:xfrm>
              <a:custGeom>
                <a:avLst/>
                <a:gdLst/>
                <a:ahLst/>
                <a:cxnLst/>
                <a:rect l="l" t="t" r="r" b="b"/>
                <a:pathLst>
                  <a:path w="3236" h="1932" extrusionOk="0">
                    <a:moveTo>
                      <a:pt x="703" y="1"/>
                    </a:moveTo>
                    <a:cubicBezTo>
                      <a:pt x="352" y="1"/>
                      <a:pt x="89" y="42"/>
                      <a:pt x="0" y="64"/>
                    </a:cubicBezTo>
                    <a:cubicBezTo>
                      <a:pt x="49" y="61"/>
                      <a:pt x="96" y="60"/>
                      <a:pt x="143" y="60"/>
                    </a:cubicBezTo>
                    <a:cubicBezTo>
                      <a:pt x="1664" y="60"/>
                      <a:pt x="2136" y="1600"/>
                      <a:pt x="2168" y="1665"/>
                    </a:cubicBezTo>
                    <a:cubicBezTo>
                      <a:pt x="2168" y="1765"/>
                      <a:pt x="2235" y="1832"/>
                      <a:pt x="2302" y="1932"/>
                    </a:cubicBezTo>
                    <a:cubicBezTo>
                      <a:pt x="2569" y="1598"/>
                      <a:pt x="2902" y="1298"/>
                      <a:pt x="3236" y="1065"/>
                    </a:cubicBezTo>
                    <a:cubicBezTo>
                      <a:pt x="3169" y="998"/>
                      <a:pt x="3169" y="998"/>
                      <a:pt x="3169" y="965"/>
                    </a:cubicBezTo>
                    <a:cubicBezTo>
                      <a:pt x="2458" y="164"/>
                      <a:pt x="1405" y="1"/>
                      <a:pt x="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3"/>
              <p:cNvSpPr/>
              <p:nvPr/>
            </p:nvSpPr>
            <p:spPr>
              <a:xfrm>
                <a:off x="4262622" y="3358539"/>
                <a:ext cx="66306" cy="35604"/>
              </a:xfrm>
              <a:custGeom>
                <a:avLst/>
                <a:gdLst/>
                <a:ahLst/>
                <a:cxnLst/>
                <a:rect l="l" t="t" r="r" b="b"/>
                <a:pathLst>
                  <a:path w="4004" h="2150" extrusionOk="0">
                    <a:moveTo>
                      <a:pt x="921" y="1"/>
                    </a:moveTo>
                    <a:cubicBezTo>
                      <a:pt x="817" y="1"/>
                      <a:pt x="710" y="5"/>
                      <a:pt x="601" y="15"/>
                    </a:cubicBezTo>
                    <a:cubicBezTo>
                      <a:pt x="267" y="81"/>
                      <a:pt x="0" y="348"/>
                      <a:pt x="34" y="682"/>
                    </a:cubicBezTo>
                    <a:cubicBezTo>
                      <a:pt x="97" y="997"/>
                      <a:pt x="338" y="1252"/>
                      <a:pt x="673" y="1252"/>
                    </a:cubicBezTo>
                    <a:cubicBezTo>
                      <a:pt x="693" y="1252"/>
                      <a:pt x="713" y="1251"/>
                      <a:pt x="734" y="1249"/>
                    </a:cubicBezTo>
                    <a:lnTo>
                      <a:pt x="834" y="1249"/>
                    </a:lnTo>
                    <a:cubicBezTo>
                      <a:pt x="923" y="1227"/>
                      <a:pt x="1186" y="1186"/>
                      <a:pt x="1537" y="1186"/>
                    </a:cubicBezTo>
                    <a:cubicBezTo>
                      <a:pt x="2239" y="1186"/>
                      <a:pt x="3292" y="1349"/>
                      <a:pt x="4003" y="2150"/>
                    </a:cubicBezTo>
                    <a:cubicBezTo>
                      <a:pt x="3626" y="1238"/>
                      <a:pt x="2627" y="1"/>
                      <a:pt x="9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4" name="Google Shape;1834;p43"/>
            <p:cNvSpPr/>
            <p:nvPr/>
          </p:nvSpPr>
          <p:spPr>
            <a:xfrm rot="-8100000">
              <a:off x="7503925" y="810869"/>
              <a:ext cx="244840" cy="148031"/>
            </a:xfrm>
            <a:custGeom>
              <a:avLst/>
              <a:gdLst/>
              <a:ahLst/>
              <a:cxnLst/>
              <a:rect l="l" t="t" r="r" b="b"/>
              <a:pathLst>
                <a:path w="14512" h="8774" extrusionOk="0">
                  <a:moveTo>
                    <a:pt x="7239" y="1"/>
                  </a:moveTo>
                  <a:cubicBezTo>
                    <a:pt x="3837" y="1"/>
                    <a:pt x="935" y="2669"/>
                    <a:pt x="1" y="6339"/>
                  </a:cubicBezTo>
                  <a:cubicBezTo>
                    <a:pt x="668" y="7106"/>
                    <a:pt x="1235" y="7873"/>
                    <a:pt x="1835" y="8774"/>
                  </a:cubicBezTo>
                  <a:cubicBezTo>
                    <a:pt x="1869" y="8340"/>
                    <a:pt x="1902" y="7940"/>
                    <a:pt x="2002" y="7540"/>
                  </a:cubicBezTo>
                  <a:cubicBezTo>
                    <a:pt x="2603" y="4804"/>
                    <a:pt x="4737" y="2803"/>
                    <a:pt x="7239" y="2803"/>
                  </a:cubicBezTo>
                  <a:cubicBezTo>
                    <a:pt x="9774" y="2803"/>
                    <a:pt x="11876" y="4804"/>
                    <a:pt x="12476" y="7540"/>
                  </a:cubicBezTo>
                  <a:cubicBezTo>
                    <a:pt x="12576" y="7973"/>
                    <a:pt x="12610" y="8340"/>
                    <a:pt x="12676" y="8774"/>
                  </a:cubicBezTo>
                  <a:cubicBezTo>
                    <a:pt x="13243" y="7940"/>
                    <a:pt x="13877" y="7106"/>
                    <a:pt x="14511" y="6339"/>
                  </a:cubicBezTo>
                  <a:cubicBezTo>
                    <a:pt x="13544" y="2669"/>
                    <a:pt x="10642" y="1"/>
                    <a:pt x="7239"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3"/>
            <p:cNvSpPr/>
            <p:nvPr/>
          </p:nvSpPr>
          <p:spPr>
            <a:xfrm rot="-8100000">
              <a:off x="7569715" y="772710"/>
              <a:ext cx="182922" cy="153109"/>
            </a:xfrm>
            <a:custGeom>
              <a:avLst/>
              <a:gdLst/>
              <a:ahLst/>
              <a:cxnLst/>
              <a:rect l="l" t="t" r="r" b="b"/>
              <a:pathLst>
                <a:path w="10842" h="9075" extrusionOk="0">
                  <a:moveTo>
                    <a:pt x="5405" y="1"/>
                  </a:moveTo>
                  <a:cubicBezTo>
                    <a:pt x="2869" y="1"/>
                    <a:pt x="801" y="2036"/>
                    <a:pt x="167" y="4738"/>
                  </a:cubicBezTo>
                  <a:cubicBezTo>
                    <a:pt x="67" y="5138"/>
                    <a:pt x="34" y="5538"/>
                    <a:pt x="1" y="5972"/>
                  </a:cubicBezTo>
                  <a:cubicBezTo>
                    <a:pt x="668" y="6906"/>
                    <a:pt x="1302" y="7973"/>
                    <a:pt x="1902" y="9074"/>
                  </a:cubicBezTo>
                  <a:cubicBezTo>
                    <a:pt x="1769" y="8674"/>
                    <a:pt x="1735" y="8240"/>
                    <a:pt x="1735" y="7840"/>
                  </a:cubicBezTo>
                  <a:cubicBezTo>
                    <a:pt x="1735" y="7473"/>
                    <a:pt x="1802" y="7073"/>
                    <a:pt x="1869" y="6706"/>
                  </a:cubicBezTo>
                  <a:cubicBezTo>
                    <a:pt x="2269" y="4871"/>
                    <a:pt x="3703" y="3503"/>
                    <a:pt x="5405" y="3503"/>
                  </a:cubicBezTo>
                  <a:cubicBezTo>
                    <a:pt x="7106" y="3503"/>
                    <a:pt x="8540" y="4871"/>
                    <a:pt x="8940" y="6706"/>
                  </a:cubicBezTo>
                  <a:cubicBezTo>
                    <a:pt x="9040" y="7073"/>
                    <a:pt x="9074" y="7473"/>
                    <a:pt x="9074" y="7840"/>
                  </a:cubicBezTo>
                  <a:cubicBezTo>
                    <a:pt x="9074" y="8307"/>
                    <a:pt x="9007" y="8707"/>
                    <a:pt x="8907" y="9074"/>
                  </a:cubicBezTo>
                  <a:cubicBezTo>
                    <a:pt x="9541" y="7973"/>
                    <a:pt x="10175" y="6906"/>
                    <a:pt x="10842" y="5972"/>
                  </a:cubicBezTo>
                  <a:cubicBezTo>
                    <a:pt x="10808" y="5538"/>
                    <a:pt x="10742" y="5138"/>
                    <a:pt x="10675" y="4738"/>
                  </a:cubicBezTo>
                  <a:cubicBezTo>
                    <a:pt x="10041" y="2002"/>
                    <a:pt x="7906" y="1"/>
                    <a:pt x="5405"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3"/>
            <p:cNvSpPr/>
            <p:nvPr/>
          </p:nvSpPr>
          <p:spPr>
            <a:xfrm rot="-8100000">
              <a:off x="7734267" y="577835"/>
              <a:ext cx="199253" cy="199810"/>
            </a:xfrm>
            <a:custGeom>
              <a:avLst/>
              <a:gdLst/>
              <a:ahLst/>
              <a:cxnLst/>
              <a:rect l="l" t="t" r="r" b="b"/>
              <a:pathLst>
                <a:path w="11810" h="11843" extrusionOk="0">
                  <a:moveTo>
                    <a:pt x="5905" y="1"/>
                  </a:moveTo>
                  <a:cubicBezTo>
                    <a:pt x="2670" y="1"/>
                    <a:pt x="1" y="2669"/>
                    <a:pt x="1" y="5938"/>
                  </a:cubicBezTo>
                  <a:cubicBezTo>
                    <a:pt x="1" y="9174"/>
                    <a:pt x="2670" y="11842"/>
                    <a:pt x="5905" y="11842"/>
                  </a:cubicBezTo>
                  <a:cubicBezTo>
                    <a:pt x="9141" y="11842"/>
                    <a:pt x="11809" y="9174"/>
                    <a:pt x="11809" y="5938"/>
                  </a:cubicBezTo>
                  <a:cubicBezTo>
                    <a:pt x="11809" y="2669"/>
                    <a:pt x="9174" y="1"/>
                    <a:pt x="590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3"/>
            <p:cNvSpPr/>
            <p:nvPr/>
          </p:nvSpPr>
          <p:spPr>
            <a:xfrm rot="-8100000">
              <a:off x="7725910" y="597454"/>
              <a:ext cx="199253" cy="177286"/>
            </a:xfrm>
            <a:custGeom>
              <a:avLst/>
              <a:gdLst/>
              <a:ahLst/>
              <a:cxnLst/>
              <a:rect l="l" t="t" r="r" b="b"/>
              <a:pathLst>
                <a:path w="11810" h="10508" extrusionOk="0">
                  <a:moveTo>
                    <a:pt x="5905" y="0"/>
                  </a:moveTo>
                  <a:cubicBezTo>
                    <a:pt x="2670" y="0"/>
                    <a:pt x="1" y="2369"/>
                    <a:pt x="1" y="5237"/>
                  </a:cubicBezTo>
                  <a:cubicBezTo>
                    <a:pt x="1" y="8173"/>
                    <a:pt x="2670" y="10508"/>
                    <a:pt x="5905" y="10508"/>
                  </a:cubicBezTo>
                  <a:cubicBezTo>
                    <a:pt x="9141" y="10508"/>
                    <a:pt x="11809" y="8139"/>
                    <a:pt x="11809" y="5237"/>
                  </a:cubicBezTo>
                  <a:cubicBezTo>
                    <a:pt x="11809" y="2335"/>
                    <a:pt x="9174" y="0"/>
                    <a:pt x="590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3"/>
            <p:cNvSpPr/>
            <p:nvPr/>
          </p:nvSpPr>
          <p:spPr>
            <a:xfrm rot="-8100000">
              <a:off x="7744868" y="684681"/>
              <a:ext cx="188000" cy="242006"/>
            </a:xfrm>
            <a:custGeom>
              <a:avLst/>
              <a:gdLst/>
              <a:ahLst/>
              <a:cxnLst/>
              <a:rect l="l" t="t" r="r" b="b"/>
              <a:pathLst>
                <a:path w="11143" h="14344" extrusionOk="0">
                  <a:moveTo>
                    <a:pt x="1235" y="0"/>
                  </a:moveTo>
                  <a:cubicBezTo>
                    <a:pt x="1" y="1401"/>
                    <a:pt x="10942" y="14077"/>
                    <a:pt x="11142" y="14344"/>
                  </a:cubicBezTo>
                  <a:cubicBezTo>
                    <a:pt x="9341" y="8373"/>
                    <a:pt x="5405" y="3402"/>
                    <a:pt x="123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3"/>
            <p:cNvSpPr/>
            <p:nvPr/>
          </p:nvSpPr>
          <p:spPr>
            <a:xfrm rot="-8100000">
              <a:off x="7611477" y="551560"/>
              <a:ext cx="188540" cy="242006"/>
            </a:xfrm>
            <a:custGeom>
              <a:avLst/>
              <a:gdLst/>
              <a:ahLst/>
              <a:cxnLst/>
              <a:rect l="l" t="t" r="r" b="b"/>
              <a:pathLst>
                <a:path w="11175" h="14344" extrusionOk="0">
                  <a:moveTo>
                    <a:pt x="9941" y="0"/>
                  </a:moveTo>
                  <a:lnTo>
                    <a:pt x="9941" y="0"/>
                  </a:lnTo>
                  <a:cubicBezTo>
                    <a:pt x="5771" y="3402"/>
                    <a:pt x="1801" y="8373"/>
                    <a:pt x="0" y="14344"/>
                  </a:cubicBezTo>
                  <a:cubicBezTo>
                    <a:pt x="300" y="14043"/>
                    <a:pt x="11175" y="1434"/>
                    <a:pt x="99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3"/>
            <p:cNvSpPr/>
            <p:nvPr/>
          </p:nvSpPr>
          <p:spPr>
            <a:xfrm rot="-8100000">
              <a:off x="7695536" y="739636"/>
              <a:ext cx="368644" cy="305612"/>
            </a:xfrm>
            <a:custGeom>
              <a:avLst/>
              <a:gdLst/>
              <a:ahLst/>
              <a:cxnLst/>
              <a:rect l="l" t="t" r="r" b="b"/>
              <a:pathLst>
                <a:path w="21850" h="18114" extrusionOk="0">
                  <a:moveTo>
                    <a:pt x="5938" y="0"/>
                  </a:moveTo>
                  <a:lnTo>
                    <a:pt x="5938" y="0"/>
                  </a:lnTo>
                  <a:cubicBezTo>
                    <a:pt x="0" y="1535"/>
                    <a:pt x="21449" y="17846"/>
                    <a:pt x="21849" y="18113"/>
                  </a:cubicBezTo>
                  <a:cubicBezTo>
                    <a:pt x="21649" y="17880"/>
                    <a:pt x="10708" y="5237"/>
                    <a:pt x="11942" y="3803"/>
                  </a:cubicBezTo>
                  <a:cubicBezTo>
                    <a:pt x="9941" y="2168"/>
                    <a:pt x="7839" y="868"/>
                    <a:pt x="5938"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3"/>
            <p:cNvSpPr/>
            <p:nvPr/>
          </p:nvSpPr>
          <p:spPr>
            <a:xfrm rot="-8100000">
              <a:off x="7435143" y="478292"/>
              <a:ext cx="368087" cy="306168"/>
            </a:xfrm>
            <a:custGeom>
              <a:avLst/>
              <a:gdLst/>
              <a:ahLst/>
              <a:cxnLst/>
              <a:rect l="l" t="t" r="r" b="b"/>
              <a:pathLst>
                <a:path w="21817" h="18147" extrusionOk="0">
                  <a:moveTo>
                    <a:pt x="15912" y="0"/>
                  </a:moveTo>
                  <a:cubicBezTo>
                    <a:pt x="14011" y="868"/>
                    <a:pt x="11942" y="2168"/>
                    <a:pt x="9941" y="3803"/>
                  </a:cubicBezTo>
                  <a:cubicBezTo>
                    <a:pt x="11142" y="5204"/>
                    <a:pt x="267" y="17846"/>
                    <a:pt x="1" y="18147"/>
                  </a:cubicBezTo>
                  <a:cubicBezTo>
                    <a:pt x="601" y="17680"/>
                    <a:pt x="21816" y="1535"/>
                    <a:pt x="15912"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3"/>
            <p:cNvSpPr/>
            <p:nvPr/>
          </p:nvSpPr>
          <p:spPr>
            <a:xfrm rot="-8100000">
              <a:off x="7684893" y="743827"/>
              <a:ext cx="391302" cy="326330"/>
            </a:xfrm>
            <a:custGeom>
              <a:avLst/>
              <a:gdLst/>
              <a:ahLst/>
              <a:cxnLst/>
              <a:rect l="l" t="t" r="r" b="b"/>
              <a:pathLst>
                <a:path w="23193" h="19342" extrusionOk="0">
                  <a:moveTo>
                    <a:pt x="3163" y="0"/>
                  </a:moveTo>
                  <a:cubicBezTo>
                    <a:pt x="1" y="0"/>
                    <a:pt x="1475" y="4558"/>
                    <a:pt x="5947" y="8167"/>
                  </a:cubicBezTo>
                  <a:cubicBezTo>
                    <a:pt x="12318" y="13337"/>
                    <a:pt x="22826" y="19108"/>
                    <a:pt x="23193" y="19342"/>
                  </a:cubicBezTo>
                  <a:cubicBezTo>
                    <a:pt x="22792" y="19041"/>
                    <a:pt x="1310" y="2730"/>
                    <a:pt x="7281" y="1195"/>
                  </a:cubicBezTo>
                  <a:cubicBezTo>
                    <a:pt x="5947" y="595"/>
                    <a:pt x="4746" y="228"/>
                    <a:pt x="3645" y="28"/>
                  </a:cubicBezTo>
                  <a:lnTo>
                    <a:pt x="3612" y="28"/>
                  </a:lnTo>
                  <a:cubicBezTo>
                    <a:pt x="3453" y="9"/>
                    <a:pt x="3304" y="0"/>
                    <a:pt x="3163"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3"/>
            <p:cNvSpPr/>
            <p:nvPr/>
          </p:nvSpPr>
          <p:spPr>
            <a:xfrm rot="-8100000">
              <a:off x="7407899" y="467239"/>
              <a:ext cx="392163" cy="326212"/>
            </a:xfrm>
            <a:custGeom>
              <a:avLst/>
              <a:gdLst/>
              <a:ahLst/>
              <a:cxnLst/>
              <a:rect l="l" t="t" r="r" b="b"/>
              <a:pathLst>
                <a:path w="23244" h="19335" extrusionOk="0">
                  <a:moveTo>
                    <a:pt x="19943" y="1"/>
                  </a:moveTo>
                  <a:cubicBezTo>
                    <a:pt x="19818" y="1"/>
                    <a:pt x="19686" y="7"/>
                    <a:pt x="19547" y="21"/>
                  </a:cubicBezTo>
                  <a:lnTo>
                    <a:pt x="19514" y="21"/>
                  </a:lnTo>
                  <a:cubicBezTo>
                    <a:pt x="18447" y="188"/>
                    <a:pt x="17179" y="588"/>
                    <a:pt x="15878" y="1188"/>
                  </a:cubicBezTo>
                  <a:cubicBezTo>
                    <a:pt x="21816" y="2723"/>
                    <a:pt x="634" y="18868"/>
                    <a:pt x="0" y="19335"/>
                  </a:cubicBezTo>
                  <a:cubicBezTo>
                    <a:pt x="467" y="19101"/>
                    <a:pt x="10941" y="13330"/>
                    <a:pt x="17279" y="8193"/>
                  </a:cubicBezTo>
                  <a:cubicBezTo>
                    <a:pt x="21779" y="4562"/>
                    <a:pt x="23244" y="1"/>
                    <a:pt x="19943" y="1"/>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3"/>
            <p:cNvSpPr/>
            <p:nvPr/>
          </p:nvSpPr>
          <p:spPr>
            <a:xfrm rot="-8100000">
              <a:off x="7677028" y="763963"/>
              <a:ext cx="448564" cy="327089"/>
            </a:xfrm>
            <a:custGeom>
              <a:avLst/>
              <a:gdLst/>
              <a:ahLst/>
              <a:cxnLst/>
              <a:rect l="l" t="t" r="r" b="b"/>
              <a:pathLst>
                <a:path w="26587" h="19387" extrusionOk="0">
                  <a:moveTo>
                    <a:pt x="5934" y="1"/>
                  </a:moveTo>
                  <a:cubicBezTo>
                    <a:pt x="4848" y="1"/>
                    <a:pt x="3989" y="262"/>
                    <a:pt x="3403" y="874"/>
                  </a:cubicBezTo>
                  <a:cubicBezTo>
                    <a:pt x="1" y="9613"/>
                    <a:pt x="25952" y="19187"/>
                    <a:pt x="26586" y="19387"/>
                  </a:cubicBezTo>
                  <a:cubicBezTo>
                    <a:pt x="26219" y="19187"/>
                    <a:pt x="15712" y="13349"/>
                    <a:pt x="9341" y="8212"/>
                  </a:cubicBezTo>
                  <a:cubicBezTo>
                    <a:pt x="4856" y="4592"/>
                    <a:pt x="3386" y="50"/>
                    <a:pt x="6585" y="50"/>
                  </a:cubicBezTo>
                  <a:cubicBezTo>
                    <a:pt x="6717" y="50"/>
                    <a:pt x="6857" y="57"/>
                    <a:pt x="7006" y="73"/>
                  </a:cubicBezTo>
                  <a:cubicBezTo>
                    <a:pt x="6628" y="26"/>
                    <a:pt x="6270" y="1"/>
                    <a:pt x="5934" y="1"/>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3"/>
            <p:cNvSpPr/>
            <p:nvPr/>
          </p:nvSpPr>
          <p:spPr>
            <a:xfrm rot="-8100000">
              <a:off x="7358330" y="446707"/>
              <a:ext cx="449678" cy="327561"/>
            </a:xfrm>
            <a:custGeom>
              <a:avLst/>
              <a:gdLst/>
              <a:ahLst/>
              <a:cxnLst/>
              <a:rect l="l" t="t" r="r" b="b"/>
              <a:pathLst>
                <a:path w="26653" h="19415" extrusionOk="0">
                  <a:moveTo>
                    <a:pt x="20738" y="0"/>
                  </a:moveTo>
                  <a:cubicBezTo>
                    <a:pt x="20385" y="0"/>
                    <a:pt x="20009" y="34"/>
                    <a:pt x="19614" y="101"/>
                  </a:cubicBezTo>
                  <a:cubicBezTo>
                    <a:pt x="19771" y="82"/>
                    <a:pt x="19920" y="73"/>
                    <a:pt x="20059" y="73"/>
                  </a:cubicBezTo>
                  <a:cubicBezTo>
                    <a:pt x="23195" y="73"/>
                    <a:pt x="21751" y="4631"/>
                    <a:pt x="17279" y="8240"/>
                  </a:cubicBezTo>
                  <a:cubicBezTo>
                    <a:pt x="10941" y="13344"/>
                    <a:pt x="467" y="19148"/>
                    <a:pt x="0" y="19415"/>
                  </a:cubicBezTo>
                  <a:lnTo>
                    <a:pt x="0" y="19415"/>
                  </a:lnTo>
                  <a:cubicBezTo>
                    <a:pt x="367" y="19281"/>
                    <a:pt x="26653" y="9674"/>
                    <a:pt x="23183" y="868"/>
                  </a:cubicBezTo>
                  <a:cubicBezTo>
                    <a:pt x="22634" y="294"/>
                    <a:pt x="21787" y="0"/>
                    <a:pt x="20738" y="0"/>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3"/>
            <p:cNvSpPr/>
            <p:nvPr/>
          </p:nvSpPr>
          <p:spPr>
            <a:xfrm rot="-8100000">
              <a:off x="7685691" y="718922"/>
              <a:ext cx="329822" cy="350642"/>
            </a:xfrm>
            <a:custGeom>
              <a:avLst/>
              <a:gdLst/>
              <a:ahLst/>
              <a:cxnLst/>
              <a:rect l="l" t="t" r="r" b="b"/>
              <a:pathLst>
                <a:path w="19549" h="20783" extrusionOk="0">
                  <a:moveTo>
                    <a:pt x="97" y="1"/>
                  </a:moveTo>
                  <a:cubicBezTo>
                    <a:pt x="76" y="1"/>
                    <a:pt x="55" y="1"/>
                    <a:pt x="34" y="1"/>
                  </a:cubicBezTo>
                  <a:cubicBezTo>
                    <a:pt x="1" y="468"/>
                    <a:pt x="1" y="968"/>
                    <a:pt x="34" y="1469"/>
                  </a:cubicBezTo>
                  <a:cubicBezTo>
                    <a:pt x="1135" y="1636"/>
                    <a:pt x="2369" y="2036"/>
                    <a:pt x="3670" y="2636"/>
                  </a:cubicBezTo>
                  <a:cubicBezTo>
                    <a:pt x="5538" y="3504"/>
                    <a:pt x="7640" y="4804"/>
                    <a:pt x="9641" y="6439"/>
                  </a:cubicBezTo>
                  <a:cubicBezTo>
                    <a:pt x="13811" y="9841"/>
                    <a:pt x="17747" y="14812"/>
                    <a:pt x="19548" y="20783"/>
                  </a:cubicBezTo>
                  <a:cubicBezTo>
                    <a:pt x="16990" y="8522"/>
                    <a:pt x="5461" y="1"/>
                    <a:pt x="97"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3"/>
            <p:cNvSpPr/>
            <p:nvPr/>
          </p:nvSpPr>
          <p:spPr>
            <a:xfrm rot="-8100000">
              <a:off x="7451603" y="485113"/>
              <a:ext cx="330379" cy="350642"/>
            </a:xfrm>
            <a:custGeom>
              <a:avLst/>
              <a:gdLst/>
              <a:ahLst/>
              <a:cxnLst/>
              <a:rect l="l" t="t" r="r" b="b"/>
              <a:pathLst>
                <a:path w="19582" h="20783" extrusionOk="0">
                  <a:moveTo>
                    <a:pt x="19452" y="1"/>
                  </a:moveTo>
                  <a:cubicBezTo>
                    <a:pt x="14088" y="1"/>
                    <a:pt x="2592" y="8522"/>
                    <a:pt x="1" y="20783"/>
                  </a:cubicBezTo>
                  <a:cubicBezTo>
                    <a:pt x="1802" y="14812"/>
                    <a:pt x="5771" y="9841"/>
                    <a:pt x="9974" y="6472"/>
                  </a:cubicBezTo>
                  <a:cubicBezTo>
                    <a:pt x="11976" y="4804"/>
                    <a:pt x="14011" y="3504"/>
                    <a:pt x="15945" y="2670"/>
                  </a:cubicBezTo>
                  <a:cubicBezTo>
                    <a:pt x="17246" y="2036"/>
                    <a:pt x="18480" y="1669"/>
                    <a:pt x="19581" y="1502"/>
                  </a:cubicBezTo>
                  <a:cubicBezTo>
                    <a:pt x="19581" y="968"/>
                    <a:pt x="19581" y="468"/>
                    <a:pt x="19514" y="1"/>
                  </a:cubicBezTo>
                  <a:cubicBezTo>
                    <a:pt x="19494" y="1"/>
                    <a:pt x="19473" y="1"/>
                    <a:pt x="19452"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3"/>
            <p:cNvSpPr/>
            <p:nvPr/>
          </p:nvSpPr>
          <p:spPr>
            <a:xfrm rot="-8100000">
              <a:off x="7857956" y="653642"/>
              <a:ext cx="17" cy="17"/>
            </a:xfrm>
            <a:custGeom>
              <a:avLst/>
              <a:gdLst/>
              <a:ahLst/>
              <a:cxnLst/>
              <a:rect l="l" t="t" r="r" b="b"/>
              <a:pathLst>
                <a:path w="1" h="1" extrusionOk="0">
                  <a:moveTo>
                    <a:pt x="0" y="1"/>
                  </a:moveTo>
                  <a:lnTo>
                    <a:pt x="0" y="1"/>
                  </a:lnTo>
                  <a:lnTo>
                    <a:pt x="0" y="1"/>
                  </a:lnTo>
                  <a:close/>
                </a:path>
              </a:pathLst>
            </a:custGeom>
            <a:solidFill>
              <a:srgbClr val="3B8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3"/>
            <p:cNvSpPr/>
            <p:nvPr/>
          </p:nvSpPr>
          <p:spPr>
            <a:xfrm rot="-8100000">
              <a:off x="7671852" y="712954"/>
              <a:ext cx="329249" cy="390020"/>
            </a:xfrm>
            <a:custGeom>
              <a:avLst/>
              <a:gdLst/>
              <a:ahLst/>
              <a:cxnLst/>
              <a:rect l="l" t="t" r="r" b="b"/>
              <a:pathLst>
                <a:path w="19515" h="23117" extrusionOk="0">
                  <a:moveTo>
                    <a:pt x="968" y="0"/>
                  </a:moveTo>
                  <a:cubicBezTo>
                    <a:pt x="467" y="500"/>
                    <a:pt x="134" y="1234"/>
                    <a:pt x="0" y="2335"/>
                  </a:cubicBezTo>
                  <a:cubicBezTo>
                    <a:pt x="21" y="2335"/>
                    <a:pt x="42" y="2335"/>
                    <a:pt x="63" y="2335"/>
                  </a:cubicBezTo>
                  <a:cubicBezTo>
                    <a:pt x="5427" y="2335"/>
                    <a:pt x="16956" y="10856"/>
                    <a:pt x="19514" y="23117"/>
                  </a:cubicBezTo>
                  <a:cubicBezTo>
                    <a:pt x="19447" y="22316"/>
                    <a:pt x="16846" y="4703"/>
                    <a:pt x="968"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rot="-8100000">
              <a:off x="7857956" y="653642"/>
              <a:ext cx="17" cy="17"/>
            </a:xfrm>
            <a:custGeom>
              <a:avLst/>
              <a:gdLst/>
              <a:ahLst/>
              <a:cxnLst/>
              <a:rect l="l" t="t" r="r" b="b"/>
              <a:pathLst>
                <a:path w="1" h="1" extrusionOk="0">
                  <a:moveTo>
                    <a:pt x="0" y="1"/>
                  </a:moveTo>
                  <a:lnTo>
                    <a:pt x="0" y="1"/>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rot="-8100000">
              <a:off x="7670070" y="705459"/>
              <a:ext cx="312934" cy="401813"/>
            </a:xfrm>
            <a:custGeom>
              <a:avLst/>
              <a:gdLst/>
              <a:ahLst/>
              <a:cxnLst/>
              <a:rect l="l" t="t" r="r" b="b"/>
              <a:pathLst>
                <a:path w="18548" h="23816" extrusionOk="0">
                  <a:moveTo>
                    <a:pt x="1873" y="1"/>
                  </a:moveTo>
                  <a:cubicBezTo>
                    <a:pt x="1122" y="1"/>
                    <a:pt x="482" y="225"/>
                    <a:pt x="1" y="699"/>
                  </a:cubicBezTo>
                  <a:cubicBezTo>
                    <a:pt x="15879" y="5469"/>
                    <a:pt x="18480" y="23015"/>
                    <a:pt x="18547" y="23816"/>
                  </a:cubicBezTo>
                  <a:cubicBezTo>
                    <a:pt x="18380" y="20880"/>
                    <a:pt x="17713" y="18045"/>
                    <a:pt x="16679" y="15410"/>
                  </a:cubicBezTo>
                  <a:cubicBezTo>
                    <a:pt x="16546" y="15143"/>
                    <a:pt x="16412" y="14809"/>
                    <a:pt x="16279" y="14509"/>
                  </a:cubicBezTo>
                  <a:cubicBezTo>
                    <a:pt x="15912" y="13642"/>
                    <a:pt x="15512" y="12741"/>
                    <a:pt x="15045" y="11907"/>
                  </a:cubicBezTo>
                  <a:cubicBezTo>
                    <a:pt x="14444" y="10806"/>
                    <a:pt x="13777" y="9739"/>
                    <a:pt x="13143" y="8805"/>
                  </a:cubicBezTo>
                  <a:cubicBezTo>
                    <a:pt x="12543" y="7971"/>
                    <a:pt x="11909" y="7137"/>
                    <a:pt x="11275" y="6370"/>
                  </a:cubicBezTo>
                  <a:cubicBezTo>
                    <a:pt x="8026" y="2430"/>
                    <a:pt x="4345" y="1"/>
                    <a:pt x="1873"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rot="-8100000">
              <a:off x="7636265" y="744502"/>
              <a:ext cx="123837" cy="137891"/>
            </a:xfrm>
            <a:custGeom>
              <a:avLst/>
              <a:gdLst/>
              <a:ahLst/>
              <a:cxnLst/>
              <a:rect l="l" t="t" r="r" b="b"/>
              <a:pathLst>
                <a:path w="7340" h="8173" extrusionOk="0">
                  <a:moveTo>
                    <a:pt x="3670" y="0"/>
                  </a:moveTo>
                  <a:cubicBezTo>
                    <a:pt x="1969" y="0"/>
                    <a:pt x="535" y="1368"/>
                    <a:pt x="134" y="3203"/>
                  </a:cubicBezTo>
                  <a:cubicBezTo>
                    <a:pt x="34" y="3570"/>
                    <a:pt x="1" y="3970"/>
                    <a:pt x="1" y="4337"/>
                  </a:cubicBezTo>
                  <a:cubicBezTo>
                    <a:pt x="1" y="4804"/>
                    <a:pt x="101" y="5204"/>
                    <a:pt x="168" y="5571"/>
                  </a:cubicBezTo>
                  <a:cubicBezTo>
                    <a:pt x="635" y="6405"/>
                    <a:pt x="1035" y="7239"/>
                    <a:pt x="1402" y="8173"/>
                  </a:cubicBezTo>
                  <a:cubicBezTo>
                    <a:pt x="1335" y="7873"/>
                    <a:pt x="1302" y="7539"/>
                    <a:pt x="1202" y="7206"/>
                  </a:cubicBezTo>
                  <a:cubicBezTo>
                    <a:pt x="1202" y="6972"/>
                    <a:pt x="1268" y="6705"/>
                    <a:pt x="1302" y="6472"/>
                  </a:cubicBezTo>
                  <a:cubicBezTo>
                    <a:pt x="1602" y="5238"/>
                    <a:pt x="2503" y="4337"/>
                    <a:pt x="3637" y="4337"/>
                  </a:cubicBezTo>
                  <a:cubicBezTo>
                    <a:pt x="4771" y="4337"/>
                    <a:pt x="5672" y="5238"/>
                    <a:pt x="5972" y="6472"/>
                  </a:cubicBezTo>
                  <a:cubicBezTo>
                    <a:pt x="6005" y="6705"/>
                    <a:pt x="6039" y="6972"/>
                    <a:pt x="6039" y="7206"/>
                  </a:cubicBezTo>
                  <a:cubicBezTo>
                    <a:pt x="6039" y="7539"/>
                    <a:pt x="6005" y="7873"/>
                    <a:pt x="5938" y="8173"/>
                  </a:cubicBezTo>
                  <a:cubicBezTo>
                    <a:pt x="6305" y="7306"/>
                    <a:pt x="6706" y="6405"/>
                    <a:pt x="7173" y="5571"/>
                  </a:cubicBezTo>
                  <a:cubicBezTo>
                    <a:pt x="7306" y="5171"/>
                    <a:pt x="7339" y="4737"/>
                    <a:pt x="7339" y="4337"/>
                  </a:cubicBezTo>
                  <a:cubicBezTo>
                    <a:pt x="7339" y="3903"/>
                    <a:pt x="7306" y="3536"/>
                    <a:pt x="7206" y="3203"/>
                  </a:cubicBezTo>
                  <a:cubicBezTo>
                    <a:pt x="6806" y="1368"/>
                    <a:pt x="5371" y="0"/>
                    <a:pt x="3670"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rot="-8100000">
              <a:off x="7857956" y="653642"/>
              <a:ext cx="17" cy="17"/>
            </a:xfrm>
            <a:custGeom>
              <a:avLst/>
              <a:gdLst/>
              <a:ahLst/>
              <a:cxnLst/>
              <a:rect l="l" t="t" r="r" b="b"/>
              <a:pathLst>
                <a:path w="1" h="1" extrusionOk="0">
                  <a:moveTo>
                    <a:pt x="0" y="1"/>
                  </a:moveTo>
                  <a:lnTo>
                    <a:pt x="0" y="1"/>
                  </a:lnTo>
                  <a:lnTo>
                    <a:pt x="0" y="1"/>
                  </a:lnTo>
                  <a:close/>
                </a:path>
              </a:pathLst>
            </a:custGeom>
            <a:solidFill>
              <a:srgbClr val="3B8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rot="-8100000">
              <a:off x="7857956" y="653642"/>
              <a:ext cx="17" cy="17"/>
            </a:xfrm>
            <a:custGeom>
              <a:avLst/>
              <a:gdLst/>
              <a:ahLst/>
              <a:cxnLst/>
              <a:rect l="l" t="t" r="r" b="b"/>
              <a:pathLst>
                <a:path w="1" h="1" extrusionOk="0">
                  <a:moveTo>
                    <a:pt x="0" y="1"/>
                  </a:moveTo>
                  <a:close/>
                </a:path>
              </a:pathLst>
            </a:custGeom>
            <a:solidFill>
              <a:srgbClr val="3B8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rot="-8100000">
              <a:off x="7681836" y="765954"/>
              <a:ext cx="448564" cy="313491"/>
            </a:xfrm>
            <a:custGeom>
              <a:avLst/>
              <a:gdLst/>
              <a:ahLst/>
              <a:cxnLst/>
              <a:rect l="l" t="t" r="r" b="b"/>
              <a:pathLst>
                <a:path w="26587" h="18581" extrusionOk="0">
                  <a:moveTo>
                    <a:pt x="3403" y="1"/>
                  </a:moveTo>
                  <a:lnTo>
                    <a:pt x="3403" y="1"/>
                  </a:lnTo>
                  <a:cubicBezTo>
                    <a:pt x="2569" y="935"/>
                    <a:pt x="2402" y="2469"/>
                    <a:pt x="3236" y="4871"/>
                  </a:cubicBezTo>
                  <a:cubicBezTo>
                    <a:pt x="7539" y="17147"/>
                    <a:pt x="26586" y="18581"/>
                    <a:pt x="26586" y="18581"/>
                  </a:cubicBezTo>
                  <a:cubicBezTo>
                    <a:pt x="25952" y="18314"/>
                    <a:pt x="1" y="8774"/>
                    <a:pt x="3403" y="1"/>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rot="-8100000">
              <a:off x="7857956" y="653642"/>
              <a:ext cx="17" cy="17"/>
            </a:xfrm>
            <a:custGeom>
              <a:avLst/>
              <a:gdLst/>
              <a:ahLst/>
              <a:cxnLst/>
              <a:rect l="l" t="t" r="r" b="b"/>
              <a:pathLst>
                <a:path w="1" h="1" extrusionOk="0">
                  <a:moveTo>
                    <a:pt x="0" y="1"/>
                  </a:moveTo>
                  <a:lnTo>
                    <a:pt x="0" y="1"/>
                  </a:lnTo>
                  <a:lnTo>
                    <a:pt x="0" y="1"/>
                  </a:lnTo>
                  <a:lnTo>
                    <a:pt x="0" y="1"/>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rot="-8100000">
              <a:off x="7448939" y="484242"/>
              <a:ext cx="312917" cy="401442"/>
            </a:xfrm>
            <a:custGeom>
              <a:avLst/>
              <a:gdLst/>
              <a:ahLst/>
              <a:cxnLst/>
              <a:rect l="l" t="t" r="r" b="b"/>
              <a:pathLst>
                <a:path w="18547" h="23794" extrusionOk="0">
                  <a:moveTo>
                    <a:pt x="16711" y="1"/>
                  </a:moveTo>
                  <a:cubicBezTo>
                    <a:pt x="14247" y="1"/>
                    <a:pt x="10561" y="2442"/>
                    <a:pt x="7272" y="6348"/>
                  </a:cubicBezTo>
                  <a:cubicBezTo>
                    <a:pt x="6638" y="7115"/>
                    <a:pt x="6004" y="7882"/>
                    <a:pt x="5437" y="8783"/>
                  </a:cubicBezTo>
                  <a:cubicBezTo>
                    <a:pt x="4704" y="9784"/>
                    <a:pt x="4103" y="10818"/>
                    <a:pt x="3503" y="11885"/>
                  </a:cubicBezTo>
                  <a:cubicBezTo>
                    <a:pt x="3036" y="12719"/>
                    <a:pt x="2635" y="13553"/>
                    <a:pt x="2268" y="14487"/>
                  </a:cubicBezTo>
                  <a:cubicBezTo>
                    <a:pt x="2135" y="14787"/>
                    <a:pt x="2002" y="15121"/>
                    <a:pt x="1868" y="15388"/>
                  </a:cubicBezTo>
                  <a:cubicBezTo>
                    <a:pt x="867" y="18023"/>
                    <a:pt x="167" y="20858"/>
                    <a:pt x="0" y="23794"/>
                  </a:cubicBezTo>
                  <a:cubicBezTo>
                    <a:pt x="134" y="23026"/>
                    <a:pt x="2669" y="5447"/>
                    <a:pt x="18547" y="677"/>
                  </a:cubicBezTo>
                  <a:cubicBezTo>
                    <a:pt x="18072" y="217"/>
                    <a:pt x="17446" y="1"/>
                    <a:pt x="1671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rot="-8100000">
              <a:off x="7363311" y="448539"/>
              <a:ext cx="449678" cy="312360"/>
            </a:xfrm>
            <a:custGeom>
              <a:avLst/>
              <a:gdLst/>
              <a:ahLst/>
              <a:cxnLst/>
              <a:rect l="l" t="t" r="r" b="b"/>
              <a:pathLst>
                <a:path w="26653" h="18514" extrusionOk="0">
                  <a:moveTo>
                    <a:pt x="23184" y="0"/>
                  </a:moveTo>
                  <a:lnTo>
                    <a:pt x="23184" y="0"/>
                  </a:lnTo>
                  <a:cubicBezTo>
                    <a:pt x="26653" y="8773"/>
                    <a:pt x="401" y="18380"/>
                    <a:pt x="1" y="18514"/>
                  </a:cubicBezTo>
                  <a:cubicBezTo>
                    <a:pt x="301" y="18514"/>
                    <a:pt x="19114" y="17046"/>
                    <a:pt x="23351" y="4837"/>
                  </a:cubicBezTo>
                  <a:cubicBezTo>
                    <a:pt x="24151" y="2435"/>
                    <a:pt x="23984" y="901"/>
                    <a:pt x="23184" y="0"/>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rot="-8100000">
              <a:off x="7439038" y="480140"/>
              <a:ext cx="329249" cy="390020"/>
            </a:xfrm>
            <a:custGeom>
              <a:avLst/>
              <a:gdLst/>
              <a:ahLst/>
              <a:cxnLst/>
              <a:rect l="l" t="t" r="r" b="b"/>
              <a:pathLst>
                <a:path w="19515" h="23117" extrusionOk="0">
                  <a:moveTo>
                    <a:pt x="18547" y="0"/>
                  </a:moveTo>
                  <a:cubicBezTo>
                    <a:pt x="2635" y="4770"/>
                    <a:pt x="67" y="22349"/>
                    <a:pt x="0" y="23117"/>
                  </a:cubicBezTo>
                  <a:cubicBezTo>
                    <a:pt x="2625" y="10856"/>
                    <a:pt x="14088" y="2335"/>
                    <a:pt x="19452" y="2335"/>
                  </a:cubicBezTo>
                  <a:cubicBezTo>
                    <a:pt x="19473" y="2335"/>
                    <a:pt x="19493" y="2335"/>
                    <a:pt x="19514" y="2335"/>
                  </a:cubicBezTo>
                  <a:cubicBezTo>
                    <a:pt x="19381" y="1268"/>
                    <a:pt x="19047" y="500"/>
                    <a:pt x="18547"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rot="-8100000">
              <a:off x="7688015" y="741641"/>
              <a:ext cx="81625" cy="79937"/>
            </a:xfrm>
            <a:custGeom>
              <a:avLst/>
              <a:gdLst/>
              <a:ahLst/>
              <a:cxnLst/>
              <a:rect l="l" t="t" r="r" b="b"/>
              <a:pathLst>
                <a:path w="4838" h="4738" extrusionOk="0">
                  <a:moveTo>
                    <a:pt x="2403" y="1"/>
                  </a:moveTo>
                  <a:cubicBezTo>
                    <a:pt x="1302" y="1"/>
                    <a:pt x="368" y="902"/>
                    <a:pt x="68" y="2136"/>
                  </a:cubicBezTo>
                  <a:cubicBezTo>
                    <a:pt x="34" y="2369"/>
                    <a:pt x="1" y="2636"/>
                    <a:pt x="1" y="2870"/>
                  </a:cubicBezTo>
                  <a:cubicBezTo>
                    <a:pt x="1" y="3203"/>
                    <a:pt x="34" y="3537"/>
                    <a:pt x="201" y="3837"/>
                  </a:cubicBezTo>
                  <a:cubicBezTo>
                    <a:pt x="334" y="4137"/>
                    <a:pt x="434" y="4471"/>
                    <a:pt x="568" y="4738"/>
                  </a:cubicBezTo>
                  <a:cubicBezTo>
                    <a:pt x="1002" y="4070"/>
                    <a:pt x="1702" y="3670"/>
                    <a:pt x="2436" y="3670"/>
                  </a:cubicBezTo>
                  <a:cubicBezTo>
                    <a:pt x="3203" y="3670"/>
                    <a:pt x="3870" y="4070"/>
                    <a:pt x="4337" y="4738"/>
                  </a:cubicBezTo>
                  <a:cubicBezTo>
                    <a:pt x="4437" y="4404"/>
                    <a:pt x="4571" y="4137"/>
                    <a:pt x="4704" y="3837"/>
                  </a:cubicBezTo>
                  <a:cubicBezTo>
                    <a:pt x="4771" y="3537"/>
                    <a:pt x="4838" y="3203"/>
                    <a:pt x="4838" y="2870"/>
                  </a:cubicBezTo>
                  <a:cubicBezTo>
                    <a:pt x="4838" y="2636"/>
                    <a:pt x="4771" y="2369"/>
                    <a:pt x="4738" y="2136"/>
                  </a:cubicBezTo>
                  <a:cubicBezTo>
                    <a:pt x="4471" y="902"/>
                    <a:pt x="3537" y="1"/>
                    <a:pt x="2403"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rot="2700000">
              <a:off x="7526595" y="945524"/>
              <a:ext cx="6949" cy="56487"/>
            </a:xfrm>
            <a:custGeom>
              <a:avLst/>
              <a:gdLst/>
              <a:ahLst/>
              <a:cxnLst/>
              <a:rect l="l" t="t" r="r" b="b"/>
              <a:pathLst>
                <a:path w="468" h="3804" extrusionOk="0">
                  <a:moveTo>
                    <a:pt x="200" y="1"/>
                  </a:moveTo>
                  <a:cubicBezTo>
                    <a:pt x="200" y="1"/>
                    <a:pt x="200" y="201"/>
                    <a:pt x="167" y="601"/>
                  </a:cubicBezTo>
                  <a:cubicBezTo>
                    <a:pt x="134" y="901"/>
                    <a:pt x="100" y="1435"/>
                    <a:pt x="34" y="1869"/>
                  </a:cubicBezTo>
                  <a:cubicBezTo>
                    <a:pt x="34" y="2135"/>
                    <a:pt x="0" y="2369"/>
                    <a:pt x="0" y="2569"/>
                  </a:cubicBezTo>
                  <a:cubicBezTo>
                    <a:pt x="0" y="2836"/>
                    <a:pt x="0" y="3036"/>
                    <a:pt x="34" y="3203"/>
                  </a:cubicBezTo>
                  <a:cubicBezTo>
                    <a:pt x="100" y="3536"/>
                    <a:pt x="200" y="3803"/>
                    <a:pt x="200" y="3803"/>
                  </a:cubicBezTo>
                  <a:lnTo>
                    <a:pt x="267" y="3803"/>
                  </a:lnTo>
                  <a:cubicBezTo>
                    <a:pt x="267" y="3803"/>
                    <a:pt x="367" y="3603"/>
                    <a:pt x="434" y="3203"/>
                  </a:cubicBezTo>
                  <a:cubicBezTo>
                    <a:pt x="434" y="3003"/>
                    <a:pt x="467" y="2803"/>
                    <a:pt x="467" y="2569"/>
                  </a:cubicBezTo>
                  <a:cubicBezTo>
                    <a:pt x="467" y="2336"/>
                    <a:pt x="434" y="2135"/>
                    <a:pt x="434" y="1869"/>
                  </a:cubicBezTo>
                  <a:cubicBezTo>
                    <a:pt x="367" y="1435"/>
                    <a:pt x="334" y="968"/>
                    <a:pt x="300" y="601"/>
                  </a:cubicBezTo>
                  <a:cubicBezTo>
                    <a:pt x="300" y="267"/>
                    <a:pt x="267" y="1"/>
                    <a:pt x="267"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rot="2700000">
              <a:off x="7499632" y="924947"/>
              <a:ext cx="25288" cy="52017"/>
            </a:xfrm>
            <a:custGeom>
              <a:avLst/>
              <a:gdLst/>
              <a:ahLst/>
              <a:cxnLst/>
              <a:rect l="l" t="t" r="r" b="b"/>
              <a:pathLst>
                <a:path w="1703" h="3503" extrusionOk="0">
                  <a:moveTo>
                    <a:pt x="1669" y="0"/>
                  </a:moveTo>
                  <a:cubicBezTo>
                    <a:pt x="1669" y="0"/>
                    <a:pt x="1502" y="134"/>
                    <a:pt x="1335" y="467"/>
                  </a:cubicBezTo>
                  <a:cubicBezTo>
                    <a:pt x="1102" y="834"/>
                    <a:pt x="902" y="1235"/>
                    <a:pt x="668" y="1668"/>
                  </a:cubicBezTo>
                  <a:cubicBezTo>
                    <a:pt x="535" y="1868"/>
                    <a:pt x="368" y="2069"/>
                    <a:pt x="268" y="2269"/>
                  </a:cubicBezTo>
                  <a:cubicBezTo>
                    <a:pt x="201" y="2502"/>
                    <a:pt x="101" y="2702"/>
                    <a:pt x="68" y="2869"/>
                  </a:cubicBezTo>
                  <a:cubicBezTo>
                    <a:pt x="1" y="3236"/>
                    <a:pt x="1" y="3503"/>
                    <a:pt x="1" y="3503"/>
                  </a:cubicBezTo>
                  <a:lnTo>
                    <a:pt x="34" y="3503"/>
                  </a:lnTo>
                  <a:cubicBezTo>
                    <a:pt x="34" y="3503"/>
                    <a:pt x="234" y="3336"/>
                    <a:pt x="468" y="3036"/>
                  </a:cubicBezTo>
                  <a:cubicBezTo>
                    <a:pt x="568" y="2869"/>
                    <a:pt x="701" y="2702"/>
                    <a:pt x="801" y="2502"/>
                  </a:cubicBezTo>
                  <a:cubicBezTo>
                    <a:pt x="868" y="2269"/>
                    <a:pt x="968" y="2035"/>
                    <a:pt x="1035" y="1835"/>
                  </a:cubicBezTo>
                  <a:cubicBezTo>
                    <a:pt x="1202" y="1368"/>
                    <a:pt x="1369" y="901"/>
                    <a:pt x="1502" y="568"/>
                  </a:cubicBezTo>
                  <a:cubicBezTo>
                    <a:pt x="1635" y="201"/>
                    <a:pt x="1702" y="0"/>
                    <a:pt x="1702"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rot="2700000">
              <a:off x="7482988" y="897238"/>
              <a:ext cx="38653" cy="44667"/>
            </a:xfrm>
            <a:custGeom>
              <a:avLst/>
              <a:gdLst/>
              <a:ahLst/>
              <a:cxnLst/>
              <a:rect l="l" t="t" r="r" b="b"/>
              <a:pathLst>
                <a:path w="2603" h="3008" extrusionOk="0">
                  <a:moveTo>
                    <a:pt x="2589" y="0"/>
                  </a:moveTo>
                  <a:cubicBezTo>
                    <a:pt x="2535" y="0"/>
                    <a:pt x="2373" y="135"/>
                    <a:pt x="2102" y="406"/>
                  </a:cubicBezTo>
                  <a:cubicBezTo>
                    <a:pt x="1802" y="672"/>
                    <a:pt x="1469" y="1039"/>
                    <a:pt x="1135" y="1373"/>
                  </a:cubicBezTo>
                  <a:lnTo>
                    <a:pt x="635" y="1873"/>
                  </a:lnTo>
                  <a:cubicBezTo>
                    <a:pt x="468" y="2040"/>
                    <a:pt x="335" y="2207"/>
                    <a:pt x="268" y="2374"/>
                  </a:cubicBezTo>
                  <a:cubicBezTo>
                    <a:pt x="101" y="2707"/>
                    <a:pt x="1" y="2974"/>
                    <a:pt x="1" y="2974"/>
                  </a:cubicBezTo>
                  <a:lnTo>
                    <a:pt x="68" y="3007"/>
                  </a:lnTo>
                  <a:cubicBezTo>
                    <a:pt x="68" y="3007"/>
                    <a:pt x="301" y="2874"/>
                    <a:pt x="601" y="2607"/>
                  </a:cubicBezTo>
                  <a:cubicBezTo>
                    <a:pt x="768" y="2507"/>
                    <a:pt x="902" y="2340"/>
                    <a:pt x="1068" y="2174"/>
                  </a:cubicBezTo>
                  <a:cubicBezTo>
                    <a:pt x="1168" y="2007"/>
                    <a:pt x="1335" y="1773"/>
                    <a:pt x="1469" y="1573"/>
                  </a:cubicBezTo>
                  <a:cubicBezTo>
                    <a:pt x="1769" y="1206"/>
                    <a:pt x="2069" y="773"/>
                    <a:pt x="2269" y="506"/>
                  </a:cubicBezTo>
                  <a:cubicBezTo>
                    <a:pt x="2469" y="205"/>
                    <a:pt x="2603" y="5"/>
                    <a:pt x="2603" y="5"/>
                  </a:cubicBezTo>
                  <a:cubicBezTo>
                    <a:pt x="2600" y="2"/>
                    <a:pt x="2595" y="0"/>
                    <a:pt x="2589"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rot="2700000">
              <a:off x="7470553" y="873371"/>
              <a:ext cx="47072" cy="36232"/>
            </a:xfrm>
            <a:custGeom>
              <a:avLst/>
              <a:gdLst/>
              <a:ahLst/>
              <a:cxnLst/>
              <a:rect l="l" t="t" r="r" b="b"/>
              <a:pathLst>
                <a:path w="3170" h="2440" extrusionOk="0">
                  <a:moveTo>
                    <a:pt x="3157" y="0"/>
                  </a:moveTo>
                  <a:cubicBezTo>
                    <a:pt x="3100" y="0"/>
                    <a:pt x="2901" y="153"/>
                    <a:pt x="2535" y="305"/>
                  </a:cubicBezTo>
                  <a:cubicBezTo>
                    <a:pt x="2202" y="472"/>
                    <a:pt x="1835" y="772"/>
                    <a:pt x="1435" y="1072"/>
                  </a:cubicBezTo>
                  <a:cubicBezTo>
                    <a:pt x="1268" y="1239"/>
                    <a:pt x="1001" y="1339"/>
                    <a:pt x="834" y="1472"/>
                  </a:cubicBezTo>
                  <a:cubicBezTo>
                    <a:pt x="667" y="1606"/>
                    <a:pt x="501" y="1773"/>
                    <a:pt x="367" y="1906"/>
                  </a:cubicBezTo>
                  <a:cubicBezTo>
                    <a:pt x="134" y="2140"/>
                    <a:pt x="0" y="2406"/>
                    <a:pt x="0" y="2406"/>
                  </a:cubicBezTo>
                  <a:lnTo>
                    <a:pt x="34" y="2440"/>
                  </a:lnTo>
                  <a:cubicBezTo>
                    <a:pt x="34" y="2440"/>
                    <a:pt x="301" y="2340"/>
                    <a:pt x="634" y="2173"/>
                  </a:cubicBezTo>
                  <a:cubicBezTo>
                    <a:pt x="801" y="2106"/>
                    <a:pt x="1001" y="1973"/>
                    <a:pt x="1168" y="1839"/>
                  </a:cubicBezTo>
                  <a:cubicBezTo>
                    <a:pt x="1368" y="1673"/>
                    <a:pt x="1535" y="1506"/>
                    <a:pt x="1702" y="1339"/>
                  </a:cubicBezTo>
                  <a:cubicBezTo>
                    <a:pt x="2102" y="1005"/>
                    <a:pt x="2469" y="672"/>
                    <a:pt x="2702" y="438"/>
                  </a:cubicBezTo>
                  <a:cubicBezTo>
                    <a:pt x="3002" y="172"/>
                    <a:pt x="3169" y="5"/>
                    <a:pt x="3169" y="5"/>
                  </a:cubicBezTo>
                  <a:cubicBezTo>
                    <a:pt x="3166" y="2"/>
                    <a:pt x="3162" y="0"/>
                    <a:pt x="3157"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rot="2700000">
              <a:off x="7459515" y="849611"/>
              <a:ext cx="53012" cy="25585"/>
            </a:xfrm>
            <a:custGeom>
              <a:avLst/>
              <a:gdLst/>
              <a:ahLst/>
              <a:cxnLst/>
              <a:rect l="l" t="t" r="r" b="b"/>
              <a:pathLst>
                <a:path w="3570" h="1723" extrusionOk="0">
                  <a:moveTo>
                    <a:pt x="3538" y="0"/>
                  </a:moveTo>
                  <a:cubicBezTo>
                    <a:pt x="3463" y="0"/>
                    <a:pt x="3263" y="84"/>
                    <a:pt x="3003" y="188"/>
                  </a:cubicBezTo>
                  <a:cubicBezTo>
                    <a:pt x="2636" y="322"/>
                    <a:pt x="2169" y="522"/>
                    <a:pt x="1702" y="689"/>
                  </a:cubicBezTo>
                  <a:cubicBezTo>
                    <a:pt x="1502" y="755"/>
                    <a:pt x="1235" y="855"/>
                    <a:pt x="1035" y="922"/>
                  </a:cubicBezTo>
                  <a:cubicBezTo>
                    <a:pt x="834" y="1056"/>
                    <a:pt x="668" y="1156"/>
                    <a:pt x="501" y="1256"/>
                  </a:cubicBezTo>
                  <a:cubicBezTo>
                    <a:pt x="167" y="1489"/>
                    <a:pt x="1" y="1689"/>
                    <a:pt x="1" y="1689"/>
                  </a:cubicBezTo>
                  <a:lnTo>
                    <a:pt x="34" y="1723"/>
                  </a:lnTo>
                  <a:cubicBezTo>
                    <a:pt x="34" y="1723"/>
                    <a:pt x="301" y="1723"/>
                    <a:pt x="668" y="1589"/>
                  </a:cubicBezTo>
                  <a:cubicBezTo>
                    <a:pt x="834" y="1556"/>
                    <a:pt x="1035" y="1489"/>
                    <a:pt x="1235" y="1389"/>
                  </a:cubicBezTo>
                  <a:lnTo>
                    <a:pt x="1869" y="1022"/>
                  </a:lnTo>
                  <a:cubicBezTo>
                    <a:pt x="2302" y="755"/>
                    <a:pt x="2702" y="555"/>
                    <a:pt x="3036" y="355"/>
                  </a:cubicBezTo>
                  <a:cubicBezTo>
                    <a:pt x="3370" y="155"/>
                    <a:pt x="3570" y="21"/>
                    <a:pt x="3570" y="21"/>
                  </a:cubicBezTo>
                  <a:cubicBezTo>
                    <a:pt x="3570" y="7"/>
                    <a:pt x="3559" y="0"/>
                    <a:pt x="3538"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rot="2700000">
              <a:off x="7466037" y="825204"/>
              <a:ext cx="55982" cy="19156"/>
            </a:xfrm>
            <a:custGeom>
              <a:avLst/>
              <a:gdLst/>
              <a:ahLst/>
              <a:cxnLst/>
              <a:rect l="l" t="t" r="r" b="b"/>
              <a:pathLst>
                <a:path w="3770" h="1290" extrusionOk="0">
                  <a:moveTo>
                    <a:pt x="3770" y="0"/>
                  </a:moveTo>
                  <a:cubicBezTo>
                    <a:pt x="3770" y="0"/>
                    <a:pt x="3536" y="67"/>
                    <a:pt x="3136" y="167"/>
                  </a:cubicBezTo>
                  <a:cubicBezTo>
                    <a:pt x="2769" y="234"/>
                    <a:pt x="2302" y="367"/>
                    <a:pt x="1802" y="501"/>
                  </a:cubicBezTo>
                  <a:cubicBezTo>
                    <a:pt x="1568" y="534"/>
                    <a:pt x="1301" y="567"/>
                    <a:pt x="1101" y="668"/>
                  </a:cubicBezTo>
                  <a:cubicBezTo>
                    <a:pt x="901" y="734"/>
                    <a:pt x="701" y="834"/>
                    <a:pt x="534" y="901"/>
                  </a:cubicBezTo>
                  <a:cubicBezTo>
                    <a:pt x="201" y="1068"/>
                    <a:pt x="0" y="1235"/>
                    <a:pt x="0" y="1235"/>
                  </a:cubicBezTo>
                  <a:lnTo>
                    <a:pt x="0" y="1268"/>
                  </a:lnTo>
                  <a:cubicBezTo>
                    <a:pt x="0" y="1268"/>
                    <a:pt x="88" y="1290"/>
                    <a:pt x="237" y="1290"/>
                  </a:cubicBezTo>
                  <a:cubicBezTo>
                    <a:pt x="349" y="1290"/>
                    <a:pt x="496" y="1278"/>
                    <a:pt x="668" y="1235"/>
                  </a:cubicBezTo>
                  <a:cubicBezTo>
                    <a:pt x="868" y="1201"/>
                    <a:pt x="1068" y="1168"/>
                    <a:pt x="1268" y="1068"/>
                  </a:cubicBezTo>
                  <a:cubicBezTo>
                    <a:pt x="1502" y="1001"/>
                    <a:pt x="1702" y="868"/>
                    <a:pt x="1935" y="801"/>
                  </a:cubicBezTo>
                  <a:cubicBezTo>
                    <a:pt x="2402" y="567"/>
                    <a:pt x="2869" y="401"/>
                    <a:pt x="3203" y="234"/>
                  </a:cubicBezTo>
                  <a:cubicBezTo>
                    <a:pt x="3570" y="134"/>
                    <a:pt x="3770" y="0"/>
                    <a:pt x="3770"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rot="2700000">
              <a:off x="7475352" y="799574"/>
              <a:ext cx="58951" cy="12399"/>
            </a:xfrm>
            <a:custGeom>
              <a:avLst/>
              <a:gdLst/>
              <a:ahLst/>
              <a:cxnLst/>
              <a:rect l="l" t="t" r="r" b="b"/>
              <a:pathLst>
                <a:path w="3970" h="835" extrusionOk="0">
                  <a:moveTo>
                    <a:pt x="3970" y="1"/>
                  </a:moveTo>
                  <a:cubicBezTo>
                    <a:pt x="3970" y="1"/>
                    <a:pt x="3703" y="1"/>
                    <a:pt x="3336" y="34"/>
                  </a:cubicBezTo>
                  <a:cubicBezTo>
                    <a:pt x="2969" y="67"/>
                    <a:pt x="2469" y="167"/>
                    <a:pt x="1968" y="201"/>
                  </a:cubicBezTo>
                  <a:cubicBezTo>
                    <a:pt x="1701" y="234"/>
                    <a:pt x="1468" y="234"/>
                    <a:pt x="1201" y="301"/>
                  </a:cubicBezTo>
                  <a:cubicBezTo>
                    <a:pt x="967" y="334"/>
                    <a:pt x="734" y="367"/>
                    <a:pt x="567" y="468"/>
                  </a:cubicBezTo>
                  <a:cubicBezTo>
                    <a:pt x="200" y="568"/>
                    <a:pt x="0" y="734"/>
                    <a:pt x="0" y="734"/>
                  </a:cubicBezTo>
                  <a:lnTo>
                    <a:pt x="0" y="801"/>
                  </a:lnTo>
                  <a:cubicBezTo>
                    <a:pt x="0" y="801"/>
                    <a:pt x="300" y="834"/>
                    <a:pt x="667" y="834"/>
                  </a:cubicBezTo>
                  <a:cubicBezTo>
                    <a:pt x="834" y="801"/>
                    <a:pt x="1034" y="801"/>
                    <a:pt x="1301" y="734"/>
                  </a:cubicBezTo>
                  <a:cubicBezTo>
                    <a:pt x="1501" y="668"/>
                    <a:pt x="1735" y="568"/>
                    <a:pt x="2002" y="534"/>
                  </a:cubicBezTo>
                  <a:cubicBezTo>
                    <a:pt x="2502" y="401"/>
                    <a:pt x="2969" y="301"/>
                    <a:pt x="3336" y="167"/>
                  </a:cubicBezTo>
                  <a:cubicBezTo>
                    <a:pt x="3703" y="67"/>
                    <a:pt x="3970" y="1"/>
                    <a:pt x="3970"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rot="2700000">
              <a:off x="7540823" y="965011"/>
              <a:ext cx="25778" cy="52032"/>
            </a:xfrm>
            <a:custGeom>
              <a:avLst/>
              <a:gdLst/>
              <a:ahLst/>
              <a:cxnLst/>
              <a:rect l="l" t="t" r="r" b="b"/>
              <a:pathLst>
                <a:path w="1736" h="3504" extrusionOk="0">
                  <a:moveTo>
                    <a:pt x="1" y="1"/>
                  </a:moveTo>
                  <a:cubicBezTo>
                    <a:pt x="1" y="1"/>
                    <a:pt x="101" y="268"/>
                    <a:pt x="234" y="601"/>
                  </a:cubicBezTo>
                  <a:cubicBezTo>
                    <a:pt x="334" y="968"/>
                    <a:pt x="535" y="1402"/>
                    <a:pt x="668" y="1835"/>
                  </a:cubicBezTo>
                  <a:cubicBezTo>
                    <a:pt x="768" y="2102"/>
                    <a:pt x="868" y="2302"/>
                    <a:pt x="935" y="2503"/>
                  </a:cubicBezTo>
                  <a:cubicBezTo>
                    <a:pt x="1068" y="2736"/>
                    <a:pt x="1135" y="2903"/>
                    <a:pt x="1268" y="3070"/>
                  </a:cubicBezTo>
                  <a:cubicBezTo>
                    <a:pt x="1469" y="3336"/>
                    <a:pt x="1702" y="3503"/>
                    <a:pt x="1702" y="3503"/>
                  </a:cubicBezTo>
                  <a:lnTo>
                    <a:pt x="1735" y="3503"/>
                  </a:lnTo>
                  <a:cubicBezTo>
                    <a:pt x="1735" y="3503"/>
                    <a:pt x="1735" y="3236"/>
                    <a:pt x="1635" y="2903"/>
                  </a:cubicBezTo>
                  <a:cubicBezTo>
                    <a:pt x="1602" y="2736"/>
                    <a:pt x="1535" y="2503"/>
                    <a:pt x="1435" y="2302"/>
                  </a:cubicBezTo>
                  <a:lnTo>
                    <a:pt x="1068" y="1669"/>
                  </a:lnTo>
                  <a:cubicBezTo>
                    <a:pt x="801" y="1268"/>
                    <a:pt x="601" y="801"/>
                    <a:pt x="401" y="501"/>
                  </a:cubicBezTo>
                  <a:cubicBezTo>
                    <a:pt x="201" y="234"/>
                    <a:pt x="68" y="1"/>
                    <a:pt x="68"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rot="2700000">
              <a:off x="7556225" y="979025"/>
              <a:ext cx="38163" cy="44607"/>
            </a:xfrm>
            <a:custGeom>
              <a:avLst/>
              <a:gdLst/>
              <a:ahLst/>
              <a:cxnLst/>
              <a:rect l="l" t="t" r="r" b="b"/>
              <a:pathLst>
                <a:path w="2570" h="3004" extrusionOk="0">
                  <a:moveTo>
                    <a:pt x="34" y="1"/>
                  </a:moveTo>
                  <a:cubicBezTo>
                    <a:pt x="1" y="34"/>
                    <a:pt x="134" y="234"/>
                    <a:pt x="334" y="501"/>
                  </a:cubicBezTo>
                  <a:cubicBezTo>
                    <a:pt x="534" y="768"/>
                    <a:pt x="834" y="1202"/>
                    <a:pt x="1135" y="1569"/>
                  </a:cubicBezTo>
                  <a:cubicBezTo>
                    <a:pt x="1235" y="1769"/>
                    <a:pt x="1402" y="2002"/>
                    <a:pt x="1535" y="2169"/>
                  </a:cubicBezTo>
                  <a:cubicBezTo>
                    <a:pt x="1702" y="2369"/>
                    <a:pt x="1869" y="2469"/>
                    <a:pt x="2002" y="2603"/>
                  </a:cubicBezTo>
                  <a:cubicBezTo>
                    <a:pt x="2302" y="2870"/>
                    <a:pt x="2536" y="3003"/>
                    <a:pt x="2536" y="3003"/>
                  </a:cubicBezTo>
                  <a:lnTo>
                    <a:pt x="2569" y="2936"/>
                  </a:lnTo>
                  <a:cubicBezTo>
                    <a:pt x="2569" y="2936"/>
                    <a:pt x="2536" y="2703"/>
                    <a:pt x="2336" y="2369"/>
                  </a:cubicBezTo>
                  <a:cubicBezTo>
                    <a:pt x="2202" y="2203"/>
                    <a:pt x="2135" y="2036"/>
                    <a:pt x="1969" y="1869"/>
                  </a:cubicBezTo>
                  <a:cubicBezTo>
                    <a:pt x="1835" y="1702"/>
                    <a:pt x="1635" y="1535"/>
                    <a:pt x="1468" y="1369"/>
                  </a:cubicBezTo>
                  <a:lnTo>
                    <a:pt x="501" y="401"/>
                  </a:lnTo>
                  <a:cubicBezTo>
                    <a:pt x="201" y="168"/>
                    <a:pt x="34" y="1"/>
                    <a:pt x="34"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rot="2700000">
              <a:off x="7584816" y="994101"/>
              <a:ext cx="45572" cy="36663"/>
            </a:xfrm>
            <a:custGeom>
              <a:avLst/>
              <a:gdLst/>
              <a:ahLst/>
              <a:cxnLst/>
              <a:rect l="l" t="t" r="r" b="b"/>
              <a:pathLst>
                <a:path w="3069" h="2469" extrusionOk="0">
                  <a:moveTo>
                    <a:pt x="33" y="0"/>
                  </a:moveTo>
                  <a:lnTo>
                    <a:pt x="33" y="0"/>
                  </a:lnTo>
                  <a:cubicBezTo>
                    <a:pt x="0" y="34"/>
                    <a:pt x="167" y="201"/>
                    <a:pt x="367" y="467"/>
                  </a:cubicBezTo>
                  <a:cubicBezTo>
                    <a:pt x="634" y="701"/>
                    <a:pt x="967" y="1034"/>
                    <a:pt x="1368" y="1368"/>
                  </a:cubicBezTo>
                  <a:cubicBezTo>
                    <a:pt x="1568" y="1535"/>
                    <a:pt x="1735" y="1702"/>
                    <a:pt x="1901" y="1868"/>
                  </a:cubicBezTo>
                  <a:cubicBezTo>
                    <a:pt x="2102" y="2002"/>
                    <a:pt x="2268" y="2135"/>
                    <a:pt x="2435" y="2202"/>
                  </a:cubicBezTo>
                  <a:cubicBezTo>
                    <a:pt x="2769" y="2369"/>
                    <a:pt x="3036" y="2469"/>
                    <a:pt x="3036" y="2469"/>
                  </a:cubicBezTo>
                  <a:lnTo>
                    <a:pt x="3069" y="2435"/>
                  </a:lnTo>
                  <a:cubicBezTo>
                    <a:pt x="3069" y="2435"/>
                    <a:pt x="2936" y="2202"/>
                    <a:pt x="2702" y="1935"/>
                  </a:cubicBezTo>
                  <a:cubicBezTo>
                    <a:pt x="2569" y="1802"/>
                    <a:pt x="2402" y="1635"/>
                    <a:pt x="2235" y="1501"/>
                  </a:cubicBezTo>
                  <a:cubicBezTo>
                    <a:pt x="2068" y="1335"/>
                    <a:pt x="1868" y="1201"/>
                    <a:pt x="1668" y="1101"/>
                  </a:cubicBezTo>
                  <a:cubicBezTo>
                    <a:pt x="1234" y="834"/>
                    <a:pt x="867" y="534"/>
                    <a:pt x="534" y="334"/>
                  </a:cubicBezTo>
                  <a:cubicBezTo>
                    <a:pt x="234" y="134"/>
                    <a:pt x="34" y="0"/>
                    <a:pt x="33"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rot="2700000">
              <a:off x="7613018" y="1002534"/>
              <a:ext cx="53502" cy="26268"/>
            </a:xfrm>
            <a:custGeom>
              <a:avLst/>
              <a:gdLst/>
              <a:ahLst/>
              <a:cxnLst/>
              <a:rect l="l" t="t" r="r" b="b"/>
              <a:pathLst>
                <a:path w="3603" h="1769" extrusionOk="0">
                  <a:moveTo>
                    <a:pt x="0" y="1"/>
                  </a:moveTo>
                  <a:cubicBezTo>
                    <a:pt x="0" y="67"/>
                    <a:pt x="234" y="201"/>
                    <a:pt x="567" y="401"/>
                  </a:cubicBezTo>
                  <a:cubicBezTo>
                    <a:pt x="834" y="568"/>
                    <a:pt x="1301" y="801"/>
                    <a:pt x="1735" y="1068"/>
                  </a:cubicBezTo>
                  <a:lnTo>
                    <a:pt x="2335" y="1435"/>
                  </a:lnTo>
                  <a:cubicBezTo>
                    <a:pt x="2569" y="1502"/>
                    <a:pt x="2769" y="1602"/>
                    <a:pt x="2936" y="1635"/>
                  </a:cubicBezTo>
                  <a:cubicBezTo>
                    <a:pt x="3269" y="1769"/>
                    <a:pt x="3569" y="1769"/>
                    <a:pt x="3569" y="1769"/>
                  </a:cubicBezTo>
                  <a:lnTo>
                    <a:pt x="3603" y="1735"/>
                  </a:lnTo>
                  <a:cubicBezTo>
                    <a:pt x="3603" y="1735"/>
                    <a:pt x="3403" y="1502"/>
                    <a:pt x="3102" y="1302"/>
                  </a:cubicBezTo>
                  <a:cubicBezTo>
                    <a:pt x="2936" y="1168"/>
                    <a:pt x="2769" y="1068"/>
                    <a:pt x="2569" y="968"/>
                  </a:cubicBezTo>
                  <a:cubicBezTo>
                    <a:pt x="2335" y="901"/>
                    <a:pt x="2135" y="801"/>
                    <a:pt x="1902" y="735"/>
                  </a:cubicBezTo>
                  <a:cubicBezTo>
                    <a:pt x="1435" y="568"/>
                    <a:pt x="934" y="368"/>
                    <a:pt x="601" y="234"/>
                  </a:cubicBezTo>
                  <a:cubicBezTo>
                    <a:pt x="267" y="101"/>
                    <a:pt x="0" y="1"/>
                    <a:pt x="0"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rot="2700000">
              <a:off x="7639375" y="998026"/>
              <a:ext cx="56472" cy="18829"/>
            </a:xfrm>
            <a:custGeom>
              <a:avLst/>
              <a:gdLst/>
              <a:ahLst/>
              <a:cxnLst/>
              <a:rect l="l" t="t" r="r" b="b"/>
              <a:pathLst>
                <a:path w="3803" h="1268" extrusionOk="0">
                  <a:moveTo>
                    <a:pt x="0" y="0"/>
                  </a:moveTo>
                  <a:cubicBezTo>
                    <a:pt x="0" y="0"/>
                    <a:pt x="267" y="67"/>
                    <a:pt x="601" y="234"/>
                  </a:cubicBezTo>
                  <a:cubicBezTo>
                    <a:pt x="934" y="400"/>
                    <a:pt x="1368" y="567"/>
                    <a:pt x="1835" y="767"/>
                  </a:cubicBezTo>
                  <a:cubicBezTo>
                    <a:pt x="2035" y="867"/>
                    <a:pt x="2302" y="1001"/>
                    <a:pt x="2502" y="1067"/>
                  </a:cubicBezTo>
                  <a:cubicBezTo>
                    <a:pt x="2702" y="1168"/>
                    <a:pt x="2936" y="1201"/>
                    <a:pt x="3136" y="1234"/>
                  </a:cubicBezTo>
                  <a:cubicBezTo>
                    <a:pt x="3503" y="1268"/>
                    <a:pt x="3803" y="1268"/>
                    <a:pt x="3803" y="1268"/>
                  </a:cubicBezTo>
                  <a:lnTo>
                    <a:pt x="3803" y="1234"/>
                  </a:lnTo>
                  <a:cubicBezTo>
                    <a:pt x="3803" y="1234"/>
                    <a:pt x="3603" y="1067"/>
                    <a:pt x="3269" y="901"/>
                  </a:cubicBezTo>
                  <a:cubicBezTo>
                    <a:pt x="3102" y="834"/>
                    <a:pt x="2902" y="734"/>
                    <a:pt x="2669" y="667"/>
                  </a:cubicBezTo>
                  <a:cubicBezTo>
                    <a:pt x="2469" y="600"/>
                    <a:pt x="2235" y="567"/>
                    <a:pt x="1968" y="500"/>
                  </a:cubicBezTo>
                  <a:cubicBezTo>
                    <a:pt x="1468" y="367"/>
                    <a:pt x="1001" y="234"/>
                    <a:pt x="634" y="167"/>
                  </a:cubicBezTo>
                  <a:cubicBezTo>
                    <a:pt x="267" y="33"/>
                    <a:pt x="0" y="0"/>
                    <a:pt x="0"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rot="2700000">
              <a:off x="7672668" y="995490"/>
              <a:ext cx="58966" cy="12399"/>
            </a:xfrm>
            <a:custGeom>
              <a:avLst/>
              <a:gdLst/>
              <a:ahLst/>
              <a:cxnLst/>
              <a:rect l="l" t="t" r="r" b="b"/>
              <a:pathLst>
                <a:path w="3971" h="835" extrusionOk="0">
                  <a:moveTo>
                    <a:pt x="34" y="1"/>
                  </a:moveTo>
                  <a:lnTo>
                    <a:pt x="1" y="34"/>
                  </a:lnTo>
                  <a:cubicBezTo>
                    <a:pt x="1" y="34"/>
                    <a:pt x="48" y="34"/>
                    <a:pt x="129" y="37"/>
                  </a:cubicBezTo>
                  <a:lnTo>
                    <a:pt x="129" y="37"/>
                  </a:lnTo>
                  <a:cubicBezTo>
                    <a:pt x="68" y="15"/>
                    <a:pt x="34" y="1"/>
                    <a:pt x="34" y="1"/>
                  </a:cubicBezTo>
                  <a:close/>
                  <a:moveTo>
                    <a:pt x="129" y="37"/>
                  </a:moveTo>
                  <a:cubicBezTo>
                    <a:pt x="230" y="72"/>
                    <a:pt x="407" y="126"/>
                    <a:pt x="635" y="168"/>
                  </a:cubicBezTo>
                  <a:cubicBezTo>
                    <a:pt x="1001" y="301"/>
                    <a:pt x="1468" y="434"/>
                    <a:pt x="1969" y="568"/>
                  </a:cubicBezTo>
                  <a:cubicBezTo>
                    <a:pt x="2202" y="635"/>
                    <a:pt x="2402" y="735"/>
                    <a:pt x="2669" y="768"/>
                  </a:cubicBezTo>
                  <a:cubicBezTo>
                    <a:pt x="2869" y="801"/>
                    <a:pt x="3103" y="835"/>
                    <a:pt x="3303" y="835"/>
                  </a:cubicBezTo>
                  <a:cubicBezTo>
                    <a:pt x="3703" y="835"/>
                    <a:pt x="3970" y="801"/>
                    <a:pt x="3970" y="801"/>
                  </a:cubicBezTo>
                  <a:lnTo>
                    <a:pt x="3970" y="768"/>
                  </a:lnTo>
                  <a:cubicBezTo>
                    <a:pt x="3970" y="768"/>
                    <a:pt x="3770" y="601"/>
                    <a:pt x="3370" y="468"/>
                  </a:cubicBezTo>
                  <a:cubicBezTo>
                    <a:pt x="3203" y="434"/>
                    <a:pt x="3003" y="334"/>
                    <a:pt x="2769" y="301"/>
                  </a:cubicBezTo>
                  <a:cubicBezTo>
                    <a:pt x="2503" y="268"/>
                    <a:pt x="2269" y="268"/>
                    <a:pt x="2002" y="234"/>
                  </a:cubicBezTo>
                  <a:cubicBezTo>
                    <a:pt x="1502" y="134"/>
                    <a:pt x="1001" y="101"/>
                    <a:pt x="635" y="68"/>
                  </a:cubicBezTo>
                  <a:cubicBezTo>
                    <a:pt x="421" y="48"/>
                    <a:pt x="242" y="40"/>
                    <a:pt x="129" y="37"/>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rot="-8100000">
              <a:off x="7769929" y="630243"/>
              <a:ext cx="63049" cy="159841"/>
            </a:xfrm>
            <a:custGeom>
              <a:avLst/>
              <a:gdLst/>
              <a:ahLst/>
              <a:cxnLst/>
              <a:rect l="l" t="t" r="r" b="b"/>
              <a:pathLst>
                <a:path w="3737" h="9474" extrusionOk="0">
                  <a:moveTo>
                    <a:pt x="1868" y="0"/>
                  </a:moveTo>
                  <a:cubicBezTo>
                    <a:pt x="1101" y="0"/>
                    <a:pt x="434" y="400"/>
                    <a:pt x="0" y="1068"/>
                  </a:cubicBezTo>
                  <a:cubicBezTo>
                    <a:pt x="1001" y="3703"/>
                    <a:pt x="1701" y="6538"/>
                    <a:pt x="1868" y="9474"/>
                  </a:cubicBezTo>
                  <a:cubicBezTo>
                    <a:pt x="2035" y="6538"/>
                    <a:pt x="2735" y="3703"/>
                    <a:pt x="3736" y="1068"/>
                  </a:cubicBezTo>
                  <a:cubicBezTo>
                    <a:pt x="3336" y="400"/>
                    <a:pt x="2669" y="0"/>
                    <a:pt x="1868"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stretch>
            <a:fillRect/>
          </a:stretch>
        </p:blipFill>
        <p:spPr>
          <a:xfrm>
            <a:off x="71214" y="1316119"/>
            <a:ext cx="2798307" cy="1048603"/>
          </a:xfrm>
          <a:prstGeom prst="rect">
            <a:avLst/>
          </a:prstGeom>
        </p:spPr>
      </p:pic>
      <p:pic>
        <p:nvPicPr>
          <p:cNvPr id="4" name="Picture 3"/>
          <p:cNvPicPr>
            <a:picLocks noChangeAspect="1"/>
          </p:cNvPicPr>
          <p:nvPr/>
        </p:nvPicPr>
        <p:blipFill>
          <a:blip r:embed="rId4"/>
          <a:stretch>
            <a:fillRect/>
          </a:stretch>
        </p:blipFill>
        <p:spPr>
          <a:xfrm>
            <a:off x="58790" y="2486978"/>
            <a:ext cx="2737341" cy="1048603"/>
          </a:xfrm>
          <a:prstGeom prst="rect">
            <a:avLst/>
          </a:prstGeom>
        </p:spPr>
      </p:pic>
      <p:pic>
        <p:nvPicPr>
          <p:cNvPr id="5" name="Picture 4"/>
          <p:cNvPicPr>
            <a:picLocks noChangeAspect="1"/>
          </p:cNvPicPr>
          <p:nvPr/>
        </p:nvPicPr>
        <p:blipFill>
          <a:blip r:embed="rId5"/>
          <a:stretch>
            <a:fillRect/>
          </a:stretch>
        </p:blipFill>
        <p:spPr>
          <a:xfrm>
            <a:off x="116796" y="3595554"/>
            <a:ext cx="2853175" cy="1048603"/>
          </a:xfrm>
          <a:prstGeom prst="rect">
            <a:avLst/>
          </a:prstGeom>
        </p:spPr>
      </p:pic>
      <p:sp>
        <p:nvSpPr>
          <p:cNvPr id="165" name="TextBox 164"/>
          <p:cNvSpPr txBox="1"/>
          <p:nvPr/>
        </p:nvSpPr>
        <p:spPr>
          <a:xfrm>
            <a:off x="2846337" y="1375572"/>
            <a:ext cx="5755400" cy="922020"/>
          </a:xfrm>
          <a:prstGeom prst="rect">
            <a:avLst/>
          </a:prstGeom>
          <a:noFill/>
        </p:spPr>
        <p:txBody>
          <a:bodyPr wrap="square">
            <a:spAutoFit/>
          </a:bodyPr>
          <a:lstStyle/>
          <a:p>
            <a:pPr marL="0" marR="0" lvl="0" indent="0" algn="just">
              <a:lnSpc>
                <a:spcPct val="150000"/>
              </a:lnSpc>
              <a:spcBef>
                <a:spcPts val="0"/>
              </a:spcBef>
              <a:spcAft>
                <a:spcPts val="800"/>
              </a:spcAft>
              <a:buFont typeface="Wingdings" panose="05000000000000000000" pitchFamily="2" charset="2"/>
              <a:buNone/>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Trình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bày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quy</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định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liên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quan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đến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vấn</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đề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tôn</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trọng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bảo</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vệ</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quyền</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sở</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hữu</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trí</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tuệ</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67" name="TextBox 166"/>
          <p:cNvSpPr txBox="1"/>
          <p:nvPr/>
        </p:nvSpPr>
        <p:spPr>
          <a:xfrm>
            <a:off x="2795905" y="2297430"/>
            <a:ext cx="6090920" cy="1419860"/>
          </a:xfrm>
          <a:prstGeom prst="rect">
            <a:avLst/>
          </a:prstGeom>
          <a:noFill/>
        </p:spPr>
        <p:txBody>
          <a:bodyPr wrap="square">
            <a:spAutoFit/>
          </a:bodyPr>
          <a:lstStyle/>
          <a:p>
            <a:pPr marL="0" marR="0" indent="0" algn="just">
              <a:lnSpc>
                <a:spcPct val="120000"/>
              </a:lnSpc>
              <a:spcBef>
                <a:spcPts val="0"/>
              </a:spcBef>
              <a:spcAft>
                <a:spcPts val="800"/>
              </a:spcAft>
              <a:buFont typeface="Wingdings" panose="05000000000000000000" pitchFamily="2" charset="2"/>
              <a:buNone/>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Biết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cách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sử</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dụng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sản</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phẩm</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trí</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tuệ</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người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khác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để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phục</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vụ</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tập</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a:effectLst/>
                <a:latin typeface="Times New Roman" panose="02020603050405020304" pitchFamily="18" charset="0"/>
                <a:ea typeface="Calibri" panose="020F0502020204030204" pitchFamily="34" charset="0"/>
                <a:cs typeface="Times New Roman" panose="02020603050405020304" pitchFamily="18" charset="0"/>
                <a:sym typeface="+mn-ea"/>
              </a:rPr>
              <a:t>làm</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việc</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mà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không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vi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phạm</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quyền</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sở</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hữu</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trí</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tuệ</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quyền</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tác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giả</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Biết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bảo</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vệ</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sản</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phẩm</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do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chính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mình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tạo</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phát</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trường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hợp</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đạo</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văn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đạo</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 ý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sym typeface="+mn-ea"/>
              </a:rPr>
              <a:t>tưởng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mn-ea"/>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9" name="TextBox 168"/>
          <p:cNvSpPr txBox="1"/>
          <p:nvPr/>
        </p:nvSpPr>
        <p:spPr>
          <a:xfrm>
            <a:off x="2869565" y="3906520"/>
            <a:ext cx="5124450" cy="922020"/>
          </a:xfrm>
          <a:prstGeom prst="rect">
            <a:avLst/>
          </a:prstGeom>
          <a:noFill/>
        </p:spPr>
        <p:txBody>
          <a:bodyPr wrap="square">
            <a:spAutoFit/>
          </a:bodyPr>
          <a:lstStyle/>
          <a:p>
            <a:pPr marL="0" indent="0" algn="just">
              <a:buFont typeface="Wingdings" panose="05000000000000000000" pitchFamily="2" charset="2"/>
              <a:buNone/>
            </a:pPr>
            <a:r>
              <a:rPr lang="en-US" sz="1800">
                <a:effectLst/>
                <a:latin typeface="Times New Roman" panose="02020603050405020304" pitchFamily="18" charset="0"/>
                <a:ea typeface="Calibri" panose="020F0502020204030204" pitchFamily="34" charset="0"/>
                <a:cs typeface="Times New Roman" panose="02020603050405020304" pitchFamily="18" charset="0"/>
                <a:sym typeface="+mn-ea"/>
              </a:rPr>
              <a:t>Có ý thức tôn trọng và bảo vệ sản phẩm trí tuệ của các tác giả.</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Font typeface="Wingdings" panose="05000000000000000000" pitchFamily="2" charset="2"/>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71"/>
                                        </p:tgtEl>
                                        <p:attrNameLst>
                                          <p:attrName>style.visibility</p:attrName>
                                        </p:attrNameLst>
                                      </p:cBhvr>
                                      <p:to>
                                        <p:strVal val="visible"/>
                                      </p:to>
                                    </p:set>
                                    <p:animEffect transition="in" filter="fade">
                                      <p:cBhvr>
                                        <p:cTn id="7" dur="1000"/>
                                        <p:tgtEl>
                                          <p:spTgt spid="1771"/>
                                        </p:tgtEl>
                                      </p:cBhvr>
                                    </p:animEffect>
                                    <p:anim calcmode="lin" valueType="num">
                                      <p:cBhvr>
                                        <p:cTn id="8" dur="1000" fill="hold"/>
                                        <p:tgtEl>
                                          <p:spTgt spid="1771"/>
                                        </p:tgtEl>
                                        <p:attrNameLst>
                                          <p:attrName>ppt_x</p:attrName>
                                        </p:attrNameLst>
                                      </p:cBhvr>
                                      <p:tavLst>
                                        <p:tav tm="0">
                                          <p:val>
                                            <p:strVal val="#ppt_x"/>
                                          </p:val>
                                        </p:tav>
                                        <p:tav tm="100000">
                                          <p:val>
                                            <p:strVal val="#ppt_x"/>
                                          </p:val>
                                        </p:tav>
                                      </p:tavLst>
                                    </p:anim>
                                    <p:anim calcmode="lin" valueType="num">
                                      <p:cBhvr>
                                        <p:cTn id="9" dur="1000" fill="hold"/>
                                        <p:tgtEl>
                                          <p:spTgt spid="17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childTnLst>
                                </p:cTn>
                              </p:par>
                              <p:par>
                                <p:cTn id="16" presetID="17" presetClass="entr" presetSubtype="10" fill="hold" grpId="0" nodeType="withEffect">
                                  <p:stCondLst>
                                    <p:cond delay="0"/>
                                  </p:stCondLst>
                                  <p:childTnLst>
                                    <p:set>
                                      <p:cBhvr>
                                        <p:cTn id="17" dur="1" fill="hold">
                                          <p:stCondLst>
                                            <p:cond delay="0"/>
                                          </p:stCondLst>
                                        </p:cTn>
                                        <p:tgtEl>
                                          <p:spTgt spid="165"/>
                                        </p:tgtEl>
                                        <p:attrNameLst>
                                          <p:attrName>style.visibility</p:attrName>
                                        </p:attrNameLst>
                                      </p:cBhvr>
                                      <p:to>
                                        <p:strVal val="visible"/>
                                      </p:to>
                                    </p:set>
                                    <p:anim calcmode="lin" valueType="num">
                                      <p:cBhvr>
                                        <p:cTn id="18" dur="500" fill="hold"/>
                                        <p:tgtEl>
                                          <p:spTgt spid="165"/>
                                        </p:tgtEl>
                                        <p:attrNameLst>
                                          <p:attrName>ppt_w</p:attrName>
                                        </p:attrNameLst>
                                      </p:cBhvr>
                                      <p:tavLst>
                                        <p:tav tm="0">
                                          <p:val>
                                            <p:fltVal val="0"/>
                                          </p:val>
                                        </p:tav>
                                        <p:tav tm="100000">
                                          <p:val>
                                            <p:strVal val="#ppt_w"/>
                                          </p:val>
                                        </p:tav>
                                      </p:tavLst>
                                    </p:anim>
                                    <p:anim calcmode="lin" valueType="num">
                                      <p:cBhvr>
                                        <p:cTn id="19" dur="500" fill="hold"/>
                                        <p:tgtEl>
                                          <p:spTgt spid="165"/>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0"/>
                                  </p:stCondLst>
                                  <p:childTnLst>
                                    <p:set>
                                      <p:cBhvr>
                                        <p:cTn id="27" dur="1" fill="hold">
                                          <p:stCondLst>
                                            <p:cond delay="0"/>
                                          </p:stCondLst>
                                        </p:cTn>
                                        <p:tgtEl>
                                          <p:spTgt spid="167"/>
                                        </p:tgtEl>
                                        <p:attrNameLst>
                                          <p:attrName>style.visibility</p:attrName>
                                        </p:attrNameLst>
                                      </p:cBhvr>
                                      <p:to>
                                        <p:strVal val="visible"/>
                                      </p:to>
                                    </p:set>
                                    <p:anim calcmode="lin" valueType="num">
                                      <p:cBhvr>
                                        <p:cTn id="28" dur="500" fill="hold"/>
                                        <p:tgtEl>
                                          <p:spTgt spid="167"/>
                                        </p:tgtEl>
                                        <p:attrNameLst>
                                          <p:attrName>ppt_w</p:attrName>
                                        </p:attrNameLst>
                                      </p:cBhvr>
                                      <p:tavLst>
                                        <p:tav tm="0">
                                          <p:val>
                                            <p:fltVal val="0"/>
                                          </p:val>
                                        </p:tav>
                                        <p:tav tm="100000">
                                          <p:val>
                                            <p:strVal val="#ppt_w"/>
                                          </p:val>
                                        </p:tav>
                                      </p:tavLst>
                                    </p:anim>
                                    <p:anim calcmode="lin" valueType="num">
                                      <p:cBhvr>
                                        <p:cTn id="29" dur="500" fill="hold"/>
                                        <p:tgtEl>
                                          <p:spTgt spid="167"/>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strVal val="#ppt_h"/>
                                          </p:val>
                                        </p:tav>
                                        <p:tav tm="100000">
                                          <p:val>
                                            <p:strVal val="#ppt_h"/>
                                          </p:val>
                                        </p:tav>
                                      </p:tavLst>
                                    </p:anim>
                                  </p:childTnLst>
                                </p:cTn>
                              </p:par>
                              <p:par>
                                <p:cTn id="36" presetID="17" presetClass="entr" presetSubtype="10" fill="hold" grpId="0" nodeType="withEffect">
                                  <p:stCondLst>
                                    <p:cond delay="0"/>
                                  </p:stCondLst>
                                  <p:childTnLst>
                                    <p:set>
                                      <p:cBhvr>
                                        <p:cTn id="37" dur="1" fill="hold">
                                          <p:stCondLst>
                                            <p:cond delay="0"/>
                                          </p:stCondLst>
                                        </p:cTn>
                                        <p:tgtEl>
                                          <p:spTgt spid="169"/>
                                        </p:tgtEl>
                                        <p:attrNameLst>
                                          <p:attrName>style.visibility</p:attrName>
                                        </p:attrNameLst>
                                      </p:cBhvr>
                                      <p:to>
                                        <p:strVal val="visible"/>
                                      </p:to>
                                    </p:set>
                                    <p:anim calcmode="lin" valueType="num">
                                      <p:cBhvr>
                                        <p:cTn id="38" dur="500" fill="hold"/>
                                        <p:tgtEl>
                                          <p:spTgt spid="169"/>
                                        </p:tgtEl>
                                        <p:attrNameLst>
                                          <p:attrName>ppt_w</p:attrName>
                                        </p:attrNameLst>
                                      </p:cBhvr>
                                      <p:tavLst>
                                        <p:tav tm="0">
                                          <p:val>
                                            <p:fltVal val="0"/>
                                          </p:val>
                                        </p:tav>
                                        <p:tav tm="100000">
                                          <p:val>
                                            <p:strVal val="#ppt_w"/>
                                          </p:val>
                                        </p:tav>
                                      </p:tavLst>
                                    </p:anim>
                                    <p:anim calcmode="lin" valueType="num">
                                      <p:cBhvr>
                                        <p:cTn id="39" dur="500" fill="hold"/>
                                        <p:tgtEl>
                                          <p:spTgt spid="1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 grpId="0"/>
      <p:bldP spid="165" grpId="0"/>
      <p:bldP spid="167" grpId="0"/>
      <p:bldP spid="1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9"/>
        <p:cNvGrpSpPr/>
        <p:nvPr/>
      </p:nvGrpSpPr>
      <p:grpSpPr>
        <a:xfrm>
          <a:off x="0" y="0"/>
          <a:ext cx="0" cy="0"/>
          <a:chOff x="0" y="0"/>
          <a:chExt cx="0" cy="0"/>
        </a:xfrm>
      </p:grpSpPr>
      <p:grpSp>
        <p:nvGrpSpPr>
          <p:cNvPr id="2102" name="Google Shape;2102;p45"/>
          <p:cNvGrpSpPr/>
          <p:nvPr/>
        </p:nvGrpSpPr>
        <p:grpSpPr>
          <a:xfrm>
            <a:off x="484636" y="1051589"/>
            <a:ext cx="3356620" cy="3433800"/>
            <a:chOff x="484636" y="1051589"/>
            <a:chExt cx="3356620" cy="3433800"/>
          </a:xfrm>
        </p:grpSpPr>
        <p:sp>
          <p:nvSpPr>
            <p:cNvPr id="2103" name="Google Shape;2103;p45"/>
            <p:cNvSpPr/>
            <p:nvPr/>
          </p:nvSpPr>
          <p:spPr>
            <a:xfrm flipH="1">
              <a:off x="713217" y="1051589"/>
              <a:ext cx="3040337" cy="3040301"/>
            </a:xfrm>
            <a:custGeom>
              <a:avLst/>
              <a:gdLst/>
              <a:ahLst/>
              <a:cxnLst/>
              <a:rect l="l" t="t" r="r" b="b"/>
              <a:pathLst>
                <a:path w="84536" h="84535" extrusionOk="0">
                  <a:moveTo>
                    <a:pt x="42268" y="1"/>
                  </a:moveTo>
                  <a:cubicBezTo>
                    <a:pt x="18920" y="1"/>
                    <a:pt x="1" y="18932"/>
                    <a:pt x="1" y="42268"/>
                  </a:cubicBezTo>
                  <a:cubicBezTo>
                    <a:pt x="1" y="65616"/>
                    <a:pt x="18920" y="84535"/>
                    <a:pt x="42268" y="84535"/>
                  </a:cubicBezTo>
                  <a:cubicBezTo>
                    <a:pt x="65604" y="84535"/>
                    <a:pt x="84535" y="65616"/>
                    <a:pt x="84535" y="42268"/>
                  </a:cubicBezTo>
                  <a:cubicBezTo>
                    <a:pt x="84535" y="18932"/>
                    <a:pt x="65604" y="1"/>
                    <a:pt x="42268" y="1"/>
                  </a:cubicBezTo>
                  <a:close/>
                </a:path>
              </a:pathLst>
            </a:custGeom>
            <a:solidFill>
              <a:srgbClr val="000000">
                <a:alpha val="144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4" name="Google Shape;2104;p45"/>
            <p:cNvGrpSpPr/>
            <p:nvPr/>
          </p:nvGrpSpPr>
          <p:grpSpPr>
            <a:xfrm rot="2309848">
              <a:off x="2804649" y="2575103"/>
              <a:ext cx="771665" cy="1120706"/>
              <a:chOff x="1952025" y="2524800"/>
              <a:chExt cx="536400" cy="779025"/>
            </a:xfrm>
          </p:grpSpPr>
          <p:sp>
            <p:nvSpPr>
              <p:cNvPr id="2105" name="Google Shape;2105;p45"/>
              <p:cNvSpPr/>
              <p:nvPr/>
            </p:nvSpPr>
            <p:spPr>
              <a:xfrm>
                <a:off x="1952025" y="2782100"/>
                <a:ext cx="373575" cy="343625"/>
              </a:xfrm>
              <a:custGeom>
                <a:avLst/>
                <a:gdLst/>
                <a:ahLst/>
                <a:cxnLst/>
                <a:rect l="l" t="t" r="r" b="b"/>
                <a:pathLst>
                  <a:path w="14943" h="13745" extrusionOk="0">
                    <a:moveTo>
                      <a:pt x="3727" y="0"/>
                    </a:moveTo>
                    <a:cubicBezTo>
                      <a:pt x="3082" y="0"/>
                      <a:pt x="2543" y="205"/>
                      <a:pt x="2155" y="640"/>
                    </a:cubicBezTo>
                    <a:cubicBezTo>
                      <a:pt x="0" y="3057"/>
                      <a:pt x="3001" y="7832"/>
                      <a:pt x="4263" y="9141"/>
                    </a:cubicBezTo>
                    <a:cubicBezTo>
                      <a:pt x="5288" y="10205"/>
                      <a:pt x="8743" y="13744"/>
                      <a:pt x="11604" y="13744"/>
                    </a:cubicBezTo>
                    <a:cubicBezTo>
                      <a:pt x="12298" y="13744"/>
                      <a:pt x="12957" y="13536"/>
                      <a:pt x="13538" y="13035"/>
                    </a:cubicBezTo>
                    <a:cubicBezTo>
                      <a:pt x="13538" y="13035"/>
                      <a:pt x="14943" y="8891"/>
                      <a:pt x="11323" y="4891"/>
                    </a:cubicBezTo>
                    <a:cubicBezTo>
                      <a:pt x="8604" y="1868"/>
                      <a:pt x="5677"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5"/>
              <p:cNvSpPr/>
              <p:nvPr/>
            </p:nvSpPr>
            <p:spPr>
              <a:xfrm>
                <a:off x="2005900" y="2790350"/>
                <a:ext cx="423275" cy="510200"/>
              </a:xfrm>
              <a:custGeom>
                <a:avLst/>
                <a:gdLst/>
                <a:ahLst/>
                <a:cxnLst/>
                <a:rect l="l" t="t" r="r" b="b"/>
                <a:pathLst>
                  <a:path w="16931" h="20408" extrusionOk="0">
                    <a:moveTo>
                      <a:pt x="346" y="1"/>
                    </a:moveTo>
                    <a:cubicBezTo>
                      <a:pt x="226" y="96"/>
                      <a:pt x="95" y="179"/>
                      <a:pt x="0" y="298"/>
                    </a:cubicBezTo>
                    <a:cubicBezTo>
                      <a:pt x="1512" y="1977"/>
                      <a:pt x="4584" y="5370"/>
                      <a:pt x="7704" y="9026"/>
                    </a:cubicBezTo>
                    <a:cubicBezTo>
                      <a:pt x="7799" y="9157"/>
                      <a:pt x="7906" y="9264"/>
                      <a:pt x="7989" y="9383"/>
                    </a:cubicBezTo>
                    <a:cubicBezTo>
                      <a:pt x="8156" y="9561"/>
                      <a:pt x="8299" y="9752"/>
                      <a:pt x="8466" y="9942"/>
                    </a:cubicBezTo>
                    <a:cubicBezTo>
                      <a:pt x="8561" y="10050"/>
                      <a:pt x="8656" y="10169"/>
                      <a:pt x="8751" y="10276"/>
                    </a:cubicBezTo>
                    <a:cubicBezTo>
                      <a:pt x="8930" y="10478"/>
                      <a:pt x="9085" y="10669"/>
                      <a:pt x="9275" y="10883"/>
                    </a:cubicBezTo>
                    <a:cubicBezTo>
                      <a:pt x="9347" y="10966"/>
                      <a:pt x="9418" y="11062"/>
                      <a:pt x="9513" y="11145"/>
                    </a:cubicBezTo>
                    <a:cubicBezTo>
                      <a:pt x="9751" y="11443"/>
                      <a:pt x="10001" y="11728"/>
                      <a:pt x="10240" y="12014"/>
                    </a:cubicBezTo>
                    <a:cubicBezTo>
                      <a:pt x="10311" y="12097"/>
                      <a:pt x="10371" y="12169"/>
                      <a:pt x="10442" y="12264"/>
                    </a:cubicBezTo>
                    <a:cubicBezTo>
                      <a:pt x="10609" y="12466"/>
                      <a:pt x="10787" y="12681"/>
                      <a:pt x="10954" y="12871"/>
                    </a:cubicBezTo>
                    <a:cubicBezTo>
                      <a:pt x="13359" y="15812"/>
                      <a:pt x="15502" y="18562"/>
                      <a:pt x="16621" y="20408"/>
                    </a:cubicBezTo>
                    <a:lnTo>
                      <a:pt x="16931" y="20063"/>
                    </a:lnTo>
                    <a:cubicBezTo>
                      <a:pt x="15788" y="18205"/>
                      <a:pt x="13716" y="15526"/>
                      <a:pt x="11395" y="12693"/>
                    </a:cubicBezTo>
                    <a:cubicBezTo>
                      <a:pt x="11359" y="12657"/>
                      <a:pt x="11323" y="12597"/>
                      <a:pt x="11275" y="12550"/>
                    </a:cubicBezTo>
                    <a:lnTo>
                      <a:pt x="10835" y="12014"/>
                    </a:lnTo>
                    <a:cubicBezTo>
                      <a:pt x="10740" y="11895"/>
                      <a:pt x="10644" y="11788"/>
                      <a:pt x="10549" y="11669"/>
                    </a:cubicBezTo>
                    <a:cubicBezTo>
                      <a:pt x="10359" y="11443"/>
                      <a:pt x="10168" y="11204"/>
                      <a:pt x="9966" y="10990"/>
                    </a:cubicBezTo>
                    <a:cubicBezTo>
                      <a:pt x="9906" y="10907"/>
                      <a:pt x="9847" y="10847"/>
                      <a:pt x="9787" y="10776"/>
                    </a:cubicBezTo>
                    <a:cubicBezTo>
                      <a:pt x="9549" y="10490"/>
                      <a:pt x="9311" y="10216"/>
                      <a:pt x="9073" y="9942"/>
                    </a:cubicBezTo>
                    <a:cubicBezTo>
                      <a:pt x="8978" y="9823"/>
                      <a:pt x="8870" y="9704"/>
                      <a:pt x="8775" y="9585"/>
                    </a:cubicBezTo>
                    <a:cubicBezTo>
                      <a:pt x="8632" y="9407"/>
                      <a:pt x="8477" y="9240"/>
                      <a:pt x="8335" y="9061"/>
                    </a:cubicBezTo>
                    <a:cubicBezTo>
                      <a:pt x="8227" y="8930"/>
                      <a:pt x="8108" y="8811"/>
                      <a:pt x="8001" y="8680"/>
                    </a:cubicBezTo>
                    <a:cubicBezTo>
                      <a:pt x="7930" y="8585"/>
                      <a:pt x="7835" y="8490"/>
                      <a:pt x="7763" y="8395"/>
                    </a:cubicBezTo>
                    <a:cubicBezTo>
                      <a:pt x="4727" y="4870"/>
                      <a:pt x="1834" y="1620"/>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5"/>
              <p:cNvSpPr/>
              <p:nvPr/>
            </p:nvSpPr>
            <p:spPr>
              <a:xfrm>
                <a:off x="2249675" y="2524800"/>
                <a:ext cx="238750" cy="501950"/>
              </a:xfrm>
              <a:custGeom>
                <a:avLst/>
                <a:gdLst/>
                <a:ahLst/>
                <a:cxnLst/>
                <a:rect l="l" t="t" r="r" b="b"/>
                <a:pathLst>
                  <a:path w="9550" h="20078" extrusionOk="0">
                    <a:moveTo>
                      <a:pt x="3727" y="0"/>
                    </a:moveTo>
                    <a:cubicBezTo>
                      <a:pt x="2149" y="0"/>
                      <a:pt x="1482" y="1884"/>
                      <a:pt x="798" y="4312"/>
                    </a:cubicBezTo>
                    <a:cubicBezTo>
                      <a:pt x="0" y="7229"/>
                      <a:pt x="191" y="12885"/>
                      <a:pt x="1572" y="15921"/>
                    </a:cubicBezTo>
                    <a:cubicBezTo>
                      <a:pt x="2796" y="18612"/>
                      <a:pt x="4105" y="20078"/>
                      <a:pt x="5555" y="20078"/>
                    </a:cubicBezTo>
                    <a:cubicBezTo>
                      <a:pt x="5741" y="20078"/>
                      <a:pt x="5929" y="20053"/>
                      <a:pt x="6120" y="20005"/>
                    </a:cubicBezTo>
                    <a:cubicBezTo>
                      <a:pt x="6120" y="20005"/>
                      <a:pt x="9549" y="18659"/>
                      <a:pt x="9013" y="10861"/>
                    </a:cubicBezTo>
                    <a:cubicBezTo>
                      <a:pt x="8597" y="4789"/>
                      <a:pt x="7180" y="1205"/>
                      <a:pt x="4799" y="240"/>
                    </a:cubicBezTo>
                    <a:cubicBezTo>
                      <a:pt x="4400" y="77"/>
                      <a:pt x="4045"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5"/>
              <p:cNvSpPr/>
              <p:nvPr/>
            </p:nvSpPr>
            <p:spPr>
              <a:xfrm>
                <a:off x="2330050" y="2525150"/>
                <a:ext cx="87525" cy="778675"/>
              </a:xfrm>
              <a:custGeom>
                <a:avLst/>
                <a:gdLst/>
                <a:ahLst/>
                <a:cxnLst/>
                <a:rect l="l" t="t" r="r" b="b"/>
                <a:pathLst>
                  <a:path w="3501" h="31147" extrusionOk="0">
                    <a:moveTo>
                      <a:pt x="441" y="0"/>
                    </a:moveTo>
                    <a:cubicBezTo>
                      <a:pt x="274" y="0"/>
                      <a:pt x="131" y="24"/>
                      <a:pt x="0" y="72"/>
                    </a:cubicBezTo>
                    <a:lnTo>
                      <a:pt x="1512" y="15490"/>
                    </a:lnTo>
                    <a:lnTo>
                      <a:pt x="3060" y="31147"/>
                    </a:lnTo>
                    <a:lnTo>
                      <a:pt x="3501" y="31099"/>
                    </a:lnTo>
                    <a:lnTo>
                      <a:pt x="1905" y="14847"/>
                    </a:lnTo>
                    <a:lnTo>
                      <a:pt x="4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9" name="Google Shape;2109;p45"/>
            <p:cNvSpPr/>
            <p:nvPr/>
          </p:nvSpPr>
          <p:spPr>
            <a:xfrm rot="-482416" flipH="1">
              <a:off x="1415284" y="3118996"/>
              <a:ext cx="1032893" cy="741335"/>
            </a:xfrm>
            <a:custGeom>
              <a:avLst/>
              <a:gdLst/>
              <a:ahLst/>
              <a:cxnLst/>
              <a:rect l="l" t="t" r="r" b="b"/>
              <a:pathLst>
                <a:path w="27105" h="19454" extrusionOk="0">
                  <a:moveTo>
                    <a:pt x="1730" y="1"/>
                  </a:moveTo>
                  <a:cubicBezTo>
                    <a:pt x="874" y="1"/>
                    <a:pt x="367" y="301"/>
                    <a:pt x="275" y="868"/>
                  </a:cubicBezTo>
                  <a:cubicBezTo>
                    <a:pt x="1" y="2606"/>
                    <a:pt x="4466" y="6583"/>
                    <a:pt x="7859" y="9357"/>
                  </a:cubicBezTo>
                  <a:cubicBezTo>
                    <a:pt x="11252" y="12119"/>
                    <a:pt x="22932" y="18525"/>
                    <a:pt x="22932" y="18525"/>
                  </a:cubicBezTo>
                  <a:cubicBezTo>
                    <a:pt x="24119" y="19190"/>
                    <a:pt x="24907" y="19453"/>
                    <a:pt x="25408" y="19453"/>
                  </a:cubicBezTo>
                  <a:cubicBezTo>
                    <a:pt x="27105" y="19453"/>
                    <a:pt x="25499" y="16433"/>
                    <a:pt x="24837" y="15762"/>
                  </a:cubicBezTo>
                  <a:cubicBezTo>
                    <a:pt x="23992" y="14893"/>
                    <a:pt x="17336" y="8488"/>
                    <a:pt x="11074" y="4202"/>
                  </a:cubicBezTo>
                  <a:cubicBezTo>
                    <a:pt x="6824" y="1304"/>
                    <a:pt x="3516" y="1"/>
                    <a:pt x="1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0" name="Google Shape;2110;p45"/>
            <p:cNvGrpSpPr/>
            <p:nvPr/>
          </p:nvGrpSpPr>
          <p:grpSpPr>
            <a:xfrm rot="-10412741" flipH="1">
              <a:off x="1705725" y="1779866"/>
              <a:ext cx="1210332" cy="2173944"/>
              <a:chOff x="3623950" y="2517400"/>
              <a:chExt cx="378350" cy="679575"/>
            </a:xfrm>
          </p:grpSpPr>
          <p:sp>
            <p:nvSpPr>
              <p:cNvPr id="2111" name="Google Shape;2111;p45"/>
              <p:cNvSpPr/>
              <p:nvPr/>
            </p:nvSpPr>
            <p:spPr>
              <a:xfrm>
                <a:off x="3623950" y="2517400"/>
                <a:ext cx="334900" cy="639400"/>
              </a:xfrm>
              <a:custGeom>
                <a:avLst/>
                <a:gdLst/>
                <a:ahLst/>
                <a:cxnLst/>
                <a:rect l="l" t="t" r="r" b="b"/>
                <a:pathLst>
                  <a:path w="13396" h="25576" extrusionOk="0">
                    <a:moveTo>
                      <a:pt x="191" y="1"/>
                    </a:moveTo>
                    <a:lnTo>
                      <a:pt x="1" y="60"/>
                    </a:lnTo>
                    <a:cubicBezTo>
                      <a:pt x="36" y="179"/>
                      <a:pt x="2969" y="11292"/>
                      <a:pt x="5811" y="16836"/>
                    </a:cubicBezTo>
                    <a:lnTo>
                      <a:pt x="5811" y="16836"/>
                    </a:lnTo>
                    <a:lnTo>
                      <a:pt x="3870" y="19193"/>
                    </a:lnTo>
                    <a:lnTo>
                      <a:pt x="4037" y="19324"/>
                    </a:lnTo>
                    <a:lnTo>
                      <a:pt x="5906" y="17027"/>
                    </a:lnTo>
                    <a:cubicBezTo>
                      <a:pt x="6013" y="17217"/>
                      <a:pt x="6109" y="17396"/>
                      <a:pt x="6204" y="17574"/>
                    </a:cubicBezTo>
                    <a:cubicBezTo>
                      <a:pt x="7061" y="19074"/>
                      <a:pt x="7787" y="20313"/>
                      <a:pt x="8383" y="21313"/>
                    </a:cubicBezTo>
                    <a:lnTo>
                      <a:pt x="6311" y="25278"/>
                    </a:lnTo>
                    <a:lnTo>
                      <a:pt x="6490" y="25373"/>
                    </a:lnTo>
                    <a:lnTo>
                      <a:pt x="7490" y="23432"/>
                    </a:lnTo>
                    <a:lnTo>
                      <a:pt x="8442" y="25575"/>
                    </a:lnTo>
                    <a:lnTo>
                      <a:pt x="8585" y="25516"/>
                    </a:lnTo>
                    <a:lnTo>
                      <a:pt x="7573" y="23277"/>
                    </a:lnTo>
                    <a:lnTo>
                      <a:pt x="8490" y="21515"/>
                    </a:lnTo>
                    <a:cubicBezTo>
                      <a:pt x="9883" y="23825"/>
                      <a:pt x="10550" y="24777"/>
                      <a:pt x="10573" y="24789"/>
                    </a:cubicBezTo>
                    <a:lnTo>
                      <a:pt x="10728" y="24670"/>
                    </a:lnTo>
                    <a:cubicBezTo>
                      <a:pt x="10728" y="24658"/>
                      <a:pt x="10514" y="24361"/>
                      <a:pt x="10097" y="23706"/>
                    </a:cubicBezTo>
                    <a:lnTo>
                      <a:pt x="10097" y="23706"/>
                    </a:lnTo>
                    <a:lnTo>
                      <a:pt x="12740" y="23932"/>
                    </a:lnTo>
                    <a:lnTo>
                      <a:pt x="12752" y="23777"/>
                    </a:lnTo>
                    <a:lnTo>
                      <a:pt x="9990" y="23539"/>
                    </a:lnTo>
                    <a:cubicBezTo>
                      <a:pt x="9502" y="22765"/>
                      <a:pt x="8752" y="21575"/>
                      <a:pt x="7752" y="19884"/>
                    </a:cubicBezTo>
                    <a:lnTo>
                      <a:pt x="7752" y="19884"/>
                    </a:lnTo>
                    <a:lnTo>
                      <a:pt x="10514" y="20003"/>
                    </a:lnTo>
                    <a:lnTo>
                      <a:pt x="11585" y="21575"/>
                    </a:lnTo>
                    <a:lnTo>
                      <a:pt x="11716" y="21491"/>
                    </a:lnTo>
                    <a:lnTo>
                      <a:pt x="10704" y="20015"/>
                    </a:lnTo>
                    <a:lnTo>
                      <a:pt x="13371" y="20134"/>
                    </a:lnTo>
                    <a:lnTo>
                      <a:pt x="13395" y="19896"/>
                    </a:lnTo>
                    <a:lnTo>
                      <a:pt x="7668" y="19658"/>
                    </a:lnTo>
                    <a:cubicBezTo>
                      <a:pt x="7275" y="19003"/>
                      <a:pt x="6859" y="18277"/>
                      <a:pt x="6406" y="17467"/>
                    </a:cubicBezTo>
                    <a:cubicBezTo>
                      <a:pt x="5942" y="16646"/>
                      <a:pt x="5466" y="15669"/>
                      <a:pt x="5001" y="14586"/>
                    </a:cubicBezTo>
                    <a:lnTo>
                      <a:pt x="5001" y="14586"/>
                    </a:lnTo>
                    <a:cubicBezTo>
                      <a:pt x="5573" y="14681"/>
                      <a:pt x="7216" y="14967"/>
                      <a:pt x="8133" y="15026"/>
                    </a:cubicBezTo>
                    <a:lnTo>
                      <a:pt x="8144" y="14824"/>
                    </a:lnTo>
                    <a:cubicBezTo>
                      <a:pt x="7156" y="14764"/>
                      <a:pt x="5251" y="14419"/>
                      <a:pt x="4894" y="14360"/>
                    </a:cubicBezTo>
                    <a:cubicBezTo>
                      <a:pt x="2441" y="8537"/>
                      <a:pt x="227" y="84"/>
                      <a:pt x="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5"/>
              <p:cNvSpPr/>
              <p:nvPr/>
            </p:nvSpPr>
            <p:spPr>
              <a:xfrm>
                <a:off x="3862550" y="3115375"/>
                <a:ext cx="67725" cy="61950"/>
              </a:xfrm>
              <a:custGeom>
                <a:avLst/>
                <a:gdLst/>
                <a:ahLst/>
                <a:cxnLst/>
                <a:rect l="l" t="t" r="r" b="b"/>
                <a:pathLst>
                  <a:path w="2709" h="2478" extrusionOk="0">
                    <a:moveTo>
                      <a:pt x="1026" y="0"/>
                    </a:moveTo>
                    <a:cubicBezTo>
                      <a:pt x="949" y="0"/>
                      <a:pt x="863" y="25"/>
                      <a:pt x="767" y="85"/>
                    </a:cubicBezTo>
                    <a:cubicBezTo>
                      <a:pt x="446" y="287"/>
                      <a:pt x="696" y="858"/>
                      <a:pt x="696" y="858"/>
                    </a:cubicBezTo>
                    <a:cubicBezTo>
                      <a:pt x="664" y="848"/>
                      <a:pt x="627" y="843"/>
                      <a:pt x="586" y="843"/>
                    </a:cubicBezTo>
                    <a:cubicBezTo>
                      <a:pt x="344" y="843"/>
                      <a:pt x="0" y="1030"/>
                      <a:pt x="113" y="1418"/>
                    </a:cubicBezTo>
                    <a:cubicBezTo>
                      <a:pt x="188" y="1669"/>
                      <a:pt x="408" y="1728"/>
                      <a:pt x="600" y="1728"/>
                    </a:cubicBezTo>
                    <a:cubicBezTo>
                      <a:pt x="773" y="1728"/>
                      <a:pt x="922" y="1680"/>
                      <a:pt x="922" y="1680"/>
                    </a:cubicBezTo>
                    <a:lnTo>
                      <a:pt x="922" y="1680"/>
                    </a:lnTo>
                    <a:cubicBezTo>
                      <a:pt x="696" y="2132"/>
                      <a:pt x="744" y="2478"/>
                      <a:pt x="1172" y="2478"/>
                    </a:cubicBezTo>
                    <a:cubicBezTo>
                      <a:pt x="1660" y="2478"/>
                      <a:pt x="1529" y="1930"/>
                      <a:pt x="1529" y="1930"/>
                    </a:cubicBezTo>
                    <a:lnTo>
                      <a:pt x="1529" y="1930"/>
                    </a:lnTo>
                    <a:cubicBezTo>
                      <a:pt x="1529" y="1930"/>
                      <a:pt x="1789" y="2154"/>
                      <a:pt x="2046" y="2154"/>
                    </a:cubicBezTo>
                    <a:cubicBezTo>
                      <a:pt x="2155" y="2154"/>
                      <a:pt x="2263" y="2114"/>
                      <a:pt x="2351" y="2001"/>
                    </a:cubicBezTo>
                    <a:cubicBezTo>
                      <a:pt x="2708" y="1513"/>
                      <a:pt x="2232" y="1216"/>
                      <a:pt x="2232" y="1216"/>
                    </a:cubicBezTo>
                    <a:cubicBezTo>
                      <a:pt x="2518" y="870"/>
                      <a:pt x="2589" y="347"/>
                      <a:pt x="2232" y="251"/>
                    </a:cubicBezTo>
                    <a:cubicBezTo>
                      <a:pt x="2181" y="236"/>
                      <a:pt x="2130" y="229"/>
                      <a:pt x="2081" y="229"/>
                    </a:cubicBezTo>
                    <a:cubicBezTo>
                      <a:pt x="1783" y="229"/>
                      <a:pt x="1529" y="466"/>
                      <a:pt x="1529" y="466"/>
                    </a:cubicBezTo>
                    <a:cubicBezTo>
                      <a:pt x="1529" y="466"/>
                      <a:pt x="1364" y="0"/>
                      <a:pt x="1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5"/>
              <p:cNvSpPr/>
              <p:nvPr/>
            </p:nvSpPr>
            <p:spPr>
              <a:xfrm>
                <a:off x="3887675" y="3135325"/>
                <a:ext cx="20850" cy="20875"/>
              </a:xfrm>
              <a:custGeom>
                <a:avLst/>
                <a:gdLst/>
                <a:ahLst/>
                <a:cxnLst/>
                <a:rect l="l" t="t" r="r" b="b"/>
                <a:pathLst>
                  <a:path w="834" h="835" extrusionOk="0">
                    <a:moveTo>
                      <a:pt x="417" y="1"/>
                    </a:moveTo>
                    <a:cubicBezTo>
                      <a:pt x="179" y="1"/>
                      <a:pt x="1" y="191"/>
                      <a:pt x="1" y="418"/>
                    </a:cubicBezTo>
                    <a:cubicBezTo>
                      <a:pt x="1" y="656"/>
                      <a:pt x="203" y="834"/>
                      <a:pt x="417" y="834"/>
                    </a:cubicBezTo>
                    <a:cubicBezTo>
                      <a:pt x="655" y="834"/>
                      <a:pt x="834" y="644"/>
                      <a:pt x="834" y="418"/>
                    </a:cubicBezTo>
                    <a:cubicBezTo>
                      <a:pt x="834" y="180"/>
                      <a:pt x="643" y="1"/>
                      <a:pt x="4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5"/>
              <p:cNvSpPr/>
              <p:nvPr/>
            </p:nvSpPr>
            <p:spPr>
              <a:xfrm>
                <a:off x="3815650" y="3145950"/>
                <a:ext cx="53600" cy="49875"/>
              </a:xfrm>
              <a:custGeom>
                <a:avLst/>
                <a:gdLst/>
                <a:ahLst/>
                <a:cxnLst/>
                <a:rect l="l" t="t" r="r" b="b"/>
                <a:pathLst>
                  <a:path w="2144" h="1995" extrusionOk="0">
                    <a:moveTo>
                      <a:pt x="1439" y="1"/>
                    </a:moveTo>
                    <a:cubicBezTo>
                      <a:pt x="1424" y="1"/>
                      <a:pt x="1409" y="2"/>
                      <a:pt x="1393" y="5"/>
                    </a:cubicBezTo>
                    <a:cubicBezTo>
                      <a:pt x="1119" y="40"/>
                      <a:pt x="965" y="374"/>
                      <a:pt x="965" y="374"/>
                    </a:cubicBezTo>
                    <a:cubicBezTo>
                      <a:pt x="965" y="374"/>
                      <a:pt x="774" y="172"/>
                      <a:pt x="570" y="172"/>
                    </a:cubicBezTo>
                    <a:cubicBezTo>
                      <a:pt x="477" y="172"/>
                      <a:pt x="380" y="214"/>
                      <a:pt x="298" y="338"/>
                    </a:cubicBezTo>
                    <a:cubicBezTo>
                      <a:pt x="119" y="588"/>
                      <a:pt x="476" y="909"/>
                      <a:pt x="476" y="909"/>
                    </a:cubicBezTo>
                    <a:cubicBezTo>
                      <a:pt x="298" y="933"/>
                      <a:pt x="0" y="1207"/>
                      <a:pt x="250" y="1540"/>
                    </a:cubicBezTo>
                    <a:cubicBezTo>
                      <a:pt x="319" y="1626"/>
                      <a:pt x="402" y="1657"/>
                      <a:pt x="486" y="1657"/>
                    </a:cubicBezTo>
                    <a:cubicBezTo>
                      <a:pt x="693" y="1657"/>
                      <a:pt x="905" y="1469"/>
                      <a:pt x="905" y="1469"/>
                    </a:cubicBezTo>
                    <a:lnTo>
                      <a:pt x="905" y="1469"/>
                    </a:lnTo>
                    <a:cubicBezTo>
                      <a:pt x="886" y="1786"/>
                      <a:pt x="975" y="1994"/>
                      <a:pt x="1173" y="1994"/>
                    </a:cubicBezTo>
                    <a:cubicBezTo>
                      <a:pt x="1220" y="1994"/>
                      <a:pt x="1274" y="1983"/>
                      <a:pt x="1334" y="1957"/>
                    </a:cubicBezTo>
                    <a:cubicBezTo>
                      <a:pt x="1679" y="1802"/>
                      <a:pt x="1417" y="1445"/>
                      <a:pt x="1417" y="1445"/>
                    </a:cubicBezTo>
                    <a:lnTo>
                      <a:pt x="1417" y="1445"/>
                    </a:lnTo>
                    <a:cubicBezTo>
                      <a:pt x="1417" y="1445"/>
                      <a:pt x="1532" y="1483"/>
                      <a:pt x="1664" y="1483"/>
                    </a:cubicBezTo>
                    <a:cubicBezTo>
                      <a:pt x="1809" y="1483"/>
                      <a:pt x="1974" y="1437"/>
                      <a:pt x="2024" y="1243"/>
                    </a:cubicBezTo>
                    <a:cubicBezTo>
                      <a:pt x="2143" y="778"/>
                      <a:pt x="1691" y="707"/>
                      <a:pt x="1691" y="707"/>
                    </a:cubicBezTo>
                    <a:cubicBezTo>
                      <a:pt x="1792" y="391"/>
                      <a:pt x="1702" y="1"/>
                      <a:pt x="14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5"/>
              <p:cNvSpPr/>
              <p:nvPr/>
            </p:nvSpPr>
            <p:spPr>
              <a:xfrm>
                <a:off x="3834100" y="3161300"/>
                <a:ext cx="18775" cy="16425"/>
              </a:xfrm>
              <a:custGeom>
                <a:avLst/>
                <a:gdLst/>
                <a:ahLst/>
                <a:cxnLst/>
                <a:rect l="l" t="t" r="r" b="b"/>
                <a:pathLst>
                  <a:path w="751" h="657" extrusionOk="0">
                    <a:moveTo>
                      <a:pt x="384" y="1"/>
                    </a:moveTo>
                    <a:cubicBezTo>
                      <a:pt x="336" y="1"/>
                      <a:pt x="286" y="11"/>
                      <a:pt x="239" y="34"/>
                    </a:cubicBezTo>
                    <a:cubicBezTo>
                      <a:pt x="84" y="105"/>
                      <a:pt x="0" y="295"/>
                      <a:pt x="84" y="462"/>
                    </a:cubicBezTo>
                    <a:cubicBezTo>
                      <a:pt x="137" y="585"/>
                      <a:pt x="254" y="656"/>
                      <a:pt x="379" y="656"/>
                    </a:cubicBezTo>
                    <a:cubicBezTo>
                      <a:pt x="424" y="656"/>
                      <a:pt x="469" y="648"/>
                      <a:pt x="512" y="629"/>
                    </a:cubicBezTo>
                    <a:cubicBezTo>
                      <a:pt x="679" y="545"/>
                      <a:pt x="751" y="355"/>
                      <a:pt x="679" y="200"/>
                    </a:cubicBezTo>
                    <a:cubicBezTo>
                      <a:pt x="635" y="78"/>
                      <a:pt x="515" y="1"/>
                      <a:pt x="3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5"/>
              <p:cNvSpPr/>
              <p:nvPr/>
            </p:nvSpPr>
            <p:spPr>
              <a:xfrm>
                <a:off x="3892250" y="3038700"/>
                <a:ext cx="67775" cy="61825"/>
              </a:xfrm>
              <a:custGeom>
                <a:avLst/>
                <a:gdLst/>
                <a:ahLst/>
                <a:cxnLst/>
                <a:rect l="l" t="t" r="r" b="b"/>
                <a:pathLst>
                  <a:path w="2711" h="2473" extrusionOk="0">
                    <a:moveTo>
                      <a:pt x="1022" y="1"/>
                    </a:moveTo>
                    <a:cubicBezTo>
                      <a:pt x="946" y="1"/>
                      <a:pt x="862" y="24"/>
                      <a:pt x="770" y="80"/>
                    </a:cubicBezTo>
                    <a:cubicBezTo>
                      <a:pt x="449" y="294"/>
                      <a:pt x="699" y="854"/>
                      <a:pt x="699" y="854"/>
                    </a:cubicBezTo>
                    <a:cubicBezTo>
                      <a:pt x="674" y="846"/>
                      <a:pt x="644" y="843"/>
                      <a:pt x="611" y="843"/>
                    </a:cubicBezTo>
                    <a:cubicBezTo>
                      <a:pt x="379" y="843"/>
                      <a:pt x="0" y="1029"/>
                      <a:pt x="115" y="1425"/>
                    </a:cubicBezTo>
                    <a:cubicBezTo>
                      <a:pt x="188" y="1669"/>
                      <a:pt x="400" y="1729"/>
                      <a:pt x="588" y="1729"/>
                    </a:cubicBezTo>
                    <a:cubicBezTo>
                      <a:pt x="767" y="1729"/>
                      <a:pt x="925" y="1675"/>
                      <a:pt x="925" y="1675"/>
                    </a:cubicBezTo>
                    <a:lnTo>
                      <a:pt x="925" y="1675"/>
                    </a:lnTo>
                    <a:cubicBezTo>
                      <a:pt x="699" y="2140"/>
                      <a:pt x="746" y="2473"/>
                      <a:pt x="1175" y="2473"/>
                    </a:cubicBezTo>
                    <a:cubicBezTo>
                      <a:pt x="1663" y="2473"/>
                      <a:pt x="1532" y="1925"/>
                      <a:pt x="1532" y="1925"/>
                    </a:cubicBezTo>
                    <a:lnTo>
                      <a:pt x="1532" y="1925"/>
                    </a:lnTo>
                    <a:cubicBezTo>
                      <a:pt x="1532" y="1925"/>
                      <a:pt x="1791" y="2155"/>
                      <a:pt x="2048" y="2155"/>
                    </a:cubicBezTo>
                    <a:cubicBezTo>
                      <a:pt x="2157" y="2155"/>
                      <a:pt x="2265" y="2113"/>
                      <a:pt x="2354" y="1997"/>
                    </a:cubicBezTo>
                    <a:cubicBezTo>
                      <a:pt x="2711" y="1509"/>
                      <a:pt x="2235" y="1211"/>
                      <a:pt x="2235" y="1211"/>
                    </a:cubicBezTo>
                    <a:cubicBezTo>
                      <a:pt x="2520" y="878"/>
                      <a:pt x="2592" y="354"/>
                      <a:pt x="2235" y="246"/>
                    </a:cubicBezTo>
                    <a:cubicBezTo>
                      <a:pt x="2185" y="232"/>
                      <a:pt x="2136" y="225"/>
                      <a:pt x="2088" y="225"/>
                    </a:cubicBezTo>
                    <a:cubicBezTo>
                      <a:pt x="1788" y="225"/>
                      <a:pt x="1532" y="473"/>
                      <a:pt x="1532" y="473"/>
                    </a:cubicBezTo>
                    <a:cubicBezTo>
                      <a:pt x="1532" y="473"/>
                      <a:pt x="1364" y="1"/>
                      <a:pt x="10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5"/>
              <p:cNvSpPr/>
              <p:nvPr/>
            </p:nvSpPr>
            <p:spPr>
              <a:xfrm>
                <a:off x="3917450" y="3059125"/>
                <a:ext cx="21150" cy="20875"/>
              </a:xfrm>
              <a:custGeom>
                <a:avLst/>
                <a:gdLst/>
                <a:ahLst/>
                <a:cxnLst/>
                <a:rect l="l" t="t" r="r" b="b"/>
                <a:pathLst>
                  <a:path w="846" h="835" extrusionOk="0">
                    <a:moveTo>
                      <a:pt x="418" y="0"/>
                    </a:moveTo>
                    <a:cubicBezTo>
                      <a:pt x="191" y="0"/>
                      <a:pt x="12" y="175"/>
                      <a:pt x="0" y="394"/>
                    </a:cubicBezTo>
                    <a:cubicBezTo>
                      <a:pt x="0" y="632"/>
                      <a:pt x="179" y="823"/>
                      <a:pt x="405" y="834"/>
                    </a:cubicBezTo>
                    <a:cubicBezTo>
                      <a:pt x="631" y="834"/>
                      <a:pt x="834" y="656"/>
                      <a:pt x="834" y="430"/>
                    </a:cubicBezTo>
                    <a:cubicBezTo>
                      <a:pt x="846" y="191"/>
                      <a:pt x="667" y="1"/>
                      <a:pt x="441" y="1"/>
                    </a:cubicBezTo>
                    <a:cubicBezTo>
                      <a:pt x="433" y="1"/>
                      <a:pt x="426" y="0"/>
                      <a:pt x="4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5"/>
              <p:cNvSpPr/>
              <p:nvPr/>
            </p:nvSpPr>
            <p:spPr>
              <a:xfrm>
                <a:off x="3746075" y="3135125"/>
                <a:ext cx="67200" cy="61850"/>
              </a:xfrm>
              <a:custGeom>
                <a:avLst/>
                <a:gdLst/>
                <a:ahLst/>
                <a:cxnLst/>
                <a:rect l="l" t="t" r="r" b="b"/>
                <a:pathLst>
                  <a:path w="2688" h="2474" extrusionOk="0">
                    <a:moveTo>
                      <a:pt x="1010" y="1"/>
                    </a:moveTo>
                    <a:cubicBezTo>
                      <a:pt x="934" y="1"/>
                      <a:pt x="851" y="24"/>
                      <a:pt x="759" y="80"/>
                    </a:cubicBezTo>
                    <a:cubicBezTo>
                      <a:pt x="426" y="295"/>
                      <a:pt x="688" y="854"/>
                      <a:pt x="688" y="854"/>
                    </a:cubicBezTo>
                    <a:cubicBezTo>
                      <a:pt x="661" y="847"/>
                      <a:pt x="630" y="843"/>
                      <a:pt x="597" y="843"/>
                    </a:cubicBezTo>
                    <a:cubicBezTo>
                      <a:pt x="361" y="843"/>
                      <a:pt x="0" y="1028"/>
                      <a:pt x="104" y="1414"/>
                    </a:cubicBezTo>
                    <a:cubicBezTo>
                      <a:pt x="173" y="1665"/>
                      <a:pt x="391" y="1724"/>
                      <a:pt x="581" y="1724"/>
                    </a:cubicBezTo>
                    <a:cubicBezTo>
                      <a:pt x="752" y="1724"/>
                      <a:pt x="902" y="1676"/>
                      <a:pt x="902" y="1676"/>
                    </a:cubicBezTo>
                    <a:lnTo>
                      <a:pt x="902" y="1676"/>
                    </a:lnTo>
                    <a:cubicBezTo>
                      <a:pt x="688" y="2140"/>
                      <a:pt x="723" y="2474"/>
                      <a:pt x="1164" y="2474"/>
                    </a:cubicBezTo>
                    <a:cubicBezTo>
                      <a:pt x="1652" y="2474"/>
                      <a:pt x="1521" y="1926"/>
                      <a:pt x="1521" y="1926"/>
                    </a:cubicBezTo>
                    <a:lnTo>
                      <a:pt x="1521" y="1926"/>
                    </a:lnTo>
                    <a:cubicBezTo>
                      <a:pt x="1521" y="1926"/>
                      <a:pt x="1774" y="2155"/>
                      <a:pt x="2028" y="2155"/>
                    </a:cubicBezTo>
                    <a:cubicBezTo>
                      <a:pt x="2135" y="2155"/>
                      <a:pt x="2242" y="2114"/>
                      <a:pt x="2331" y="1997"/>
                    </a:cubicBezTo>
                    <a:cubicBezTo>
                      <a:pt x="2688" y="1509"/>
                      <a:pt x="2212" y="1211"/>
                      <a:pt x="2212" y="1211"/>
                    </a:cubicBezTo>
                    <a:cubicBezTo>
                      <a:pt x="2497" y="866"/>
                      <a:pt x="2569" y="354"/>
                      <a:pt x="2212" y="247"/>
                    </a:cubicBezTo>
                    <a:cubicBezTo>
                      <a:pt x="2161" y="232"/>
                      <a:pt x="2110" y="225"/>
                      <a:pt x="2061" y="225"/>
                    </a:cubicBezTo>
                    <a:cubicBezTo>
                      <a:pt x="1766" y="225"/>
                      <a:pt x="1521" y="461"/>
                      <a:pt x="1521" y="461"/>
                    </a:cubicBezTo>
                    <a:cubicBezTo>
                      <a:pt x="1521" y="461"/>
                      <a:pt x="1346" y="1"/>
                      <a:pt x="1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5"/>
              <p:cNvSpPr/>
              <p:nvPr/>
            </p:nvSpPr>
            <p:spPr>
              <a:xfrm>
                <a:off x="3771000" y="3155275"/>
                <a:ext cx="20850" cy="20875"/>
              </a:xfrm>
              <a:custGeom>
                <a:avLst/>
                <a:gdLst/>
                <a:ahLst/>
                <a:cxnLst/>
                <a:rect l="l" t="t" r="r" b="b"/>
                <a:pathLst>
                  <a:path w="834" h="835" extrusionOk="0">
                    <a:moveTo>
                      <a:pt x="417" y="1"/>
                    </a:moveTo>
                    <a:cubicBezTo>
                      <a:pt x="179" y="1"/>
                      <a:pt x="0" y="191"/>
                      <a:pt x="0" y="417"/>
                    </a:cubicBezTo>
                    <a:cubicBezTo>
                      <a:pt x="0" y="656"/>
                      <a:pt x="191" y="834"/>
                      <a:pt x="417" y="834"/>
                    </a:cubicBezTo>
                    <a:cubicBezTo>
                      <a:pt x="655" y="834"/>
                      <a:pt x="834" y="644"/>
                      <a:pt x="834" y="417"/>
                    </a:cubicBezTo>
                    <a:cubicBezTo>
                      <a:pt x="834" y="179"/>
                      <a:pt x="655" y="1"/>
                      <a:pt x="4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5"/>
              <p:cNvSpPr/>
              <p:nvPr/>
            </p:nvSpPr>
            <p:spPr>
              <a:xfrm>
                <a:off x="3676850" y="2986300"/>
                <a:ext cx="67675" cy="61850"/>
              </a:xfrm>
              <a:custGeom>
                <a:avLst/>
                <a:gdLst/>
                <a:ahLst/>
                <a:cxnLst/>
                <a:rect l="l" t="t" r="r" b="b"/>
                <a:pathLst>
                  <a:path w="2707" h="2474" extrusionOk="0">
                    <a:moveTo>
                      <a:pt x="1027" y="0"/>
                    </a:moveTo>
                    <a:cubicBezTo>
                      <a:pt x="953" y="0"/>
                      <a:pt x="869" y="24"/>
                      <a:pt x="778" y="80"/>
                    </a:cubicBezTo>
                    <a:cubicBezTo>
                      <a:pt x="444" y="295"/>
                      <a:pt x="694" y="854"/>
                      <a:pt x="694" y="854"/>
                    </a:cubicBezTo>
                    <a:cubicBezTo>
                      <a:pt x="664" y="844"/>
                      <a:pt x="628" y="839"/>
                      <a:pt x="589" y="839"/>
                    </a:cubicBezTo>
                    <a:cubicBezTo>
                      <a:pt x="351" y="839"/>
                      <a:pt x="0" y="1026"/>
                      <a:pt x="123" y="1414"/>
                    </a:cubicBezTo>
                    <a:cubicBezTo>
                      <a:pt x="192" y="1664"/>
                      <a:pt x="409" y="1724"/>
                      <a:pt x="600" y="1724"/>
                    </a:cubicBezTo>
                    <a:cubicBezTo>
                      <a:pt x="771" y="1724"/>
                      <a:pt x="921" y="1676"/>
                      <a:pt x="921" y="1676"/>
                    </a:cubicBezTo>
                    <a:lnTo>
                      <a:pt x="921" y="1676"/>
                    </a:lnTo>
                    <a:cubicBezTo>
                      <a:pt x="694" y="2140"/>
                      <a:pt x="742" y="2473"/>
                      <a:pt x="1171" y="2473"/>
                    </a:cubicBezTo>
                    <a:cubicBezTo>
                      <a:pt x="1671" y="2473"/>
                      <a:pt x="1528" y="1926"/>
                      <a:pt x="1528" y="1926"/>
                    </a:cubicBezTo>
                    <a:lnTo>
                      <a:pt x="1528" y="1926"/>
                    </a:lnTo>
                    <a:cubicBezTo>
                      <a:pt x="1528" y="1926"/>
                      <a:pt x="1787" y="2155"/>
                      <a:pt x="2044" y="2155"/>
                    </a:cubicBezTo>
                    <a:cubicBezTo>
                      <a:pt x="2152" y="2155"/>
                      <a:pt x="2261" y="2114"/>
                      <a:pt x="2349" y="1997"/>
                    </a:cubicBezTo>
                    <a:cubicBezTo>
                      <a:pt x="2707" y="1509"/>
                      <a:pt x="2230" y="1211"/>
                      <a:pt x="2230" y="1211"/>
                    </a:cubicBezTo>
                    <a:cubicBezTo>
                      <a:pt x="2516" y="866"/>
                      <a:pt x="2588" y="354"/>
                      <a:pt x="2230" y="247"/>
                    </a:cubicBezTo>
                    <a:cubicBezTo>
                      <a:pt x="2179" y="232"/>
                      <a:pt x="2129" y="225"/>
                      <a:pt x="2079" y="225"/>
                    </a:cubicBezTo>
                    <a:cubicBezTo>
                      <a:pt x="1782" y="225"/>
                      <a:pt x="1528" y="461"/>
                      <a:pt x="1528" y="461"/>
                    </a:cubicBezTo>
                    <a:cubicBezTo>
                      <a:pt x="1528" y="461"/>
                      <a:pt x="1361" y="0"/>
                      <a:pt x="10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5"/>
              <p:cNvSpPr/>
              <p:nvPr/>
            </p:nvSpPr>
            <p:spPr>
              <a:xfrm>
                <a:off x="3701650" y="3006150"/>
                <a:ext cx="20850" cy="20875"/>
              </a:xfrm>
              <a:custGeom>
                <a:avLst/>
                <a:gdLst/>
                <a:ahLst/>
                <a:cxnLst/>
                <a:rect l="l" t="t" r="r" b="b"/>
                <a:pathLst>
                  <a:path w="834" h="835" extrusionOk="0">
                    <a:moveTo>
                      <a:pt x="417" y="1"/>
                    </a:moveTo>
                    <a:cubicBezTo>
                      <a:pt x="179" y="1"/>
                      <a:pt x="0" y="179"/>
                      <a:pt x="0" y="417"/>
                    </a:cubicBezTo>
                    <a:cubicBezTo>
                      <a:pt x="0" y="656"/>
                      <a:pt x="203" y="834"/>
                      <a:pt x="417" y="834"/>
                    </a:cubicBezTo>
                    <a:cubicBezTo>
                      <a:pt x="655" y="834"/>
                      <a:pt x="834" y="644"/>
                      <a:pt x="834" y="417"/>
                    </a:cubicBezTo>
                    <a:cubicBezTo>
                      <a:pt x="834" y="191"/>
                      <a:pt x="655" y="1"/>
                      <a:pt x="4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5"/>
              <p:cNvSpPr/>
              <p:nvPr/>
            </p:nvSpPr>
            <p:spPr>
              <a:xfrm>
                <a:off x="3808975" y="2864275"/>
                <a:ext cx="67700" cy="61825"/>
              </a:xfrm>
              <a:custGeom>
                <a:avLst/>
                <a:gdLst/>
                <a:ahLst/>
                <a:cxnLst/>
                <a:rect l="l" t="t" r="r" b="b"/>
                <a:pathLst>
                  <a:path w="2708" h="2473" extrusionOk="0">
                    <a:moveTo>
                      <a:pt x="1019" y="1"/>
                    </a:moveTo>
                    <a:cubicBezTo>
                      <a:pt x="944" y="1"/>
                      <a:pt x="860" y="24"/>
                      <a:pt x="767" y="80"/>
                    </a:cubicBezTo>
                    <a:cubicBezTo>
                      <a:pt x="446" y="294"/>
                      <a:pt x="696" y="854"/>
                      <a:pt x="696" y="854"/>
                    </a:cubicBezTo>
                    <a:cubicBezTo>
                      <a:pt x="667" y="844"/>
                      <a:pt x="632" y="838"/>
                      <a:pt x="594" y="838"/>
                    </a:cubicBezTo>
                    <a:cubicBezTo>
                      <a:pt x="361" y="838"/>
                      <a:pt x="0" y="1025"/>
                      <a:pt x="112" y="1413"/>
                    </a:cubicBezTo>
                    <a:cubicBezTo>
                      <a:pt x="187" y="1667"/>
                      <a:pt x="402" y="1728"/>
                      <a:pt x="592" y="1728"/>
                    </a:cubicBezTo>
                    <a:cubicBezTo>
                      <a:pt x="768" y="1728"/>
                      <a:pt x="922" y="1675"/>
                      <a:pt x="922" y="1675"/>
                    </a:cubicBezTo>
                    <a:lnTo>
                      <a:pt x="922" y="1675"/>
                    </a:lnTo>
                    <a:cubicBezTo>
                      <a:pt x="696" y="2140"/>
                      <a:pt x="743" y="2473"/>
                      <a:pt x="1172" y="2473"/>
                    </a:cubicBezTo>
                    <a:cubicBezTo>
                      <a:pt x="1660" y="2473"/>
                      <a:pt x="1529" y="1925"/>
                      <a:pt x="1529" y="1925"/>
                    </a:cubicBezTo>
                    <a:lnTo>
                      <a:pt x="1529" y="1925"/>
                    </a:lnTo>
                    <a:cubicBezTo>
                      <a:pt x="1529" y="1925"/>
                      <a:pt x="1788" y="2154"/>
                      <a:pt x="2045" y="2154"/>
                    </a:cubicBezTo>
                    <a:cubicBezTo>
                      <a:pt x="2154" y="2154"/>
                      <a:pt x="2262" y="2113"/>
                      <a:pt x="2351" y="1997"/>
                    </a:cubicBezTo>
                    <a:cubicBezTo>
                      <a:pt x="2708" y="1508"/>
                      <a:pt x="2232" y="1211"/>
                      <a:pt x="2232" y="1211"/>
                    </a:cubicBezTo>
                    <a:cubicBezTo>
                      <a:pt x="2518" y="866"/>
                      <a:pt x="2589" y="354"/>
                      <a:pt x="2232" y="246"/>
                    </a:cubicBezTo>
                    <a:cubicBezTo>
                      <a:pt x="2182" y="232"/>
                      <a:pt x="2133" y="225"/>
                      <a:pt x="2085" y="225"/>
                    </a:cubicBezTo>
                    <a:cubicBezTo>
                      <a:pt x="1786" y="225"/>
                      <a:pt x="1529" y="473"/>
                      <a:pt x="1529" y="473"/>
                    </a:cubicBezTo>
                    <a:cubicBezTo>
                      <a:pt x="1529" y="473"/>
                      <a:pt x="1361" y="1"/>
                      <a:pt x="1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5"/>
              <p:cNvSpPr/>
              <p:nvPr/>
            </p:nvSpPr>
            <p:spPr>
              <a:xfrm>
                <a:off x="3834100" y="2884125"/>
                <a:ext cx="20850" cy="20850"/>
              </a:xfrm>
              <a:custGeom>
                <a:avLst/>
                <a:gdLst/>
                <a:ahLst/>
                <a:cxnLst/>
                <a:rect l="l" t="t" r="r" b="b"/>
                <a:pathLst>
                  <a:path w="834" h="834" extrusionOk="0">
                    <a:moveTo>
                      <a:pt x="417" y="0"/>
                    </a:moveTo>
                    <a:cubicBezTo>
                      <a:pt x="179" y="0"/>
                      <a:pt x="0" y="179"/>
                      <a:pt x="0" y="417"/>
                    </a:cubicBezTo>
                    <a:cubicBezTo>
                      <a:pt x="0" y="655"/>
                      <a:pt x="203" y="834"/>
                      <a:pt x="417" y="834"/>
                    </a:cubicBezTo>
                    <a:cubicBezTo>
                      <a:pt x="655" y="834"/>
                      <a:pt x="834" y="643"/>
                      <a:pt x="834" y="417"/>
                    </a:cubicBezTo>
                    <a:cubicBezTo>
                      <a:pt x="834" y="179"/>
                      <a:pt x="643" y="0"/>
                      <a:pt x="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5"/>
              <p:cNvSpPr/>
              <p:nvPr/>
            </p:nvSpPr>
            <p:spPr>
              <a:xfrm>
                <a:off x="3752650" y="3051925"/>
                <a:ext cx="60625" cy="55450"/>
              </a:xfrm>
              <a:custGeom>
                <a:avLst/>
                <a:gdLst/>
                <a:ahLst/>
                <a:cxnLst/>
                <a:rect l="l" t="t" r="r" b="b"/>
                <a:pathLst>
                  <a:path w="2425" h="2218" extrusionOk="0">
                    <a:moveTo>
                      <a:pt x="920" y="0"/>
                    </a:moveTo>
                    <a:cubicBezTo>
                      <a:pt x="850" y="0"/>
                      <a:pt x="772" y="22"/>
                      <a:pt x="687" y="75"/>
                    </a:cubicBezTo>
                    <a:cubicBezTo>
                      <a:pt x="389" y="253"/>
                      <a:pt x="615" y="753"/>
                      <a:pt x="615" y="753"/>
                    </a:cubicBezTo>
                    <a:cubicBezTo>
                      <a:pt x="595" y="748"/>
                      <a:pt x="570" y="745"/>
                      <a:pt x="544" y="745"/>
                    </a:cubicBezTo>
                    <a:cubicBezTo>
                      <a:pt x="340" y="745"/>
                      <a:pt x="1" y="909"/>
                      <a:pt x="127" y="1277"/>
                    </a:cubicBezTo>
                    <a:cubicBezTo>
                      <a:pt x="189" y="1495"/>
                      <a:pt x="381" y="1547"/>
                      <a:pt x="551" y="1547"/>
                    </a:cubicBezTo>
                    <a:cubicBezTo>
                      <a:pt x="706" y="1547"/>
                      <a:pt x="841" y="1503"/>
                      <a:pt x="841" y="1503"/>
                    </a:cubicBezTo>
                    <a:lnTo>
                      <a:pt x="841" y="1503"/>
                    </a:lnTo>
                    <a:cubicBezTo>
                      <a:pt x="627" y="1920"/>
                      <a:pt x="675" y="2218"/>
                      <a:pt x="1056" y="2218"/>
                    </a:cubicBezTo>
                    <a:cubicBezTo>
                      <a:pt x="1496" y="2218"/>
                      <a:pt x="1377" y="1730"/>
                      <a:pt x="1377" y="1730"/>
                    </a:cubicBezTo>
                    <a:lnTo>
                      <a:pt x="1377" y="1730"/>
                    </a:lnTo>
                    <a:cubicBezTo>
                      <a:pt x="1377" y="1730"/>
                      <a:pt x="1612" y="1923"/>
                      <a:pt x="1838" y="1923"/>
                    </a:cubicBezTo>
                    <a:cubicBezTo>
                      <a:pt x="1934" y="1923"/>
                      <a:pt x="2029" y="1888"/>
                      <a:pt x="2104" y="1789"/>
                    </a:cubicBezTo>
                    <a:cubicBezTo>
                      <a:pt x="2425" y="1349"/>
                      <a:pt x="1996" y="1087"/>
                      <a:pt x="1996" y="1087"/>
                    </a:cubicBezTo>
                    <a:cubicBezTo>
                      <a:pt x="2246" y="789"/>
                      <a:pt x="2306" y="313"/>
                      <a:pt x="1996" y="218"/>
                    </a:cubicBezTo>
                    <a:cubicBezTo>
                      <a:pt x="1955" y="207"/>
                      <a:pt x="1915" y="202"/>
                      <a:pt x="1875" y="202"/>
                    </a:cubicBezTo>
                    <a:cubicBezTo>
                      <a:pt x="1604" y="202"/>
                      <a:pt x="1377" y="420"/>
                      <a:pt x="1377" y="420"/>
                    </a:cubicBezTo>
                    <a:cubicBezTo>
                      <a:pt x="1377" y="420"/>
                      <a:pt x="1227" y="0"/>
                      <a:pt x="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5"/>
              <p:cNvSpPr/>
              <p:nvPr/>
            </p:nvSpPr>
            <p:spPr>
              <a:xfrm>
                <a:off x="3774875" y="3069850"/>
                <a:ext cx="18775" cy="18475"/>
              </a:xfrm>
              <a:custGeom>
                <a:avLst/>
                <a:gdLst/>
                <a:ahLst/>
                <a:cxnLst/>
                <a:rect l="l" t="t" r="r" b="b"/>
                <a:pathLst>
                  <a:path w="751" h="739" extrusionOk="0">
                    <a:moveTo>
                      <a:pt x="381" y="1"/>
                    </a:moveTo>
                    <a:cubicBezTo>
                      <a:pt x="167" y="1"/>
                      <a:pt x="0" y="167"/>
                      <a:pt x="0" y="370"/>
                    </a:cubicBezTo>
                    <a:cubicBezTo>
                      <a:pt x="0" y="572"/>
                      <a:pt x="167" y="739"/>
                      <a:pt x="381" y="739"/>
                    </a:cubicBezTo>
                    <a:cubicBezTo>
                      <a:pt x="583" y="739"/>
                      <a:pt x="750" y="572"/>
                      <a:pt x="750" y="370"/>
                    </a:cubicBezTo>
                    <a:cubicBezTo>
                      <a:pt x="750" y="167"/>
                      <a:pt x="583"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5"/>
              <p:cNvSpPr/>
              <p:nvPr/>
            </p:nvSpPr>
            <p:spPr>
              <a:xfrm>
                <a:off x="3932025" y="3097225"/>
                <a:ext cx="62225" cy="55650"/>
              </a:xfrm>
              <a:custGeom>
                <a:avLst/>
                <a:gdLst/>
                <a:ahLst/>
                <a:cxnLst/>
                <a:rect l="l" t="t" r="r" b="b"/>
                <a:pathLst>
                  <a:path w="2489" h="2226" extrusionOk="0">
                    <a:moveTo>
                      <a:pt x="1301" y="0"/>
                    </a:moveTo>
                    <a:cubicBezTo>
                      <a:pt x="984" y="0"/>
                      <a:pt x="870" y="513"/>
                      <a:pt x="870" y="513"/>
                    </a:cubicBezTo>
                    <a:cubicBezTo>
                      <a:pt x="810" y="429"/>
                      <a:pt x="664" y="354"/>
                      <a:pt x="517" y="354"/>
                    </a:cubicBezTo>
                    <a:cubicBezTo>
                      <a:pt x="373" y="354"/>
                      <a:pt x="226" y="426"/>
                      <a:pt x="155" y="632"/>
                    </a:cubicBezTo>
                    <a:cubicBezTo>
                      <a:pt x="1" y="1037"/>
                      <a:pt x="596" y="1227"/>
                      <a:pt x="596" y="1227"/>
                    </a:cubicBezTo>
                    <a:cubicBezTo>
                      <a:pt x="191" y="1454"/>
                      <a:pt x="60" y="1715"/>
                      <a:pt x="358" y="1942"/>
                    </a:cubicBezTo>
                    <a:cubicBezTo>
                      <a:pt x="431" y="1995"/>
                      <a:pt x="497" y="2016"/>
                      <a:pt x="556" y="2016"/>
                    </a:cubicBezTo>
                    <a:cubicBezTo>
                      <a:pt x="775" y="2016"/>
                      <a:pt x="894" y="1727"/>
                      <a:pt x="894" y="1727"/>
                    </a:cubicBezTo>
                    <a:cubicBezTo>
                      <a:pt x="894" y="1727"/>
                      <a:pt x="999" y="2225"/>
                      <a:pt x="1321" y="2225"/>
                    </a:cubicBezTo>
                    <a:cubicBezTo>
                      <a:pt x="1358" y="2225"/>
                      <a:pt x="1398" y="2218"/>
                      <a:pt x="1441" y="2204"/>
                    </a:cubicBezTo>
                    <a:cubicBezTo>
                      <a:pt x="1953" y="2061"/>
                      <a:pt x="1775" y="1584"/>
                      <a:pt x="1775" y="1584"/>
                    </a:cubicBezTo>
                    <a:cubicBezTo>
                      <a:pt x="2144" y="1489"/>
                      <a:pt x="2489" y="1168"/>
                      <a:pt x="2275" y="894"/>
                    </a:cubicBezTo>
                    <a:cubicBezTo>
                      <a:pt x="2128" y="713"/>
                      <a:pt x="1875" y="688"/>
                      <a:pt x="1747" y="688"/>
                    </a:cubicBezTo>
                    <a:cubicBezTo>
                      <a:pt x="1698" y="688"/>
                      <a:pt x="1667" y="692"/>
                      <a:pt x="1667" y="692"/>
                    </a:cubicBezTo>
                    <a:cubicBezTo>
                      <a:pt x="1667" y="692"/>
                      <a:pt x="1858" y="49"/>
                      <a:pt x="1322" y="1"/>
                    </a:cubicBezTo>
                    <a:cubicBezTo>
                      <a:pt x="1315" y="0"/>
                      <a:pt x="1308"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5"/>
              <p:cNvSpPr/>
              <p:nvPr/>
            </p:nvSpPr>
            <p:spPr>
              <a:xfrm>
                <a:off x="3951375" y="3116800"/>
                <a:ext cx="20850" cy="18525"/>
              </a:xfrm>
              <a:custGeom>
                <a:avLst/>
                <a:gdLst/>
                <a:ahLst/>
                <a:cxnLst/>
                <a:rect l="l" t="t" r="r" b="b"/>
                <a:pathLst>
                  <a:path w="834" h="741" extrusionOk="0">
                    <a:moveTo>
                      <a:pt x="412" y="1"/>
                    </a:moveTo>
                    <a:cubicBezTo>
                      <a:pt x="299" y="1"/>
                      <a:pt x="189" y="49"/>
                      <a:pt x="120" y="147"/>
                    </a:cubicBezTo>
                    <a:cubicBezTo>
                      <a:pt x="0" y="313"/>
                      <a:pt x="36" y="551"/>
                      <a:pt x="191" y="671"/>
                    </a:cubicBezTo>
                    <a:cubicBezTo>
                      <a:pt x="257" y="718"/>
                      <a:pt x="334" y="741"/>
                      <a:pt x="411" y="741"/>
                    </a:cubicBezTo>
                    <a:cubicBezTo>
                      <a:pt x="528" y="741"/>
                      <a:pt x="643" y="688"/>
                      <a:pt x="715" y="587"/>
                    </a:cubicBezTo>
                    <a:cubicBezTo>
                      <a:pt x="834" y="432"/>
                      <a:pt x="810" y="194"/>
                      <a:pt x="643" y="75"/>
                    </a:cubicBezTo>
                    <a:cubicBezTo>
                      <a:pt x="574" y="26"/>
                      <a:pt x="492" y="1"/>
                      <a:pt x="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5"/>
              <p:cNvSpPr/>
              <p:nvPr/>
            </p:nvSpPr>
            <p:spPr>
              <a:xfrm>
                <a:off x="3940075" y="2989750"/>
                <a:ext cx="62225" cy="55575"/>
              </a:xfrm>
              <a:custGeom>
                <a:avLst/>
                <a:gdLst/>
                <a:ahLst/>
                <a:cxnLst/>
                <a:rect l="l" t="t" r="r" b="b"/>
                <a:pathLst>
                  <a:path w="2489" h="2223" extrusionOk="0">
                    <a:moveTo>
                      <a:pt x="1302" y="0"/>
                    </a:moveTo>
                    <a:cubicBezTo>
                      <a:pt x="981" y="0"/>
                      <a:pt x="869" y="514"/>
                      <a:pt x="869" y="514"/>
                    </a:cubicBezTo>
                    <a:cubicBezTo>
                      <a:pt x="809" y="430"/>
                      <a:pt x="667" y="355"/>
                      <a:pt x="521" y="355"/>
                    </a:cubicBezTo>
                    <a:cubicBezTo>
                      <a:pt x="378" y="355"/>
                      <a:pt x="231" y="427"/>
                      <a:pt x="155" y="633"/>
                    </a:cubicBezTo>
                    <a:cubicBezTo>
                      <a:pt x="0" y="1026"/>
                      <a:pt x="595" y="1228"/>
                      <a:pt x="595" y="1228"/>
                    </a:cubicBezTo>
                    <a:cubicBezTo>
                      <a:pt x="202" y="1442"/>
                      <a:pt x="60" y="1716"/>
                      <a:pt x="357" y="1943"/>
                    </a:cubicBezTo>
                    <a:cubicBezTo>
                      <a:pt x="430" y="1996"/>
                      <a:pt x="497" y="2016"/>
                      <a:pt x="556" y="2016"/>
                    </a:cubicBezTo>
                    <a:cubicBezTo>
                      <a:pt x="775" y="2016"/>
                      <a:pt x="893" y="1728"/>
                      <a:pt x="893" y="1728"/>
                    </a:cubicBezTo>
                    <a:cubicBezTo>
                      <a:pt x="893" y="1728"/>
                      <a:pt x="1009" y="2223"/>
                      <a:pt x="1339" y="2223"/>
                    </a:cubicBezTo>
                    <a:cubicBezTo>
                      <a:pt x="1374" y="2223"/>
                      <a:pt x="1412" y="2217"/>
                      <a:pt x="1453" y="2204"/>
                    </a:cubicBezTo>
                    <a:cubicBezTo>
                      <a:pt x="1953" y="2062"/>
                      <a:pt x="1774" y="1585"/>
                      <a:pt x="1774" y="1585"/>
                    </a:cubicBezTo>
                    <a:cubicBezTo>
                      <a:pt x="2155" y="1490"/>
                      <a:pt x="2488" y="1157"/>
                      <a:pt x="2286" y="895"/>
                    </a:cubicBezTo>
                    <a:cubicBezTo>
                      <a:pt x="2131" y="714"/>
                      <a:pt x="1882" y="689"/>
                      <a:pt x="1757" y="689"/>
                    </a:cubicBezTo>
                    <a:cubicBezTo>
                      <a:pt x="1709" y="689"/>
                      <a:pt x="1679" y="692"/>
                      <a:pt x="1679" y="692"/>
                    </a:cubicBezTo>
                    <a:cubicBezTo>
                      <a:pt x="1679" y="692"/>
                      <a:pt x="1869" y="49"/>
                      <a:pt x="1334" y="2"/>
                    </a:cubicBezTo>
                    <a:cubicBezTo>
                      <a:pt x="1323" y="1"/>
                      <a:pt x="1312" y="0"/>
                      <a:pt x="1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5"/>
              <p:cNvSpPr/>
              <p:nvPr/>
            </p:nvSpPr>
            <p:spPr>
              <a:xfrm>
                <a:off x="3959700" y="3008850"/>
                <a:ext cx="20875" cy="18525"/>
              </a:xfrm>
              <a:custGeom>
                <a:avLst/>
                <a:gdLst/>
                <a:ahLst/>
                <a:cxnLst/>
                <a:rect l="l" t="t" r="r" b="b"/>
                <a:pathLst>
                  <a:path w="835" h="741" extrusionOk="0">
                    <a:moveTo>
                      <a:pt x="417" y="0"/>
                    </a:moveTo>
                    <a:cubicBezTo>
                      <a:pt x="304" y="0"/>
                      <a:pt x="191" y="50"/>
                      <a:pt x="120" y="143"/>
                    </a:cubicBezTo>
                    <a:cubicBezTo>
                      <a:pt x="1" y="309"/>
                      <a:pt x="25" y="548"/>
                      <a:pt x="191" y="667"/>
                    </a:cubicBezTo>
                    <a:cubicBezTo>
                      <a:pt x="261" y="716"/>
                      <a:pt x="343" y="741"/>
                      <a:pt x="423" y="741"/>
                    </a:cubicBezTo>
                    <a:cubicBezTo>
                      <a:pt x="536" y="741"/>
                      <a:pt x="646" y="692"/>
                      <a:pt x="715" y="595"/>
                    </a:cubicBezTo>
                    <a:cubicBezTo>
                      <a:pt x="834" y="428"/>
                      <a:pt x="799" y="202"/>
                      <a:pt x="632" y="71"/>
                    </a:cubicBezTo>
                    <a:cubicBezTo>
                      <a:pt x="569" y="23"/>
                      <a:pt x="493" y="0"/>
                      <a:pt x="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5"/>
              <p:cNvSpPr/>
              <p:nvPr/>
            </p:nvSpPr>
            <p:spPr>
              <a:xfrm>
                <a:off x="3671275" y="2823075"/>
                <a:ext cx="62250" cy="55575"/>
              </a:xfrm>
              <a:custGeom>
                <a:avLst/>
                <a:gdLst/>
                <a:ahLst/>
                <a:cxnLst/>
                <a:rect l="l" t="t" r="r" b="b"/>
                <a:pathLst>
                  <a:path w="2490" h="2223" extrusionOk="0">
                    <a:moveTo>
                      <a:pt x="1300" y="1"/>
                    </a:moveTo>
                    <a:cubicBezTo>
                      <a:pt x="972" y="1"/>
                      <a:pt x="858" y="513"/>
                      <a:pt x="858" y="513"/>
                    </a:cubicBezTo>
                    <a:cubicBezTo>
                      <a:pt x="798" y="429"/>
                      <a:pt x="656" y="354"/>
                      <a:pt x="510" y="354"/>
                    </a:cubicBezTo>
                    <a:cubicBezTo>
                      <a:pt x="367" y="354"/>
                      <a:pt x="220" y="426"/>
                      <a:pt x="144" y="632"/>
                    </a:cubicBezTo>
                    <a:cubicBezTo>
                      <a:pt x="1" y="1025"/>
                      <a:pt x="596" y="1228"/>
                      <a:pt x="596" y="1228"/>
                    </a:cubicBezTo>
                    <a:cubicBezTo>
                      <a:pt x="191" y="1442"/>
                      <a:pt x="60" y="1716"/>
                      <a:pt x="358" y="1942"/>
                    </a:cubicBezTo>
                    <a:cubicBezTo>
                      <a:pt x="431" y="1995"/>
                      <a:pt x="497" y="2016"/>
                      <a:pt x="556" y="2016"/>
                    </a:cubicBezTo>
                    <a:cubicBezTo>
                      <a:pt x="775" y="2016"/>
                      <a:pt x="894" y="1728"/>
                      <a:pt x="894" y="1728"/>
                    </a:cubicBezTo>
                    <a:cubicBezTo>
                      <a:pt x="894" y="1728"/>
                      <a:pt x="1000" y="2222"/>
                      <a:pt x="1328" y="2222"/>
                    </a:cubicBezTo>
                    <a:cubicBezTo>
                      <a:pt x="1363" y="2222"/>
                      <a:pt x="1401" y="2217"/>
                      <a:pt x="1441" y="2204"/>
                    </a:cubicBezTo>
                    <a:cubicBezTo>
                      <a:pt x="1953" y="2061"/>
                      <a:pt x="1775" y="1585"/>
                      <a:pt x="1775" y="1585"/>
                    </a:cubicBezTo>
                    <a:cubicBezTo>
                      <a:pt x="2144" y="1490"/>
                      <a:pt x="2489" y="1168"/>
                      <a:pt x="2275" y="894"/>
                    </a:cubicBezTo>
                    <a:cubicBezTo>
                      <a:pt x="2128" y="713"/>
                      <a:pt x="1876" y="688"/>
                      <a:pt x="1747" y="688"/>
                    </a:cubicBezTo>
                    <a:cubicBezTo>
                      <a:pt x="1698" y="688"/>
                      <a:pt x="1668" y="692"/>
                      <a:pt x="1668" y="692"/>
                    </a:cubicBezTo>
                    <a:cubicBezTo>
                      <a:pt x="1668" y="692"/>
                      <a:pt x="1858" y="49"/>
                      <a:pt x="1322" y="1"/>
                    </a:cubicBezTo>
                    <a:cubicBezTo>
                      <a:pt x="1315" y="1"/>
                      <a:pt x="1307" y="1"/>
                      <a:pt x="1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5"/>
              <p:cNvSpPr/>
              <p:nvPr/>
            </p:nvSpPr>
            <p:spPr>
              <a:xfrm>
                <a:off x="3690625" y="2842475"/>
                <a:ext cx="20875" cy="18525"/>
              </a:xfrm>
              <a:custGeom>
                <a:avLst/>
                <a:gdLst/>
                <a:ahLst/>
                <a:cxnLst/>
                <a:rect l="l" t="t" r="r" b="b"/>
                <a:pathLst>
                  <a:path w="835" h="741" extrusionOk="0">
                    <a:moveTo>
                      <a:pt x="423" y="1"/>
                    </a:moveTo>
                    <a:cubicBezTo>
                      <a:pt x="307" y="1"/>
                      <a:pt x="191" y="53"/>
                      <a:pt x="120" y="154"/>
                    </a:cubicBezTo>
                    <a:cubicBezTo>
                      <a:pt x="1" y="309"/>
                      <a:pt x="24" y="547"/>
                      <a:pt x="191" y="666"/>
                    </a:cubicBezTo>
                    <a:cubicBezTo>
                      <a:pt x="261" y="716"/>
                      <a:pt x="342" y="740"/>
                      <a:pt x="423" y="740"/>
                    </a:cubicBezTo>
                    <a:cubicBezTo>
                      <a:pt x="536" y="740"/>
                      <a:pt x="646" y="692"/>
                      <a:pt x="715" y="595"/>
                    </a:cubicBezTo>
                    <a:cubicBezTo>
                      <a:pt x="834" y="428"/>
                      <a:pt x="798" y="190"/>
                      <a:pt x="644" y="71"/>
                    </a:cubicBezTo>
                    <a:cubicBezTo>
                      <a:pt x="577" y="23"/>
                      <a:pt x="500" y="1"/>
                      <a:pt x="4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5"/>
              <p:cNvSpPr/>
              <p:nvPr/>
            </p:nvSpPr>
            <p:spPr>
              <a:xfrm>
                <a:off x="3865350" y="2960000"/>
                <a:ext cx="51525" cy="46250"/>
              </a:xfrm>
              <a:custGeom>
                <a:avLst/>
                <a:gdLst/>
                <a:ahLst/>
                <a:cxnLst/>
                <a:rect l="l" t="t" r="r" b="b"/>
                <a:pathLst>
                  <a:path w="2061" h="1850" extrusionOk="0">
                    <a:moveTo>
                      <a:pt x="1096" y="1"/>
                    </a:moveTo>
                    <a:cubicBezTo>
                      <a:pt x="808" y="1"/>
                      <a:pt x="715" y="430"/>
                      <a:pt x="715" y="430"/>
                    </a:cubicBezTo>
                    <a:cubicBezTo>
                      <a:pt x="672" y="363"/>
                      <a:pt x="554" y="302"/>
                      <a:pt x="430" y="302"/>
                    </a:cubicBezTo>
                    <a:cubicBezTo>
                      <a:pt x="312" y="302"/>
                      <a:pt x="189" y="357"/>
                      <a:pt x="120" y="513"/>
                    </a:cubicBezTo>
                    <a:cubicBezTo>
                      <a:pt x="1" y="847"/>
                      <a:pt x="501" y="1013"/>
                      <a:pt x="501" y="1013"/>
                    </a:cubicBezTo>
                    <a:cubicBezTo>
                      <a:pt x="167" y="1192"/>
                      <a:pt x="48" y="1418"/>
                      <a:pt x="298" y="1609"/>
                    </a:cubicBezTo>
                    <a:cubicBezTo>
                      <a:pt x="358" y="1651"/>
                      <a:pt x="413" y="1668"/>
                      <a:pt x="462" y="1668"/>
                    </a:cubicBezTo>
                    <a:cubicBezTo>
                      <a:pt x="647" y="1668"/>
                      <a:pt x="751" y="1430"/>
                      <a:pt x="751" y="1430"/>
                    </a:cubicBezTo>
                    <a:cubicBezTo>
                      <a:pt x="751" y="1430"/>
                      <a:pt x="848" y="1850"/>
                      <a:pt x="1123" y="1850"/>
                    </a:cubicBezTo>
                    <a:cubicBezTo>
                      <a:pt x="1152" y="1850"/>
                      <a:pt x="1182" y="1845"/>
                      <a:pt x="1215" y="1835"/>
                    </a:cubicBezTo>
                    <a:cubicBezTo>
                      <a:pt x="1632" y="1704"/>
                      <a:pt x="1477" y="1311"/>
                      <a:pt x="1477" y="1311"/>
                    </a:cubicBezTo>
                    <a:cubicBezTo>
                      <a:pt x="1787" y="1239"/>
                      <a:pt x="2060" y="966"/>
                      <a:pt x="1894" y="751"/>
                    </a:cubicBezTo>
                    <a:cubicBezTo>
                      <a:pt x="1767" y="579"/>
                      <a:pt x="1544" y="559"/>
                      <a:pt x="1444" y="559"/>
                    </a:cubicBezTo>
                    <a:cubicBezTo>
                      <a:pt x="1413" y="559"/>
                      <a:pt x="1394" y="561"/>
                      <a:pt x="1394" y="561"/>
                    </a:cubicBezTo>
                    <a:cubicBezTo>
                      <a:pt x="1394" y="561"/>
                      <a:pt x="1548" y="49"/>
                      <a:pt x="1108" y="1"/>
                    </a:cubicBezTo>
                    <a:cubicBezTo>
                      <a:pt x="1104" y="1"/>
                      <a:pt x="1100"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5"/>
              <p:cNvSpPr/>
              <p:nvPr/>
            </p:nvSpPr>
            <p:spPr>
              <a:xfrm>
                <a:off x="3881425" y="2976300"/>
                <a:ext cx="17575" cy="15475"/>
              </a:xfrm>
              <a:custGeom>
                <a:avLst/>
                <a:gdLst/>
                <a:ahLst/>
                <a:cxnLst/>
                <a:rect l="l" t="t" r="r" b="b"/>
                <a:pathLst>
                  <a:path w="703" h="619" extrusionOk="0">
                    <a:moveTo>
                      <a:pt x="359" y="1"/>
                    </a:moveTo>
                    <a:cubicBezTo>
                      <a:pt x="266" y="1"/>
                      <a:pt x="172" y="45"/>
                      <a:pt x="108" y="123"/>
                    </a:cubicBezTo>
                    <a:cubicBezTo>
                      <a:pt x="1" y="254"/>
                      <a:pt x="36" y="456"/>
                      <a:pt x="167" y="552"/>
                    </a:cubicBezTo>
                    <a:cubicBezTo>
                      <a:pt x="222" y="596"/>
                      <a:pt x="287" y="618"/>
                      <a:pt x="352" y="618"/>
                    </a:cubicBezTo>
                    <a:cubicBezTo>
                      <a:pt x="443" y="618"/>
                      <a:pt x="533" y="575"/>
                      <a:pt x="596" y="492"/>
                    </a:cubicBezTo>
                    <a:cubicBezTo>
                      <a:pt x="703" y="361"/>
                      <a:pt x="667" y="171"/>
                      <a:pt x="536" y="64"/>
                    </a:cubicBezTo>
                    <a:cubicBezTo>
                      <a:pt x="484" y="21"/>
                      <a:pt x="421" y="1"/>
                      <a:pt x="3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5"/>
              <p:cNvSpPr/>
              <p:nvPr/>
            </p:nvSpPr>
            <p:spPr>
              <a:xfrm>
                <a:off x="3697175" y="2931125"/>
                <a:ext cx="51525" cy="45950"/>
              </a:xfrm>
              <a:custGeom>
                <a:avLst/>
                <a:gdLst/>
                <a:ahLst/>
                <a:cxnLst/>
                <a:rect l="l" t="t" r="r" b="b"/>
                <a:pathLst>
                  <a:path w="2061" h="1838" extrusionOk="0">
                    <a:moveTo>
                      <a:pt x="1085" y="0"/>
                    </a:moveTo>
                    <a:cubicBezTo>
                      <a:pt x="805" y="0"/>
                      <a:pt x="715" y="430"/>
                      <a:pt x="715" y="430"/>
                    </a:cubicBezTo>
                    <a:cubicBezTo>
                      <a:pt x="665" y="362"/>
                      <a:pt x="539" y="300"/>
                      <a:pt x="412" y="300"/>
                    </a:cubicBezTo>
                    <a:cubicBezTo>
                      <a:pt x="294" y="300"/>
                      <a:pt x="177" y="353"/>
                      <a:pt x="120" y="501"/>
                    </a:cubicBezTo>
                    <a:cubicBezTo>
                      <a:pt x="1" y="847"/>
                      <a:pt x="501" y="1013"/>
                      <a:pt x="501" y="1013"/>
                    </a:cubicBezTo>
                    <a:cubicBezTo>
                      <a:pt x="167" y="1192"/>
                      <a:pt x="48" y="1406"/>
                      <a:pt x="298" y="1609"/>
                    </a:cubicBezTo>
                    <a:cubicBezTo>
                      <a:pt x="357" y="1650"/>
                      <a:pt x="410" y="1667"/>
                      <a:pt x="458" y="1667"/>
                    </a:cubicBezTo>
                    <a:cubicBezTo>
                      <a:pt x="645" y="1667"/>
                      <a:pt x="751" y="1418"/>
                      <a:pt x="751" y="1418"/>
                    </a:cubicBezTo>
                    <a:cubicBezTo>
                      <a:pt x="751" y="1418"/>
                      <a:pt x="848" y="1838"/>
                      <a:pt x="1123" y="1838"/>
                    </a:cubicBezTo>
                    <a:cubicBezTo>
                      <a:pt x="1152" y="1838"/>
                      <a:pt x="1182" y="1833"/>
                      <a:pt x="1215" y="1823"/>
                    </a:cubicBezTo>
                    <a:cubicBezTo>
                      <a:pt x="1632" y="1692"/>
                      <a:pt x="1477" y="1311"/>
                      <a:pt x="1477" y="1311"/>
                    </a:cubicBezTo>
                    <a:cubicBezTo>
                      <a:pt x="1786" y="1228"/>
                      <a:pt x="2060" y="966"/>
                      <a:pt x="1894" y="739"/>
                    </a:cubicBezTo>
                    <a:cubicBezTo>
                      <a:pt x="1776" y="580"/>
                      <a:pt x="1576" y="557"/>
                      <a:pt x="1468" y="557"/>
                    </a:cubicBezTo>
                    <a:cubicBezTo>
                      <a:pt x="1423" y="557"/>
                      <a:pt x="1394" y="561"/>
                      <a:pt x="1394" y="561"/>
                    </a:cubicBezTo>
                    <a:cubicBezTo>
                      <a:pt x="1394" y="561"/>
                      <a:pt x="1548" y="37"/>
                      <a:pt x="1108" y="1"/>
                    </a:cubicBezTo>
                    <a:cubicBezTo>
                      <a:pt x="1100" y="1"/>
                      <a:pt x="1093" y="0"/>
                      <a:pt x="10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5"/>
              <p:cNvSpPr/>
              <p:nvPr/>
            </p:nvSpPr>
            <p:spPr>
              <a:xfrm>
                <a:off x="3713250" y="2947350"/>
                <a:ext cx="17575" cy="15450"/>
              </a:xfrm>
              <a:custGeom>
                <a:avLst/>
                <a:gdLst/>
                <a:ahLst/>
                <a:cxnLst/>
                <a:rect l="l" t="t" r="r" b="b"/>
                <a:pathLst>
                  <a:path w="703" h="618" extrusionOk="0">
                    <a:moveTo>
                      <a:pt x="352" y="0"/>
                    </a:moveTo>
                    <a:cubicBezTo>
                      <a:pt x="261" y="0"/>
                      <a:pt x="170" y="43"/>
                      <a:pt x="108" y="126"/>
                    </a:cubicBezTo>
                    <a:cubicBezTo>
                      <a:pt x="0" y="257"/>
                      <a:pt x="36" y="448"/>
                      <a:pt x="167" y="555"/>
                    </a:cubicBezTo>
                    <a:cubicBezTo>
                      <a:pt x="220" y="598"/>
                      <a:pt x="282" y="618"/>
                      <a:pt x="345" y="618"/>
                    </a:cubicBezTo>
                    <a:cubicBezTo>
                      <a:pt x="438" y="618"/>
                      <a:pt x="532" y="574"/>
                      <a:pt x="596" y="495"/>
                    </a:cubicBezTo>
                    <a:cubicBezTo>
                      <a:pt x="703" y="364"/>
                      <a:pt x="667" y="162"/>
                      <a:pt x="536" y="67"/>
                    </a:cubicBezTo>
                    <a:cubicBezTo>
                      <a:pt x="482" y="22"/>
                      <a:pt x="417" y="0"/>
                      <a:pt x="3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5"/>
              <p:cNvSpPr/>
              <p:nvPr/>
            </p:nvSpPr>
            <p:spPr>
              <a:xfrm>
                <a:off x="3775150" y="2897800"/>
                <a:ext cx="46475" cy="42025"/>
              </a:xfrm>
              <a:custGeom>
                <a:avLst/>
                <a:gdLst/>
                <a:ahLst/>
                <a:cxnLst/>
                <a:rect l="l" t="t" r="r" b="b"/>
                <a:pathLst>
                  <a:path w="1859" h="1681" extrusionOk="0">
                    <a:moveTo>
                      <a:pt x="978" y="1"/>
                    </a:moveTo>
                    <a:cubicBezTo>
                      <a:pt x="737" y="1"/>
                      <a:pt x="656" y="394"/>
                      <a:pt x="656" y="394"/>
                    </a:cubicBezTo>
                    <a:cubicBezTo>
                      <a:pt x="609" y="335"/>
                      <a:pt x="501" y="282"/>
                      <a:pt x="390" y="282"/>
                    </a:cubicBezTo>
                    <a:cubicBezTo>
                      <a:pt x="275" y="282"/>
                      <a:pt x="157" y="338"/>
                      <a:pt x="96" y="501"/>
                    </a:cubicBezTo>
                    <a:cubicBezTo>
                      <a:pt x="1" y="799"/>
                      <a:pt x="442" y="941"/>
                      <a:pt x="442" y="941"/>
                    </a:cubicBezTo>
                    <a:cubicBezTo>
                      <a:pt x="144" y="1108"/>
                      <a:pt x="37" y="1310"/>
                      <a:pt x="263" y="1477"/>
                    </a:cubicBezTo>
                    <a:cubicBezTo>
                      <a:pt x="316" y="1517"/>
                      <a:pt x="364" y="1533"/>
                      <a:pt x="408" y="1533"/>
                    </a:cubicBezTo>
                    <a:cubicBezTo>
                      <a:pt x="571" y="1533"/>
                      <a:pt x="668" y="1310"/>
                      <a:pt x="668" y="1310"/>
                    </a:cubicBezTo>
                    <a:cubicBezTo>
                      <a:pt x="668" y="1310"/>
                      <a:pt x="755" y="1681"/>
                      <a:pt x="1001" y="1681"/>
                    </a:cubicBezTo>
                    <a:cubicBezTo>
                      <a:pt x="1027" y="1681"/>
                      <a:pt x="1055" y="1677"/>
                      <a:pt x="1084" y="1668"/>
                    </a:cubicBezTo>
                    <a:cubicBezTo>
                      <a:pt x="1454" y="1549"/>
                      <a:pt x="1323" y="1191"/>
                      <a:pt x="1323" y="1191"/>
                    </a:cubicBezTo>
                    <a:cubicBezTo>
                      <a:pt x="1608" y="1120"/>
                      <a:pt x="1858" y="870"/>
                      <a:pt x="1704" y="668"/>
                    </a:cubicBezTo>
                    <a:cubicBezTo>
                      <a:pt x="1606" y="530"/>
                      <a:pt x="1432" y="508"/>
                      <a:pt x="1331" y="508"/>
                    </a:cubicBezTo>
                    <a:cubicBezTo>
                      <a:pt x="1283" y="508"/>
                      <a:pt x="1251" y="513"/>
                      <a:pt x="1251" y="513"/>
                    </a:cubicBezTo>
                    <a:cubicBezTo>
                      <a:pt x="1251" y="513"/>
                      <a:pt x="1394" y="37"/>
                      <a:pt x="989" y="1"/>
                    </a:cubicBezTo>
                    <a:cubicBezTo>
                      <a:pt x="986" y="1"/>
                      <a:pt x="982" y="1"/>
                      <a:pt x="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5"/>
              <p:cNvSpPr/>
              <p:nvPr/>
            </p:nvSpPr>
            <p:spPr>
              <a:xfrm>
                <a:off x="3789450" y="2912950"/>
                <a:ext cx="16100" cy="13800"/>
              </a:xfrm>
              <a:custGeom>
                <a:avLst/>
                <a:gdLst/>
                <a:ahLst/>
                <a:cxnLst/>
                <a:rect l="l" t="t" r="r" b="b"/>
                <a:pathLst>
                  <a:path w="644" h="552" extrusionOk="0">
                    <a:moveTo>
                      <a:pt x="316" y="0"/>
                    </a:moveTo>
                    <a:cubicBezTo>
                      <a:pt x="231" y="0"/>
                      <a:pt x="146" y="37"/>
                      <a:pt x="96" y="109"/>
                    </a:cubicBezTo>
                    <a:cubicBezTo>
                      <a:pt x="0" y="228"/>
                      <a:pt x="36" y="407"/>
                      <a:pt x="155" y="502"/>
                    </a:cubicBezTo>
                    <a:cubicBezTo>
                      <a:pt x="203" y="535"/>
                      <a:pt x="259" y="551"/>
                      <a:pt x="316" y="551"/>
                    </a:cubicBezTo>
                    <a:cubicBezTo>
                      <a:pt x="401" y="551"/>
                      <a:pt x="486" y="514"/>
                      <a:pt x="536" y="443"/>
                    </a:cubicBezTo>
                    <a:cubicBezTo>
                      <a:pt x="643" y="312"/>
                      <a:pt x="620" y="145"/>
                      <a:pt x="477" y="50"/>
                    </a:cubicBezTo>
                    <a:cubicBezTo>
                      <a:pt x="429" y="16"/>
                      <a:pt x="373" y="0"/>
                      <a:pt x="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5"/>
              <p:cNvSpPr/>
              <p:nvPr/>
            </p:nvSpPr>
            <p:spPr>
              <a:xfrm>
                <a:off x="3760875" y="2996325"/>
                <a:ext cx="46450" cy="42275"/>
              </a:xfrm>
              <a:custGeom>
                <a:avLst/>
                <a:gdLst/>
                <a:ahLst/>
                <a:cxnLst/>
                <a:rect l="l" t="t" r="r" b="b"/>
                <a:pathLst>
                  <a:path w="1858" h="1691" extrusionOk="0">
                    <a:moveTo>
                      <a:pt x="990" y="1"/>
                    </a:moveTo>
                    <a:cubicBezTo>
                      <a:pt x="748" y="1"/>
                      <a:pt x="655" y="394"/>
                      <a:pt x="655" y="394"/>
                    </a:cubicBezTo>
                    <a:cubicBezTo>
                      <a:pt x="614" y="334"/>
                      <a:pt x="509" y="278"/>
                      <a:pt x="399" y="278"/>
                    </a:cubicBezTo>
                    <a:cubicBezTo>
                      <a:pt x="289" y="278"/>
                      <a:pt x="173" y="334"/>
                      <a:pt x="108" y="501"/>
                    </a:cubicBezTo>
                    <a:cubicBezTo>
                      <a:pt x="0" y="798"/>
                      <a:pt x="453" y="941"/>
                      <a:pt x="453" y="941"/>
                    </a:cubicBezTo>
                    <a:cubicBezTo>
                      <a:pt x="155" y="1108"/>
                      <a:pt x="48" y="1322"/>
                      <a:pt x="274" y="1477"/>
                    </a:cubicBezTo>
                    <a:cubicBezTo>
                      <a:pt x="330" y="1522"/>
                      <a:pt x="380" y="1539"/>
                      <a:pt x="424" y="1539"/>
                    </a:cubicBezTo>
                    <a:cubicBezTo>
                      <a:pt x="580" y="1539"/>
                      <a:pt x="667" y="1322"/>
                      <a:pt x="667" y="1322"/>
                    </a:cubicBezTo>
                    <a:cubicBezTo>
                      <a:pt x="667" y="1322"/>
                      <a:pt x="757" y="1690"/>
                      <a:pt x="1008" y="1690"/>
                    </a:cubicBezTo>
                    <a:cubicBezTo>
                      <a:pt x="1032" y="1690"/>
                      <a:pt x="1057" y="1687"/>
                      <a:pt x="1084" y="1680"/>
                    </a:cubicBezTo>
                    <a:cubicBezTo>
                      <a:pt x="1465" y="1549"/>
                      <a:pt x="1322" y="1191"/>
                      <a:pt x="1322" y="1191"/>
                    </a:cubicBezTo>
                    <a:cubicBezTo>
                      <a:pt x="1608" y="1120"/>
                      <a:pt x="1858" y="870"/>
                      <a:pt x="1715" y="679"/>
                    </a:cubicBezTo>
                    <a:cubicBezTo>
                      <a:pt x="1608" y="531"/>
                      <a:pt x="1426" y="508"/>
                      <a:pt x="1325" y="508"/>
                    </a:cubicBezTo>
                    <a:cubicBezTo>
                      <a:pt x="1280" y="508"/>
                      <a:pt x="1251" y="513"/>
                      <a:pt x="1251" y="513"/>
                    </a:cubicBezTo>
                    <a:cubicBezTo>
                      <a:pt x="1251" y="513"/>
                      <a:pt x="1405" y="36"/>
                      <a:pt x="1001" y="1"/>
                    </a:cubicBezTo>
                    <a:cubicBezTo>
                      <a:pt x="997" y="1"/>
                      <a:pt x="993" y="1"/>
                      <a:pt x="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5"/>
              <p:cNvSpPr/>
              <p:nvPr/>
            </p:nvSpPr>
            <p:spPr>
              <a:xfrm>
                <a:off x="3775750" y="3011175"/>
                <a:ext cx="15800" cy="13800"/>
              </a:xfrm>
              <a:custGeom>
                <a:avLst/>
                <a:gdLst/>
                <a:ahLst/>
                <a:cxnLst/>
                <a:rect l="l" t="t" r="r" b="b"/>
                <a:pathLst>
                  <a:path w="632" h="552" extrusionOk="0">
                    <a:moveTo>
                      <a:pt x="316" y="0"/>
                    </a:moveTo>
                    <a:cubicBezTo>
                      <a:pt x="231" y="0"/>
                      <a:pt x="146" y="38"/>
                      <a:pt x="96" y="109"/>
                    </a:cubicBezTo>
                    <a:cubicBezTo>
                      <a:pt x="1" y="228"/>
                      <a:pt x="37" y="407"/>
                      <a:pt x="156" y="502"/>
                    </a:cubicBezTo>
                    <a:cubicBezTo>
                      <a:pt x="203" y="535"/>
                      <a:pt x="260" y="551"/>
                      <a:pt x="316" y="551"/>
                    </a:cubicBezTo>
                    <a:cubicBezTo>
                      <a:pt x="402" y="551"/>
                      <a:pt x="486" y="514"/>
                      <a:pt x="537" y="443"/>
                    </a:cubicBezTo>
                    <a:cubicBezTo>
                      <a:pt x="632" y="324"/>
                      <a:pt x="596" y="145"/>
                      <a:pt x="477" y="50"/>
                    </a:cubicBezTo>
                    <a:cubicBezTo>
                      <a:pt x="430" y="17"/>
                      <a:pt x="373" y="0"/>
                      <a:pt x="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5"/>
              <p:cNvSpPr/>
              <p:nvPr/>
            </p:nvSpPr>
            <p:spPr>
              <a:xfrm>
                <a:off x="3852550" y="3038275"/>
                <a:ext cx="46450" cy="41975"/>
              </a:xfrm>
              <a:custGeom>
                <a:avLst/>
                <a:gdLst/>
                <a:ahLst/>
                <a:cxnLst/>
                <a:rect l="l" t="t" r="r" b="b"/>
                <a:pathLst>
                  <a:path w="1858" h="1679" extrusionOk="0">
                    <a:moveTo>
                      <a:pt x="968" y="1"/>
                    </a:moveTo>
                    <a:cubicBezTo>
                      <a:pt x="734" y="1"/>
                      <a:pt x="655" y="383"/>
                      <a:pt x="655" y="383"/>
                    </a:cubicBezTo>
                    <a:cubicBezTo>
                      <a:pt x="608" y="318"/>
                      <a:pt x="501" y="262"/>
                      <a:pt x="389" y="262"/>
                    </a:cubicBezTo>
                    <a:cubicBezTo>
                      <a:pt x="274" y="262"/>
                      <a:pt x="156" y="321"/>
                      <a:pt x="96" y="490"/>
                    </a:cubicBezTo>
                    <a:cubicBezTo>
                      <a:pt x="1" y="787"/>
                      <a:pt x="441" y="930"/>
                      <a:pt x="441" y="930"/>
                    </a:cubicBezTo>
                    <a:cubicBezTo>
                      <a:pt x="143" y="1097"/>
                      <a:pt x="36" y="1311"/>
                      <a:pt x="263" y="1466"/>
                    </a:cubicBezTo>
                    <a:cubicBezTo>
                      <a:pt x="318" y="1511"/>
                      <a:pt x="368" y="1528"/>
                      <a:pt x="414" y="1528"/>
                    </a:cubicBezTo>
                    <a:cubicBezTo>
                      <a:pt x="573" y="1528"/>
                      <a:pt x="667" y="1311"/>
                      <a:pt x="667" y="1311"/>
                    </a:cubicBezTo>
                    <a:cubicBezTo>
                      <a:pt x="667" y="1311"/>
                      <a:pt x="747" y="1679"/>
                      <a:pt x="1006" y="1679"/>
                    </a:cubicBezTo>
                    <a:cubicBezTo>
                      <a:pt x="1030" y="1679"/>
                      <a:pt x="1056" y="1676"/>
                      <a:pt x="1084" y="1668"/>
                    </a:cubicBezTo>
                    <a:cubicBezTo>
                      <a:pt x="1453" y="1549"/>
                      <a:pt x="1322" y="1192"/>
                      <a:pt x="1322" y="1192"/>
                    </a:cubicBezTo>
                    <a:cubicBezTo>
                      <a:pt x="1608" y="1109"/>
                      <a:pt x="1858" y="859"/>
                      <a:pt x="1703" y="668"/>
                    </a:cubicBezTo>
                    <a:cubicBezTo>
                      <a:pt x="1604" y="520"/>
                      <a:pt x="1425" y="497"/>
                      <a:pt x="1325" y="497"/>
                    </a:cubicBezTo>
                    <a:cubicBezTo>
                      <a:pt x="1280" y="497"/>
                      <a:pt x="1251" y="502"/>
                      <a:pt x="1251" y="502"/>
                    </a:cubicBezTo>
                    <a:cubicBezTo>
                      <a:pt x="1251" y="502"/>
                      <a:pt x="1394" y="25"/>
                      <a:pt x="989" y="2"/>
                    </a:cubicBezTo>
                    <a:cubicBezTo>
                      <a:pt x="982" y="1"/>
                      <a:pt x="975" y="1"/>
                      <a:pt x="9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5"/>
              <p:cNvSpPr/>
              <p:nvPr/>
            </p:nvSpPr>
            <p:spPr>
              <a:xfrm>
                <a:off x="3866850" y="3052850"/>
                <a:ext cx="15800" cy="13800"/>
              </a:xfrm>
              <a:custGeom>
                <a:avLst/>
                <a:gdLst/>
                <a:ahLst/>
                <a:cxnLst/>
                <a:rect l="l" t="t" r="r" b="b"/>
                <a:pathLst>
                  <a:path w="632" h="552" extrusionOk="0">
                    <a:moveTo>
                      <a:pt x="316" y="0"/>
                    </a:moveTo>
                    <a:cubicBezTo>
                      <a:pt x="230" y="0"/>
                      <a:pt x="146" y="37"/>
                      <a:pt x="95" y="109"/>
                    </a:cubicBezTo>
                    <a:cubicBezTo>
                      <a:pt x="0" y="228"/>
                      <a:pt x="36" y="407"/>
                      <a:pt x="155" y="502"/>
                    </a:cubicBezTo>
                    <a:cubicBezTo>
                      <a:pt x="202" y="535"/>
                      <a:pt x="259" y="551"/>
                      <a:pt x="315" y="551"/>
                    </a:cubicBezTo>
                    <a:cubicBezTo>
                      <a:pt x="401" y="551"/>
                      <a:pt x="486" y="514"/>
                      <a:pt x="536" y="442"/>
                    </a:cubicBezTo>
                    <a:cubicBezTo>
                      <a:pt x="631" y="323"/>
                      <a:pt x="619" y="145"/>
                      <a:pt x="476" y="50"/>
                    </a:cubicBezTo>
                    <a:cubicBezTo>
                      <a:pt x="429" y="16"/>
                      <a:pt x="372" y="0"/>
                      <a:pt x="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2" name="Google Shape;2142;p45"/>
            <p:cNvSpPr/>
            <p:nvPr/>
          </p:nvSpPr>
          <p:spPr>
            <a:xfrm rot="-2529606">
              <a:off x="871427" y="2684547"/>
              <a:ext cx="978575" cy="1239263"/>
            </a:xfrm>
            <a:custGeom>
              <a:avLst/>
              <a:gdLst/>
              <a:ahLst/>
              <a:cxnLst/>
              <a:rect l="l" t="t" r="r" b="b"/>
              <a:pathLst>
                <a:path w="22444" h="28423" extrusionOk="0">
                  <a:moveTo>
                    <a:pt x="18474" y="1"/>
                  </a:moveTo>
                  <a:cubicBezTo>
                    <a:pt x="15595" y="1"/>
                    <a:pt x="11999" y="1872"/>
                    <a:pt x="8680" y="4519"/>
                  </a:cubicBezTo>
                  <a:cubicBezTo>
                    <a:pt x="4977" y="7483"/>
                    <a:pt x="2906" y="13020"/>
                    <a:pt x="2906" y="13020"/>
                  </a:cubicBezTo>
                  <a:cubicBezTo>
                    <a:pt x="0" y="20437"/>
                    <a:pt x="1905" y="26224"/>
                    <a:pt x="3668" y="27593"/>
                  </a:cubicBezTo>
                  <a:cubicBezTo>
                    <a:pt x="4325" y="28102"/>
                    <a:pt x="5580" y="28422"/>
                    <a:pt x="7111" y="28422"/>
                  </a:cubicBezTo>
                  <a:cubicBezTo>
                    <a:pt x="9658" y="28422"/>
                    <a:pt x="12965" y="27536"/>
                    <a:pt x="15538" y="25164"/>
                  </a:cubicBezTo>
                  <a:cubicBezTo>
                    <a:pt x="17431" y="23414"/>
                    <a:pt x="19384" y="18449"/>
                    <a:pt x="20420" y="14698"/>
                  </a:cubicBezTo>
                  <a:cubicBezTo>
                    <a:pt x="21467" y="10948"/>
                    <a:pt x="22444" y="566"/>
                    <a:pt x="19443" y="78"/>
                  </a:cubicBezTo>
                  <a:cubicBezTo>
                    <a:pt x="19131" y="26"/>
                    <a:pt x="18807" y="1"/>
                    <a:pt x="18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5"/>
            <p:cNvSpPr/>
            <p:nvPr/>
          </p:nvSpPr>
          <p:spPr>
            <a:xfrm rot="7638671" flipH="1">
              <a:off x="2200329" y="3507558"/>
              <a:ext cx="1138186" cy="653989"/>
            </a:xfrm>
            <a:custGeom>
              <a:avLst/>
              <a:gdLst/>
              <a:ahLst/>
              <a:cxnLst/>
              <a:rect l="l" t="t" r="r" b="b"/>
              <a:pathLst>
                <a:path w="31647" h="18184" extrusionOk="0">
                  <a:moveTo>
                    <a:pt x="25600" y="0"/>
                  </a:moveTo>
                  <a:cubicBezTo>
                    <a:pt x="21679" y="0"/>
                    <a:pt x="16491" y="3348"/>
                    <a:pt x="12704" y="5756"/>
                  </a:cubicBezTo>
                  <a:cubicBezTo>
                    <a:pt x="8192" y="8626"/>
                    <a:pt x="274" y="17662"/>
                    <a:pt x="274" y="17662"/>
                  </a:cubicBezTo>
                  <a:cubicBezTo>
                    <a:pt x="0" y="18030"/>
                    <a:pt x="22" y="18184"/>
                    <a:pt x="272" y="18184"/>
                  </a:cubicBezTo>
                  <a:cubicBezTo>
                    <a:pt x="1258" y="18184"/>
                    <a:pt x="5802" y="15774"/>
                    <a:pt x="9632" y="14662"/>
                  </a:cubicBezTo>
                  <a:cubicBezTo>
                    <a:pt x="14419" y="13245"/>
                    <a:pt x="25741" y="8745"/>
                    <a:pt x="27194" y="7042"/>
                  </a:cubicBezTo>
                  <a:cubicBezTo>
                    <a:pt x="28658" y="5328"/>
                    <a:pt x="31647" y="2101"/>
                    <a:pt x="27694" y="398"/>
                  </a:cubicBezTo>
                  <a:cubicBezTo>
                    <a:pt x="27055" y="123"/>
                    <a:pt x="26351" y="0"/>
                    <a:pt x="256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4" name="Google Shape;2144;p45"/>
            <p:cNvGrpSpPr/>
            <p:nvPr/>
          </p:nvGrpSpPr>
          <p:grpSpPr>
            <a:xfrm rot="-1345317" flipH="1">
              <a:off x="671662" y="2232173"/>
              <a:ext cx="945490" cy="1168070"/>
              <a:chOff x="2722350" y="1870775"/>
              <a:chExt cx="657250" cy="811975"/>
            </a:xfrm>
          </p:grpSpPr>
          <p:sp>
            <p:nvSpPr>
              <p:cNvPr id="2145" name="Google Shape;2145;p45"/>
              <p:cNvSpPr/>
              <p:nvPr/>
            </p:nvSpPr>
            <p:spPr>
              <a:xfrm>
                <a:off x="2722350" y="2089675"/>
                <a:ext cx="539050" cy="525750"/>
              </a:xfrm>
              <a:custGeom>
                <a:avLst/>
                <a:gdLst/>
                <a:ahLst/>
                <a:cxnLst/>
                <a:rect l="l" t="t" r="r" b="b"/>
                <a:pathLst>
                  <a:path w="21562" h="21030" extrusionOk="0">
                    <a:moveTo>
                      <a:pt x="4028" y="1"/>
                    </a:moveTo>
                    <a:cubicBezTo>
                      <a:pt x="3887" y="1"/>
                      <a:pt x="3747" y="9"/>
                      <a:pt x="3608" y="24"/>
                    </a:cubicBezTo>
                    <a:cubicBezTo>
                      <a:pt x="1" y="417"/>
                      <a:pt x="1620" y="3751"/>
                      <a:pt x="2382" y="5477"/>
                    </a:cubicBezTo>
                    <a:cubicBezTo>
                      <a:pt x="3144" y="7204"/>
                      <a:pt x="11145" y="13597"/>
                      <a:pt x="14657" y="15895"/>
                    </a:cubicBezTo>
                    <a:cubicBezTo>
                      <a:pt x="17570" y="17807"/>
                      <a:pt x="20779" y="21030"/>
                      <a:pt x="21411" y="21030"/>
                    </a:cubicBezTo>
                    <a:cubicBezTo>
                      <a:pt x="21539" y="21030"/>
                      <a:pt x="21562" y="20898"/>
                      <a:pt x="21456" y="20598"/>
                    </a:cubicBezTo>
                    <a:cubicBezTo>
                      <a:pt x="21456" y="20598"/>
                      <a:pt x="17288" y="11407"/>
                      <a:pt x="14348" y="8001"/>
                    </a:cubicBezTo>
                    <a:cubicBezTo>
                      <a:pt x="11543" y="4716"/>
                      <a:pt x="7529" y="1"/>
                      <a:pt x="40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5"/>
              <p:cNvSpPr/>
              <p:nvPr/>
            </p:nvSpPr>
            <p:spPr>
              <a:xfrm>
                <a:off x="2757775" y="2091150"/>
                <a:ext cx="501875" cy="524300"/>
              </a:xfrm>
              <a:custGeom>
                <a:avLst/>
                <a:gdLst/>
                <a:ahLst/>
                <a:cxnLst/>
                <a:rect l="l" t="t" r="r" b="b"/>
                <a:pathLst>
                  <a:path w="20075" h="20972" extrusionOk="0">
                    <a:moveTo>
                      <a:pt x="3227" y="1"/>
                    </a:moveTo>
                    <a:lnTo>
                      <a:pt x="2989" y="2966"/>
                    </a:lnTo>
                    <a:lnTo>
                      <a:pt x="643" y="489"/>
                    </a:lnTo>
                    <a:cubicBezTo>
                      <a:pt x="584" y="537"/>
                      <a:pt x="536" y="584"/>
                      <a:pt x="477" y="632"/>
                    </a:cubicBezTo>
                    <a:lnTo>
                      <a:pt x="2798" y="3073"/>
                    </a:lnTo>
                    <a:lnTo>
                      <a:pt x="0" y="2751"/>
                    </a:lnTo>
                    <a:lnTo>
                      <a:pt x="0" y="2751"/>
                    </a:lnTo>
                    <a:cubicBezTo>
                      <a:pt x="12" y="2835"/>
                      <a:pt x="36" y="2906"/>
                      <a:pt x="48" y="2966"/>
                    </a:cubicBezTo>
                    <a:lnTo>
                      <a:pt x="3025" y="3287"/>
                    </a:lnTo>
                    <a:lnTo>
                      <a:pt x="4275" y="4597"/>
                    </a:lnTo>
                    <a:lnTo>
                      <a:pt x="4275" y="4597"/>
                    </a:lnTo>
                    <a:lnTo>
                      <a:pt x="536" y="4442"/>
                    </a:lnTo>
                    <a:lnTo>
                      <a:pt x="536" y="4442"/>
                    </a:lnTo>
                    <a:cubicBezTo>
                      <a:pt x="572" y="4513"/>
                      <a:pt x="596" y="4585"/>
                      <a:pt x="631" y="4644"/>
                    </a:cubicBezTo>
                    <a:lnTo>
                      <a:pt x="4477" y="4811"/>
                    </a:lnTo>
                    <a:lnTo>
                      <a:pt x="5811" y="6192"/>
                    </a:lnTo>
                    <a:lnTo>
                      <a:pt x="1965" y="6680"/>
                    </a:lnTo>
                    <a:lnTo>
                      <a:pt x="2144" y="6859"/>
                    </a:lnTo>
                    <a:lnTo>
                      <a:pt x="5989" y="6371"/>
                    </a:lnTo>
                    <a:lnTo>
                      <a:pt x="7275" y="7728"/>
                    </a:lnTo>
                    <a:lnTo>
                      <a:pt x="3548" y="8204"/>
                    </a:lnTo>
                    <a:cubicBezTo>
                      <a:pt x="3608" y="8264"/>
                      <a:pt x="3679" y="8323"/>
                      <a:pt x="3751" y="8383"/>
                    </a:cubicBezTo>
                    <a:lnTo>
                      <a:pt x="7454" y="7907"/>
                    </a:lnTo>
                    <a:lnTo>
                      <a:pt x="8371" y="8859"/>
                    </a:lnTo>
                    <a:lnTo>
                      <a:pt x="5239" y="9693"/>
                    </a:lnTo>
                    <a:cubicBezTo>
                      <a:pt x="5299" y="9752"/>
                      <a:pt x="5370" y="9800"/>
                      <a:pt x="5430" y="9859"/>
                    </a:cubicBezTo>
                    <a:lnTo>
                      <a:pt x="8525" y="9038"/>
                    </a:lnTo>
                    <a:lnTo>
                      <a:pt x="9644" y="10193"/>
                    </a:lnTo>
                    <a:lnTo>
                      <a:pt x="6763" y="10943"/>
                    </a:lnTo>
                    <a:cubicBezTo>
                      <a:pt x="6823" y="11002"/>
                      <a:pt x="6894" y="11050"/>
                      <a:pt x="6954" y="11109"/>
                    </a:cubicBezTo>
                    <a:lnTo>
                      <a:pt x="9811" y="10371"/>
                    </a:lnTo>
                    <a:lnTo>
                      <a:pt x="10847" y="11467"/>
                    </a:lnTo>
                    <a:lnTo>
                      <a:pt x="8406" y="12264"/>
                    </a:lnTo>
                    <a:cubicBezTo>
                      <a:pt x="8466" y="12312"/>
                      <a:pt x="8549" y="12371"/>
                      <a:pt x="8609" y="12419"/>
                    </a:cubicBezTo>
                    <a:lnTo>
                      <a:pt x="11002" y="11621"/>
                    </a:lnTo>
                    <a:lnTo>
                      <a:pt x="12038" y="12717"/>
                    </a:lnTo>
                    <a:lnTo>
                      <a:pt x="9930" y="13431"/>
                    </a:lnTo>
                    <a:cubicBezTo>
                      <a:pt x="10002" y="13467"/>
                      <a:pt x="10061" y="13526"/>
                      <a:pt x="10121" y="13574"/>
                    </a:cubicBezTo>
                    <a:lnTo>
                      <a:pt x="12192" y="12872"/>
                    </a:lnTo>
                    <a:lnTo>
                      <a:pt x="13788" y="14538"/>
                    </a:lnTo>
                    <a:lnTo>
                      <a:pt x="12252" y="15122"/>
                    </a:lnTo>
                    <a:cubicBezTo>
                      <a:pt x="12323" y="15169"/>
                      <a:pt x="12383" y="15217"/>
                      <a:pt x="12454" y="15277"/>
                    </a:cubicBezTo>
                    <a:lnTo>
                      <a:pt x="13931" y="14705"/>
                    </a:lnTo>
                    <a:lnTo>
                      <a:pt x="15240" y="16074"/>
                    </a:lnTo>
                    <a:lnTo>
                      <a:pt x="14169" y="16432"/>
                    </a:lnTo>
                    <a:cubicBezTo>
                      <a:pt x="14240" y="16479"/>
                      <a:pt x="14300" y="16539"/>
                      <a:pt x="14371" y="16586"/>
                    </a:cubicBezTo>
                    <a:lnTo>
                      <a:pt x="15407" y="16241"/>
                    </a:lnTo>
                    <a:lnTo>
                      <a:pt x="16514" y="17420"/>
                    </a:lnTo>
                    <a:lnTo>
                      <a:pt x="15848" y="17729"/>
                    </a:lnTo>
                    <a:cubicBezTo>
                      <a:pt x="15907" y="17777"/>
                      <a:pt x="15967" y="17836"/>
                      <a:pt x="16026" y="17872"/>
                    </a:cubicBezTo>
                    <a:lnTo>
                      <a:pt x="16669" y="17575"/>
                    </a:lnTo>
                    <a:lnTo>
                      <a:pt x="17931" y="18908"/>
                    </a:lnTo>
                    <a:lnTo>
                      <a:pt x="17491" y="19099"/>
                    </a:lnTo>
                    <a:cubicBezTo>
                      <a:pt x="17550" y="19146"/>
                      <a:pt x="17610" y="19206"/>
                      <a:pt x="17669" y="19241"/>
                    </a:cubicBezTo>
                    <a:lnTo>
                      <a:pt x="18086" y="19063"/>
                    </a:lnTo>
                    <a:lnTo>
                      <a:pt x="19824" y="20896"/>
                    </a:lnTo>
                    <a:cubicBezTo>
                      <a:pt x="19895" y="20947"/>
                      <a:pt x="19954" y="20971"/>
                      <a:pt x="19999" y="20971"/>
                    </a:cubicBezTo>
                    <a:cubicBezTo>
                      <a:pt x="20037" y="20971"/>
                      <a:pt x="20063" y="20953"/>
                      <a:pt x="20074" y="20920"/>
                    </a:cubicBezTo>
                    <a:lnTo>
                      <a:pt x="18217" y="18968"/>
                    </a:lnTo>
                    <a:lnTo>
                      <a:pt x="18788" y="17956"/>
                    </a:lnTo>
                    <a:cubicBezTo>
                      <a:pt x="18753" y="17884"/>
                      <a:pt x="18705" y="17801"/>
                      <a:pt x="18681" y="17729"/>
                    </a:cubicBezTo>
                    <a:lnTo>
                      <a:pt x="18062" y="18813"/>
                    </a:lnTo>
                    <a:lnTo>
                      <a:pt x="16800" y="17491"/>
                    </a:lnTo>
                    <a:lnTo>
                      <a:pt x="17681" y="15765"/>
                    </a:lnTo>
                    <a:cubicBezTo>
                      <a:pt x="17634" y="15693"/>
                      <a:pt x="17610" y="15622"/>
                      <a:pt x="17562" y="15539"/>
                    </a:cubicBezTo>
                    <a:lnTo>
                      <a:pt x="16657" y="17348"/>
                    </a:lnTo>
                    <a:lnTo>
                      <a:pt x="15538" y="16170"/>
                    </a:lnTo>
                    <a:lnTo>
                      <a:pt x="16610" y="13729"/>
                    </a:lnTo>
                    <a:cubicBezTo>
                      <a:pt x="16562" y="13657"/>
                      <a:pt x="16526" y="13574"/>
                      <a:pt x="16491" y="13503"/>
                    </a:cubicBezTo>
                    <a:lnTo>
                      <a:pt x="15395" y="16015"/>
                    </a:lnTo>
                    <a:lnTo>
                      <a:pt x="14086" y="14634"/>
                    </a:lnTo>
                    <a:lnTo>
                      <a:pt x="15431" y="11657"/>
                    </a:lnTo>
                    <a:lnTo>
                      <a:pt x="15300" y="11431"/>
                    </a:lnTo>
                    <a:lnTo>
                      <a:pt x="13919" y="14467"/>
                    </a:lnTo>
                    <a:lnTo>
                      <a:pt x="12323" y="12800"/>
                    </a:lnTo>
                    <a:lnTo>
                      <a:pt x="13966" y="9335"/>
                    </a:lnTo>
                    <a:cubicBezTo>
                      <a:pt x="13919" y="9276"/>
                      <a:pt x="13871" y="9204"/>
                      <a:pt x="13824" y="9145"/>
                    </a:cubicBezTo>
                    <a:lnTo>
                      <a:pt x="12181" y="12645"/>
                    </a:lnTo>
                    <a:lnTo>
                      <a:pt x="11133" y="11538"/>
                    </a:lnTo>
                    <a:lnTo>
                      <a:pt x="12728" y="7740"/>
                    </a:lnTo>
                    <a:cubicBezTo>
                      <a:pt x="12681" y="7680"/>
                      <a:pt x="12621" y="7621"/>
                      <a:pt x="12573" y="7561"/>
                    </a:cubicBezTo>
                    <a:lnTo>
                      <a:pt x="10990" y="11348"/>
                    </a:lnTo>
                    <a:lnTo>
                      <a:pt x="9942" y="10264"/>
                    </a:lnTo>
                    <a:lnTo>
                      <a:pt x="11490" y="6287"/>
                    </a:lnTo>
                    <a:cubicBezTo>
                      <a:pt x="11442" y="6228"/>
                      <a:pt x="11383" y="6168"/>
                      <a:pt x="11347" y="6109"/>
                    </a:cubicBezTo>
                    <a:lnTo>
                      <a:pt x="9799" y="10097"/>
                    </a:lnTo>
                    <a:lnTo>
                      <a:pt x="8680" y="8919"/>
                    </a:lnTo>
                    <a:lnTo>
                      <a:pt x="10061" y="4704"/>
                    </a:lnTo>
                    <a:cubicBezTo>
                      <a:pt x="10002" y="4644"/>
                      <a:pt x="9954" y="4585"/>
                      <a:pt x="9895" y="4549"/>
                    </a:cubicBezTo>
                    <a:lnTo>
                      <a:pt x="8513" y="8752"/>
                    </a:lnTo>
                    <a:lnTo>
                      <a:pt x="7609" y="7800"/>
                    </a:lnTo>
                    <a:lnTo>
                      <a:pt x="8882" y="3513"/>
                    </a:lnTo>
                    <a:cubicBezTo>
                      <a:pt x="8823" y="3454"/>
                      <a:pt x="8763" y="3418"/>
                      <a:pt x="8728" y="3358"/>
                    </a:cubicBezTo>
                    <a:lnTo>
                      <a:pt x="7442" y="7621"/>
                    </a:lnTo>
                    <a:lnTo>
                      <a:pt x="6132" y="6252"/>
                    </a:lnTo>
                    <a:lnTo>
                      <a:pt x="7382" y="2168"/>
                    </a:lnTo>
                    <a:lnTo>
                      <a:pt x="7204" y="2025"/>
                    </a:lnTo>
                    <a:lnTo>
                      <a:pt x="5965" y="6097"/>
                    </a:lnTo>
                    <a:lnTo>
                      <a:pt x="4644" y="4692"/>
                    </a:lnTo>
                    <a:lnTo>
                      <a:pt x="5537" y="882"/>
                    </a:lnTo>
                    <a:cubicBezTo>
                      <a:pt x="5477" y="858"/>
                      <a:pt x="5418" y="811"/>
                      <a:pt x="5346" y="775"/>
                    </a:cubicBezTo>
                    <a:lnTo>
                      <a:pt x="4465" y="4525"/>
                    </a:lnTo>
                    <a:lnTo>
                      <a:pt x="3191" y="3180"/>
                    </a:lnTo>
                    <a:lnTo>
                      <a:pt x="3441" y="49"/>
                    </a:lnTo>
                    <a:cubicBezTo>
                      <a:pt x="3370" y="37"/>
                      <a:pt x="3310" y="25"/>
                      <a:pt x="32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5"/>
              <p:cNvSpPr/>
              <p:nvPr/>
            </p:nvSpPr>
            <p:spPr>
              <a:xfrm>
                <a:off x="3007800" y="1870775"/>
                <a:ext cx="371800" cy="811975"/>
              </a:xfrm>
              <a:custGeom>
                <a:avLst/>
                <a:gdLst/>
                <a:ahLst/>
                <a:cxnLst/>
                <a:rect l="l" t="t" r="r" b="b"/>
                <a:pathLst>
                  <a:path w="14872" h="32479" extrusionOk="0">
                    <a:moveTo>
                      <a:pt x="3852" y="0"/>
                    </a:moveTo>
                    <a:cubicBezTo>
                      <a:pt x="3109" y="0"/>
                      <a:pt x="2456" y="221"/>
                      <a:pt x="1953" y="565"/>
                    </a:cubicBezTo>
                    <a:cubicBezTo>
                      <a:pt x="1" y="1887"/>
                      <a:pt x="3620" y="8399"/>
                      <a:pt x="5525" y="12709"/>
                    </a:cubicBezTo>
                    <a:cubicBezTo>
                      <a:pt x="7430" y="17007"/>
                      <a:pt x="10311" y="26413"/>
                      <a:pt x="10573" y="30628"/>
                    </a:cubicBezTo>
                    <a:cubicBezTo>
                      <a:pt x="10651" y="31999"/>
                      <a:pt x="10841" y="32478"/>
                      <a:pt x="11066" y="32478"/>
                    </a:cubicBezTo>
                    <a:cubicBezTo>
                      <a:pt x="11536" y="32478"/>
                      <a:pt x="12160" y="30400"/>
                      <a:pt x="12240" y="29973"/>
                    </a:cubicBezTo>
                    <a:cubicBezTo>
                      <a:pt x="12240" y="29973"/>
                      <a:pt x="14872" y="17948"/>
                      <a:pt x="11133" y="7863"/>
                    </a:cubicBezTo>
                    <a:cubicBezTo>
                      <a:pt x="8888" y="1835"/>
                      <a:pt x="5993" y="0"/>
                      <a:pt x="3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5"/>
              <p:cNvSpPr/>
              <p:nvPr/>
            </p:nvSpPr>
            <p:spPr>
              <a:xfrm>
                <a:off x="3041725" y="1872375"/>
                <a:ext cx="293825" cy="808775"/>
              </a:xfrm>
              <a:custGeom>
                <a:avLst/>
                <a:gdLst/>
                <a:ahLst/>
                <a:cxnLst/>
                <a:rect l="l" t="t" r="r" b="b"/>
                <a:pathLst>
                  <a:path w="11753" h="32351" extrusionOk="0">
                    <a:moveTo>
                      <a:pt x="3466" y="1"/>
                    </a:moveTo>
                    <a:lnTo>
                      <a:pt x="3239" y="2715"/>
                    </a:lnTo>
                    <a:cubicBezTo>
                      <a:pt x="2335" y="1644"/>
                      <a:pt x="1454" y="858"/>
                      <a:pt x="751" y="299"/>
                    </a:cubicBezTo>
                    <a:cubicBezTo>
                      <a:pt x="703" y="334"/>
                      <a:pt x="620" y="382"/>
                      <a:pt x="561" y="418"/>
                    </a:cubicBezTo>
                    <a:cubicBezTo>
                      <a:pt x="1251" y="953"/>
                      <a:pt x="2108" y="1715"/>
                      <a:pt x="3025" y="2787"/>
                    </a:cubicBezTo>
                    <a:lnTo>
                      <a:pt x="1" y="2132"/>
                    </a:lnTo>
                    <a:lnTo>
                      <a:pt x="1" y="2132"/>
                    </a:lnTo>
                    <a:cubicBezTo>
                      <a:pt x="1" y="2204"/>
                      <a:pt x="13" y="2287"/>
                      <a:pt x="13" y="2358"/>
                    </a:cubicBezTo>
                    <a:lnTo>
                      <a:pt x="3228" y="3061"/>
                    </a:lnTo>
                    <a:cubicBezTo>
                      <a:pt x="3740" y="3680"/>
                      <a:pt x="4252" y="4382"/>
                      <a:pt x="4775" y="5204"/>
                    </a:cubicBezTo>
                    <a:lnTo>
                      <a:pt x="775" y="5097"/>
                    </a:lnTo>
                    <a:lnTo>
                      <a:pt x="775" y="5097"/>
                    </a:lnTo>
                    <a:cubicBezTo>
                      <a:pt x="799" y="5168"/>
                      <a:pt x="823" y="5228"/>
                      <a:pt x="846" y="5299"/>
                    </a:cubicBezTo>
                    <a:lnTo>
                      <a:pt x="4906" y="5406"/>
                    </a:lnTo>
                    <a:cubicBezTo>
                      <a:pt x="5430" y="6275"/>
                      <a:pt x="5942" y="7228"/>
                      <a:pt x="6395" y="8311"/>
                    </a:cubicBezTo>
                    <a:lnTo>
                      <a:pt x="2108" y="8264"/>
                    </a:lnTo>
                    <a:lnTo>
                      <a:pt x="2108" y="8264"/>
                    </a:lnTo>
                    <a:cubicBezTo>
                      <a:pt x="2144" y="8335"/>
                      <a:pt x="2168" y="8395"/>
                      <a:pt x="2204" y="8478"/>
                    </a:cubicBezTo>
                    <a:lnTo>
                      <a:pt x="6490" y="8514"/>
                    </a:lnTo>
                    <a:cubicBezTo>
                      <a:pt x="6954" y="9621"/>
                      <a:pt x="7371" y="10836"/>
                      <a:pt x="7704" y="12181"/>
                    </a:cubicBezTo>
                    <a:lnTo>
                      <a:pt x="3799" y="11871"/>
                    </a:lnTo>
                    <a:lnTo>
                      <a:pt x="3799" y="11871"/>
                    </a:lnTo>
                    <a:cubicBezTo>
                      <a:pt x="3823" y="11943"/>
                      <a:pt x="3859" y="12014"/>
                      <a:pt x="3894" y="12074"/>
                    </a:cubicBezTo>
                    <a:lnTo>
                      <a:pt x="7764" y="12383"/>
                    </a:lnTo>
                    <a:cubicBezTo>
                      <a:pt x="7859" y="12717"/>
                      <a:pt x="7931" y="13062"/>
                      <a:pt x="8002" y="13419"/>
                    </a:cubicBezTo>
                    <a:cubicBezTo>
                      <a:pt x="8121" y="13967"/>
                      <a:pt x="8228" y="14503"/>
                      <a:pt x="8335" y="15027"/>
                    </a:cubicBezTo>
                    <a:lnTo>
                      <a:pt x="5002" y="14753"/>
                    </a:lnTo>
                    <a:lnTo>
                      <a:pt x="5002" y="14753"/>
                    </a:lnTo>
                    <a:cubicBezTo>
                      <a:pt x="5025" y="14824"/>
                      <a:pt x="5061" y="14907"/>
                      <a:pt x="5073" y="14967"/>
                    </a:cubicBezTo>
                    <a:lnTo>
                      <a:pt x="8383" y="15229"/>
                    </a:lnTo>
                    <a:cubicBezTo>
                      <a:pt x="8597" y="16289"/>
                      <a:pt x="8800" y="17289"/>
                      <a:pt x="8954" y="18217"/>
                    </a:cubicBezTo>
                    <a:lnTo>
                      <a:pt x="6133" y="18003"/>
                    </a:lnTo>
                    <a:lnTo>
                      <a:pt x="6133" y="18003"/>
                    </a:lnTo>
                    <a:cubicBezTo>
                      <a:pt x="6157" y="18075"/>
                      <a:pt x="6180" y="18146"/>
                      <a:pt x="6204" y="18205"/>
                    </a:cubicBezTo>
                    <a:lnTo>
                      <a:pt x="8990" y="18432"/>
                    </a:lnTo>
                    <a:cubicBezTo>
                      <a:pt x="9193" y="19515"/>
                      <a:pt x="9359" y="20527"/>
                      <a:pt x="9514" y="21468"/>
                    </a:cubicBezTo>
                    <a:lnTo>
                      <a:pt x="7133" y="21194"/>
                    </a:lnTo>
                    <a:lnTo>
                      <a:pt x="7133" y="21194"/>
                    </a:lnTo>
                    <a:cubicBezTo>
                      <a:pt x="7145" y="21277"/>
                      <a:pt x="7169" y="21349"/>
                      <a:pt x="7192" y="21408"/>
                    </a:cubicBezTo>
                    <a:lnTo>
                      <a:pt x="9538" y="21670"/>
                    </a:lnTo>
                    <a:cubicBezTo>
                      <a:pt x="9728" y="22920"/>
                      <a:pt x="9871" y="24040"/>
                      <a:pt x="9955" y="25063"/>
                    </a:cubicBezTo>
                    <a:lnTo>
                      <a:pt x="8109" y="24766"/>
                    </a:lnTo>
                    <a:lnTo>
                      <a:pt x="8109" y="24766"/>
                    </a:lnTo>
                    <a:cubicBezTo>
                      <a:pt x="8121" y="24849"/>
                      <a:pt x="8145" y="24921"/>
                      <a:pt x="8169" y="24992"/>
                    </a:cubicBezTo>
                    <a:lnTo>
                      <a:pt x="9990" y="25278"/>
                    </a:lnTo>
                    <a:cubicBezTo>
                      <a:pt x="10062" y="26254"/>
                      <a:pt x="10109" y="27159"/>
                      <a:pt x="10086" y="27992"/>
                    </a:cubicBezTo>
                    <a:lnTo>
                      <a:pt x="8764" y="27623"/>
                    </a:lnTo>
                    <a:lnTo>
                      <a:pt x="8812" y="27850"/>
                    </a:lnTo>
                    <a:lnTo>
                      <a:pt x="10086" y="28207"/>
                    </a:lnTo>
                    <a:cubicBezTo>
                      <a:pt x="10074" y="28933"/>
                      <a:pt x="10014" y="29624"/>
                      <a:pt x="9943" y="30278"/>
                    </a:cubicBezTo>
                    <a:lnTo>
                      <a:pt x="9133" y="30076"/>
                    </a:lnTo>
                    <a:lnTo>
                      <a:pt x="9133" y="30076"/>
                    </a:lnTo>
                    <a:cubicBezTo>
                      <a:pt x="9133" y="30159"/>
                      <a:pt x="9157" y="30231"/>
                      <a:pt x="9157" y="30302"/>
                    </a:cubicBezTo>
                    <a:lnTo>
                      <a:pt x="9907" y="30481"/>
                    </a:lnTo>
                    <a:cubicBezTo>
                      <a:pt x="9824" y="31112"/>
                      <a:pt x="9705" y="31707"/>
                      <a:pt x="9538" y="32302"/>
                    </a:cubicBezTo>
                    <a:cubicBezTo>
                      <a:pt x="9571" y="32336"/>
                      <a:pt x="9609" y="32351"/>
                      <a:pt x="9650" y="32351"/>
                    </a:cubicBezTo>
                    <a:cubicBezTo>
                      <a:pt x="9682" y="32351"/>
                      <a:pt x="9716" y="32342"/>
                      <a:pt x="9752" y="32326"/>
                    </a:cubicBezTo>
                    <a:cubicBezTo>
                      <a:pt x="9895" y="31731"/>
                      <a:pt x="10026" y="31124"/>
                      <a:pt x="10121" y="30493"/>
                    </a:cubicBezTo>
                    <a:lnTo>
                      <a:pt x="10824" y="30159"/>
                    </a:lnTo>
                    <a:cubicBezTo>
                      <a:pt x="10848" y="30052"/>
                      <a:pt x="10859" y="29969"/>
                      <a:pt x="10883" y="29909"/>
                    </a:cubicBezTo>
                    <a:lnTo>
                      <a:pt x="10883" y="29874"/>
                    </a:lnTo>
                    <a:lnTo>
                      <a:pt x="10193" y="30278"/>
                    </a:lnTo>
                    <a:cubicBezTo>
                      <a:pt x="10264" y="29635"/>
                      <a:pt x="10324" y="28981"/>
                      <a:pt x="10348" y="28266"/>
                    </a:cubicBezTo>
                    <a:lnTo>
                      <a:pt x="11252" y="27778"/>
                    </a:lnTo>
                    <a:cubicBezTo>
                      <a:pt x="11264" y="27683"/>
                      <a:pt x="11276" y="27611"/>
                      <a:pt x="11276" y="27528"/>
                    </a:cubicBezTo>
                    <a:lnTo>
                      <a:pt x="11276" y="27528"/>
                    </a:lnTo>
                    <a:lnTo>
                      <a:pt x="10348" y="28028"/>
                    </a:lnTo>
                    <a:cubicBezTo>
                      <a:pt x="10359" y="27183"/>
                      <a:pt x="10324" y="26278"/>
                      <a:pt x="10240" y="25278"/>
                    </a:cubicBezTo>
                    <a:lnTo>
                      <a:pt x="11621" y="24230"/>
                    </a:lnTo>
                    <a:cubicBezTo>
                      <a:pt x="11621" y="24147"/>
                      <a:pt x="11633" y="24051"/>
                      <a:pt x="11633" y="23968"/>
                    </a:cubicBezTo>
                    <a:lnTo>
                      <a:pt x="11633" y="23968"/>
                    </a:lnTo>
                    <a:lnTo>
                      <a:pt x="10205" y="25040"/>
                    </a:lnTo>
                    <a:cubicBezTo>
                      <a:pt x="10121" y="24016"/>
                      <a:pt x="9990" y="22897"/>
                      <a:pt x="9788" y="21658"/>
                    </a:cubicBezTo>
                    <a:lnTo>
                      <a:pt x="11752" y="19515"/>
                    </a:lnTo>
                    <a:lnTo>
                      <a:pt x="11752" y="19218"/>
                    </a:lnTo>
                    <a:lnTo>
                      <a:pt x="9752" y="21396"/>
                    </a:lnTo>
                    <a:cubicBezTo>
                      <a:pt x="9597" y="20468"/>
                      <a:pt x="9431" y="19468"/>
                      <a:pt x="9228" y="18396"/>
                    </a:cubicBezTo>
                    <a:lnTo>
                      <a:pt x="11538" y="15836"/>
                    </a:lnTo>
                    <a:cubicBezTo>
                      <a:pt x="11514" y="15753"/>
                      <a:pt x="11514" y="15658"/>
                      <a:pt x="11502" y="15562"/>
                    </a:cubicBezTo>
                    <a:lnTo>
                      <a:pt x="9169" y="18134"/>
                    </a:lnTo>
                    <a:cubicBezTo>
                      <a:pt x="8990" y="17205"/>
                      <a:pt x="8800" y="16229"/>
                      <a:pt x="8585" y="15181"/>
                    </a:cubicBezTo>
                    <a:lnTo>
                      <a:pt x="11038" y="12502"/>
                    </a:lnTo>
                    <a:cubicBezTo>
                      <a:pt x="11026" y="12419"/>
                      <a:pt x="11014" y="12348"/>
                      <a:pt x="11002" y="12252"/>
                    </a:cubicBezTo>
                    <a:lnTo>
                      <a:pt x="8538" y="14943"/>
                    </a:lnTo>
                    <a:cubicBezTo>
                      <a:pt x="8443" y="14443"/>
                      <a:pt x="8335" y="13931"/>
                      <a:pt x="8216" y="13395"/>
                    </a:cubicBezTo>
                    <a:cubicBezTo>
                      <a:pt x="8145" y="13038"/>
                      <a:pt x="8050" y="12681"/>
                      <a:pt x="7966" y="12324"/>
                    </a:cubicBezTo>
                    <a:lnTo>
                      <a:pt x="9943" y="8323"/>
                    </a:lnTo>
                    <a:lnTo>
                      <a:pt x="9847" y="8061"/>
                    </a:lnTo>
                    <a:lnTo>
                      <a:pt x="7883" y="12014"/>
                    </a:lnTo>
                    <a:cubicBezTo>
                      <a:pt x="7550" y="10705"/>
                      <a:pt x="7121" y="9514"/>
                      <a:pt x="6680" y="8430"/>
                    </a:cubicBezTo>
                    <a:lnTo>
                      <a:pt x="8395" y="4740"/>
                    </a:lnTo>
                    <a:cubicBezTo>
                      <a:pt x="8347" y="4668"/>
                      <a:pt x="8312" y="4585"/>
                      <a:pt x="8276" y="4513"/>
                    </a:cubicBezTo>
                    <a:lnTo>
                      <a:pt x="6573" y="8157"/>
                    </a:lnTo>
                    <a:cubicBezTo>
                      <a:pt x="6109" y="7085"/>
                      <a:pt x="5609" y="6156"/>
                      <a:pt x="5109" y="5299"/>
                    </a:cubicBezTo>
                    <a:lnTo>
                      <a:pt x="6014" y="1489"/>
                    </a:lnTo>
                    <a:cubicBezTo>
                      <a:pt x="5954" y="1430"/>
                      <a:pt x="5895" y="1394"/>
                      <a:pt x="5835" y="1334"/>
                    </a:cubicBezTo>
                    <a:lnTo>
                      <a:pt x="4954" y="5049"/>
                    </a:lnTo>
                    <a:cubicBezTo>
                      <a:pt x="4454" y="4263"/>
                      <a:pt x="3942" y="3561"/>
                      <a:pt x="3430" y="2954"/>
                    </a:cubicBezTo>
                    <a:lnTo>
                      <a:pt x="3680" y="60"/>
                    </a:lnTo>
                    <a:cubicBezTo>
                      <a:pt x="3597" y="48"/>
                      <a:pt x="3537" y="25"/>
                      <a:pt x="3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9" name="Google Shape;2149;p45"/>
            <p:cNvSpPr/>
            <p:nvPr/>
          </p:nvSpPr>
          <p:spPr>
            <a:xfrm rot="579196" flipH="1">
              <a:off x="1567238" y="3478349"/>
              <a:ext cx="635397" cy="549466"/>
            </a:xfrm>
            <a:custGeom>
              <a:avLst/>
              <a:gdLst/>
              <a:ahLst/>
              <a:cxnLst/>
              <a:rect l="l" t="t" r="r" b="b"/>
              <a:pathLst>
                <a:path w="16674" h="14419" extrusionOk="0">
                  <a:moveTo>
                    <a:pt x="1169" y="1"/>
                  </a:moveTo>
                  <a:cubicBezTo>
                    <a:pt x="1" y="1"/>
                    <a:pt x="91" y="1253"/>
                    <a:pt x="1791" y="3846"/>
                  </a:cubicBezTo>
                  <a:cubicBezTo>
                    <a:pt x="4648" y="8204"/>
                    <a:pt x="13459" y="14061"/>
                    <a:pt x="13459" y="14061"/>
                  </a:cubicBezTo>
                  <a:cubicBezTo>
                    <a:pt x="13824" y="14309"/>
                    <a:pt x="14186" y="14419"/>
                    <a:pt x="14517" y="14419"/>
                  </a:cubicBezTo>
                  <a:cubicBezTo>
                    <a:pt x="15828" y="14419"/>
                    <a:pt x="16673" y="12703"/>
                    <a:pt x="15447" y="11002"/>
                  </a:cubicBezTo>
                  <a:cubicBezTo>
                    <a:pt x="13899" y="8882"/>
                    <a:pt x="9768" y="4513"/>
                    <a:pt x="5196" y="1715"/>
                  </a:cubicBezTo>
                  <a:cubicBezTo>
                    <a:pt x="3344" y="581"/>
                    <a:pt x="1965" y="1"/>
                    <a:pt x="1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5"/>
            <p:cNvSpPr/>
            <p:nvPr/>
          </p:nvSpPr>
          <p:spPr>
            <a:xfrm rot="-1714864" flipH="1">
              <a:off x="1830465" y="3189236"/>
              <a:ext cx="1221604" cy="698370"/>
            </a:xfrm>
            <a:custGeom>
              <a:avLst/>
              <a:gdLst/>
              <a:ahLst/>
              <a:cxnLst/>
              <a:rect l="l" t="t" r="r" b="b"/>
              <a:pathLst>
                <a:path w="32058" h="18327" extrusionOk="0">
                  <a:moveTo>
                    <a:pt x="1910" y="0"/>
                  </a:moveTo>
                  <a:cubicBezTo>
                    <a:pt x="509" y="0"/>
                    <a:pt x="0" y="1160"/>
                    <a:pt x="1616" y="4447"/>
                  </a:cubicBezTo>
                  <a:cubicBezTo>
                    <a:pt x="5068" y="11472"/>
                    <a:pt x="13403" y="15413"/>
                    <a:pt x="13403" y="15413"/>
                  </a:cubicBezTo>
                  <a:cubicBezTo>
                    <a:pt x="17159" y="17342"/>
                    <a:pt x="23774" y="18326"/>
                    <a:pt x="27565" y="18326"/>
                  </a:cubicBezTo>
                  <a:cubicBezTo>
                    <a:pt x="30912" y="18326"/>
                    <a:pt x="32058" y="17559"/>
                    <a:pt x="27095" y="15996"/>
                  </a:cubicBezTo>
                  <a:cubicBezTo>
                    <a:pt x="16510" y="12662"/>
                    <a:pt x="12272" y="6042"/>
                    <a:pt x="8343" y="3078"/>
                  </a:cubicBezTo>
                  <a:cubicBezTo>
                    <a:pt x="6252" y="1500"/>
                    <a:pt x="3504" y="0"/>
                    <a:pt x="19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5"/>
            <p:cNvSpPr/>
            <p:nvPr/>
          </p:nvSpPr>
          <p:spPr>
            <a:xfrm rot="-1714864" flipH="1">
              <a:off x="1939605" y="3175216"/>
              <a:ext cx="1041705" cy="628864"/>
            </a:xfrm>
            <a:custGeom>
              <a:avLst/>
              <a:gdLst/>
              <a:ahLst/>
              <a:cxnLst/>
              <a:rect l="l" t="t" r="r" b="b"/>
              <a:pathLst>
                <a:path w="27337" h="16503" extrusionOk="0">
                  <a:moveTo>
                    <a:pt x="214" y="1"/>
                  </a:moveTo>
                  <a:cubicBezTo>
                    <a:pt x="143" y="13"/>
                    <a:pt x="60" y="25"/>
                    <a:pt x="0" y="60"/>
                  </a:cubicBezTo>
                  <a:cubicBezTo>
                    <a:pt x="1369" y="1489"/>
                    <a:pt x="5120" y="4763"/>
                    <a:pt x="10501" y="9204"/>
                  </a:cubicBezTo>
                  <a:cubicBezTo>
                    <a:pt x="15812" y="13598"/>
                    <a:pt x="23241" y="15658"/>
                    <a:pt x="27337" y="16503"/>
                  </a:cubicBezTo>
                  <a:cubicBezTo>
                    <a:pt x="26896" y="16336"/>
                    <a:pt x="26396" y="16158"/>
                    <a:pt x="25789" y="15967"/>
                  </a:cubicBezTo>
                  <a:cubicBezTo>
                    <a:pt x="25706" y="15931"/>
                    <a:pt x="25634" y="15919"/>
                    <a:pt x="25563" y="15884"/>
                  </a:cubicBezTo>
                  <a:cubicBezTo>
                    <a:pt x="21348" y="14860"/>
                    <a:pt x="15204" y="12836"/>
                    <a:pt x="10620" y="9061"/>
                  </a:cubicBezTo>
                  <a:cubicBezTo>
                    <a:pt x="3786" y="3406"/>
                    <a:pt x="1203" y="1013"/>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5"/>
            <p:cNvSpPr/>
            <p:nvPr/>
          </p:nvSpPr>
          <p:spPr>
            <a:xfrm rot="-1714864" flipH="1">
              <a:off x="1892756" y="3204031"/>
              <a:ext cx="1136094" cy="659730"/>
            </a:xfrm>
            <a:custGeom>
              <a:avLst/>
              <a:gdLst/>
              <a:ahLst/>
              <a:cxnLst/>
              <a:rect l="l" t="t" r="r" b="b"/>
              <a:pathLst>
                <a:path w="29814" h="17313" extrusionOk="0">
                  <a:moveTo>
                    <a:pt x="96" y="1"/>
                  </a:moveTo>
                  <a:cubicBezTo>
                    <a:pt x="60" y="84"/>
                    <a:pt x="36" y="191"/>
                    <a:pt x="1" y="299"/>
                  </a:cubicBezTo>
                  <a:cubicBezTo>
                    <a:pt x="2072" y="4406"/>
                    <a:pt x="7323" y="11300"/>
                    <a:pt x="12073" y="13860"/>
                  </a:cubicBezTo>
                  <a:cubicBezTo>
                    <a:pt x="16467" y="16217"/>
                    <a:pt x="26849" y="17110"/>
                    <a:pt x="29635" y="17313"/>
                  </a:cubicBezTo>
                  <a:cubicBezTo>
                    <a:pt x="29719" y="17253"/>
                    <a:pt x="29778" y="17194"/>
                    <a:pt x="29814" y="17110"/>
                  </a:cubicBezTo>
                  <a:cubicBezTo>
                    <a:pt x="27313" y="16943"/>
                    <a:pt x="16610" y="16074"/>
                    <a:pt x="12181" y="13681"/>
                  </a:cubicBezTo>
                  <a:cubicBezTo>
                    <a:pt x="7394" y="11086"/>
                    <a:pt x="2084" y="4049"/>
                    <a:pt x="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5"/>
            <p:cNvSpPr/>
            <p:nvPr/>
          </p:nvSpPr>
          <p:spPr>
            <a:xfrm rot="-1714864" flipH="1">
              <a:off x="1886380" y="3190983"/>
              <a:ext cx="1122947" cy="660187"/>
            </a:xfrm>
            <a:custGeom>
              <a:avLst/>
              <a:gdLst/>
              <a:ahLst/>
              <a:cxnLst/>
              <a:rect l="l" t="t" r="r" b="b"/>
              <a:pathLst>
                <a:path w="29469" h="17325" extrusionOk="0">
                  <a:moveTo>
                    <a:pt x="167" y="1"/>
                  </a:moveTo>
                  <a:cubicBezTo>
                    <a:pt x="107" y="48"/>
                    <a:pt x="48" y="72"/>
                    <a:pt x="0" y="132"/>
                  </a:cubicBezTo>
                  <a:cubicBezTo>
                    <a:pt x="1524" y="1977"/>
                    <a:pt x="10656" y="12800"/>
                    <a:pt x="16526" y="14693"/>
                  </a:cubicBezTo>
                  <a:cubicBezTo>
                    <a:pt x="21122" y="16181"/>
                    <a:pt x="25087" y="16717"/>
                    <a:pt x="27980" y="17122"/>
                  </a:cubicBezTo>
                  <a:cubicBezTo>
                    <a:pt x="28516" y="17193"/>
                    <a:pt x="29016" y="17253"/>
                    <a:pt x="29468" y="17324"/>
                  </a:cubicBezTo>
                  <a:cubicBezTo>
                    <a:pt x="29397" y="17241"/>
                    <a:pt x="29313" y="17169"/>
                    <a:pt x="29194" y="17074"/>
                  </a:cubicBezTo>
                  <a:cubicBezTo>
                    <a:pt x="28813" y="17015"/>
                    <a:pt x="28420" y="16967"/>
                    <a:pt x="28004" y="16907"/>
                  </a:cubicBezTo>
                  <a:cubicBezTo>
                    <a:pt x="25110" y="16526"/>
                    <a:pt x="21169" y="15991"/>
                    <a:pt x="16586" y="14502"/>
                  </a:cubicBezTo>
                  <a:cubicBezTo>
                    <a:pt x="10775" y="12621"/>
                    <a:pt x="1691" y="1846"/>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4" name="Google Shape;2154;p45"/>
            <p:cNvGrpSpPr/>
            <p:nvPr/>
          </p:nvGrpSpPr>
          <p:grpSpPr>
            <a:xfrm>
              <a:off x="2456264" y="3332112"/>
              <a:ext cx="781088" cy="745087"/>
              <a:chOff x="1948450" y="3245750"/>
              <a:chExt cx="542950" cy="517925"/>
            </a:xfrm>
          </p:grpSpPr>
          <p:sp>
            <p:nvSpPr>
              <p:cNvPr id="2155" name="Google Shape;2155;p45"/>
              <p:cNvSpPr/>
              <p:nvPr/>
            </p:nvSpPr>
            <p:spPr>
              <a:xfrm>
                <a:off x="1948450" y="3245750"/>
                <a:ext cx="542950" cy="517925"/>
              </a:xfrm>
              <a:custGeom>
                <a:avLst/>
                <a:gdLst/>
                <a:ahLst/>
                <a:cxnLst/>
                <a:rect l="l" t="t" r="r" b="b"/>
                <a:pathLst>
                  <a:path w="21718" h="20717" extrusionOk="0">
                    <a:moveTo>
                      <a:pt x="15729" y="0"/>
                    </a:moveTo>
                    <a:cubicBezTo>
                      <a:pt x="13069" y="0"/>
                      <a:pt x="11701" y="3259"/>
                      <a:pt x="11490" y="4049"/>
                    </a:cubicBezTo>
                    <a:cubicBezTo>
                      <a:pt x="11442" y="4244"/>
                      <a:pt x="11385" y="4334"/>
                      <a:pt x="11306" y="4334"/>
                    </a:cubicBezTo>
                    <a:cubicBezTo>
                      <a:pt x="11032" y="4334"/>
                      <a:pt x="10495" y="3265"/>
                      <a:pt x="9156" y="1787"/>
                    </a:cubicBezTo>
                    <a:cubicBezTo>
                      <a:pt x="8582" y="1153"/>
                      <a:pt x="7921" y="876"/>
                      <a:pt x="7272" y="876"/>
                    </a:cubicBezTo>
                    <a:cubicBezTo>
                      <a:pt x="5969" y="876"/>
                      <a:pt x="4708" y="1988"/>
                      <a:pt x="4263" y="3561"/>
                    </a:cubicBezTo>
                    <a:cubicBezTo>
                      <a:pt x="3596" y="5907"/>
                      <a:pt x="6108" y="8157"/>
                      <a:pt x="6108" y="8157"/>
                    </a:cubicBezTo>
                    <a:cubicBezTo>
                      <a:pt x="1167" y="8288"/>
                      <a:pt x="0" y="11145"/>
                      <a:pt x="643" y="13253"/>
                    </a:cubicBezTo>
                    <a:cubicBezTo>
                      <a:pt x="1007" y="14416"/>
                      <a:pt x="2635" y="14768"/>
                      <a:pt x="4172" y="14768"/>
                    </a:cubicBezTo>
                    <a:cubicBezTo>
                      <a:pt x="5403" y="14768"/>
                      <a:pt x="6576" y="14542"/>
                      <a:pt x="6989" y="14324"/>
                    </a:cubicBezTo>
                    <a:cubicBezTo>
                      <a:pt x="7207" y="14204"/>
                      <a:pt x="7366" y="14130"/>
                      <a:pt x="7484" y="14130"/>
                    </a:cubicBezTo>
                    <a:cubicBezTo>
                      <a:pt x="7859" y="14130"/>
                      <a:pt x="7830" y="14871"/>
                      <a:pt x="7966" y="17241"/>
                    </a:cubicBezTo>
                    <a:cubicBezTo>
                      <a:pt x="8105" y="19661"/>
                      <a:pt x="9789" y="20717"/>
                      <a:pt x="11348" y="20717"/>
                    </a:cubicBezTo>
                    <a:cubicBezTo>
                      <a:pt x="11791" y="20717"/>
                      <a:pt x="12224" y="20631"/>
                      <a:pt x="12609" y="20468"/>
                    </a:cubicBezTo>
                    <a:cubicBezTo>
                      <a:pt x="14347" y="19718"/>
                      <a:pt x="14347" y="16896"/>
                      <a:pt x="14145" y="15348"/>
                    </a:cubicBezTo>
                    <a:cubicBezTo>
                      <a:pt x="14062" y="14678"/>
                      <a:pt x="14123" y="14421"/>
                      <a:pt x="14404" y="14421"/>
                    </a:cubicBezTo>
                    <a:cubicBezTo>
                      <a:pt x="14773" y="14421"/>
                      <a:pt x="15521" y="14863"/>
                      <a:pt x="16824" y="15396"/>
                    </a:cubicBezTo>
                    <a:cubicBezTo>
                      <a:pt x="17371" y="15624"/>
                      <a:pt x="17926" y="15740"/>
                      <a:pt x="18455" y="15740"/>
                    </a:cubicBezTo>
                    <a:cubicBezTo>
                      <a:pt x="20138" y="15740"/>
                      <a:pt x="21562" y="14565"/>
                      <a:pt x="21634" y="12074"/>
                    </a:cubicBezTo>
                    <a:cubicBezTo>
                      <a:pt x="21717" y="8800"/>
                      <a:pt x="16693" y="8395"/>
                      <a:pt x="16157" y="8312"/>
                    </a:cubicBezTo>
                    <a:cubicBezTo>
                      <a:pt x="15598" y="8216"/>
                      <a:pt x="17050" y="7681"/>
                      <a:pt x="18503" y="5573"/>
                    </a:cubicBezTo>
                    <a:cubicBezTo>
                      <a:pt x="19967" y="3454"/>
                      <a:pt x="19336" y="573"/>
                      <a:pt x="16300" y="49"/>
                    </a:cubicBezTo>
                    <a:cubicBezTo>
                      <a:pt x="16103" y="16"/>
                      <a:pt x="15913" y="0"/>
                      <a:pt x="157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5"/>
              <p:cNvSpPr/>
              <p:nvPr/>
            </p:nvSpPr>
            <p:spPr>
              <a:xfrm>
                <a:off x="2062750" y="3361800"/>
                <a:ext cx="290900" cy="299675"/>
              </a:xfrm>
              <a:custGeom>
                <a:avLst/>
                <a:gdLst/>
                <a:ahLst/>
                <a:cxnLst/>
                <a:rect l="l" t="t" r="r" b="b"/>
                <a:pathLst>
                  <a:path w="11636" h="11987" extrusionOk="0">
                    <a:moveTo>
                      <a:pt x="8764" y="0"/>
                    </a:moveTo>
                    <a:cubicBezTo>
                      <a:pt x="8726" y="0"/>
                      <a:pt x="8690" y="18"/>
                      <a:pt x="8668" y="62"/>
                    </a:cubicBezTo>
                    <a:cubicBezTo>
                      <a:pt x="7978" y="1550"/>
                      <a:pt x="7299" y="3051"/>
                      <a:pt x="6608" y="4539"/>
                    </a:cubicBezTo>
                    <a:cubicBezTo>
                      <a:pt x="6596" y="4587"/>
                      <a:pt x="6584" y="4622"/>
                      <a:pt x="6549" y="4658"/>
                    </a:cubicBezTo>
                    <a:lnTo>
                      <a:pt x="6549" y="967"/>
                    </a:lnTo>
                    <a:cubicBezTo>
                      <a:pt x="6549" y="890"/>
                      <a:pt x="6486" y="851"/>
                      <a:pt x="6424" y="851"/>
                    </a:cubicBezTo>
                    <a:cubicBezTo>
                      <a:pt x="6361" y="851"/>
                      <a:pt x="6299" y="890"/>
                      <a:pt x="6299" y="967"/>
                    </a:cubicBezTo>
                    <a:lnTo>
                      <a:pt x="6299" y="4646"/>
                    </a:lnTo>
                    <a:cubicBezTo>
                      <a:pt x="5822" y="3563"/>
                      <a:pt x="5334" y="2491"/>
                      <a:pt x="4858" y="1408"/>
                    </a:cubicBezTo>
                    <a:cubicBezTo>
                      <a:pt x="4775" y="1229"/>
                      <a:pt x="4691" y="1050"/>
                      <a:pt x="4620" y="848"/>
                    </a:cubicBezTo>
                    <a:cubicBezTo>
                      <a:pt x="4595" y="805"/>
                      <a:pt x="4557" y="787"/>
                      <a:pt x="4520" y="787"/>
                    </a:cubicBezTo>
                    <a:cubicBezTo>
                      <a:pt x="4433" y="787"/>
                      <a:pt x="4344" y="883"/>
                      <a:pt x="4394" y="991"/>
                    </a:cubicBezTo>
                    <a:lnTo>
                      <a:pt x="5953" y="4515"/>
                    </a:lnTo>
                    <a:lnTo>
                      <a:pt x="3144" y="1253"/>
                    </a:lnTo>
                    <a:cubicBezTo>
                      <a:pt x="2977" y="1062"/>
                      <a:pt x="2810" y="884"/>
                      <a:pt x="2667" y="693"/>
                    </a:cubicBezTo>
                    <a:cubicBezTo>
                      <a:pt x="2642" y="665"/>
                      <a:pt x="2613" y="654"/>
                      <a:pt x="2584" y="654"/>
                    </a:cubicBezTo>
                    <a:cubicBezTo>
                      <a:pt x="2488" y="654"/>
                      <a:pt x="2397" y="780"/>
                      <a:pt x="2489" y="872"/>
                    </a:cubicBezTo>
                    <a:cubicBezTo>
                      <a:pt x="3620" y="2181"/>
                      <a:pt x="4739" y="3467"/>
                      <a:pt x="5870" y="4777"/>
                    </a:cubicBezTo>
                    <a:cubicBezTo>
                      <a:pt x="5942" y="4872"/>
                      <a:pt x="6025" y="4979"/>
                      <a:pt x="6108" y="5063"/>
                    </a:cubicBezTo>
                    <a:cubicBezTo>
                      <a:pt x="4941" y="4634"/>
                      <a:pt x="3787" y="4206"/>
                      <a:pt x="2620" y="3789"/>
                    </a:cubicBezTo>
                    <a:cubicBezTo>
                      <a:pt x="2602" y="3783"/>
                      <a:pt x="2586" y="3780"/>
                      <a:pt x="2571" y="3780"/>
                    </a:cubicBezTo>
                    <a:cubicBezTo>
                      <a:pt x="2443" y="3780"/>
                      <a:pt x="2410" y="3986"/>
                      <a:pt x="2548" y="4039"/>
                    </a:cubicBezTo>
                    <a:cubicBezTo>
                      <a:pt x="3667" y="4456"/>
                      <a:pt x="4775" y="4860"/>
                      <a:pt x="5894" y="5277"/>
                    </a:cubicBezTo>
                    <a:cubicBezTo>
                      <a:pt x="4239" y="5408"/>
                      <a:pt x="2608" y="5527"/>
                      <a:pt x="953" y="5658"/>
                    </a:cubicBezTo>
                    <a:cubicBezTo>
                      <a:pt x="691" y="5670"/>
                      <a:pt x="417" y="5706"/>
                      <a:pt x="167" y="5718"/>
                    </a:cubicBezTo>
                    <a:cubicBezTo>
                      <a:pt x="8" y="5729"/>
                      <a:pt x="1" y="5969"/>
                      <a:pt x="146" y="5969"/>
                    </a:cubicBezTo>
                    <a:cubicBezTo>
                      <a:pt x="153" y="5969"/>
                      <a:pt x="160" y="5969"/>
                      <a:pt x="167" y="5968"/>
                    </a:cubicBezTo>
                    <a:cubicBezTo>
                      <a:pt x="1953" y="5837"/>
                      <a:pt x="3751" y="5694"/>
                      <a:pt x="5537" y="5551"/>
                    </a:cubicBezTo>
                    <a:lnTo>
                      <a:pt x="5537" y="5551"/>
                    </a:lnTo>
                    <a:lnTo>
                      <a:pt x="2143" y="6765"/>
                    </a:lnTo>
                    <a:lnTo>
                      <a:pt x="1524" y="6980"/>
                    </a:lnTo>
                    <a:cubicBezTo>
                      <a:pt x="1380" y="7035"/>
                      <a:pt x="1422" y="7245"/>
                      <a:pt x="1563" y="7245"/>
                    </a:cubicBezTo>
                    <a:cubicBezTo>
                      <a:pt x="1573" y="7245"/>
                      <a:pt x="1584" y="7244"/>
                      <a:pt x="1596" y="7242"/>
                    </a:cubicBezTo>
                    <a:cubicBezTo>
                      <a:pt x="3036" y="6730"/>
                      <a:pt x="4465" y="6206"/>
                      <a:pt x="5906" y="5706"/>
                    </a:cubicBezTo>
                    <a:cubicBezTo>
                      <a:pt x="5930" y="5706"/>
                      <a:pt x="5942" y="5694"/>
                      <a:pt x="5953" y="5694"/>
                    </a:cubicBezTo>
                    <a:cubicBezTo>
                      <a:pt x="5108" y="6468"/>
                      <a:pt x="4275" y="7253"/>
                      <a:pt x="3429" y="8027"/>
                    </a:cubicBezTo>
                    <a:cubicBezTo>
                      <a:pt x="3338" y="8119"/>
                      <a:pt x="3422" y="8245"/>
                      <a:pt x="3520" y="8245"/>
                    </a:cubicBezTo>
                    <a:cubicBezTo>
                      <a:pt x="3549" y="8245"/>
                      <a:pt x="3580" y="8234"/>
                      <a:pt x="3608" y="8206"/>
                    </a:cubicBezTo>
                    <a:cubicBezTo>
                      <a:pt x="4525" y="7337"/>
                      <a:pt x="5465" y="6491"/>
                      <a:pt x="6382" y="5634"/>
                    </a:cubicBezTo>
                    <a:lnTo>
                      <a:pt x="6382" y="5634"/>
                    </a:lnTo>
                    <a:cubicBezTo>
                      <a:pt x="5953" y="6837"/>
                      <a:pt x="5525" y="8027"/>
                      <a:pt x="5108" y="9230"/>
                    </a:cubicBezTo>
                    <a:cubicBezTo>
                      <a:pt x="5037" y="9420"/>
                      <a:pt x="4977" y="9623"/>
                      <a:pt x="4894" y="9813"/>
                    </a:cubicBezTo>
                    <a:cubicBezTo>
                      <a:pt x="4858" y="9913"/>
                      <a:pt x="4938" y="9974"/>
                      <a:pt x="5020" y="9974"/>
                    </a:cubicBezTo>
                    <a:cubicBezTo>
                      <a:pt x="5075" y="9974"/>
                      <a:pt x="5132" y="9947"/>
                      <a:pt x="5156" y="9885"/>
                    </a:cubicBezTo>
                    <a:cubicBezTo>
                      <a:pt x="5632" y="8551"/>
                      <a:pt x="6108" y="7206"/>
                      <a:pt x="6584" y="5884"/>
                    </a:cubicBezTo>
                    <a:cubicBezTo>
                      <a:pt x="6584" y="5872"/>
                      <a:pt x="6584" y="5872"/>
                      <a:pt x="6596" y="5849"/>
                    </a:cubicBezTo>
                    <a:cubicBezTo>
                      <a:pt x="6763" y="7575"/>
                      <a:pt x="6918" y="9325"/>
                      <a:pt x="7085" y="11052"/>
                    </a:cubicBezTo>
                    <a:cubicBezTo>
                      <a:pt x="7120" y="11314"/>
                      <a:pt x="7132" y="11599"/>
                      <a:pt x="7156" y="11861"/>
                    </a:cubicBezTo>
                    <a:cubicBezTo>
                      <a:pt x="7168" y="11945"/>
                      <a:pt x="7236" y="11986"/>
                      <a:pt x="7300" y="11986"/>
                    </a:cubicBezTo>
                    <a:cubicBezTo>
                      <a:pt x="7364" y="11986"/>
                      <a:pt x="7424" y="11945"/>
                      <a:pt x="7418" y="11861"/>
                    </a:cubicBezTo>
                    <a:cubicBezTo>
                      <a:pt x="7239" y="9932"/>
                      <a:pt x="7037" y="8015"/>
                      <a:pt x="6858" y="6075"/>
                    </a:cubicBezTo>
                    <a:cubicBezTo>
                      <a:pt x="6858" y="6027"/>
                      <a:pt x="6846" y="5991"/>
                      <a:pt x="6846" y="5944"/>
                    </a:cubicBezTo>
                    <a:lnTo>
                      <a:pt x="6846" y="5944"/>
                    </a:lnTo>
                    <a:lnTo>
                      <a:pt x="8228" y="8754"/>
                    </a:lnTo>
                    <a:cubicBezTo>
                      <a:pt x="8253" y="8801"/>
                      <a:pt x="8291" y="8821"/>
                      <a:pt x="8329" y="8821"/>
                    </a:cubicBezTo>
                    <a:cubicBezTo>
                      <a:pt x="8416" y="8821"/>
                      <a:pt x="8503" y="8722"/>
                      <a:pt x="8454" y="8623"/>
                    </a:cubicBezTo>
                    <a:lnTo>
                      <a:pt x="7251" y="6170"/>
                    </a:lnTo>
                    <a:lnTo>
                      <a:pt x="7251" y="6170"/>
                    </a:lnTo>
                    <a:cubicBezTo>
                      <a:pt x="7966" y="6825"/>
                      <a:pt x="8680" y="7492"/>
                      <a:pt x="9394" y="8146"/>
                    </a:cubicBezTo>
                    <a:cubicBezTo>
                      <a:pt x="9537" y="8277"/>
                      <a:pt x="9680" y="8408"/>
                      <a:pt x="9823" y="8551"/>
                    </a:cubicBezTo>
                    <a:cubicBezTo>
                      <a:pt x="9849" y="8577"/>
                      <a:pt x="9877" y="8588"/>
                      <a:pt x="9905" y="8588"/>
                    </a:cubicBezTo>
                    <a:cubicBezTo>
                      <a:pt x="10005" y="8588"/>
                      <a:pt x="10095" y="8447"/>
                      <a:pt x="10002" y="8373"/>
                    </a:cubicBezTo>
                    <a:lnTo>
                      <a:pt x="6965" y="5551"/>
                    </a:lnTo>
                    <a:lnTo>
                      <a:pt x="6942" y="5527"/>
                    </a:lnTo>
                    <a:lnTo>
                      <a:pt x="6942" y="5515"/>
                    </a:lnTo>
                    <a:cubicBezTo>
                      <a:pt x="8228" y="6110"/>
                      <a:pt x="9513" y="6706"/>
                      <a:pt x="10811" y="7277"/>
                    </a:cubicBezTo>
                    <a:cubicBezTo>
                      <a:pt x="11002" y="7373"/>
                      <a:pt x="11204" y="7456"/>
                      <a:pt x="11407" y="7551"/>
                    </a:cubicBezTo>
                    <a:cubicBezTo>
                      <a:pt x="11421" y="7561"/>
                      <a:pt x="11436" y="7565"/>
                      <a:pt x="11451" y="7565"/>
                    </a:cubicBezTo>
                    <a:cubicBezTo>
                      <a:pt x="11547" y="7565"/>
                      <a:pt x="11636" y="7388"/>
                      <a:pt x="11502" y="7337"/>
                    </a:cubicBezTo>
                    <a:cubicBezTo>
                      <a:pt x="10168" y="6730"/>
                      <a:pt x="8823" y="6110"/>
                      <a:pt x="7477" y="5491"/>
                    </a:cubicBezTo>
                    <a:lnTo>
                      <a:pt x="7477" y="5491"/>
                    </a:lnTo>
                    <a:cubicBezTo>
                      <a:pt x="8430" y="5527"/>
                      <a:pt x="9382" y="5551"/>
                      <a:pt x="10335" y="5575"/>
                    </a:cubicBezTo>
                    <a:cubicBezTo>
                      <a:pt x="10514" y="5575"/>
                      <a:pt x="10692" y="5587"/>
                      <a:pt x="10871" y="5587"/>
                    </a:cubicBezTo>
                    <a:cubicBezTo>
                      <a:pt x="11026" y="5587"/>
                      <a:pt x="11026" y="5337"/>
                      <a:pt x="10871" y="5337"/>
                    </a:cubicBezTo>
                    <a:cubicBezTo>
                      <a:pt x="9632" y="5301"/>
                      <a:pt x="8406" y="5253"/>
                      <a:pt x="7180" y="5229"/>
                    </a:cubicBezTo>
                    <a:cubicBezTo>
                      <a:pt x="7775" y="5110"/>
                      <a:pt x="8382" y="4991"/>
                      <a:pt x="8978" y="4848"/>
                    </a:cubicBezTo>
                    <a:cubicBezTo>
                      <a:pt x="9097" y="4825"/>
                      <a:pt x="9216" y="4813"/>
                      <a:pt x="9335" y="4777"/>
                    </a:cubicBezTo>
                    <a:cubicBezTo>
                      <a:pt x="9494" y="4754"/>
                      <a:pt x="9425" y="4525"/>
                      <a:pt x="9284" y="4525"/>
                    </a:cubicBezTo>
                    <a:cubicBezTo>
                      <a:pt x="9277" y="4525"/>
                      <a:pt x="9270" y="4526"/>
                      <a:pt x="9263" y="4527"/>
                    </a:cubicBezTo>
                    <a:cubicBezTo>
                      <a:pt x="8680" y="4646"/>
                      <a:pt x="8108" y="4765"/>
                      <a:pt x="7537" y="4872"/>
                    </a:cubicBezTo>
                    <a:cubicBezTo>
                      <a:pt x="8323" y="4348"/>
                      <a:pt x="9097" y="3825"/>
                      <a:pt x="9883" y="3301"/>
                    </a:cubicBezTo>
                    <a:cubicBezTo>
                      <a:pt x="10037" y="3205"/>
                      <a:pt x="10180" y="3098"/>
                      <a:pt x="10347" y="3003"/>
                    </a:cubicBezTo>
                    <a:cubicBezTo>
                      <a:pt x="10456" y="2934"/>
                      <a:pt x="10392" y="2766"/>
                      <a:pt x="10285" y="2766"/>
                    </a:cubicBezTo>
                    <a:cubicBezTo>
                      <a:pt x="10263" y="2766"/>
                      <a:pt x="10240" y="2773"/>
                      <a:pt x="10216" y="2789"/>
                    </a:cubicBezTo>
                    <a:cubicBezTo>
                      <a:pt x="9144" y="3503"/>
                      <a:pt x="8085" y="4194"/>
                      <a:pt x="7013" y="4908"/>
                    </a:cubicBezTo>
                    <a:cubicBezTo>
                      <a:pt x="6965" y="4944"/>
                      <a:pt x="6906" y="4968"/>
                      <a:pt x="6858" y="5015"/>
                    </a:cubicBezTo>
                    <a:cubicBezTo>
                      <a:pt x="6835" y="5015"/>
                      <a:pt x="6799" y="5027"/>
                      <a:pt x="6775" y="5027"/>
                    </a:cubicBezTo>
                    <a:lnTo>
                      <a:pt x="8644" y="2979"/>
                    </a:lnTo>
                    <a:cubicBezTo>
                      <a:pt x="8751" y="2860"/>
                      <a:pt x="8859" y="2753"/>
                      <a:pt x="8966" y="2634"/>
                    </a:cubicBezTo>
                    <a:cubicBezTo>
                      <a:pt x="9056" y="2543"/>
                      <a:pt x="8961" y="2411"/>
                      <a:pt x="8868" y="2411"/>
                    </a:cubicBezTo>
                    <a:cubicBezTo>
                      <a:pt x="8839" y="2411"/>
                      <a:pt x="8810" y="2424"/>
                      <a:pt x="8787" y="2455"/>
                    </a:cubicBezTo>
                    <a:cubicBezTo>
                      <a:pt x="8156" y="3158"/>
                      <a:pt x="7513" y="3836"/>
                      <a:pt x="6894" y="4539"/>
                    </a:cubicBezTo>
                    <a:lnTo>
                      <a:pt x="8585" y="836"/>
                    </a:lnTo>
                    <a:cubicBezTo>
                      <a:pt x="8692" y="634"/>
                      <a:pt x="8787" y="407"/>
                      <a:pt x="8882" y="193"/>
                    </a:cubicBezTo>
                    <a:cubicBezTo>
                      <a:pt x="8940" y="94"/>
                      <a:pt x="8849" y="0"/>
                      <a:pt x="8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5"/>
              <p:cNvSpPr/>
              <p:nvPr/>
            </p:nvSpPr>
            <p:spPr>
              <a:xfrm>
                <a:off x="2154125" y="3442475"/>
                <a:ext cx="140825" cy="116900"/>
              </a:xfrm>
              <a:custGeom>
                <a:avLst/>
                <a:gdLst/>
                <a:ahLst/>
                <a:cxnLst/>
                <a:rect l="l" t="t" r="r" b="b"/>
                <a:pathLst>
                  <a:path w="5633" h="4676" extrusionOk="0">
                    <a:moveTo>
                      <a:pt x="4000" y="0"/>
                    </a:moveTo>
                    <a:cubicBezTo>
                      <a:pt x="3482" y="0"/>
                      <a:pt x="3057" y="421"/>
                      <a:pt x="2822" y="836"/>
                    </a:cubicBezTo>
                    <a:cubicBezTo>
                      <a:pt x="2764" y="938"/>
                      <a:pt x="2701" y="979"/>
                      <a:pt x="2634" y="979"/>
                    </a:cubicBezTo>
                    <a:cubicBezTo>
                      <a:pt x="2336" y="979"/>
                      <a:pt x="1964" y="134"/>
                      <a:pt x="1584" y="86"/>
                    </a:cubicBezTo>
                    <a:cubicBezTo>
                      <a:pt x="1565" y="83"/>
                      <a:pt x="1547" y="82"/>
                      <a:pt x="1530" y="82"/>
                    </a:cubicBezTo>
                    <a:cubicBezTo>
                      <a:pt x="1101" y="82"/>
                      <a:pt x="1029" y="762"/>
                      <a:pt x="1429" y="1288"/>
                    </a:cubicBezTo>
                    <a:cubicBezTo>
                      <a:pt x="1858" y="1836"/>
                      <a:pt x="1691" y="2014"/>
                      <a:pt x="1691" y="2014"/>
                    </a:cubicBezTo>
                    <a:cubicBezTo>
                      <a:pt x="1501" y="2193"/>
                      <a:pt x="1108" y="1991"/>
                      <a:pt x="560" y="2324"/>
                    </a:cubicBezTo>
                    <a:cubicBezTo>
                      <a:pt x="1" y="2681"/>
                      <a:pt x="465" y="3241"/>
                      <a:pt x="1239" y="3372"/>
                    </a:cubicBezTo>
                    <a:cubicBezTo>
                      <a:pt x="1368" y="3393"/>
                      <a:pt x="1477" y="3401"/>
                      <a:pt x="1569" y="3401"/>
                    </a:cubicBezTo>
                    <a:cubicBezTo>
                      <a:pt x="1815" y="3401"/>
                      <a:pt x="1942" y="3345"/>
                      <a:pt x="2018" y="3345"/>
                    </a:cubicBezTo>
                    <a:cubicBezTo>
                      <a:pt x="2084" y="3345"/>
                      <a:pt x="2111" y="3388"/>
                      <a:pt x="2144" y="3550"/>
                    </a:cubicBezTo>
                    <a:cubicBezTo>
                      <a:pt x="2219" y="3925"/>
                      <a:pt x="2448" y="4675"/>
                      <a:pt x="2909" y="4675"/>
                    </a:cubicBezTo>
                    <a:cubicBezTo>
                      <a:pt x="2960" y="4675"/>
                      <a:pt x="3015" y="4666"/>
                      <a:pt x="3072" y="4646"/>
                    </a:cubicBezTo>
                    <a:cubicBezTo>
                      <a:pt x="3656" y="4455"/>
                      <a:pt x="3370" y="3848"/>
                      <a:pt x="3382" y="3312"/>
                    </a:cubicBezTo>
                    <a:cubicBezTo>
                      <a:pt x="3382" y="3177"/>
                      <a:pt x="3443" y="3130"/>
                      <a:pt x="3546" y="3130"/>
                    </a:cubicBezTo>
                    <a:cubicBezTo>
                      <a:pt x="3770" y="3130"/>
                      <a:pt x="4190" y="3354"/>
                      <a:pt x="4589" y="3354"/>
                    </a:cubicBezTo>
                    <a:cubicBezTo>
                      <a:pt x="4728" y="3354"/>
                      <a:pt x="4865" y="3326"/>
                      <a:pt x="4989" y="3253"/>
                    </a:cubicBezTo>
                    <a:cubicBezTo>
                      <a:pt x="5632" y="2860"/>
                      <a:pt x="4680" y="2133"/>
                      <a:pt x="4323" y="1871"/>
                    </a:cubicBezTo>
                    <a:cubicBezTo>
                      <a:pt x="3965" y="1598"/>
                      <a:pt x="5287" y="562"/>
                      <a:pt x="4525" y="145"/>
                    </a:cubicBezTo>
                    <a:cubicBezTo>
                      <a:pt x="4342" y="44"/>
                      <a:pt x="4166" y="0"/>
                      <a:pt x="4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5"/>
              <p:cNvSpPr/>
              <p:nvPr/>
            </p:nvSpPr>
            <p:spPr>
              <a:xfrm>
                <a:off x="2203800" y="3478175"/>
                <a:ext cx="44400" cy="29250"/>
              </a:xfrm>
              <a:custGeom>
                <a:avLst/>
                <a:gdLst/>
                <a:ahLst/>
                <a:cxnLst/>
                <a:rect l="l" t="t" r="r" b="b"/>
                <a:pathLst>
                  <a:path w="1776" h="1170" extrusionOk="0">
                    <a:moveTo>
                      <a:pt x="872" y="1"/>
                    </a:moveTo>
                    <a:cubicBezTo>
                      <a:pt x="288" y="1"/>
                      <a:pt x="0" y="425"/>
                      <a:pt x="264" y="872"/>
                    </a:cubicBezTo>
                    <a:cubicBezTo>
                      <a:pt x="422" y="1115"/>
                      <a:pt x="648" y="1170"/>
                      <a:pt x="820" y="1170"/>
                    </a:cubicBezTo>
                    <a:cubicBezTo>
                      <a:pt x="959" y="1170"/>
                      <a:pt x="1062" y="1134"/>
                      <a:pt x="1062" y="1134"/>
                    </a:cubicBezTo>
                    <a:cubicBezTo>
                      <a:pt x="1776" y="860"/>
                      <a:pt x="1562" y="51"/>
                      <a:pt x="942" y="3"/>
                    </a:cubicBezTo>
                    <a:cubicBezTo>
                      <a:pt x="918" y="2"/>
                      <a:pt x="895" y="1"/>
                      <a:pt x="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59" name="Google Shape;2159;p45"/>
          <p:cNvGrpSpPr/>
          <p:nvPr/>
        </p:nvGrpSpPr>
        <p:grpSpPr>
          <a:xfrm rot="5914107" flipH="1">
            <a:off x="2705971" y="3733423"/>
            <a:ext cx="2037456" cy="1861517"/>
            <a:chOff x="2171813" y="4014950"/>
            <a:chExt cx="2037329" cy="1861401"/>
          </a:xfrm>
        </p:grpSpPr>
        <p:sp>
          <p:nvSpPr>
            <p:cNvPr id="2160" name="Google Shape;2160;p45"/>
            <p:cNvSpPr/>
            <p:nvPr/>
          </p:nvSpPr>
          <p:spPr>
            <a:xfrm>
              <a:off x="2311682" y="4390899"/>
              <a:ext cx="1472606" cy="1334359"/>
            </a:xfrm>
            <a:custGeom>
              <a:avLst/>
              <a:gdLst/>
              <a:ahLst/>
              <a:cxnLst/>
              <a:rect l="l" t="t" r="r" b="b"/>
              <a:pathLst>
                <a:path w="30827" h="27933" extrusionOk="0">
                  <a:moveTo>
                    <a:pt x="30612" y="1"/>
                  </a:moveTo>
                  <a:cubicBezTo>
                    <a:pt x="15170" y="8895"/>
                    <a:pt x="144" y="27492"/>
                    <a:pt x="1" y="27683"/>
                  </a:cubicBezTo>
                  <a:lnTo>
                    <a:pt x="322" y="27933"/>
                  </a:lnTo>
                  <a:cubicBezTo>
                    <a:pt x="477" y="27754"/>
                    <a:pt x="15443" y="9216"/>
                    <a:pt x="30826" y="358"/>
                  </a:cubicBezTo>
                  <a:lnTo>
                    <a:pt x="306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5"/>
            <p:cNvSpPr/>
            <p:nvPr/>
          </p:nvSpPr>
          <p:spPr>
            <a:xfrm>
              <a:off x="3700630" y="4122575"/>
              <a:ext cx="508512" cy="331572"/>
            </a:xfrm>
            <a:custGeom>
              <a:avLst/>
              <a:gdLst/>
              <a:ahLst/>
              <a:cxnLst/>
              <a:rect l="l" t="t" r="r" b="b"/>
              <a:pathLst>
                <a:path w="10645" h="6941" extrusionOk="0">
                  <a:moveTo>
                    <a:pt x="8674" y="1"/>
                  </a:moveTo>
                  <a:cubicBezTo>
                    <a:pt x="7611" y="1"/>
                    <a:pt x="5958" y="661"/>
                    <a:pt x="3727" y="2284"/>
                  </a:cubicBezTo>
                  <a:cubicBezTo>
                    <a:pt x="179" y="4856"/>
                    <a:pt x="0" y="6773"/>
                    <a:pt x="0" y="6773"/>
                  </a:cubicBezTo>
                  <a:cubicBezTo>
                    <a:pt x="63" y="6890"/>
                    <a:pt x="211" y="6941"/>
                    <a:pt x="419" y="6941"/>
                  </a:cubicBezTo>
                  <a:cubicBezTo>
                    <a:pt x="1537" y="6941"/>
                    <a:pt x="4384" y="5472"/>
                    <a:pt x="5036" y="5070"/>
                  </a:cubicBezTo>
                  <a:cubicBezTo>
                    <a:pt x="5822" y="4606"/>
                    <a:pt x="10644" y="1915"/>
                    <a:pt x="9930" y="617"/>
                  </a:cubicBezTo>
                  <a:cubicBezTo>
                    <a:pt x="9715" y="226"/>
                    <a:pt x="9295" y="1"/>
                    <a:pt x="86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5"/>
            <p:cNvSpPr/>
            <p:nvPr/>
          </p:nvSpPr>
          <p:spPr>
            <a:xfrm>
              <a:off x="3395765" y="4015093"/>
              <a:ext cx="203644" cy="513528"/>
            </a:xfrm>
            <a:custGeom>
              <a:avLst/>
              <a:gdLst/>
              <a:ahLst/>
              <a:cxnLst/>
              <a:rect l="l" t="t" r="r" b="b"/>
              <a:pathLst>
                <a:path w="4263" h="10750" extrusionOk="0">
                  <a:moveTo>
                    <a:pt x="1693" y="0"/>
                  </a:moveTo>
                  <a:cubicBezTo>
                    <a:pt x="1616" y="0"/>
                    <a:pt x="1544" y="14"/>
                    <a:pt x="1477" y="34"/>
                  </a:cubicBezTo>
                  <a:cubicBezTo>
                    <a:pt x="977" y="188"/>
                    <a:pt x="119" y="1462"/>
                    <a:pt x="60" y="2879"/>
                  </a:cubicBezTo>
                  <a:cubicBezTo>
                    <a:pt x="0" y="4308"/>
                    <a:pt x="834" y="7832"/>
                    <a:pt x="1560" y="9320"/>
                  </a:cubicBezTo>
                  <a:cubicBezTo>
                    <a:pt x="2253" y="10707"/>
                    <a:pt x="2842" y="10749"/>
                    <a:pt x="2911" y="10749"/>
                  </a:cubicBezTo>
                  <a:cubicBezTo>
                    <a:pt x="2915" y="10749"/>
                    <a:pt x="2917" y="10749"/>
                    <a:pt x="2917" y="10749"/>
                  </a:cubicBezTo>
                  <a:cubicBezTo>
                    <a:pt x="4263" y="10416"/>
                    <a:pt x="3679" y="6761"/>
                    <a:pt x="3203" y="3427"/>
                  </a:cubicBezTo>
                  <a:cubicBezTo>
                    <a:pt x="2792" y="532"/>
                    <a:pt x="2169" y="0"/>
                    <a:pt x="1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5"/>
            <p:cNvSpPr/>
            <p:nvPr/>
          </p:nvSpPr>
          <p:spPr>
            <a:xfrm>
              <a:off x="3544615" y="4556087"/>
              <a:ext cx="459213" cy="266843"/>
            </a:xfrm>
            <a:custGeom>
              <a:avLst/>
              <a:gdLst/>
              <a:ahLst/>
              <a:cxnLst/>
              <a:rect l="l" t="t" r="r" b="b"/>
              <a:pathLst>
                <a:path w="9613" h="5586" extrusionOk="0">
                  <a:moveTo>
                    <a:pt x="865" y="0"/>
                  </a:moveTo>
                  <a:cubicBezTo>
                    <a:pt x="345" y="0"/>
                    <a:pt x="1" y="163"/>
                    <a:pt x="409" y="722"/>
                  </a:cubicBezTo>
                  <a:cubicBezTo>
                    <a:pt x="409" y="722"/>
                    <a:pt x="4016" y="4127"/>
                    <a:pt x="6040" y="5080"/>
                  </a:cubicBezTo>
                  <a:cubicBezTo>
                    <a:pt x="6830" y="5451"/>
                    <a:pt x="7442" y="5586"/>
                    <a:pt x="7915" y="5586"/>
                  </a:cubicBezTo>
                  <a:cubicBezTo>
                    <a:pt x="8655" y="5586"/>
                    <a:pt x="9056" y="5258"/>
                    <a:pt x="9267" y="4996"/>
                  </a:cubicBezTo>
                  <a:cubicBezTo>
                    <a:pt x="9612" y="4568"/>
                    <a:pt x="9386" y="3627"/>
                    <a:pt x="8326" y="2901"/>
                  </a:cubicBezTo>
                  <a:cubicBezTo>
                    <a:pt x="7278" y="2163"/>
                    <a:pt x="2956" y="412"/>
                    <a:pt x="2171" y="198"/>
                  </a:cubicBezTo>
                  <a:cubicBezTo>
                    <a:pt x="1824" y="107"/>
                    <a:pt x="1286" y="0"/>
                    <a:pt x="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5"/>
            <p:cNvSpPr/>
            <p:nvPr/>
          </p:nvSpPr>
          <p:spPr>
            <a:xfrm>
              <a:off x="3369157" y="4684110"/>
              <a:ext cx="432510" cy="209710"/>
            </a:xfrm>
            <a:custGeom>
              <a:avLst/>
              <a:gdLst/>
              <a:ahLst/>
              <a:cxnLst/>
              <a:rect l="l" t="t" r="r" b="b"/>
              <a:pathLst>
                <a:path w="9054" h="4390" extrusionOk="0">
                  <a:moveTo>
                    <a:pt x="1278" y="1"/>
                  </a:moveTo>
                  <a:cubicBezTo>
                    <a:pt x="496" y="1"/>
                    <a:pt x="0" y="167"/>
                    <a:pt x="260" y="590"/>
                  </a:cubicBezTo>
                  <a:cubicBezTo>
                    <a:pt x="260" y="590"/>
                    <a:pt x="2331" y="2804"/>
                    <a:pt x="5736" y="3971"/>
                  </a:cubicBezTo>
                  <a:cubicBezTo>
                    <a:pt x="6625" y="4273"/>
                    <a:pt x="7271" y="4390"/>
                    <a:pt x="7736" y="4390"/>
                  </a:cubicBezTo>
                  <a:cubicBezTo>
                    <a:pt x="9054" y="4390"/>
                    <a:pt x="8919" y="3448"/>
                    <a:pt x="8725" y="3078"/>
                  </a:cubicBezTo>
                  <a:cubicBezTo>
                    <a:pt x="8475" y="2566"/>
                    <a:pt x="6034" y="1030"/>
                    <a:pt x="4296" y="495"/>
                  </a:cubicBezTo>
                  <a:cubicBezTo>
                    <a:pt x="3368" y="206"/>
                    <a:pt x="2147" y="1"/>
                    <a:pt x="12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5"/>
            <p:cNvSpPr/>
            <p:nvPr/>
          </p:nvSpPr>
          <p:spPr>
            <a:xfrm>
              <a:off x="3068161" y="4113356"/>
              <a:ext cx="282130" cy="550836"/>
            </a:xfrm>
            <a:custGeom>
              <a:avLst/>
              <a:gdLst/>
              <a:ahLst/>
              <a:cxnLst/>
              <a:rect l="l" t="t" r="r" b="b"/>
              <a:pathLst>
                <a:path w="5906" h="11531" extrusionOk="0">
                  <a:moveTo>
                    <a:pt x="1844" y="1"/>
                  </a:moveTo>
                  <a:cubicBezTo>
                    <a:pt x="1752" y="1"/>
                    <a:pt x="1654" y="12"/>
                    <a:pt x="1548" y="36"/>
                  </a:cubicBezTo>
                  <a:cubicBezTo>
                    <a:pt x="238" y="334"/>
                    <a:pt x="0" y="2013"/>
                    <a:pt x="1048" y="5406"/>
                  </a:cubicBezTo>
                  <a:cubicBezTo>
                    <a:pt x="2108" y="8787"/>
                    <a:pt x="4215" y="11371"/>
                    <a:pt x="5358" y="11526"/>
                  </a:cubicBezTo>
                  <a:cubicBezTo>
                    <a:pt x="5358" y="11526"/>
                    <a:pt x="5382" y="11531"/>
                    <a:pt x="5418" y="11531"/>
                  </a:cubicBezTo>
                  <a:cubicBezTo>
                    <a:pt x="5563" y="11531"/>
                    <a:pt x="5905" y="11455"/>
                    <a:pt x="5763" y="10704"/>
                  </a:cubicBezTo>
                  <a:cubicBezTo>
                    <a:pt x="5584" y="9764"/>
                    <a:pt x="4358" y="6061"/>
                    <a:pt x="3703" y="3692"/>
                  </a:cubicBezTo>
                  <a:cubicBezTo>
                    <a:pt x="3101" y="1524"/>
                    <a:pt x="2891" y="1"/>
                    <a:pt x="1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5"/>
            <p:cNvSpPr/>
            <p:nvPr/>
          </p:nvSpPr>
          <p:spPr>
            <a:xfrm>
              <a:off x="2751353" y="4313416"/>
              <a:ext cx="436283" cy="501585"/>
            </a:xfrm>
            <a:custGeom>
              <a:avLst/>
              <a:gdLst/>
              <a:ahLst/>
              <a:cxnLst/>
              <a:rect l="l" t="t" r="r" b="b"/>
              <a:pathLst>
                <a:path w="9133" h="10500" extrusionOk="0">
                  <a:moveTo>
                    <a:pt x="1397" y="0"/>
                  </a:moveTo>
                  <a:cubicBezTo>
                    <a:pt x="1240" y="0"/>
                    <a:pt x="1081" y="39"/>
                    <a:pt x="917" y="123"/>
                  </a:cubicBezTo>
                  <a:cubicBezTo>
                    <a:pt x="0" y="575"/>
                    <a:pt x="179" y="3492"/>
                    <a:pt x="2798" y="6457"/>
                  </a:cubicBezTo>
                  <a:cubicBezTo>
                    <a:pt x="4925" y="8886"/>
                    <a:pt x="6987" y="10499"/>
                    <a:pt x="8174" y="10499"/>
                  </a:cubicBezTo>
                  <a:cubicBezTo>
                    <a:pt x="8436" y="10499"/>
                    <a:pt x="8655" y="10421"/>
                    <a:pt x="8823" y="10255"/>
                  </a:cubicBezTo>
                  <a:cubicBezTo>
                    <a:pt x="8859" y="10207"/>
                    <a:pt x="9133" y="10029"/>
                    <a:pt x="8144" y="8540"/>
                  </a:cubicBezTo>
                  <a:cubicBezTo>
                    <a:pt x="7168" y="7052"/>
                    <a:pt x="4596" y="3064"/>
                    <a:pt x="3608" y="1825"/>
                  </a:cubicBezTo>
                  <a:cubicBezTo>
                    <a:pt x="2788" y="801"/>
                    <a:pt x="2113" y="0"/>
                    <a:pt x="1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5"/>
            <p:cNvSpPr/>
            <p:nvPr/>
          </p:nvSpPr>
          <p:spPr>
            <a:xfrm>
              <a:off x="3229001" y="4813662"/>
              <a:ext cx="481331" cy="241573"/>
            </a:xfrm>
            <a:custGeom>
              <a:avLst/>
              <a:gdLst/>
              <a:ahLst/>
              <a:cxnLst/>
              <a:rect l="l" t="t" r="r" b="b"/>
              <a:pathLst>
                <a:path w="10076" h="5057" extrusionOk="0">
                  <a:moveTo>
                    <a:pt x="719" y="1"/>
                  </a:moveTo>
                  <a:cubicBezTo>
                    <a:pt x="244" y="1"/>
                    <a:pt x="1" y="158"/>
                    <a:pt x="134" y="557"/>
                  </a:cubicBezTo>
                  <a:cubicBezTo>
                    <a:pt x="134" y="557"/>
                    <a:pt x="2348" y="3402"/>
                    <a:pt x="5944" y="4569"/>
                  </a:cubicBezTo>
                  <a:cubicBezTo>
                    <a:pt x="7021" y="4921"/>
                    <a:pt x="7823" y="5057"/>
                    <a:pt x="8419" y="5057"/>
                  </a:cubicBezTo>
                  <a:cubicBezTo>
                    <a:pt x="9818" y="5057"/>
                    <a:pt x="10075" y="4309"/>
                    <a:pt x="10075" y="3867"/>
                  </a:cubicBezTo>
                  <a:cubicBezTo>
                    <a:pt x="10075" y="3260"/>
                    <a:pt x="8599" y="2474"/>
                    <a:pt x="6087" y="1545"/>
                  </a:cubicBezTo>
                  <a:cubicBezTo>
                    <a:pt x="4322" y="906"/>
                    <a:pt x="1857" y="1"/>
                    <a:pt x="7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5"/>
            <p:cNvSpPr/>
            <p:nvPr/>
          </p:nvSpPr>
          <p:spPr>
            <a:xfrm>
              <a:off x="3033815" y="4974025"/>
              <a:ext cx="415121" cy="268229"/>
            </a:xfrm>
            <a:custGeom>
              <a:avLst/>
              <a:gdLst/>
              <a:ahLst/>
              <a:cxnLst/>
              <a:rect l="l" t="t" r="r" b="b"/>
              <a:pathLst>
                <a:path w="8690" h="5615" extrusionOk="0">
                  <a:moveTo>
                    <a:pt x="679" y="0"/>
                  </a:moveTo>
                  <a:cubicBezTo>
                    <a:pt x="240" y="0"/>
                    <a:pt x="0" y="167"/>
                    <a:pt x="172" y="605"/>
                  </a:cubicBezTo>
                  <a:cubicBezTo>
                    <a:pt x="172" y="605"/>
                    <a:pt x="2636" y="4510"/>
                    <a:pt x="5791" y="5332"/>
                  </a:cubicBezTo>
                  <a:cubicBezTo>
                    <a:pt x="6547" y="5531"/>
                    <a:pt x="7088" y="5614"/>
                    <a:pt x="7470" y="5614"/>
                  </a:cubicBezTo>
                  <a:cubicBezTo>
                    <a:pt x="8689" y="5614"/>
                    <a:pt x="8284" y="4762"/>
                    <a:pt x="8030" y="4082"/>
                  </a:cubicBezTo>
                  <a:cubicBezTo>
                    <a:pt x="7684" y="3189"/>
                    <a:pt x="5208" y="1867"/>
                    <a:pt x="4005" y="1141"/>
                  </a:cubicBezTo>
                  <a:cubicBezTo>
                    <a:pt x="3213" y="658"/>
                    <a:pt x="1551" y="0"/>
                    <a:pt x="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5"/>
            <p:cNvSpPr/>
            <p:nvPr/>
          </p:nvSpPr>
          <p:spPr>
            <a:xfrm>
              <a:off x="2567966" y="4454528"/>
              <a:ext cx="424580" cy="484053"/>
            </a:xfrm>
            <a:custGeom>
              <a:avLst/>
              <a:gdLst/>
              <a:ahLst/>
              <a:cxnLst/>
              <a:rect l="l" t="t" r="r" b="b"/>
              <a:pathLst>
                <a:path w="8888" h="10133" extrusionOk="0">
                  <a:moveTo>
                    <a:pt x="920" y="0"/>
                  </a:moveTo>
                  <a:cubicBezTo>
                    <a:pt x="357" y="0"/>
                    <a:pt x="0" y="370"/>
                    <a:pt x="113" y="1300"/>
                  </a:cubicBezTo>
                  <a:cubicBezTo>
                    <a:pt x="363" y="3265"/>
                    <a:pt x="2518" y="6253"/>
                    <a:pt x="4149" y="7777"/>
                  </a:cubicBezTo>
                  <a:cubicBezTo>
                    <a:pt x="5548" y="9084"/>
                    <a:pt x="7347" y="10132"/>
                    <a:pt x="8194" y="10132"/>
                  </a:cubicBezTo>
                  <a:cubicBezTo>
                    <a:pt x="8328" y="10132"/>
                    <a:pt x="8438" y="10106"/>
                    <a:pt x="8519" y="10051"/>
                  </a:cubicBezTo>
                  <a:cubicBezTo>
                    <a:pt x="8519" y="10051"/>
                    <a:pt x="8888" y="9754"/>
                    <a:pt x="8352" y="8337"/>
                  </a:cubicBezTo>
                  <a:cubicBezTo>
                    <a:pt x="7816" y="6932"/>
                    <a:pt x="4649" y="2348"/>
                    <a:pt x="3197" y="1110"/>
                  </a:cubicBezTo>
                  <a:cubicBezTo>
                    <a:pt x="2425" y="458"/>
                    <a:pt x="1545" y="0"/>
                    <a:pt x="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5"/>
            <p:cNvSpPr/>
            <p:nvPr/>
          </p:nvSpPr>
          <p:spPr>
            <a:xfrm>
              <a:off x="2333895" y="4687549"/>
              <a:ext cx="480662" cy="455057"/>
            </a:xfrm>
            <a:custGeom>
              <a:avLst/>
              <a:gdLst/>
              <a:ahLst/>
              <a:cxnLst/>
              <a:rect l="l" t="t" r="r" b="b"/>
              <a:pathLst>
                <a:path w="10062" h="9526" extrusionOk="0">
                  <a:moveTo>
                    <a:pt x="1022" y="0"/>
                  </a:moveTo>
                  <a:cubicBezTo>
                    <a:pt x="683" y="0"/>
                    <a:pt x="437" y="99"/>
                    <a:pt x="334" y="292"/>
                  </a:cubicBezTo>
                  <a:cubicBezTo>
                    <a:pt x="0" y="935"/>
                    <a:pt x="488" y="3340"/>
                    <a:pt x="3120" y="5757"/>
                  </a:cubicBezTo>
                  <a:cubicBezTo>
                    <a:pt x="5544" y="7983"/>
                    <a:pt x="8418" y="9526"/>
                    <a:pt x="9181" y="9526"/>
                  </a:cubicBezTo>
                  <a:cubicBezTo>
                    <a:pt x="9242" y="9526"/>
                    <a:pt x="9290" y="9516"/>
                    <a:pt x="9323" y="9495"/>
                  </a:cubicBezTo>
                  <a:cubicBezTo>
                    <a:pt x="9323" y="9495"/>
                    <a:pt x="10061" y="9436"/>
                    <a:pt x="9371" y="8138"/>
                  </a:cubicBezTo>
                  <a:cubicBezTo>
                    <a:pt x="8692" y="6852"/>
                    <a:pt x="6049" y="3268"/>
                    <a:pt x="4322" y="1661"/>
                  </a:cubicBezTo>
                  <a:cubicBezTo>
                    <a:pt x="3114" y="536"/>
                    <a:pt x="1813" y="0"/>
                    <a:pt x="1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5"/>
            <p:cNvSpPr/>
            <p:nvPr/>
          </p:nvSpPr>
          <p:spPr>
            <a:xfrm>
              <a:off x="2857163" y="5150678"/>
              <a:ext cx="449898" cy="349724"/>
            </a:xfrm>
            <a:custGeom>
              <a:avLst/>
              <a:gdLst/>
              <a:ahLst/>
              <a:cxnLst/>
              <a:rect l="l" t="t" r="r" b="b"/>
              <a:pathLst>
                <a:path w="9418" h="7321" extrusionOk="0">
                  <a:moveTo>
                    <a:pt x="613" y="1"/>
                  </a:moveTo>
                  <a:cubicBezTo>
                    <a:pt x="251" y="1"/>
                    <a:pt x="20" y="160"/>
                    <a:pt x="0" y="550"/>
                  </a:cubicBezTo>
                  <a:cubicBezTo>
                    <a:pt x="0" y="550"/>
                    <a:pt x="1155" y="2920"/>
                    <a:pt x="4084" y="5194"/>
                  </a:cubicBezTo>
                  <a:cubicBezTo>
                    <a:pt x="6018" y="6705"/>
                    <a:pt x="6892" y="7320"/>
                    <a:pt x="7534" y="7320"/>
                  </a:cubicBezTo>
                  <a:cubicBezTo>
                    <a:pt x="7868" y="7320"/>
                    <a:pt x="8139" y="7154"/>
                    <a:pt x="8465" y="6861"/>
                  </a:cubicBezTo>
                  <a:cubicBezTo>
                    <a:pt x="9418" y="6015"/>
                    <a:pt x="7251" y="3789"/>
                    <a:pt x="6084" y="2908"/>
                  </a:cubicBezTo>
                  <a:cubicBezTo>
                    <a:pt x="5145" y="2213"/>
                    <a:pt x="1964" y="1"/>
                    <a:pt x="6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5"/>
            <p:cNvSpPr/>
            <p:nvPr/>
          </p:nvSpPr>
          <p:spPr>
            <a:xfrm>
              <a:off x="2684810" y="5329720"/>
              <a:ext cx="379963" cy="412972"/>
            </a:xfrm>
            <a:custGeom>
              <a:avLst/>
              <a:gdLst/>
              <a:ahLst/>
              <a:cxnLst/>
              <a:rect l="l" t="t" r="r" b="b"/>
              <a:pathLst>
                <a:path w="7954" h="8645" extrusionOk="0">
                  <a:moveTo>
                    <a:pt x="327" y="1"/>
                  </a:moveTo>
                  <a:cubicBezTo>
                    <a:pt x="129" y="1"/>
                    <a:pt x="10" y="103"/>
                    <a:pt x="0" y="338"/>
                  </a:cubicBezTo>
                  <a:cubicBezTo>
                    <a:pt x="0" y="338"/>
                    <a:pt x="370" y="3172"/>
                    <a:pt x="2965" y="6101"/>
                  </a:cubicBezTo>
                  <a:cubicBezTo>
                    <a:pt x="4662" y="8033"/>
                    <a:pt x="5517" y="8644"/>
                    <a:pt x="6153" y="8644"/>
                  </a:cubicBezTo>
                  <a:cubicBezTo>
                    <a:pt x="6486" y="8644"/>
                    <a:pt x="6758" y="8477"/>
                    <a:pt x="7061" y="8244"/>
                  </a:cubicBezTo>
                  <a:cubicBezTo>
                    <a:pt x="7954" y="7577"/>
                    <a:pt x="6227" y="4863"/>
                    <a:pt x="5430" y="3839"/>
                  </a:cubicBezTo>
                  <a:cubicBezTo>
                    <a:pt x="4766" y="2985"/>
                    <a:pt x="1397" y="1"/>
                    <a:pt x="3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2299405" y="4898406"/>
              <a:ext cx="369883" cy="422573"/>
            </a:xfrm>
            <a:custGeom>
              <a:avLst/>
              <a:gdLst/>
              <a:ahLst/>
              <a:cxnLst/>
              <a:rect l="l" t="t" r="r" b="b"/>
              <a:pathLst>
                <a:path w="7743" h="8846" extrusionOk="0">
                  <a:moveTo>
                    <a:pt x="1129" y="0"/>
                  </a:moveTo>
                  <a:cubicBezTo>
                    <a:pt x="336" y="0"/>
                    <a:pt x="0" y="1020"/>
                    <a:pt x="496" y="2664"/>
                  </a:cubicBezTo>
                  <a:cubicBezTo>
                    <a:pt x="1201" y="4967"/>
                    <a:pt x="4977" y="8846"/>
                    <a:pt x="7068" y="8846"/>
                  </a:cubicBezTo>
                  <a:cubicBezTo>
                    <a:pt x="7096" y="8846"/>
                    <a:pt x="7124" y="8845"/>
                    <a:pt x="7152" y="8844"/>
                  </a:cubicBezTo>
                  <a:cubicBezTo>
                    <a:pt x="7152" y="8844"/>
                    <a:pt x="7161" y="8845"/>
                    <a:pt x="7177" y="8845"/>
                  </a:cubicBezTo>
                  <a:cubicBezTo>
                    <a:pt x="7290" y="8845"/>
                    <a:pt x="7743" y="8799"/>
                    <a:pt x="7628" y="8058"/>
                  </a:cubicBezTo>
                  <a:cubicBezTo>
                    <a:pt x="7485" y="7201"/>
                    <a:pt x="4056" y="2021"/>
                    <a:pt x="2413" y="628"/>
                  </a:cubicBezTo>
                  <a:cubicBezTo>
                    <a:pt x="1918" y="198"/>
                    <a:pt x="1479" y="0"/>
                    <a:pt x="1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5"/>
            <p:cNvSpPr/>
            <p:nvPr/>
          </p:nvSpPr>
          <p:spPr>
            <a:xfrm>
              <a:off x="2524639" y="5497344"/>
              <a:ext cx="313801" cy="379007"/>
            </a:xfrm>
            <a:custGeom>
              <a:avLst/>
              <a:gdLst/>
              <a:ahLst/>
              <a:cxnLst/>
              <a:rect l="l" t="t" r="r" b="b"/>
              <a:pathLst>
                <a:path w="6569" h="7934" extrusionOk="0">
                  <a:moveTo>
                    <a:pt x="259" y="0"/>
                  </a:moveTo>
                  <a:cubicBezTo>
                    <a:pt x="88" y="0"/>
                    <a:pt x="0" y="107"/>
                    <a:pt x="32" y="354"/>
                  </a:cubicBezTo>
                  <a:cubicBezTo>
                    <a:pt x="32" y="354"/>
                    <a:pt x="841" y="2675"/>
                    <a:pt x="2580" y="5116"/>
                  </a:cubicBezTo>
                  <a:cubicBezTo>
                    <a:pt x="3985" y="7089"/>
                    <a:pt x="4666" y="7934"/>
                    <a:pt x="5297" y="7934"/>
                  </a:cubicBezTo>
                  <a:cubicBezTo>
                    <a:pt x="5447" y="7934"/>
                    <a:pt x="5594" y="7886"/>
                    <a:pt x="5747" y="7795"/>
                  </a:cubicBezTo>
                  <a:cubicBezTo>
                    <a:pt x="6568" y="7331"/>
                    <a:pt x="5389" y="5009"/>
                    <a:pt x="4223" y="3342"/>
                  </a:cubicBezTo>
                  <a:cubicBezTo>
                    <a:pt x="3285" y="1989"/>
                    <a:pt x="998" y="0"/>
                    <a:pt x="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5"/>
            <p:cNvSpPr/>
            <p:nvPr/>
          </p:nvSpPr>
          <p:spPr>
            <a:xfrm>
              <a:off x="2171813" y="5051699"/>
              <a:ext cx="378816" cy="419325"/>
            </a:xfrm>
            <a:custGeom>
              <a:avLst/>
              <a:gdLst/>
              <a:ahLst/>
              <a:cxnLst/>
              <a:rect l="l" t="t" r="r" b="b"/>
              <a:pathLst>
                <a:path w="7930" h="8778" extrusionOk="0">
                  <a:moveTo>
                    <a:pt x="1056" y="0"/>
                  </a:moveTo>
                  <a:cubicBezTo>
                    <a:pt x="911" y="0"/>
                    <a:pt x="798" y="49"/>
                    <a:pt x="726" y="146"/>
                  </a:cubicBezTo>
                  <a:cubicBezTo>
                    <a:pt x="298" y="694"/>
                    <a:pt x="0" y="1646"/>
                    <a:pt x="2107" y="4587"/>
                  </a:cubicBezTo>
                  <a:cubicBezTo>
                    <a:pt x="4227" y="7528"/>
                    <a:pt x="6953" y="8778"/>
                    <a:pt x="6953" y="8778"/>
                  </a:cubicBezTo>
                  <a:cubicBezTo>
                    <a:pt x="7930" y="8647"/>
                    <a:pt x="6489" y="6456"/>
                    <a:pt x="4703" y="3551"/>
                  </a:cubicBezTo>
                  <a:cubicBezTo>
                    <a:pt x="3225" y="1128"/>
                    <a:pt x="1756" y="0"/>
                    <a:pt x="10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5"/>
            <p:cNvSpPr/>
            <p:nvPr/>
          </p:nvSpPr>
          <p:spPr>
            <a:xfrm>
              <a:off x="3701156" y="4135569"/>
              <a:ext cx="463608" cy="314565"/>
            </a:xfrm>
            <a:custGeom>
              <a:avLst/>
              <a:gdLst/>
              <a:ahLst/>
              <a:cxnLst/>
              <a:rect l="l" t="t" r="r" b="b"/>
              <a:pathLst>
                <a:path w="9705" h="6585" extrusionOk="0">
                  <a:moveTo>
                    <a:pt x="9621" y="0"/>
                  </a:moveTo>
                  <a:cubicBezTo>
                    <a:pt x="7192" y="1560"/>
                    <a:pt x="1144" y="5667"/>
                    <a:pt x="1" y="6489"/>
                  </a:cubicBezTo>
                  <a:lnTo>
                    <a:pt x="1" y="6501"/>
                  </a:lnTo>
                  <a:cubicBezTo>
                    <a:pt x="25" y="6537"/>
                    <a:pt x="49" y="6548"/>
                    <a:pt x="60" y="6584"/>
                  </a:cubicBezTo>
                  <a:cubicBezTo>
                    <a:pt x="1156" y="5786"/>
                    <a:pt x="7252" y="1643"/>
                    <a:pt x="9705" y="60"/>
                  </a:cubicBezTo>
                  <a:cubicBezTo>
                    <a:pt x="9669" y="48"/>
                    <a:pt x="9633" y="36"/>
                    <a:pt x="9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5"/>
            <p:cNvSpPr/>
            <p:nvPr/>
          </p:nvSpPr>
          <p:spPr>
            <a:xfrm>
              <a:off x="3555554" y="4565545"/>
              <a:ext cx="432892" cy="230395"/>
            </a:xfrm>
            <a:custGeom>
              <a:avLst/>
              <a:gdLst/>
              <a:ahLst/>
              <a:cxnLst/>
              <a:rect l="l" t="t" r="r" b="b"/>
              <a:pathLst>
                <a:path w="9062" h="4823" extrusionOk="0">
                  <a:moveTo>
                    <a:pt x="25" y="0"/>
                  </a:moveTo>
                  <a:cubicBezTo>
                    <a:pt x="1" y="36"/>
                    <a:pt x="1" y="60"/>
                    <a:pt x="1" y="107"/>
                  </a:cubicBezTo>
                  <a:cubicBezTo>
                    <a:pt x="1180" y="691"/>
                    <a:pt x="5990" y="3084"/>
                    <a:pt x="8990" y="4822"/>
                  </a:cubicBezTo>
                  <a:lnTo>
                    <a:pt x="9038" y="4786"/>
                  </a:lnTo>
                  <a:cubicBezTo>
                    <a:pt x="9050" y="4763"/>
                    <a:pt x="9050" y="4751"/>
                    <a:pt x="9062" y="4751"/>
                  </a:cubicBezTo>
                  <a:cubicBezTo>
                    <a:pt x="6014" y="3000"/>
                    <a:pt x="1168" y="572"/>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5"/>
            <p:cNvSpPr/>
            <p:nvPr/>
          </p:nvSpPr>
          <p:spPr>
            <a:xfrm>
              <a:off x="3378138" y="4702024"/>
              <a:ext cx="413497" cy="158740"/>
            </a:xfrm>
            <a:custGeom>
              <a:avLst/>
              <a:gdLst/>
              <a:ahLst/>
              <a:cxnLst/>
              <a:rect l="l" t="t" r="r" b="b"/>
              <a:pathLst>
                <a:path w="8656" h="3323" extrusionOk="0">
                  <a:moveTo>
                    <a:pt x="12" y="1"/>
                  </a:moveTo>
                  <a:lnTo>
                    <a:pt x="12" y="1"/>
                  </a:lnTo>
                  <a:cubicBezTo>
                    <a:pt x="0" y="36"/>
                    <a:pt x="12" y="84"/>
                    <a:pt x="24" y="120"/>
                  </a:cubicBezTo>
                  <a:cubicBezTo>
                    <a:pt x="881" y="405"/>
                    <a:pt x="5489" y="1941"/>
                    <a:pt x="8644" y="3322"/>
                  </a:cubicBezTo>
                  <a:cubicBezTo>
                    <a:pt x="8644" y="3287"/>
                    <a:pt x="8656" y="3251"/>
                    <a:pt x="8656" y="3215"/>
                  </a:cubicBezTo>
                  <a:cubicBezTo>
                    <a:pt x="5429" y="1798"/>
                    <a:pt x="703" y="227"/>
                    <a:pt x="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5"/>
            <p:cNvSpPr/>
            <p:nvPr/>
          </p:nvSpPr>
          <p:spPr>
            <a:xfrm>
              <a:off x="3135850" y="4115076"/>
              <a:ext cx="203644" cy="547205"/>
            </a:xfrm>
            <a:custGeom>
              <a:avLst/>
              <a:gdLst/>
              <a:ahLst/>
              <a:cxnLst/>
              <a:rect l="l" t="t" r="r" b="b"/>
              <a:pathLst>
                <a:path w="4263" h="11455" extrusionOk="0">
                  <a:moveTo>
                    <a:pt x="95" y="0"/>
                  </a:moveTo>
                  <a:cubicBezTo>
                    <a:pt x="72" y="12"/>
                    <a:pt x="24" y="24"/>
                    <a:pt x="0" y="24"/>
                  </a:cubicBezTo>
                  <a:cubicBezTo>
                    <a:pt x="417" y="5406"/>
                    <a:pt x="3667" y="10668"/>
                    <a:pt x="4179" y="11454"/>
                  </a:cubicBezTo>
                  <a:cubicBezTo>
                    <a:pt x="4203" y="11442"/>
                    <a:pt x="4239" y="11430"/>
                    <a:pt x="4263" y="11395"/>
                  </a:cubicBezTo>
                  <a:cubicBezTo>
                    <a:pt x="3762" y="10609"/>
                    <a:pt x="500" y="5346"/>
                    <a:pt x="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5"/>
            <p:cNvSpPr/>
            <p:nvPr/>
          </p:nvSpPr>
          <p:spPr>
            <a:xfrm>
              <a:off x="2782069" y="4326075"/>
              <a:ext cx="387940" cy="482907"/>
            </a:xfrm>
            <a:custGeom>
              <a:avLst/>
              <a:gdLst/>
              <a:ahLst/>
              <a:cxnLst/>
              <a:rect l="l" t="t" r="r" b="b"/>
              <a:pathLst>
                <a:path w="8121" h="10109" extrusionOk="0">
                  <a:moveTo>
                    <a:pt x="84" y="1"/>
                  </a:moveTo>
                  <a:cubicBezTo>
                    <a:pt x="48" y="36"/>
                    <a:pt x="36" y="60"/>
                    <a:pt x="0" y="96"/>
                  </a:cubicBezTo>
                  <a:cubicBezTo>
                    <a:pt x="2167" y="4644"/>
                    <a:pt x="7013" y="9180"/>
                    <a:pt x="8025" y="10109"/>
                  </a:cubicBezTo>
                  <a:cubicBezTo>
                    <a:pt x="8061" y="10097"/>
                    <a:pt x="8085" y="10061"/>
                    <a:pt x="8120" y="10049"/>
                  </a:cubicBezTo>
                  <a:cubicBezTo>
                    <a:pt x="7144" y="9168"/>
                    <a:pt x="2227" y="4585"/>
                    <a:pt x="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5"/>
            <p:cNvSpPr/>
            <p:nvPr/>
          </p:nvSpPr>
          <p:spPr>
            <a:xfrm>
              <a:off x="3233109" y="4826608"/>
              <a:ext cx="475503" cy="188309"/>
            </a:xfrm>
            <a:custGeom>
              <a:avLst/>
              <a:gdLst/>
              <a:ahLst/>
              <a:cxnLst/>
              <a:rect l="l" t="t" r="r" b="b"/>
              <a:pathLst>
                <a:path w="9954" h="3942" extrusionOk="0">
                  <a:moveTo>
                    <a:pt x="12" y="0"/>
                  </a:moveTo>
                  <a:cubicBezTo>
                    <a:pt x="0" y="36"/>
                    <a:pt x="0" y="72"/>
                    <a:pt x="0" y="107"/>
                  </a:cubicBezTo>
                  <a:cubicBezTo>
                    <a:pt x="1155" y="703"/>
                    <a:pt x="5667" y="2953"/>
                    <a:pt x="9930" y="3941"/>
                  </a:cubicBezTo>
                  <a:cubicBezTo>
                    <a:pt x="9942" y="3917"/>
                    <a:pt x="9954" y="3882"/>
                    <a:pt x="9954" y="3858"/>
                  </a:cubicBezTo>
                  <a:cubicBezTo>
                    <a:pt x="5667" y="2846"/>
                    <a:pt x="1095" y="560"/>
                    <a:pt x="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a:off x="3040264" y="4979567"/>
              <a:ext cx="389660" cy="245777"/>
            </a:xfrm>
            <a:custGeom>
              <a:avLst/>
              <a:gdLst/>
              <a:ahLst/>
              <a:cxnLst/>
              <a:rect l="l" t="t" r="r" b="b"/>
              <a:pathLst>
                <a:path w="8157" h="5145" extrusionOk="0">
                  <a:moveTo>
                    <a:pt x="60" y="1"/>
                  </a:moveTo>
                  <a:cubicBezTo>
                    <a:pt x="37" y="25"/>
                    <a:pt x="13" y="37"/>
                    <a:pt x="1" y="84"/>
                  </a:cubicBezTo>
                  <a:cubicBezTo>
                    <a:pt x="775" y="596"/>
                    <a:pt x="4751" y="3216"/>
                    <a:pt x="8133" y="5144"/>
                  </a:cubicBezTo>
                  <a:cubicBezTo>
                    <a:pt x="8145" y="5121"/>
                    <a:pt x="8157" y="5085"/>
                    <a:pt x="8157" y="5049"/>
                  </a:cubicBezTo>
                  <a:cubicBezTo>
                    <a:pt x="4787" y="3108"/>
                    <a:pt x="846" y="525"/>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5"/>
            <p:cNvSpPr/>
            <p:nvPr/>
          </p:nvSpPr>
          <p:spPr>
            <a:xfrm>
              <a:off x="2585258" y="4462028"/>
              <a:ext cx="393099" cy="472111"/>
            </a:xfrm>
            <a:custGeom>
              <a:avLst/>
              <a:gdLst/>
              <a:ahLst/>
              <a:cxnLst/>
              <a:rect l="l" t="t" r="r" b="b"/>
              <a:pathLst>
                <a:path w="8229" h="9883" extrusionOk="0">
                  <a:moveTo>
                    <a:pt x="72" y="0"/>
                  </a:moveTo>
                  <a:cubicBezTo>
                    <a:pt x="48" y="12"/>
                    <a:pt x="13" y="48"/>
                    <a:pt x="1" y="72"/>
                  </a:cubicBezTo>
                  <a:cubicBezTo>
                    <a:pt x="1763" y="3215"/>
                    <a:pt x="6942" y="8596"/>
                    <a:pt x="8169" y="9882"/>
                  </a:cubicBezTo>
                  <a:cubicBezTo>
                    <a:pt x="8192" y="9870"/>
                    <a:pt x="8204" y="9835"/>
                    <a:pt x="8228" y="9787"/>
                  </a:cubicBezTo>
                  <a:cubicBezTo>
                    <a:pt x="6954" y="8477"/>
                    <a:pt x="1811" y="3120"/>
                    <a:pt x="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5"/>
            <p:cNvSpPr/>
            <p:nvPr/>
          </p:nvSpPr>
          <p:spPr>
            <a:xfrm>
              <a:off x="2357779" y="4692374"/>
              <a:ext cx="435710" cy="441968"/>
            </a:xfrm>
            <a:custGeom>
              <a:avLst/>
              <a:gdLst/>
              <a:ahLst/>
              <a:cxnLst/>
              <a:rect l="l" t="t" r="r" b="b"/>
              <a:pathLst>
                <a:path w="9121" h="9252" extrusionOk="0">
                  <a:moveTo>
                    <a:pt x="84" y="0"/>
                  </a:moveTo>
                  <a:lnTo>
                    <a:pt x="0" y="48"/>
                  </a:lnTo>
                  <a:cubicBezTo>
                    <a:pt x="1512" y="1846"/>
                    <a:pt x="5501" y="6441"/>
                    <a:pt x="9061" y="9251"/>
                  </a:cubicBezTo>
                  <a:cubicBezTo>
                    <a:pt x="9073" y="9228"/>
                    <a:pt x="9097" y="9192"/>
                    <a:pt x="9121" y="9168"/>
                  </a:cubicBezTo>
                  <a:cubicBezTo>
                    <a:pt x="5584" y="6370"/>
                    <a:pt x="1620" y="1798"/>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a:off x="2861701" y="5157032"/>
              <a:ext cx="400456" cy="324263"/>
            </a:xfrm>
            <a:custGeom>
              <a:avLst/>
              <a:gdLst/>
              <a:ahLst/>
              <a:cxnLst/>
              <a:rect l="l" t="t" r="r" b="b"/>
              <a:pathLst>
                <a:path w="8383" h="6788" extrusionOk="0">
                  <a:moveTo>
                    <a:pt x="84" y="1"/>
                  </a:moveTo>
                  <a:lnTo>
                    <a:pt x="0" y="84"/>
                  </a:lnTo>
                  <a:cubicBezTo>
                    <a:pt x="1751" y="1525"/>
                    <a:pt x="5930" y="4989"/>
                    <a:pt x="8299" y="6787"/>
                  </a:cubicBezTo>
                  <a:cubicBezTo>
                    <a:pt x="8323" y="6775"/>
                    <a:pt x="8335" y="6751"/>
                    <a:pt x="8370" y="6728"/>
                  </a:cubicBezTo>
                  <a:lnTo>
                    <a:pt x="8382" y="6716"/>
                  </a:lnTo>
                  <a:cubicBezTo>
                    <a:pt x="6013" y="4930"/>
                    <a:pt x="1822" y="1465"/>
                    <a:pt x="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a:off x="2692788" y="5329958"/>
              <a:ext cx="327081" cy="398163"/>
            </a:xfrm>
            <a:custGeom>
              <a:avLst/>
              <a:gdLst/>
              <a:ahLst/>
              <a:cxnLst/>
              <a:rect l="l" t="t" r="r" b="b"/>
              <a:pathLst>
                <a:path w="6847" h="8335" extrusionOk="0">
                  <a:moveTo>
                    <a:pt x="95" y="0"/>
                  </a:moveTo>
                  <a:cubicBezTo>
                    <a:pt x="72" y="0"/>
                    <a:pt x="24" y="12"/>
                    <a:pt x="0" y="36"/>
                  </a:cubicBezTo>
                  <a:cubicBezTo>
                    <a:pt x="869" y="1167"/>
                    <a:pt x="4346" y="5656"/>
                    <a:pt x="6751" y="8334"/>
                  </a:cubicBezTo>
                  <a:cubicBezTo>
                    <a:pt x="6787" y="8323"/>
                    <a:pt x="6811" y="8287"/>
                    <a:pt x="6846" y="8275"/>
                  </a:cubicBezTo>
                  <a:cubicBezTo>
                    <a:pt x="4441" y="5632"/>
                    <a:pt x="1024" y="1191"/>
                    <a:pt x="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a:off x="2327064" y="4905667"/>
              <a:ext cx="329947" cy="412398"/>
            </a:xfrm>
            <a:custGeom>
              <a:avLst/>
              <a:gdLst/>
              <a:ahLst/>
              <a:cxnLst/>
              <a:rect l="l" t="t" r="r" b="b"/>
              <a:pathLst>
                <a:path w="6907" h="8633" extrusionOk="0">
                  <a:moveTo>
                    <a:pt x="84" y="0"/>
                  </a:moveTo>
                  <a:cubicBezTo>
                    <a:pt x="48" y="12"/>
                    <a:pt x="24" y="48"/>
                    <a:pt x="0" y="71"/>
                  </a:cubicBezTo>
                  <a:cubicBezTo>
                    <a:pt x="1965" y="4191"/>
                    <a:pt x="6085" y="7977"/>
                    <a:pt x="6823" y="8632"/>
                  </a:cubicBezTo>
                  <a:cubicBezTo>
                    <a:pt x="6847" y="8620"/>
                    <a:pt x="6882" y="8596"/>
                    <a:pt x="6906" y="8573"/>
                  </a:cubicBezTo>
                  <a:cubicBezTo>
                    <a:pt x="6227" y="7965"/>
                    <a:pt x="2048" y="4155"/>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a:off x="2528412" y="5497726"/>
              <a:ext cx="275299" cy="371460"/>
            </a:xfrm>
            <a:custGeom>
              <a:avLst/>
              <a:gdLst/>
              <a:ahLst/>
              <a:cxnLst/>
              <a:rect l="l" t="t" r="r" b="b"/>
              <a:pathLst>
                <a:path w="5763" h="7776" extrusionOk="0">
                  <a:moveTo>
                    <a:pt x="84" y="0"/>
                  </a:moveTo>
                  <a:cubicBezTo>
                    <a:pt x="60" y="12"/>
                    <a:pt x="36" y="36"/>
                    <a:pt x="0" y="60"/>
                  </a:cubicBezTo>
                  <a:cubicBezTo>
                    <a:pt x="584" y="774"/>
                    <a:pt x="3739" y="4739"/>
                    <a:pt x="5691" y="7775"/>
                  </a:cubicBezTo>
                  <a:cubicBezTo>
                    <a:pt x="5715" y="7751"/>
                    <a:pt x="5751" y="7728"/>
                    <a:pt x="5763" y="7716"/>
                  </a:cubicBezTo>
                  <a:cubicBezTo>
                    <a:pt x="3810" y="4680"/>
                    <a:pt x="679" y="751"/>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a:off x="2207640" y="5053514"/>
              <a:ext cx="308881" cy="414118"/>
            </a:xfrm>
            <a:custGeom>
              <a:avLst/>
              <a:gdLst/>
              <a:ahLst/>
              <a:cxnLst/>
              <a:rect l="l" t="t" r="r" b="b"/>
              <a:pathLst>
                <a:path w="6466" h="8669" extrusionOk="0">
                  <a:moveTo>
                    <a:pt x="83" y="1"/>
                  </a:moveTo>
                  <a:cubicBezTo>
                    <a:pt x="48" y="13"/>
                    <a:pt x="24" y="36"/>
                    <a:pt x="0" y="72"/>
                  </a:cubicBezTo>
                  <a:cubicBezTo>
                    <a:pt x="1107" y="1846"/>
                    <a:pt x="3572" y="5632"/>
                    <a:pt x="6382" y="8668"/>
                  </a:cubicBezTo>
                  <a:cubicBezTo>
                    <a:pt x="6418" y="8656"/>
                    <a:pt x="6441" y="8633"/>
                    <a:pt x="6465" y="8597"/>
                  </a:cubicBezTo>
                  <a:cubicBezTo>
                    <a:pt x="3655" y="5561"/>
                    <a:pt x="1167" y="1763"/>
                    <a:pt x="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a:off x="3469139" y="4014950"/>
              <a:ext cx="74521" cy="511951"/>
            </a:xfrm>
            <a:custGeom>
              <a:avLst/>
              <a:gdLst/>
              <a:ahLst/>
              <a:cxnLst/>
              <a:rect l="l" t="t" r="r" b="b"/>
              <a:pathLst>
                <a:path w="1560" h="10717" extrusionOk="0">
                  <a:moveTo>
                    <a:pt x="107" y="1"/>
                  </a:moveTo>
                  <a:cubicBezTo>
                    <a:pt x="72" y="1"/>
                    <a:pt x="24" y="13"/>
                    <a:pt x="0" y="13"/>
                  </a:cubicBezTo>
                  <a:cubicBezTo>
                    <a:pt x="0" y="4287"/>
                    <a:pt x="1357" y="10205"/>
                    <a:pt x="1453" y="10717"/>
                  </a:cubicBezTo>
                  <a:cubicBezTo>
                    <a:pt x="1488" y="10717"/>
                    <a:pt x="1536" y="10693"/>
                    <a:pt x="1560" y="10681"/>
                  </a:cubicBezTo>
                  <a:cubicBezTo>
                    <a:pt x="1429" y="10074"/>
                    <a:pt x="107" y="4228"/>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1" name="Google Shape;2191;p45"/>
          <p:cNvGrpSpPr/>
          <p:nvPr/>
        </p:nvGrpSpPr>
        <p:grpSpPr>
          <a:xfrm rot="-215878" flipH="1">
            <a:off x="821407" y="684403"/>
            <a:ext cx="948579" cy="886756"/>
            <a:chOff x="5770756" y="873899"/>
            <a:chExt cx="755434" cy="706199"/>
          </a:xfrm>
        </p:grpSpPr>
        <p:sp>
          <p:nvSpPr>
            <p:cNvPr id="2192" name="Google Shape;2192;p45"/>
            <p:cNvSpPr/>
            <p:nvPr/>
          </p:nvSpPr>
          <p:spPr>
            <a:xfrm>
              <a:off x="5921702" y="1287654"/>
              <a:ext cx="236093" cy="98002"/>
            </a:xfrm>
            <a:custGeom>
              <a:avLst/>
              <a:gdLst/>
              <a:ahLst/>
              <a:cxnLst/>
              <a:rect l="l" t="t" r="r" b="b"/>
              <a:pathLst>
                <a:path w="15512" h="6439" extrusionOk="0">
                  <a:moveTo>
                    <a:pt x="15511" y="1"/>
                  </a:moveTo>
                  <a:cubicBezTo>
                    <a:pt x="9807" y="301"/>
                    <a:pt x="4470" y="2636"/>
                    <a:pt x="0" y="6439"/>
                  </a:cubicBezTo>
                  <a:cubicBezTo>
                    <a:pt x="3536" y="4537"/>
                    <a:pt x="7639" y="3203"/>
                    <a:pt x="11975" y="2636"/>
                  </a:cubicBezTo>
                  <a:cubicBezTo>
                    <a:pt x="13209" y="1869"/>
                    <a:pt x="14444" y="1001"/>
                    <a:pt x="1551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a:off x="5936386" y="1327757"/>
              <a:ext cx="182275" cy="57395"/>
            </a:xfrm>
            <a:custGeom>
              <a:avLst/>
              <a:gdLst/>
              <a:ahLst/>
              <a:cxnLst/>
              <a:rect l="l" t="t" r="r" b="b"/>
              <a:pathLst>
                <a:path w="11976" h="3771" extrusionOk="0">
                  <a:moveTo>
                    <a:pt x="11976" y="1"/>
                  </a:moveTo>
                  <a:lnTo>
                    <a:pt x="11976" y="1"/>
                  </a:lnTo>
                  <a:cubicBezTo>
                    <a:pt x="7606" y="568"/>
                    <a:pt x="3570" y="1869"/>
                    <a:pt x="0" y="3770"/>
                  </a:cubicBezTo>
                  <a:cubicBezTo>
                    <a:pt x="768" y="3670"/>
                    <a:pt x="1568" y="3570"/>
                    <a:pt x="2402" y="3503"/>
                  </a:cubicBezTo>
                  <a:cubicBezTo>
                    <a:pt x="5805" y="2970"/>
                    <a:pt x="9040" y="1802"/>
                    <a:pt x="11976"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5"/>
            <p:cNvSpPr/>
            <p:nvPr/>
          </p:nvSpPr>
          <p:spPr>
            <a:xfrm>
              <a:off x="5794894" y="1288171"/>
              <a:ext cx="35280" cy="59404"/>
            </a:xfrm>
            <a:custGeom>
              <a:avLst/>
              <a:gdLst/>
              <a:ahLst/>
              <a:cxnLst/>
              <a:rect l="l" t="t" r="r" b="b"/>
              <a:pathLst>
                <a:path w="2318" h="3903" extrusionOk="0">
                  <a:moveTo>
                    <a:pt x="16" y="0"/>
                  </a:moveTo>
                  <a:cubicBezTo>
                    <a:pt x="16" y="0"/>
                    <a:pt x="4" y="124"/>
                    <a:pt x="3" y="332"/>
                  </a:cubicBezTo>
                  <a:lnTo>
                    <a:pt x="3" y="332"/>
                  </a:lnTo>
                  <a:cubicBezTo>
                    <a:pt x="4" y="267"/>
                    <a:pt x="9" y="201"/>
                    <a:pt x="16" y="134"/>
                  </a:cubicBezTo>
                  <a:cubicBezTo>
                    <a:pt x="82" y="67"/>
                    <a:pt x="82" y="0"/>
                    <a:pt x="16" y="0"/>
                  </a:cubicBezTo>
                  <a:close/>
                  <a:moveTo>
                    <a:pt x="3" y="332"/>
                  </a:moveTo>
                  <a:cubicBezTo>
                    <a:pt x="1" y="396"/>
                    <a:pt x="1" y="458"/>
                    <a:pt x="4" y="519"/>
                  </a:cubicBezTo>
                  <a:lnTo>
                    <a:pt x="4" y="519"/>
                  </a:lnTo>
                  <a:cubicBezTo>
                    <a:pt x="2" y="451"/>
                    <a:pt x="2" y="388"/>
                    <a:pt x="3" y="332"/>
                  </a:cubicBezTo>
                  <a:close/>
                  <a:moveTo>
                    <a:pt x="4" y="519"/>
                  </a:moveTo>
                  <a:cubicBezTo>
                    <a:pt x="22" y="1324"/>
                    <a:pt x="207" y="2880"/>
                    <a:pt x="1283" y="3836"/>
                  </a:cubicBezTo>
                  <a:lnTo>
                    <a:pt x="1316" y="3903"/>
                  </a:lnTo>
                  <a:cubicBezTo>
                    <a:pt x="1583" y="3503"/>
                    <a:pt x="1950" y="3202"/>
                    <a:pt x="2317" y="2969"/>
                  </a:cubicBezTo>
                  <a:cubicBezTo>
                    <a:pt x="2184" y="2902"/>
                    <a:pt x="2017" y="2802"/>
                    <a:pt x="1917" y="2769"/>
                  </a:cubicBezTo>
                  <a:cubicBezTo>
                    <a:pt x="1824" y="2738"/>
                    <a:pt x="80" y="2186"/>
                    <a:pt x="4" y="5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5"/>
            <p:cNvSpPr/>
            <p:nvPr/>
          </p:nvSpPr>
          <p:spPr>
            <a:xfrm>
              <a:off x="5878890" y="873899"/>
              <a:ext cx="47745" cy="512290"/>
            </a:xfrm>
            <a:custGeom>
              <a:avLst/>
              <a:gdLst/>
              <a:ahLst/>
              <a:cxnLst/>
              <a:rect l="l" t="t" r="r" b="b"/>
              <a:pathLst>
                <a:path w="3137" h="33659" extrusionOk="0">
                  <a:moveTo>
                    <a:pt x="3136" y="1"/>
                  </a:moveTo>
                  <a:cubicBezTo>
                    <a:pt x="1168" y="4804"/>
                    <a:pt x="0" y="10575"/>
                    <a:pt x="0" y="16813"/>
                  </a:cubicBezTo>
                  <a:cubicBezTo>
                    <a:pt x="0" y="21950"/>
                    <a:pt x="801" y="26786"/>
                    <a:pt x="2169" y="30989"/>
                  </a:cubicBezTo>
                  <a:cubicBezTo>
                    <a:pt x="2769" y="31723"/>
                    <a:pt x="3136" y="32657"/>
                    <a:pt x="3136" y="33658"/>
                  </a:cubicBezTo>
                  <a:lnTo>
                    <a:pt x="3136"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5"/>
            <p:cNvSpPr/>
            <p:nvPr/>
          </p:nvSpPr>
          <p:spPr>
            <a:xfrm>
              <a:off x="5828118" y="873899"/>
              <a:ext cx="98519" cy="471668"/>
            </a:xfrm>
            <a:custGeom>
              <a:avLst/>
              <a:gdLst/>
              <a:ahLst/>
              <a:cxnLst/>
              <a:rect l="l" t="t" r="r" b="b"/>
              <a:pathLst>
                <a:path w="6473" h="30990" extrusionOk="0">
                  <a:moveTo>
                    <a:pt x="6472" y="1"/>
                  </a:moveTo>
                  <a:cubicBezTo>
                    <a:pt x="2436" y="4804"/>
                    <a:pt x="67" y="10575"/>
                    <a:pt x="1" y="16813"/>
                  </a:cubicBezTo>
                  <a:cubicBezTo>
                    <a:pt x="1" y="21449"/>
                    <a:pt x="1335" y="25819"/>
                    <a:pt x="3670" y="29722"/>
                  </a:cubicBezTo>
                  <a:cubicBezTo>
                    <a:pt x="4404" y="29989"/>
                    <a:pt x="5004" y="30456"/>
                    <a:pt x="5471" y="30989"/>
                  </a:cubicBezTo>
                  <a:cubicBezTo>
                    <a:pt x="4104" y="26786"/>
                    <a:pt x="3303" y="21950"/>
                    <a:pt x="3303" y="16813"/>
                  </a:cubicBezTo>
                  <a:cubicBezTo>
                    <a:pt x="3303" y="10575"/>
                    <a:pt x="4471" y="4804"/>
                    <a:pt x="6472"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5"/>
            <p:cNvSpPr/>
            <p:nvPr/>
          </p:nvSpPr>
          <p:spPr>
            <a:xfrm>
              <a:off x="5801210" y="1385637"/>
              <a:ext cx="15" cy="2557"/>
            </a:xfrm>
            <a:custGeom>
              <a:avLst/>
              <a:gdLst/>
              <a:ahLst/>
              <a:cxnLst/>
              <a:rect l="l" t="t" r="r" b="b"/>
              <a:pathLst>
                <a:path w="1" h="168" extrusionOk="0">
                  <a:moveTo>
                    <a:pt x="1" y="1"/>
                  </a:moveTo>
                  <a:lnTo>
                    <a:pt x="1" y="167"/>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5"/>
            <p:cNvSpPr/>
            <p:nvPr/>
          </p:nvSpPr>
          <p:spPr>
            <a:xfrm>
              <a:off x="5801210" y="1383095"/>
              <a:ext cx="15" cy="2557"/>
            </a:xfrm>
            <a:custGeom>
              <a:avLst/>
              <a:gdLst/>
              <a:ahLst/>
              <a:cxnLst/>
              <a:rect l="l" t="t" r="r" b="b"/>
              <a:pathLst>
                <a:path w="1" h="168" extrusionOk="0">
                  <a:moveTo>
                    <a:pt x="1" y="1"/>
                  </a:moveTo>
                  <a:lnTo>
                    <a:pt x="1" y="168"/>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5"/>
            <p:cNvSpPr/>
            <p:nvPr/>
          </p:nvSpPr>
          <p:spPr>
            <a:xfrm>
              <a:off x="5926618" y="873899"/>
              <a:ext cx="48232" cy="511773"/>
            </a:xfrm>
            <a:custGeom>
              <a:avLst/>
              <a:gdLst/>
              <a:ahLst/>
              <a:cxnLst/>
              <a:rect l="l" t="t" r="r" b="b"/>
              <a:pathLst>
                <a:path w="3169" h="33625" extrusionOk="0">
                  <a:moveTo>
                    <a:pt x="0" y="1"/>
                  </a:moveTo>
                  <a:lnTo>
                    <a:pt x="0" y="33625"/>
                  </a:lnTo>
                  <a:cubicBezTo>
                    <a:pt x="300" y="30122"/>
                    <a:pt x="1168" y="26786"/>
                    <a:pt x="2669" y="23718"/>
                  </a:cubicBezTo>
                  <a:cubicBezTo>
                    <a:pt x="3002" y="21483"/>
                    <a:pt x="3169" y="19181"/>
                    <a:pt x="3169" y="16813"/>
                  </a:cubicBezTo>
                  <a:cubicBezTo>
                    <a:pt x="3169" y="10575"/>
                    <a:pt x="2001" y="4804"/>
                    <a:pt x="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a:off x="5926618" y="873899"/>
              <a:ext cx="98504" cy="360988"/>
            </a:xfrm>
            <a:custGeom>
              <a:avLst/>
              <a:gdLst/>
              <a:ahLst/>
              <a:cxnLst/>
              <a:rect l="l" t="t" r="r" b="b"/>
              <a:pathLst>
                <a:path w="6472" h="23718" extrusionOk="0">
                  <a:moveTo>
                    <a:pt x="0" y="1"/>
                  </a:moveTo>
                  <a:lnTo>
                    <a:pt x="0" y="1"/>
                  </a:lnTo>
                  <a:cubicBezTo>
                    <a:pt x="2001" y="4804"/>
                    <a:pt x="3169" y="10575"/>
                    <a:pt x="3169" y="16813"/>
                  </a:cubicBezTo>
                  <a:cubicBezTo>
                    <a:pt x="3169" y="19181"/>
                    <a:pt x="3002" y="21483"/>
                    <a:pt x="2669" y="23718"/>
                  </a:cubicBezTo>
                  <a:cubicBezTo>
                    <a:pt x="3636" y="21716"/>
                    <a:pt x="4870" y="19848"/>
                    <a:pt x="6438" y="18147"/>
                  </a:cubicBezTo>
                  <a:cubicBezTo>
                    <a:pt x="6471" y="17680"/>
                    <a:pt x="6471" y="17280"/>
                    <a:pt x="6471" y="16813"/>
                  </a:cubicBezTo>
                  <a:cubicBezTo>
                    <a:pt x="6471" y="10575"/>
                    <a:pt x="4103" y="4804"/>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a:off x="5926618" y="1023658"/>
              <a:ext cx="362510" cy="362525"/>
            </a:xfrm>
            <a:custGeom>
              <a:avLst/>
              <a:gdLst/>
              <a:ahLst/>
              <a:cxnLst/>
              <a:rect l="l" t="t" r="r" b="b"/>
              <a:pathLst>
                <a:path w="23818" h="23819" extrusionOk="0">
                  <a:moveTo>
                    <a:pt x="23817" y="1"/>
                  </a:moveTo>
                  <a:cubicBezTo>
                    <a:pt x="17513" y="501"/>
                    <a:pt x="11775" y="2936"/>
                    <a:pt x="7339" y="7340"/>
                  </a:cubicBezTo>
                  <a:cubicBezTo>
                    <a:pt x="7005" y="7640"/>
                    <a:pt x="6705" y="7973"/>
                    <a:pt x="6438" y="8307"/>
                  </a:cubicBezTo>
                  <a:cubicBezTo>
                    <a:pt x="6138" y="14044"/>
                    <a:pt x="3803" y="19348"/>
                    <a:pt x="0" y="23818"/>
                  </a:cubicBezTo>
                  <a:lnTo>
                    <a:pt x="23817" y="1"/>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a:off x="5926615" y="1023160"/>
              <a:ext cx="349172" cy="360962"/>
            </a:xfrm>
            <a:custGeom>
              <a:avLst/>
              <a:gdLst/>
              <a:ahLst/>
              <a:cxnLst/>
              <a:rect l="l" t="t" r="r" b="b"/>
              <a:pathLst>
                <a:path w="23818" h="23818" extrusionOk="0">
                  <a:moveTo>
                    <a:pt x="23817" y="1"/>
                  </a:moveTo>
                  <a:lnTo>
                    <a:pt x="0" y="23818"/>
                  </a:lnTo>
                  <a:cubicBezTo>
                    <a:pt x="4503" y="20048"/>
                    <a:pt x="9807" y="17713"/>
                    <a:pt x="15511" y="17380"/>
                  </a:cubicBezTo>
                  <a:cubicBezTo>
                    <a:pt x="15845" y="17080"/>
                    <a:pt x="16178" y="16746"/>
                    <a:pt x="16478" y="16479"/>
                  </a:cubicBezTo>
                  <a:cubicBezTo>
                    <a:pt x="20882" y="12043"/>
                    <a:pt x="23317" y="6305"/>
                    <a:pt x="23817"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a:off x="5926618" y="1150070"/>
              <a:ext cx="97986" cy="236108"/>
            </a:xfrm>
            <a:custGeom>
              <a:avLst/>
              <a:gdLst/>
              <a:ahLst/>
              <a:cxnLst/>
              <a:rect l="l" t="t" r="r" b="b"/>
              <a:pathLst>
                <a:path w="6438" h="15513" extrusionOk="0">
                  <a:moveTo>
                    <a:pt x="6438" y="1"/>
                  </a:moveTo>
                  <a:cubicBezTo>
                    <a:pt x="4937" y="1702"/>
                    <a:pt x="3669" y="3570"/>
                    <a:pt x="2669" y="5572"/>
                  </a:cubicBezTo>
                  <a:cubicBezTo>
                    <a:pt x="2168" y="9174"/>
                    <a:pt x="1268" y="12510"/>
                    <a:pt x="0" y="15512"/>
                  </a:cubicBezTo>
                  <a:cubicBezTo>
                    <a:pt x="3803" y="11042"/>
                    <a:pt x="6138" y="5705"/>
                    <a:pt x="643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a:off x="5926618" y="1234356"/>
              <a:ext cx="40622" cy="151302"/>
            </a:xfrm>
            <a:custGeom>
              <a:avLst/>
              <a:gdLst/>
              <a:ahLst/>
              <a:cxnLst/>
              <a:rect l="l" t="t" r="r" b="b"/>
              <a:pathLst>
                <a:path w="2669" h="9941" extrusionOk="0">
                  <a:moveTo>
                    <a:pt x="2669" y="0"/>
                  </a:moveTo>
                  <a:lnTo>
                    <a:pt x="2669" y="0"/>
                  </a:lnTo>
                  <a:cubicBezTo>
                    <a:pt x="1168" y="3036"/>
                    <a:pt x="300" y="6438"/>
                    <a:pt x="0" y="9941"/>
                  </a:cubicBezTo>
                  <a:cubicBezTo>
                    <a:pt x="1268" y="6972"/>
                    <a:pt x="2168" y="3636"/>
                    <a:pt x="266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a:off x="5963160" y="1323447"/>
              <a:ext cx="475732" cy="62463"/>
            </a:xfrm>
            <a:custGeom>
              <a:avLst/>
              <a:gdLst/>
              <a:ahLst/>
              <a:cxnLst/>
              <a:rect l="l" t="t" r="r" b="b"/>
              <a:pathLst>
                <a:path w="31257" h="4104" extrusionOk="0">
                  <a:moveTo>
                    <a:pt x="14444" y="1"/>
                  </a:moveTo>
                  <a:cubicBezTo>
                    <a:pt x="12810" y="1"/>
                    <a:pt x="11209" y="101"/>
                    <a:pt x="9608" y="301"/>
                  </a:cubicBezTo>
                  <a:cubicBezTo>
                    <a:pt x="6672" y="2102"/>
                    <a:pt x="3437" y="3270"/>
                    <a:pt x="1" y="3803"/>
                  </a:cubicBezTo>
                  <a:cubicBezTo>
                    <a:pt x="4304" y="3303"/>
                    <a:pt x="9241" y="3036"/>
                    <a:pt x="14444" y="3036"/>
                  </a:cubicBezTo>
                  <a:cubicBezTo>
                    <a:pt x="20649" y="3036"/>
                    <a:pt x="26453" y="3437"/>
                    <a:pt x="31256" y="4104"/>
                  </a:cubicBezTo>
                  <a:cubicBezTo>
                    <a:pt x="26453" y="1502"/>
                    <a:pt x="20649" y="1"/>
                    <a:pt x="1444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a:off x="5927121" y="1369398"/>
              <a:ext cx="511772" cy="31992"/>
            </a:xfrm>
            <a:custGeom>
              <a:avLst/>
              <a:gdLst/>
              <a:ahLst/>
              <a:cxnLst/>
              <a:rect l="l" t="t" r="r" b="b"/>
              <a:pathLst>
                <a:path w="33625" h="2102" extrusionOk="0">
                  <a:moveTo>
                    <a:pt x="16812" y="0"/>
                  </a:moveTo>
                  <a:cubicBezTo>
                    <a:pt x="11609" y="0"/>
                    <a:pt x="6672" y="300"/>
                    <a:pt x="2402" y="767"/>
                  </a:cubicBezTo>
                  <a:cubicBezTo>
                    <a:pt x="1602" y="934"/>
                    <a:pt x="801" y="1001"/>
                    <a:pt x="0" y="1034"/>
                  </a:cubicBezTo>
                  <a:cubicBezTo>
                    <a:pt x="4804" y="1701"/>
                    <a:pt x="10608" y="2102"/>
                    <a:pt x="16812" y="2102"/>
                  </a:cubicBezTo>
                  <a:cubicBezTo>
                    <a:pt x="23017" y="2102"/>
                    <a:pt x="28821" y="1701"/>
                    <a:pt x="33624" y="1034"/>
                  </a:cubicBezTo>
                  <a:cubicBezTo>
                    <a:pt x="28821" y="367"/>
                    <a:pt x="23017" y="0"/>
                    <a:pt x="16812"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a:off x="5926618" y="1385637"/>
              <a:ext cx="511772" cy="61961"/>
            </a:xfrm>
            <a:custGeom>
              <a:avLst/>
              <a:gdLst/>
              <a:ahLst/>
              <a:cxnLst/>
              <a:rect l="l" t="t" r="r" b="b"/>
              <a:pathLst>
                <a:path w="33625" h="4071" extrusionOk="0">
                  <a:moveTo>
                    <a:pt x="0" y="1"/>
                  </a:moveTo>
                  <a:lnTo>
                    <a:pt x="0" y="1"/>
                  </a:lnTo>
                  <a:cubicBezTo>
                    <a:pt x="4784" y="2574"/>
                    <a:pt x="10515" y="4071"/>
                    <a:pt x="16611" y="4071"/>
                  </a:cubicBezTo>
                  <a:cubicBezTo>
                    <a:pt x="16678" y="4071"/>
                    <a:pt x="16745" y="4071"/>
                    <a:pt x="16812" y="4070"/>
                  </a:cubicBezTo>
                  <a:cubicBezTo>
                    <a:pt x="23016" y="4070"/>
                    <a:pt x="28821" y="2569"/>
                    <a:pt x="33624" y="1"/>
                  </a:cubicBezTo>
                  <a:lnTo>
                    <a:pt x="33624" y="1"/>
                  </a:lnTo>
                  <a:cubicBezTo>
                    <a:pt x="28821" y="668"/>
                    <a:pt x="23016" y="1035"/>
                    <a:pt x="16812" y="1035"/>
                  </a:cubicBezTo>
                  <a:cubicBezTo>
                    <a:pt x="10608" y="1035"/>
                    <a:pt x="4803" y="668"/>
                    <a:pt x="0"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5"/>
            <p:cNvSpPr/>
            <p:nvPr/>
          </p:nvSpPr>
          <p:spPr>
            <a:xfrm>
              <a:off x="5926618" y="1385637"/>
              <a:ext cx="511772" cy="98002"/>
            </a:xfrm>
            <a:custGeom>
              <a:avLst/>
              <a:gdLst/>
              <a:ahLst/>
              <a:cxnLst/>
              <a:rect l="l" t="t" r="r" b="b"/>
              <a:pathLst>
                <a:path w="33625" h="6439" extrusionOk="0">
                  <a:moveTo>
                    <a:pt x="0" y="1"/>
                  </a:moveTo>
                  <a:cubicBezTo>
                    <a:pt x="4837" y="4070"/>
                    <a:pt x="10641" y="6439"/>
                    <a:pt x="16812" y="6439"/>
                  </a:cubicBezTo>
                  <a:cubicBezTo>
                    <a:pt x="23016" y="6439"/>
                    <a:pt x="28821" y="4070"/>
                    <a:pt x="33624" y="1"/>
                  </a:cubicBezTo>
                  <a:lnTo>
                    <a:pt x="33624" y="1"/>
                  </a:lnTo>
                  <a:cubicBezTo>
                    <a:pt x="28821" y="2569"/>
                    <a:pt x="23016" y="4070"/>
                    <a:pt x="16812" y="4070"/>
                  </a:cubicBezTo>
                  <a:cubicBezTo>
                    <a:pt x="10608" y="4070"/>
                    <a:pt x="4803" y="2569"/>
                    <a:pt x="0"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a:off x="6460181" y="1380569"/>
              <a:ext cx="66009" cy="9147"/>
            </a:xfrm>
            <a:custGeom>
              <a:avLst/>
              <a:gdLst/>
              <a:ahLst/>
              <a:cxnLst/>
              <a:rect l="l" t="t" r="r" b="b"/>
              <a:pathLst>
                <a:path w="4337" h="601" extrusionOk="0">
                  <a:moveTo>
                    <a:pt x="2969" y="0"/>
                  </a:moveTo>
                  <a:cubicBezTo>
                    <a:pt x="2736" y="33"/>
                    <a:pt x="2469" y="67"/>
                    <a:pt x="2169" y="67"/>
                  </a:cubicBezTo>
                  <a:cubicBezTo>
                    <a:pt x="1635" y="100"/>
                    <a:pt x="1101" y="167"/>
                    <a:pt x="668" y="200"/>
                  </a:cubicBezTo>
                  <a:cubicBezTo>
                    <a:pt x="301" y="234"/>
                    <a:pt x="0" y="267"/>
                    <a:pt x="0" y="267"/>
                  </a:cubicBezTo>
                  <a:lnTo>
                    <a:pt x="0" y="300"/>
                  </a:lnTo>
                  <a:cubicBezTo>
                    <a:pt x="0" y="300"/>
                    <a:pt x="267" y="367"/>
                    <a:pt x="668" y="400"/>
                  </a:cubicBezTo>
                  <a:cubicBezTo>
                    <a:pt x="1101" y="434"/>
                    <a:pt x="1635" y="467"/>
                    <a:pt x="2169" y="534"/>
                  </a:cubicBezTo>
                  <a:cubicBezTo>
                    <a:pt x="2435" y="567"/>
                    <a:pt x="2736" y="601"/>
                    <a:pt x="2969" y="601"/>
                  </a:cubicBezTo>
                  <a:cubicBezTo>
                    <a:pt x="3236" y="601"/>
                    <a:pt x="3470" y="567"/>
                    <a:pt x="3670" y="534"/>
                  </a:cubicBezTo>
                  <a:cubicBezTo>
                    <a:pt x="4070" y="434"/>
                    <a:pt x="4337" y="300"/>
                    <a:pt x="4337" y="300"/>
                  </a:cubicBezTo>
                  <a:lnTo>
                    <a:pt x="4337" y="267"/>
                  </a:lnTo>
                  <a:cubicBezTo>
                    <a:pt x="4337" y="267"/>
                    <a:pt x="4103" y="134"/>
                    <a:pt x="3670" y="67"/>
                  </a:cubicBezTo>
                  <a:cubicBezTo>
                    <a:pt x="3470" y="33"/>
                    <a:pt x="3236" y="0"/>
                    <a:pt x="2969"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a:off x="6449010" y="1400369"/>
              <a:ext cx="61443" cy="29968"/>
            </a:xfrm>
            <a:custGeom>
              <a:avLst/>
              <a:gdLst/>
              <a:ahLst/>
              <a:cxnLst/>
              <a:rect l="l" t="t" r="r" b="b"/>
              <a:pathLst>
                <a:path w="4037" h="1969" extrusionOk="0">
                  <a:moveTo>
                    <a:pt x="34" y="0"/>
                  </a:moveTo>
                  <a:lnTo>
                    <a:pt x="1" y="67"/>
                  </a:lnTo>
                  <a:cubicBezTo>
                    <a:pt x="1" y="67"/>
                    <a:pt x="201" y="234"/>
                    <a:pt x="568" y="434"/>
                  </a:cubicBezTo>
                  <a:cubicBezTo>
                    <a:pt x="968" y="634"/>
                    <a:pt x="1402" y="901"/>
                    <a:pt x="1902" y="1168"/>
                  </a:cubicBezTo>
                  <a:cubicBezTo>
                    <a:pt x="2169" y="1301"/>
                    <a:pt x="2369" y="1468"/>
                    <a:pt x="2636" y="1601"/>
                  </a:cubicBezTo>
                  <a:cubicBezTo>
                    <a:pt x="2869" y="1735"/>
                    <a:pt x="3069" y="1801"/>
                    <a:pt x="3303" y="1835"/>
                  </a:cubicBezTo>
                  <a:cubicBezTo>
                    <a:pt x="3703" y="1968"/>
                    <a:pt x="4003" y="1968"/>
                    <a:pt x="4003" y="1968"/>
                  </a:cubicBezTo>
                  <a:lnTo>
                    <a:pt x="4037" y="1935"/>
                  </a:lnTo>
                  <a:cubicBezTo>
                    <a:pt x="4037" y="1935"/>
                    <a:pt x="3837" y="1735"/>
                    <a:pt x="3503" y="1468"/>
                  </a:cubicBezTo>
                  <a:cubicBezTo>
                    <a:pt x="3336" y="1334"/>
                    <a:pt x="3136" y="1234"/>
                    <a:pt x="2869" y="1101"/>
                  </a:cubicBezTo>
                  <a:cubicBezTo>
                    <a:pt x="2669" y="967"/>
                    <a:pt x="2369" y="901"/>
                    <a:pt x="2135" y="801"/>
                  </a:cubicBezTo>
                  <a:cubicBezTo>
                    <a:pt x="1635" y="600"/>
                    <a:pt x="1068" y="400"/>
                    <a:pt x="701" y="267"/>
                  </a:cubicBezTo>
                  <a:cubicBezTo>
                    <a:pt x="301" y="100"/>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a:off x="6429209" y="1416106"/>
              <a:ext cx="52813" cy="44686"/>
            </a:xfrm>
            <a:custGeom>
              <a:avLst/>
              <a:gdLst/>
              <a:ahLst/>
              <a:cxnLst/>
              <a:rect l="l" t="t" r="r" b="b"/>
              <a:pathLst>
                <a:path w="3470" h="2936" extrusionOk="0">
                  <a:moveTo>
                    <a:pt x="34" y="0"/>
                  </a:moveTo>
                  <a:lnTo>
                    <a:pt x="1" y="67"/>
                  </a:lnTo>
                  <a:lnTo>
                    <a:pt x="501" y="567"/>
                  </a:lnTo>
                  <a:cubicBezTo>
                    <a:pt x="801" y="867"/>
                    <a:pt x="1168" y="1268"/>
                    <a:pt x="1568" y="1635"/>
                  </a:cubicBezTo>
                  <a:cubicBezTo>
                    <a:pt x="1802" y="1868"/>
                    <a:pt x="1969" y="2068"/>
                    <a:pt x="2169" y="2235"/>
                  </a:cubicBezTo>
                  <a:cubicBezTo>
                    <a:pt x="2369" y="2402"/>
                    <a:pt x="2602" y="2535"/>
                    <a:pt x="2769" y="2635"/>
                  </a:cubicBezTo>
                  <a:cubicBezTo>
                    <a:pt x="3136" y="2869"/>
                    <a:pt x="3436" y="2936"/>
                    <a:pt x="3436" y="2936"/>
                  </a:cubicBezTo>
                  <a:lnTo>
                    <a:pt x="3470" y="2902"/>
                  </a:lnTo>
                  <a:cubicBezTo>
                    <a:pt x="3470" y="2902"/>
                    <a:pt x="3336" y="2602"/>
                    <a:pt x="3036" y="2268"/>
                  </a:cubicBezTo>
                  <a:cubicBezTo>
                    <a:pt x="2936" y="2102"/>
                    <a:pt x="2769" y="1935"/>
                    <a:pt x="2536" y="1768"/>
                  </a:cubicBezTo>
                  <a:cubicBezTo>
                    <a:pt x="2336" y="1668"/>
                    <a:pt x="2102" y="1468"/>
                    <a:pt x="1869" y="1301"/>
                  </a:cubicBezTo>
                  <a:cubicBezTo>
                    <a:pt x="1435" y="1001"/>
                    <a:pt x="968" y="634"/>
                    <a:pt x="634" y="400"/>
                  </a:cubicBezTo>
                  <a:cubicBezTo>
                    <a:pt x="301" y="167"/>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a:off x="6407887" y="1430321"/>
              <a:ext cx="44184" cy="53818"/>
            </a:xfrm>
            <a:custGeom>
              <a:avLst/>
              <a:gdLst/>
              <a:ahLst/>
              <a:cxnLst/>
              <a:rect l="l" t="t" r="r" b="b"/>
              <a:pathLst>
                <a:path w="2903" h="3536" extrusionOk="0">
                  <a:moveTo>
                    <a:pt x="34" y="0"/>
                  </a:moveTo>
                  <a:cubicBezTo>
                    <a:pt x="1" y="0"/>
                    <a:pt x="167" y="267"/>
                    <a:pt x="434" y="634"/>
                  </a:cubicBezTo>
                  <a:cubicBezTo>
                    <a:pt x="668" y="1001"/>
                    <a:pt x="1001" y="1468"/>
                    <a:pt x="1335" y="1935"/>
                  </a:cubicBezTo>
                  <a:cubicBezTo>
                    <a:pt x="1502" y="2168"/>
                    <a:pt x="1602" y="2435"/>
                    <a:pt x="1769" y="2635"/>
                  </a:cubicBezTo>
                  <a:cubicBezTo>
                    <a:pt x="1935" y="2802"/>
                    <a:pt x="2102" y="3002"/>
                    <a:pt x="2269" y="3136"/>
                  </a:cubicBezTo>
                  <a:cubicBezTo>
                    <a:pt x="2602" y="3436"/>
                    <a:pt x="2869" y="3536"/>
                    <a:pt x="2869" y="3536"/>
                  </a:cubicBezTo>
                  <a:lnTo>
                    <a:pt x="2903" y="3503"/>
                  </a:lnTo>
                  <a:cubicBezTo>
                    <a:pt x="2903" y="3503"/>
                    <a:pt x="2836" y="3236"/>
                    <a:pt x="2602" y="2835"/>
                  </a:cubicBezTo>
                  <a:cubicBezTo>
                    <a:pt x="2502" y="2635"/>
                    <a:pt x="2369" y="2435"/>
                    <a:pt x="2202" y="2202"/>
                  </a:cubicBezTo>
                  <a:lnTo>
                    <a:pt x="1602" y="1635"/>
                  </a:lnTo>
                  <a:cubicBezTo>
                    <a:pt x="1201" y="1201"/>
                    <a:pt x="835" y="801"/>
                    <a:pt x="534" y="500"/>
                  </a:cubicBezTo>
                  <a:lnTo>
                    <a:pt x="3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5"/>
            <p:cNvSpPr/>
            <p:nvPr/>
          </p:nvSpPr>
          <p:spPr>
            <a:xfrm>
              <a:off x="6383521" y="1445038"/>
              <a:ext cx="37076" cy="59419"/>
            </a:xfrm>
            <a:custGeom>
              <a:avLst/>
              <a:gdLst/>
              <a:ahLst/>
              <a:cxnLst/>
              <a:rect l="l" t="t" r="r" b="b"/>
              <a:pathLst>
                <a:path w="2436" h="3904" extrusionOk="0">
                  <a:moveTo>
                    <a:pt x="0" y="0"/>
                  </a:moveTo>
                  <a:cubicBezTo>
                    <a:pt x="0" y="0"/>
                    <a:pt x="134" y="301"/>
                    <a:pt x="334" y="668"/>
                  </a:cubicBezTo>
                  <a:cubicBezTo>
                    <a:pt x="501" y="1068"/>
                    <a:pt x="801" y="1568"/>
                    <a:pt x="1035" y="2069"/>
                  </a:cubicBezTo>
                  <a:lnTo>
                    <a:pt x="1435" y="2836"/>
                  </a:lnTo>
                  <a:cubicBezTo>
                    <a:pt x="1535" y="3036"/>
                    <a:pt x="1702" y="3236"/>
                    <a:pt x="1835" y="3403"/>
                  </a:cubicBezTo>
                  <a:cubicBezTo>
                    <a:pt x="2135" y="3736"/>
                    <a:pt x="2369" y="3903"/>
                    <a:pt x="2369" y="3903"/>
                  </a:cubicBezTo>
                  <a:lnTo>
                    <a:pt x="2436" y="3870"/>
                  </a:lnTo>
                  <a:cubicBezTo>
                    <a:pt x="2436" y="3870"/>
                    <a:pt x="2369" y="3570"/>
                    <a:pt x="2202" y="3169"/>
                  </a:cubicBezTo>
                  <a:cubicBezTo>
                    <a:pt x="2135" y="2969"/>
                    <a:pt x="2002" y="2702"/>
                    <a:pt x="1868" y="2502"/>
                  </a:cubicBezTo>
                  <a:cubicBezTo>
                    <a:pt x="1702" y="2302"/>
                    <a:pt x="1535" y="2069"/>
                    <a:pt x="1368" y="1835"/>
                  </a:cubicBezTo>
                  <a:cubicBezTo>
                    <a:pt x="1035" y="1368"/>
                    <a:pt x="701" y="934"/>
                    <a:pt x="467" y="601"/>
                  </a:cubicBezTo>
                  <a:cubicBezTo>
                    <a:pt x="201" y="201"/>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5"/>
            <p:cNvSpPr/>
            <p:nvPr/>
          </p:nvSpPr>
          <p:spPr>
            <a:xfrm>
              <a:off x="6359656" y="1458233"/>
              <a:ext cx="30486" cy="64502"/>
            </a:xfrm>
            <a:custGeom>
              <a:avLst/>
              <a:gdLst/>
              <a:ahLst/>
              <a:cxnLst/>
              <a:rect l="l" t="t" r="r" b="b"/>
              <a:pathLst>
                <a:path w="2003" h="4238" extrusionOk="0">
                  <a:moveTo>
                    <a:pt x="34" y="1"/>
                  </a:moveTo>
                  <a:lnTo>
                    <a:pt x="1" y="134"/>
                  </a:lnTo>
                  <a:cubicBezTo>
                    <a:pt x="1" y="134"/>
                    <a:pt x="67" y="368"/>
                    <a:pt x="234" y="801"/>
                  </a:cubicBezTo>
                  <a:cubicBezTo>
                    <a:pt x="401" y="1168"/>
                    <a:pt x="601" y="1702"/>
                    <a:pt x="835" y="2269"/>
                  </a:cubicBezTo>
                  <a:cubicBezTo>
                    <a:pt x="901" y="2503"/>
                    <a:pt x="1001" y="2803"/>
                    <a:pt x="1101" y="3070"/>
                  </a:cubicBezTo>
                  <a:cubicBezTo>
                    <a:pt x="1235" y="3303"/>
                    <a:pt x="1368" y="3503"/>
                    <a:pt x="1502" y="3670"/>
                  </a:cubicBezTo>
                  <a:cubicBezTo>
                    <a:pt x="1702" y="4004"/>
                    <a:pt x="1935" y="4237"/>
                    <a:pt x="1935" y="4237"/>
                  </a:cubicBezTo>
                  <a:lnTo>
                    <a:pt x="2002" y="4170"/>
                  </a:lnTo>
                  <a:cubicBezTo>
                    <a:pt x="2002" y="4170"/>
                    <a:pt x="2002" y="3837"/>
                    <a:pt x="1869" y="3437"/>
                  </a:cubicBezTo>
                  <a:cubicBezTo>
                    <a:pt x="1835" y="3236"/>
                    <a:pt x="1735" y="2970"/>
                    <a:pt x="1602" y="2736"/>
                  </a:cubicBezTo>
                  <a:cubicBezTo>
                    <a:pt x="1502" y="2503"/>
                    <a:pt x="1335" y="2269"/>
                    <a:pt x="1202" y="2002"/>
                  </a:cubicBezTo>
                  <a:cubicBezTo>
                    <a:pt x="901" y="1502"/>
                    <a:pt x="601" y="1001"/>
                    <a:pt x="401" y="635"/>
                  </a:cubicBezTo>
                  <a:cubicBezTo>
                    <a:pt x="201" y="268"/>
                    <a:pt x="34" y="1"/>
                    <a:pt x="34"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5"/>
            <p:cNvSpPr/>
            <p:nvPr/>
          </p:nvSpPr>
          <p:spPr>
            <a:xfrm>
              <a:off x="6332246" y="1472966"/>
              <a:ext cx="23880" cy="66511"/>
            </a:xfrm>
            <a:custGeom>
              <a:avLst/>
              <a:gdLst/>
              <a:ahLst/>
              <a:cxnLst/>
              <a:rect l="l" t="t" r="r" b="b"/>
              <a:pathLst>
                <a:path w="1569" h="4370" extrusionOk="0">
                  <a:moveTo>
                    <a:pt x="0" y="0"/>
                  </a:moveTo>
                  <a:cubicBezTo>
                    <a:pt x="0" y="0"/>
                    <a:pt x="34" y="300"/>
                    <a:pt x="167" y="701"/>
                  </a:cubicBezTo>
                  <a:cubicBezTo>
                    <a:pt x="301" y="1134"/>
                    <a:pt x="401" y="1701"/>
                    <a:pt x="567" y="2268"/>
                  </a:cubicBezTo>
                  <a:cubicBezTo>
                    <a:pt x="668" y="2535"/>
                    <a:pt x="701" y="2835"/>
                    <a:pt x="801" y="3102"/>
                  </a:cubicBezTo>
                  <a:cubicBezTo>
                    <a:pt x="868" y="3336"/>
                    <a:pt x="1001" y="3536"/>
                    <a:pt x="1068" y="3769"/>
                  </a:cubicBezTo>
                  <a:cubicBezTo>
                    <a:pt x="1301" y="4136"/>
                    <a:pt x="1501" y="4370"/>
                    <a:pt x="1501" y="4370"/>
                  </a:cubicBezTo>
                  <a:lnTo>
                    <a:pt x="1535" y="4370"/>
                  </a:lnTo>
                  <a:cubicBezTo>
                    <a:pt x="1535" y="4370"/>
                    <a:pt x="1568" y="4036"/>
                    <a:pt x="1501" y="3636"/>
                  </a:cubicBezTo>
                  <a:cubicBezTo>
                    <a:pt x="1468" y="3403"/>
                    <a:pt x="1401" y="3169"/>
                    <a:pt x="1335" y="2936"/>
                  </a:cubicBezTo>
                  <a:cubicBezTo>
                    <a:pt x="1235" y="2669"/>
                    <a:pt x="1135" y="2368"/>
                    <a:pt x="1001" y="2135"/>
                  </a:cubicBezTo>
                  <a:cubicBezTo>
                    <a:pt x="801" y="1568"/>
                    <a:pt x="534" y="1034"/>
                    <a:pt x="367" y="667"/>
                  </a:cubicBezTo>
                  <a:cubicBezTo>
                    <a:pt x="201" y="234"/>
                    <a:pt x="67" y="0"/>
                    <a:pt x="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5"/>
            <p:cNvSpPr/>
            <p:nvPr/>
          </p:nvSpPr>
          <p:spPr>
            <a:xfrm>
              <a:off x="6303816" y="1487181"/>
              <a:ext cx="14231" cy="69571"/>
            </a:xfrm>
            <a:custGeom>
              <a:avLst/>
              <a:gdLst/>
              <a:ahLst/>
              <a:cxnLst/>
              <a:rect l="l" t="t" r="r" b="b"/>
              <a:pathLst>
                <a:path w="935" h="4571" extrusionOk="0">
                  <a:moveTo>
                    <a:pt x="34" y="0"/>
                  </a:moveTo>
                  <a:lnTo>
                    <a:pt x="0" y="67"/>
                  </a:lnTo>
                  <a:cubicBezTo>
                    <a:pt x="0" y="67"/>
                    <a:pt x="34" y="367"/>
                    <a:pt x="67" y="767"/>
                  </a:cubicBezTo>
                  <a:cubicBezTo>
                    <a:pt x="100" y="1201"/>
                    <a:pt x="167" y="1768"/>
                    <a:pt x="234" y="2368"/>
                  </a:cubicBezTo>
                  <a:cubicBezTo>
                    <a:pt x="267" y="2669"/>
                    <a:pt x="267" y="2936"/>
                    <a:pt x="334" y="3202"/>
                  </a:cubicBezTo>
                  <a:cubicBezTo>
                    <a:pt x="367" y="3436"/>
                    <a:pt x="434" y="3703"/>
                    <a:pt x="534" y="3903"/>
                  </a:cubicBezTo>
                  <a:cubicBezTo>
                    <a:pt x="701" y="4337"/>
                    <a:pt x="868" y="4570"/>
                    <a:pt x="868" y="4570"/>
                  </a:cubicBezTo>
                  <a:lnTo>
                    <a:pt x="901" y="4570"/>
                  </a:lnTo>
                  <a:cubicBezTo>
                    <a:pt x="901" y="4570"/>
                    <a:pt x="934" y="4270"/>
                    <a:pt x="934" y="3836"/>
                  </a:cubicBezTo>
                  <a:cubicBezTo>
                    <a:pt x="934" y="3569"/>
                    <a:pt x="901" y="3302"/>
                    <a:pt x="868" y="3069"/>
                  </a:cubicBezTo>
                  <a:cubicBezTo>
                    <a:pt x="834" y="2769"/>
                    <a:pt x="734" y="2535"/>
                    <a:pt x="668" y="2235"/>
                  </a:cubicBezTo>
                  <a:cubicBezTo>
                    <a:pt x="501" y="1668"/>
                    <a:pt x="367" y="1101"/>
                    <a:pt x="234" y="701"/>
                  </a:cubicBezTo>
                  <a:cubicBezTo>
                    <a:pt x="100" y="267"/>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5"/>
            <p:cNvSpPr/>
            <p:nvPr/>
          </p:nvSpPr>
          <p:spPr>
            <a:xfrm>
              <a:off x="6270821" y="1495293"/>
              <a:ext cx="8127" cy="70590"/>
            </a:xfrm>
            <a:custGeom>
              <a:avLst/>
              <a:gdLst/>
              <a:ahLst/>
              <a:cxnLst/>
              <a:rect l="l" t="t" r="r" b="b"/>
              <a:pathLst>
                <a:path w="534" h="4638" extrusionOk="0">
                  <a:moveTo>
                    <a:pt x="67" y="1"/>
                  </a:moveTo>
                  <a:lnTo>
                    <a:pt x="67" y="34"/>
                  </a:lnTo>
                  <a:cubicBezTo>
                    <a:pt x="67" y="34"/>
                    <a:pt x="34" y="334"/>
                    <a:pt x="34" y="735"/>
                  </a:cubicBezTo>
                  <a:cubicBezTo>
                    <a:pt x="0" y="1168"/>
                    <a:pt x="0" y="1735"/>
                    <a:pt x="0" y="2336"/>
                  </a:cubicBezTo>
                  <a:lnTo>
                    <a:pt x="0" y="3170"/>
                  </a:lnTo>
                  <a:cubicBezTo>
                    <a:pt x="34" y="3470"/>
                    <a:pt x="67" y="3703"/>
                    <a:pt x="100" y="3904"/>
                  </a:cubicBezTo>
                  <a:cubicBezTo>
                    <a:pt x="200" y="4337"/>
                    <a:pt x="334" y="4637"/>
                    <a:pt x="334" y="4637"/>
                  </a:cubicBezTo>
                  <a:lnTo>
                    <a:pt x="367" y="4637"/>
                  </a:lnTo>
                  <a:cubicBezTo>
                    <a:pt x="367" y="4637"/>
                    <a:pt x="434" y="4337"/>
                    <a:pt x="501" y="3870"/>
                  </a:cubicBezTo>
                  <a:cubicBezTo>
                    <a:pt x="534" y="3670"/>
                    <a:pt x="534" y="3370"/>
                    <a:pt x="534" y="3136"/>
                  </a:cubicBezTo>
                  <a:cubicBezTo>
                    <a:pt x="501" y="2870"/>
                    <a:pt x="434" y="2569"/>
                    <a:pt x="400" y="2302"/>
                  </a:cubicBezTo>
                  <a:cubicBezTo>
                    <a:pt x="334" y="1702"/>
                    <a:pt x="267" y="1102"/>
                    <a:pt x="200" y="701"/>
                  </a:cubicBezTo>
                  <a:cubicBezTo>
                    <a:pt x="100" y="268"/>
                    <a:pt x="67" y="1"/>
                    <a:pt x="67"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5"/>
            <p:cNvSpPr/>
            <p:nvPr/>
          </p:nvSpPr>
          <p:spPr>
            <a:xfrm>
              <a:off x="6229698" y="1500878"/>
              <a:ext cx="8645" cy="70590"/>
            </a:xfrm>
            <a:custGeom>
              <a:avLst/>
              <a:gdLst/>
              <a:ahLst/>
              <a:cxnLst/>
              <a:rect l="l" t="t" r="r" b="b"/>
              <a:pathLst>
                <a:path w="568" h="4638" extrusionOk="0">
                  <a:moveTo>
                    <a:pt x="234" y="1"/>
                  </a:moveTo>
                  <a:lnTo>
                    <a:pt x="134" y="34"/>
                  </a:lnTo>
                  <a:cubicBezTo>
                    <a:pt x="134" y="34"/>
                    <a:pt x="100" y="334"/>
                    <a:pt x="100" y="768"/>
                  </a:cubicBezTo>
                  <a:cubicBezTo>
                    <a:pt x="100" y="1168"/>
                    <a:pt x="67" y="1769"/>
                    <a:pt x="67" y="2336"/>
                  </a:cubicBezTo>
                  <a:cubicBezTo>
                    <a:pt x="67" y="2636"/>
                    <a:pt x="0" y="2936"/>
                    <a:pt x="0" y="3170"/>
                  </a:cubicBezTo>
                  <a:cubicBezTo>
                    <a:pt x="0" y="3470"/>
                    <a:pt x="67" y="3703"/>
                    <a:pt x="100" y="3937"/>
                  </a:cubicBezTo>
                  <a:cubicBezTo>
                    <a:pt x="167" y="4337"/>
                    <a:pt x="300" y="4637"/>
                    <a:pt x="300" y="4637"/>
                  </a:cubicBezTo>
                  <a:lnTo>
                    <a:pt x="334" y="4637"/>
                  </a:lnTo>
                  <a:cubicBezTo>
                    <a:pt x="334" y="4637"/>
                    <a:pt x="467" y="4304"/>
                    <a:pt x="501" y="3870"/>
                  </a:cubicBezTo>
                  <a:cubicBezTo>
                    <a:pt x="567" y="3670"/>
                    <a:pt x="567" y="3403"/>
                    <a:pt x="567" y="3136"/>
                  </a:cubicBezTo>
                  <a:cubicBezTo>
                    <a:pt x="567" y="2869"/>
                    <a:pt x="501" y="2569"/>
                    <a:pt x="467" y="2302"/>
                  </a:cubicBezTo>
                  <a:cubicBezTo>
                    <a:pt x="434" y="1702"/>
                    <a:pt x="334" y="1135"/>
                    <a:pt x="300" y="701"/>
                  </a:cubicBezTo>
                  <a:cubicBezTo>
                    <a:pt x="267" y="301"/>
                    <a:pt x="234" y="1"/>
                    <a:pt x="234"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5"/>
            <p:cNvSpPr/>
            <p:nvPr/>
          </p:nvSpPr>
          <p:spPr>
            <a:xfrm>
              <a:off x="6193141" y="1505961"/>
              <a:ext cx="8143" cy="70073"/>
            </a:xfrm>
            <a:custGeom>
              <a:avLst/>
              <a:gdLst/>
              <a:ahLst/>
              <a:cxnLst/>
              <a:rect l="l" t="t" r="r" b="b"/>
              <a:pathLst>
                <a:path w="535" h="4604" extrusionOk="0">
                  <a:moveTo>
                    <a:pt x="334" y="0"/>
                  </a:moveTo>
                  <a:cubicBezTo>
                    <a:pt x="334" y="0"/>
                    <a:pt x="301" y="301"/>
                    <a:pt x="267" y="701"/>
                  </a:cubicBezTo>
                  <a:cubicBezTo>
                    <a:pt x="201" y="1134"/>
                    <a:pt x="134" y="1702"/>
                    <a:pt x="101" y="2302"/>
                  </a:cubicBezTo>
                  <a:cubicBezTo>
                    <a:pt x="101" y="2602"/>
                    <a:pt x="1" y="2869"/>
                    <a:pt x="1" y="3136"/>
                  </a:cubicBezTo>
                  <a:cubicBezTo>
                    <a:pt x="1" y="3436"/>
                    <a:pt x="1" y="3670"/>
                    <a:pt x="34" y="3870"/>
                  </a:cubicBezTo>
                  <a:cubicBezTo>
                    <a:pt x="101" y="4303"/>
                    <a:pt x="201" y="4604"/>
                    <a:pt x="201" y="4604"/>
                  </a:cubicBezTo>
                  <a:lnTo>
                    <a:pt x="267" y="4604"/>
                  </a:lnTo>
                  <a:cubicBezTo>
                    <a:pt x="267" y="4604"/>
                    <a:pt x="367" y="4303"/>
                    <a:pt x="468" y="3870"/>
                  </a:cubicBezTo>
                  <a:cubicBezTo>
                    <a:pt x="501" y="3670"/>
                    <a:pt x="534" y="3369"/>
                    <a:pt x="534" y="3136"/>
                  </a:cubicBezTo>
                  <a:cubicBezTo>
                    <a:pt x="534" y="2869"/>
                    <a:pt x="501" y="2602"/>
                    <a:pt x="501" y="2302"/>
                  </a:cubicBezTo>
                  <a:cubicBezTo>
                    <a:pt x="468" y="1702"/>
                    <a:pt x="468" y="1134"/>
                    <a:pt x="434" y="701"/>
                  </a:cubicBezTo>
                  <a:cubicBezTo>
                    <a:pt x="434" y="301"/>
                    <a:pt x="367" y="0"/>
                    <a:pt x="3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5"/>
            <p:cNvSpPr/>
            <p:nvPr/>
          </p:nvSpPr>
          <p:spPr>
            <a:xfrm>
              <a:off x="5931686" y="1426760"/>
              <a:ext cx="24900" cy="24900"/>
            </a:xfrm>
            <a:custGeom>
              <a:avLst/>
              <a:gdLst/>
              <a:ahLst/>
              <a:cxnLst/>
              <a:rect l="l" t="t" r="r" b="b"/>
              <a:pathLst>
                <a:path w="1636" h="1636" extrusionOk="0">
                  <a:moveTo>
                    <a:pt x="1635" y="1"/>
                  </a:moveTo>
                  <a:cubicBezTo>
                    <a:pt x="1602" y="1"/>
                    <a:pt x="1101" y="334"/>
                    <a:pt x="668" y="668"/>
                  </a:cubicBezTo>
                  <a:cubicBezTo>
                    <a:pt x="534" y="734"/>
                    <a:pt x="434" y="835"/>
                    <a:pt x="334" y="901"/>
                  </a:cubicBezTo>
                  <a:cubicBezTo>
                    <a:pt x="267" y="1001"/>
                    <a:pt x="167" y="1135"/>
                    <a:pt x="134" y="1201"/>
                  </a:cubicBezTo>
                  <a:cubicBezTo>
                    <a:pt x="1" y="1402"/>
                    <a:pt x="1" y="1568"/>
                    <a:pt x="1" y="1568"/>
                  </a:cubicBezTo>
                  <a:lnTo>
                    <a:pt x="34" y="1635"/>
                  </a:lnTo>
                  <a:cubicBezTo>
                    <a:pt x="34" y="1635"/>
                    <a:pt x="201" y="1635"/>
                    <a:pt x="434" y="1502"/>
                  </a:cubicBezTo>
                  <a:cubicBezTo>
                    <a:pt x="501" y="1468"/>
                    <a:pt x="634" y="1368"/>
                    <a:pt x="701" y="1302"/>
                  </a:cubicBezTo>
                  <a:cubicBezTo>
                    <a:pt x="801" y="1201"/>
                    <a:pt x="868" y="1068"/>
                    <a:pt x="968" y="968"/>
                  </a:cubicBezTo>
                  <a:cubicBezTo>
                    <a:pt x="1302" y="501"/>
                    <a:pt x="1635" y="1"/>
                    <a:pt x="1635"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5"/>
            <p:cNvSpPr/>
            <p:nvPr/>
          </p:nvSpPr>
          <p:spPr>
            <a:xfrm>
              <a:off x="6449512" y="1343509"/>
              <a:ext cx="61458" cy="29968"/>
            </a:xfrm>
            <a:custGeom>
              <a:avLst/>
              <a:gdLst/>
              <a:ahLst/>
              <a:cxnLst/>
              <a:rect l="l" t="t" r="r" b="b"/>
              <a:pathLst>
                <a:path w="4038" h="1969" extrusionOk="0">
                  <a:moveTo>
                    <a:pt x="4004" y="0"/>
                  </a:moveTo>
                  <a:cubicBezTo>
                    <a:pt x="4004" y="0"/>
                    <a:pt x="3704" y="0"/>
                    <a:pt x="3303" y="133"/>
                  </a:cubicBezTo>
                  <a:cubicBezTo>
                    <a:pt x="3103" y="200"/>
                    <a:pt x="2870" y="267"/>
                    <a:pt x="2636" y="367"/>
                  </a:cubicBezTo>
                  <a:cubicBezTo>
                    <a:pt x="2369" y="500"/>
                    <a:pt x="2169" y="667"/>
                    <a:pt x="1936" y="801"/>
                  </a:cubicBezTo>
                  <a:cubicBezTo>
                    <a:pt x="1435" y="1034"/>
                    <a:pt x="968" y="1334"/>
                    <a:pt x="601" y="1534"/>
                  </a:cubicBezTo>
                  <a:cubicBezTo>
                    <a:pt x="268" y="1768"/>
                    <a:pt x="1" y="1935"/>
                    <a:pt x="1" y="1935"/>
                  </a:cubicBezTo>
                  <a:lnTo>
                    <a:pt x="34" y="1968"/>
                  </a:lnTo>
                  <a:cubicBezTo>
                    <a:pt x="34" y="1968"/>
                    <a:pt x="334" y="1835"/>
                    <a:pt x="701" y="1701"/>
                  </a:cubicBezTo>
                  <a:cubicBezTo>
                    <a:pt x="1068" y="1601"/>
                    <a:pt x="1635" y="1368"/>
                    <a:pt x="2136" y="1168"/>
                  </a:cubicBezTo>
                  <a:cubicBezTo>
                    <a:pt x="2369" y="1034"/>
                    <a:pt x="2636" y="1001"/>
                    <a:pt x="2870" y="867"/>
                  </a:cubicBezTo>
                  <a:cubicBezTo>
                    <a:pt x="3136" y="767"/>
                    <a:pt x="3337" y="634"/>
                    <a:pt x="3503" y="500"/>
                  </a:cubicBezTo>
                  <a:cubicBezTo>
                    <a:pt x="3837" y="300"/>
                    <a:pt x="4037" y="33"/>
                    <a:pt x="4037" y="33"/>
                  </a:cubicBezTo>
                  <a:lnTo>
                    <a:pt x="400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5"/>
            <p:cNvSpPr/>
            <p:nvPr/>
          </p:nvSpPr>
          <p:spPr>
            <a:xfrm>
              <a:off x="6429209" y="1313040"/>
              <a:ext cx="52813" cy="45706"/>
            </a:xfrm>
            <a:custGeom>
              <a:avLst/>
              <a:gdLst/>
              <a:ahLst/>
              <a:cxnLst/>
              <a:rect l="l" t="t" r="r" b="b"/>
              <a:pathLst>
                <a:path w="3470" h="3003" extrusionOk="0">
                  <a:moveTo>
                    <a:pt x="3436" y="1"/>
                  </a:moveTo>
                  <a:cubicBezTo>
                    <a:pt x="3436" y="1"/>
                    <a:pt x="3136" y="101"/>
                    <a:pt x="2769" y="301"/>
                  </a:cubicBezTo>
                  <a:cubicBezTo>
                    <a:pt x="2602" y="434"/>
                    <a:pt x="2369" y="534"/>
                    <a:pt x="2169" y="701"/>
                  </a:cubicBezTo>
                  <a:cubicBezTo>
                    <a:pt x="1969" y="868"/>
                    <a:pt x="1802" y="1101"/>
                    <a:pt x="1568" y="1302"/>
                  </a:cubicBezTo>
                  <a:lnTo>
                    <a:pt x="501" y="2369"/>
                  </a:lnTo>
                  <a:lnTo>
                    <a:pt x="1" y="2869"/>
                  </a:lnTo>
                  <a:lnTo>
                    <a:pt x="34" y="3003"/>
                  </a:lnTo>
                  <a:cubicBezTo>
                    <a:pt x="34" y="3003"/>
                    <a:pt x="301" y="2836"/>
                    <a:pt x="634" y="2602"/>
                  </a:cubicBezTo>
                  <a:cubicBezTo>
                    <a:pt x="968" y="2336"/>
                    <a:pt x="1435" y="2002"/>
                    <a:pt x="1869" y="1668"/>
                  </a:cubicBezTo>
                  <a:cubicBezTo>
                    <a:pt x="2102" y="1502"/>
                    <a:pt x="2336" y="1335"/>
                    <a:pt x="2536" y="1168"/>
                  </a:cubicBezTo>
                  <a:cubicBezTo>
                    <a:pt x="2769" y="1001"/>
                    <a:pt x="2903" y="835"/>
                    <a:pt x="3036" y="668"/>
                  </a:cubicBezTo>
                  <a:cubicBezTo>
                    <a:pt x="3336" y="334"/>
                    <a:pt x="3470" y="34"/>
                    <a:pt x="3470" y="34"/>
                  </a:cubicBezTo>
                  <a:lnTo>
                    <a:pt x="3436"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5"/>
            <p:cNvSpPr/>
            <p:nvPr/>
          </p:nvSpPr>
          <p:spPr>
            <a:xfrm>
              <a:off x="6407887" y="1289693"/>
              <a:ext cx="42662" cy="53377"/>
            </a:xfrm>
            <a:custGeom>
              <a:avLst/>
              <a:gdLst/>
              <a:ahLst/>
              <a:cxnLst/>
              <a:rect l="l" t="t" r="r" b="b"/>
              <a:pathLst>
                <a:path w="2803" h="3507" extrusionOk="0">
                  <a:moveTo>
                    <a:pt x="2769" y="0"/>
                  </a:moveTo>
                  <a:cubicBezTo>
                    <a:pt x="2769" y="0"/>
                    <a:pt x="2536" y="100"/>
                    <a:pt x="2202" y="400"/>
                  </a:cubicBezTo>
                  <a:cubicBezTo>
                    <a:pt x="2035" y="534"/>
                    <a:pt x="1869" y="701"/>
                    <a:pt x="1702" y="901"/>
                  </a:cubicBezTo>
                  <a:cubicBezTo>
                    <a:pt x="1535" y="1134"/>
                    <a:pt x="1402" y="1368"/>
                    <a:pt x="1235" y="1635"/>
                  </a:cubicBezTo>
                  <a:cubicBezTo>
                    <a:pt x="935" y="2068"/>
                    <a:pt x="601" y="2535"/>
                    <a:pt x="368" y="2902"/>
                  </a:cubicBezTo>
                  <a:cubicBezTo>
                    <a:pt x="167" y="3236"/>
                    <a:pt x="1" y="3503"/>
                    <a:pt x="1" y="3503"/>
                  </a:cubicBezTo>
                  <a:cubicBezTo>
                    <a:pt x="3" y="3505"/>
                    <a:pt x="6" y="3506"/>
                    <a:pt x="11" y="3506"/>
                  </a:cubicBezTo>
                  <a:cubicBezTo>
                    <a:pt x="63" y="3506"/>
                    <a:pt x="249" y="3316"/>
                    <a:pt x="434" y="3069"/>
                  </a:cubicBezTo>
                  <a:cubicBezTo>
                    <a:pt x="768" y="2769"/>
                    <a:pt x="1135" y="2369"/>
                    <a:pt x="1535" y="1935"/>
                  </a:cubicBezTo>
                  <a:cubicBezTo>
                    <a:pt x="1735" y="1701"/>
                    <a:pt x="1935" y="1535"/>
                    <a:pt x="2102" y="1334"/>
                  </a:cubicBezTo>
                  <a:cubicBezTo>
                    <a:pt x="2269" y="1101"/>
                    <a:pt x="2402" y="901"/>
                    <a:pt x="2536" y="701"/>
                  </a:cubicBezTo>
                  <a:cubicBezTo>
                    <a:pt x="2736" y="334"/>
                    <a:pt x="2803" y="34"/>
                    <a:pt x="2803" y="34"/>
                  </a:cubicBezTo>
                  <a:lnTo>
                    <a:pt x="2769"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5"/>
            <p:cNvSpPr/>
            <p:nvPr/>
          </p:nvSpPr>
          <p:spPr>
            <a:xfrm>
              <a:off x="6383521" y="1268873"/>
              <a:ext cx="37076" cy="59419"/>
            </a:xfrm>
            <a:custGeom>
              <a:avLst/>
              <a:gdLst/>
              <a:ahLst/>
              <a:cxnLst/>
              <a:rect l="l" t="t" r="r" b="b"/>
              <a:pathLst>
                <a:path w="2436" h="3904" extrusionOk="0">
                  <a:moveTo>
                    <a:pt x="2369" y="1"/>
                  </a:moveTo>
                  <a:cubicBezTo>
                    <a:pt x="2369" y="1"/>
                    <a:pt x="2135" y="167"/>
                    <a:pt x="1835" y="501"/>
                  </a:cubicBezTo>
                  <a:cubicBezTo>
                    <a:pt x="1702" y="668"/>
                    <a:pt x="1535" y="868"/>
                    <a:pt x="1435" y="1068"/>
                  </a:cubicBezTo>
                  <a:lnTo>
                    <a:pt x="1035" y="1835"/>
                  </a:lnTo>
                  <a:cubicBezTo>
                    <a:pt x="801" y="2369"/>
                    <a:pt x="534" y="2869"/>
                    <a:pt x="334" y="3236"/>
                  </a:cubicBezTo>
                  <a:lnTo>
                    <a:pt x="0" y="3903"/>
                  </a:lnTo>
                  <a:lnTo>
                    <a:pt x="34" y="3903"/>
                  </a:lnTo>
                  <a:cubicBezTo>
                    <a:pt x="34" y="3903"/>
                    <a:pt x="201" y="3636"/>
                    <a:pt x="467" y="3303"/>
                  </a:cubicBezTo>
                  <a:cubicBezTo>
                    <a:pt x="701" y="2969"/>
                    <a:pt x="1035" y="2536"/>
                    <a:pt x="1368" y="2069"/>
                  </a:cubicBezTo>
                  <a:cubicBezTo>
                    <a:pt x="1535" y="1869"/>
                    <a:pt x="1768" y="1602"/>
                    <a:pt x="1868" y="1402"/>
                  </a:cubicBezTo>
                  <a:cubicBezTo>
                    <a:pt x="2002" y="1135"/>
                    <a:pt x="2135" y="935"/>
                    <a:pt x="2202" y="734"/>
                  </a:cubicBezTo>
                  <a:cubicBezTo>
                    <a:pt x="2369" y="301"/>
                    <a:pt x="2436" y="34"/>
                    <a:pt x="2436" y="34"/>
                  </a:cubicBezTo>
                  <a:lnTo>
                    <a:pt x="2369"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5"/>
            <p:cNvSpPr/>
            <p:nvPr/>
          </p:nvSpPr>
          <p:spPr>
            <a:xfrm>
              <a:off x="6359656" y="1252634"/>
              <a:ext cx="29968" cy="64487"/>
            </a:xfrm>
            <a:custGeom>
              <a:avLst/>
              <a:gdLst/>
              <a:ahLst/>
              <a:cxnLst/>
              <a:rect l="l" t="t" r="r" b="b"/>
              <a:pathLst>
                <a:path w="1969" h="4237" extrusionOk="0">
                  <a:moveTo>
                    <a:pt x="1935" y="0"/>
                  </a:moveTo>
                  <a:cubicBezTo>
                    <a:pt x="1935" y="0"/>
                    <a:pt x="1735" y="167"/>
                    <a:pt x="1502" y="567"/>
                  </a:cubicBezTo>
                  <a:cubicBezTo>
                    <a:pt x="1368" y="734"/>
                    <a:pt x="1235" y="934"/>
                    <a:pt x="1101" y="1168"/>
                  </a:cubicBezTo>
                  <a:cubicBezTo>
                    <a:pt x="1035" y="1434"/>
                    <a:pt x="935" y="1735"/>
                    <a:pt x="835" y="1968"/>
                  </a:cubicBezTo>
                  <a:cubicBezTo>
                    <a:pt x="601" y="2469"/>
                    <a:pt x="401" y="3002"/>
                    <a:pt x="234" y="3436"/>
                  </a:cubicBezTo>
                  <a:cubicBezTo>
                    <a:pt x="67" y="3803"/>
                    <a:pt x="1" y="4103"/>
                    <a:pt x="1" y="4103"/>
                  </a:cubicBezTo>
                  <a:lnTo>
                    <a:pt x="34" y="4236"/>
                  </a:lnTo>
                  <a:cubicBezTo>
                    <a:pt x="34" y="4236"/>
                    <a:pt x="201" y="3970"/>
                    <a:pt x="401" y="3603"/>
                  </a:cubicBezTo>
                  <a:cubicBezTo>
                    <a:pt x="601" y="3236"/>
                    <a:pt x="901" y="2735"/>
                    <a:pt x="1202" y="2235"/>
                  </a:cubicBezTo>
                  <a:cubicBezTo>
                    <a:pt x="1335" y="1968"/>
                    <a:pt x="1468" y="1768"/>
                    <a:pt x="1602" y="1501"/>
                  </a:cubicBezTo>
                  <a:cubicBezTo>
                    <a:pt x="1735" y="1268"/>
                    <a:pt x="1802" y="1001"/>
                    <a:pt x="1869" y="801"/>
                  </a:cubicBezTo>
                  <a:cubicBezTo>
                    <a:pt x="1969" y="400"/>
                    <a:pt x="1969" y="67"/>
                    <a:pt x="1969" y="67"/>
                  </a:cubicBezTo>
                  <a:lnTo>
                    <a:pt x="1935"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5"/>
            <p:cNvSpPr/>
            <p:nvPr/>
          </p:nvSpPr>
          <p:spPr>
            <a:xfrm>
              <a:off x="6332749" y="1234356"/>
              <a:ext cx="23378" cy="66527"/>
            </a:xfrm>
            <a:custGeom>
              <a:avLst/>
              <a:gdLst/>
              <a:ahLst/>
              <a:cxnLst/>
              <a:rect l="l" t="t" r="r" b="b"/>
              <a:pathLst>
                <a:path w="1536" h="4371" extrusionOk="0">
                  <a:moveTo>
                    <a:pt x="1502" y="0"/>
                  </a:moveTo>
                  <a:cubicBezTo>
                    <a:pt x="1502" y="0"/>
                    <a:pt x="1302" y="267"/>
                    <a:pt x="1102" y="634"/>
                  </a:cubicBezTo>
                  <a:cubicBezTo>
                    <a:pt x="1001" y="801"/>
                    <a:pt x="868" y="1034"/>
                    <a:pt x="801" y="1301"/>
                  </a:cubicBezTo>
                  <a:cubicBezTo>
                    <a:pt x="701" y="1535"/>
                    <a:pt x="668" y="1835"/>
                    <a:pt x="601" y="2135"/>
                  </a:cubicBezTo>
                  <a:cubicBezTo>
                    <a:pt x="434" y="2669"/>
                    <a:pt x="268" y="3269"/>
                    <a:pt x="168" y="3670"/>
                  </a:cubicBezTo>
                  <a:cubicBezTo>
                    <a:pt x="101" y="4103"/>
                    <a:pt x="1" y="4370"/>
                    <a:pt x="1" y="4370"/>
                  </a:cubicBezTo>
                  <a:lnTo>
                    <a:pt x="101" y="4370"/>
                  </a:lnTo>
                  <a:cubicBezTo>
                    <a:pt x="101" y="4370"/>
                    <a:pt x="201" y="4103"/>
                    <a:pt x="368" y="3703"/>
                  </a:cubicBezTo>
                  <a:cubicBezTo>
                    <a:pt x="534" y="3336"/>
                    <a:pt x="801" y="2802"/>
                    <a:pt x="1001" y="2269"/>
                  </a:cubicBezTo>
                  <a:cubicBezTo>
                    <a:pt x="1135" y="1968"/>
                    <a:pt x="1268" y="1701"/>
                    <a:pt x="1335" y="1468"/>
                  </a:cubicBezTo>
                  <a:cubicBezTo>
                    <a:pt x="1435" y="1201"/>
                    <a:pt x="1468" y="968"/>
                    <a:pt x="1502" y="767"/>
                  </a:cubicBezTo>
                  <a:cubicBezTo>
                    <a:pt x="1535" y="334"/>
                    <a:pt x="1535" y="0"/>
                    <a:pt x="1535"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5"/>
            <p:cNvSpPr/>
            <p:nvPr/>
          </p:nvSpPr>
          <p:spPr>
            <a:xfrm>
              <a:off x="6303816" y="1218619"/>
              <a:ext cx="14231" cy="69571"/>
            </a:xfrm>
            <a:custGeom>
              <a:avLst/>
              <a:gdLst/>
              <a:ahLst/>
              <a:cxnLst/>
              <a:rect l="l" t="t" r="r" b="b"/>
              <a:pathLst>
                <a:path w="935" h="4571" extrusionOk="0">
                  <a:moveTo>
                    <a:pt x="868" y="0"/>
                  </a:moveTo>
                  <a:cubicBezTo>
                    <a:pt x="868" y="0"/>
                    <a:pt x="701" y="234"/>
                    <a:pt x="534" y="667"/>
                  </a:cubicBezTo>
                  <a:cubicBezTo>
                    <a:pt x="434" y="867"/>
                    <a:pt x="367" y="1134"/>
                    <a:pt x="334" y="1368"/>
                  </a:cubicBezTo>
                  <a:cubicBezTo>
                    <a:pt x="267" y="1635"/>
                    <a:pt x="267" y="1902"/>
                    <a:pt x="234" y="2202"/>
                  </a:cubicBezTo>
                  <a:cubicBezTo>
                    <a:pt x="201" y="2769"/>
                    <a:pt x="100" y="3369"/>
                    <a:pt x="67" y="3803"/>
                  </a:cubicBezTo>
                  <a:cubicBezTo>
                    <a:pt x="34" y="4203"/>
                    <a:pt x="0" y="4503"/>
                    <a:pt x="0" y="4503"/>
                  </a:cubicBezTo>
                  <a:lnTo>
                    <a:pt x="34" y="4570"/>
                  </a:lnTo>
                  <a:cubicBezTo>
                    <a:pt x="34" y="4570"/>
                    <a:pt x="100" y="4303"/>
                    <a:pt x="234" y="3870"/>
                  </a:cubicBezTo>
                  <a:cubicBezTo>
                    <a:pt x="367" y="3469"/>
                    <a:pt x="501" y="2869"/>
                    <a:pt x="668" y="2335"/>
                  </a:cubicBezTo>
                  <a:cubicBezTo>
                    <a:pt x="701" y="2035"/>
                    <a:pt x="834" y="1735"/>
                    <a:pt x="868" y="1501"/>
                  </a:cubicBezTo>
                  <a:cubicBezTo>
                    <a:pt x="901" y="1201"/>
                    <a:pt x="934" y="968"/>
                    <a:pt x="934" y="734"/>
                  </a:cubicBezTo>
                  <a:cubicBezTo>
                    <a:pt x="934" y="300"/>
                    <a:pt x="901" y="0"/>
                    <a:pt x="901"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5"/>
            <p:cNvSpPr/>
            <p:nvPr/>
          </p:nvSpPr>
          <p:spPr>
            <a:xfrm>
              <a:off x="6269299" y="1221145"/>
              <a:ext cx="9649" cy="55873"/>
            </a:xfrm>
            <a:custGeom>
              <a:avLst/>
              <a:gdLst/>
              <a:ahLst/>
              <a:cxnLst/>
              <a:rect l="l" t="t" r="r" b="b"/>
              <a:pathLst>
                <a:path w="634" h="3671" extrusionOk="0">
                  <a:moveTo>
                    <a:pt x="434" y="1"/>
                  </a:moveTo>
                  <a:cubicBezTo>
                    <a:pt x="434" y="1"/>
                    <a:pt x="267" y="201"/>
                    <a:pt x="167" y="535"/>
                  </a:cubicBezTo>
                  <a:cubicBezTo>
                    <a:pt x="134" y="701"/>
                    <a:pt x="33" y="902"/>
                    <a:pt x="33" y="1135"/>
                  </a:cubicBezTo>
                  <a:lnTo>
                    <a:pt x="33" y="1802"/>
                  </a:lnTo>
                  <a:cubicBezTo>
                    <a:pt x="0" y="2736"/>
                    <a:pt x="33" y="3670"/>
                    <a:pt x="33" y="3670"/>
                  </a:cubicBezTo>
                  <a:lnTo>
                    <a:pt x="134" y="3670"/>
                  </a:lnTo>
                  <a:lnTo>
                    <a:pt x="467" y="1836"/>
                  </a:lnTo>
                  <a:cubicBezTo>
                    <a:pt x="500" y="1635"/>
                    <a:pt x="534" y="1369"/>
                    <a:pt x="601" y="1168"/>
                  </a:cubicBezTo>
                  <a:cubicBezTo>
                    <a:pt x="634" y="968"/>
                    <a:pt x="601" y="735"/>
                    <a:pt x="601" y="568"/>
                  </a:cubicBezTo>
                  <a:cubicBezTo>
                    <a:pt x="534" y="234"/>
                    <a:pt x="467" y="1"/>
                    <a:pt x="467"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5"/>
            <p:cNvSpPr/>
            <p:nvPr/>
          </p:nvSpPr>
          <p:spPr>
            <a:xfrm>
              <a:off x="6234264" y="1238921"/>
              <a:ext cx="7625" cy="35554"/>
            </a:xfrm>
            <a:custGeom>
              <a:avLst/>
              <a:gdLst/>
              <a:ahLst/>
              <a:cxnLst/>
              <a:rect l="l" t="t" r="r" b="b"/>
              <a:pathLst>
                <a:path w="501" h="2336" extrusionOk="0">
                  <a:moveTo>
                    <a:pt x="234" y="0"/>
                  </a:moveTo>
                  <a:cubicBezTo>
                    <a:pt x="234" y="0"/>
                    <a:pt x="134" y="167"/>
                    <a:pt x="67" y="367"/>
                  </a:cubicBezTo>
                  <a:cubicBezTo>
                    <a:pt x="67" y="501"/>
                    <a:pt x="0" y="634"/>
                    <a:pt x="0" y="734"/>
                  </a:cubicBezTo>
                  <a:cubicBezTo>
                    <a:pt x="67" y="868"/>
                    <a:pt x="101" y="1035"/>
                    <a:pt x="101" y="1168"/>
                  </a:cubicBezTo>
                  <a:cubicBezTo>
                    <a:pt x="167" y="1735"/>
                    <a:pt x="301" y="2335"/>
                    <a:pt x="301" y="2335"/>
                  </a:cubicBezTo>
                  <a:lnTo>
                    <a:pt x="467" y="1168"/>
                  </a:lnTo>
                  <a:cubicBezTo>
                    <a:pt x="467" y="1035"/>
                    <a:pt x="501" y="868"/>
                    <a:pt x="501" y="734"/>
                  </a:cubicBezTo>
                  <a:cubicBezTo>
                    <a:pt x="501" y="601"/>
                    <a:pt x="467" y="501"/>
                    <a:pt x="434" y="367"/>
                  </a:cubicBezTo>
                  <a:cubicBezTo>
                    <a:pt x="401" y="101"/>
                    <a:pt x="267" y="0"/>
                    <a:pt x="2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5"/>
            <p:cNvSpPr/>
            <p:nvPr/>
          </p:nvSpPr>
          <p:spPr>
            <a:xfrm>
              <a:off x="5947423" y="1438433"/>
              <a:ext cx="37593" cy="45706"/>
            </a:xfrm>
            <a:custGeom>
              <a:avLst/>
              <a:gdLst/>
              <a:ahLst/>
              <a:cxnLst/>
              <a:rect l="l" t="t" r="r" b="b"/>
              <a:pathLst>
                <a:path w="2470" h="3003" extrusionOk="0">
                  <a:moveTo>
                    <a:pt x="2436" y="1"/>
                  </a:moveTo>
                  <a:cubicBezTo>
                    <a:pt x="2436" y="1"/>
                    <a:pt x="1669" y="735"/>
                    <a:pt x="1302" y="1102"/>
                  </a:cubicBezTo>
                  <a:lnTo>
                    <a:pt x="735" y="1669"/>
                  </a:lnTo>
                  <a:cubicBezTo>
                    <a:pt x="534" y="1902"/>
                    <a:pt x="434" y="2102"/>
                    <a:pt x="301" y="2302"/>
                  </a:cubicBezTo>
                  <a:cubicBezTo>
                    <a:pt x="101" y="2703"/>
                    <a:pt x="1" y="2970"/>
                    <a:pt x="1" y="2970"/>
                  </a:cubicBezTo>
                  <a:lnTo>
                    <a:pt x="34" y="3003"/>
                  </a:lnTo>
                  <a:cubicBezTo>
                    <a:pt x="34" y="3003"/>
                    <a:pt x="301" y="2903"/>
                    <a:pt x="634" y="2603"/>
                  </a:cubicBezTo>
                  <a:cubicBezTo>
                    <a:pt x="801" y="2469"/>
                    <a:pt x="968" y="2269"/>
                    <a:pt x="1135" y="2069"/>
                  </a:cubicBezTo>
                  <a:cubicBezTo>
                    <a:pt x="1302" y="1835"/>
                    <a:pt x="1435" y="1602"/>
                    <a:pt x="1602" y="1335"/>
                  </a:cubicBezTo>
                  <a:cubicBezTo>
                    <a:pt x="1935" y="935"/>
                    <a:pt x="2469" y="68"/>
                    <a:pt x="2436"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5"/>
            <p:cNvSpPr/>
            <p:nvPr/>
          </p:nvSpPr>
          <p:spPr>
            <a:xfrm>
              <a:off x="5972307" y="1453165"/>
              <a:ext cx="37076" cy="59921"/>
            </a:xfrm>
            <a:custGeom>
              <a:avLst/>
              <a:gdLst/>
              <a:ahLst/>
              <a:cxnLst/>
              <a:rect l="l" t="t" r="r" b="b"/>
              <a:pathLst>
                <a:path w="2436" h="3937" extrusionOk="0">
                  <a:moveTo>
                    <a:pt x="2369" y="0"/>
                  </a:moveTo>
                  <a:cubicBezTo>
                    <a:pt x="2369" y="0"/>
                    <a:pt x="2202" y="234"/>
                    <a:pt x="1968" y="601"/>
                  </a:cubicBezTo>
                  <a:cubicBezTo>
                    <a:pt x="1701" y="934"/>
                    <a:pt x="1368" y="1401"/>
                    <a:pt x="1034" y="1835"/>
                  </a:cubicBezTo>
                  <a:cubicBezTo>
                    <a:pt x="867" y="2102"/>
                    <a:pt x="701" y="2302"/>
                    <a:pt x="534" y="2502"/>
                  </a:cubicBezTo>
                  <a:cubicBezTo>
                    <a:pt x="434" y="2735"/>
                    <a:pt x="300" y="2969"/>
                    <a:pt x="200" y="3169"/>
                  </a:cubicBezTo>
                  <a:cubicBezTo>
                    <a:pt x="34" y="3603"/>
                    <a:pt x="0" y="3870"/>
                    <a:pt x="0" y="3870"/>
                  </a:cubicBezTo>
                  <a:lnTo>
                    <a:pt x="34" y="3936"/>
                  </a:lnTo>
                  <a:cubicBezTo>
                    <a:pt x="34" y="3936"/>
                    <a:pt x="300" y="3770"/>
                    <a:pt x="567" y="3436"/>
                  </a:cubicBezTo>
                  <a:cubicBezTo>
                    <a:pt x="701" y="3269"/>
                    <a:pt x="867" y="3036"/>
                    <a:pt x="1001" y="2836"/>
                  </a:cubicBezTo>
                  <a:lnTo>
                    <a:pt x="1368" y="2102"/>
                  </a:lnTo>
                  <a:cubicBezTo>
                    <a:pt x="1635" y="1601"/>
                    <a:pt x="1902" y="1101"/>
                    <a:pt x="2102" y="667"/>
                  </a:cubicBezTo>
                  <a:cubicBezTo>
                    <a:pt x="2302" y="300"/>
                    <a:pt x="2435" y="34"/>
                    <a:pt x="2435" y="34"/>
                  </a:cubicBezTo>
                  <a:lnTo>
                    <a:pt x="2369"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5"/>
            <p:cNvSpPr/>
            <p:nvPr/>
          </p:nvSpPr>
          <p:spPr>
            <a:xfrm>
              <a:off x="6002761" y="1466863"/>
              <a:ext cx="30486" cy="63985"/>
            </a:xfrm>
            <a:custGeom>
              <a:avLst/>
              <a:gdLst/>
              <a:ahLst/>
              <a:cxnLst/>
              <a:rect l="l" t="t" r="r" b="b"/>
              <a:pathLst>
                <a:path w="2003" h="4204" extrusionOk="0">
                  <a:moveTo>
                    <a:pt x="1969" y="1"/>
                  </a:moveTo>
                  <a:cubicBezTo>
                    <a:pt x="1969" y="1"/>
                    <a:pt x="1802" y="234"/>
                    <a:pt x="1568" y="601"/>
                  </a:cubicBezTo>
                  <a:cubicBezTo>
                    <a:pt x="1368" y="1002"/>
                    <a:pt x="1068" y="1469"/>
                    <a:pt x="801" y="2002"/>
                  </a:cubicBezTo>
                  <a:cubicBezTo>
                    <a:pt x="668" y="2236"/>
                    <a:pt x="501" y="2503"/>
                    <a:pt x="368" y="2703"/>
                  </a:cubicBezTo>
                  <a:cubicBezTo>
                    <a:pt x="234" y="2936"/>
                    <a:pt x="167" y="3203"/>
                    <a:pt x="134" y="3403"/>
                  </a:cubicBezTo>
                  <a:cubicBezTo>
                    <a:pt x="1" y="3804"/>
                    <a:pt x="1" y="4170"/>
                    <a:pt x="1" y="4170"/>
                  </a:cubicBezTo>
                  <a:lnTo>
                    <a:pt x="34" y="4204"/>
                  </a:lnTo>
                  <a:cubicBezTo>
                    <a:pt x="34" y="4204"/>
                    <a:pt x="301" y="3970"/>
                    <a:pt x="501" y="3637"/>
                  </a:cubicBezTo>
                  <a:cubicBezTo>
                    <a:pt x="634" y="3470"/>
                    <a:pt x="734" y="3270"/>
                    <a:pt x="868" y="3036"/>
                  </a:cubicBezTo>
                  <a:cubicBezTo>
                    <a:pt x="1001" y="2769"/>
                    <a:pt x="1068" y="2469"/>
                    <a:pt x="1168" y="2236"/>
                  </a:cubicBezTo>
                  <a:cubicBezTo>
                    <a:pt x="1368" y="1702"/>
                    <a:pt x="1568" y="1135"/>
                    <a:pt x="1769" y="768"/>
                  </a:cubicBezTo>
                  <a:cubicBezTo>
                    <a:pt x="1935" y="368"/>
                    <a:pt x="2002" y="101"/>
                    <a:pt x="2002" y="101"/>
                  </a:cubicBezTo>
                  <a:lnTo>
                    <a:pt x="1969"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5"/>
            <p:cNvSpPr/>
            <p:nvPr/>
          </p:nvSpPr>
          <p:spPr>
            <a:xfrm>
              <a:off x="6036274" y="1481078"/>
              <a:ext cx="24382" cy="67029"/>
            </a:xfrm>
            <a:custGeom>
              <a:avLst/>
              <a:gdLst/>
              <a:ahLst/>
              <a:cxnLst/>
              <a:rect l="l" t="t" r="r" b="b"/>
              <a:pathLst>
                <a:path w="1602" h="4404" extrusionOk="0">
                  <a:moveTo>
                    <a:pt x="1501" y="1"/>
                  </a:moveTo>
                  <a:cubicBezTo>
                    <a:pt x="1501" y="1"/>
                    <a:pt x="1401" y="268"/>
                    <a:pt x="1234" y="668"/>
                  </a:cubicBezTo>
                  <a:cubicBezTo>
                    <a:pt x="1034" y="1068"/>
                    <a:pt x="801" y="1602"/>
                    <a:pt x="601" y="2136"/>
                  </a:cubicBezTo>
                  <a:cubicBezTo>
                    <a:pt x="467" y="2403"/>
                    <a:pt x="334" y="2669"/>
                    <a:pt x="267" y="2936"/>
                  </a:cubicBezTo>
                  <a:cubicBezTo>
                    <a:pt x="167" y="3170"/>
                    <a:pt x="134" y="3437"/>
                    <a:pt x="100" y="3637"/>
                  </a:cubicBezTo>
                  <a:cubicBezTo>
                    <a:pt x="0" y="4070"/>
                    <a:pt x="67" y="4404"/>
                    <a:pt x="67" y="4404"/>
                  </a:cubicBezTo>
                  <a:lnTo>
                    <a:pt x="100" y="4404"/>
                  </a:lnTo>
                  <a:cubicBezTo>
                    <a:pt x="100" y="4404"/>
                    <a:pt x="300" y="4137"/>
                    <a:pt x="501" y="3770"/>
                  </a:cubicBezTo>
                  <a:cubicBezTo>
                    <a:pt x="601" y="3570"/>
                    <a:pt x="734" y="3337"/>
                    <a:pt x="801" y="3103"/>
                  </a:cubicBezTo>
                  <a:cubicBezTo>
                    <a:pt x="901" y="2836"/>
                    <a:pt x="934" y="2569"/>
                    <a:pt x="1001" y="2269"/>
                  </a:cubicBezTo>
                  <a:cubicBezTo>
                    <a:pt x="1168" y="1735"/>
                    <a:pt x="1301" y="1135"/>
                    <a:pt x="1435" y="735"/>
                  </a:cubicBezTo>
                  <a:cubicBezTo>
                    <a:pt x="1568" y="301"/>
                    <a:pt x="1601" y="1"/>
                    <a:pt x="1601"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5"/>
            <p:cNvSpPr/>
            <p:nvPr/>
          </p:nvSpPr>
          <p:spPr>
            <a:xfrm>
              <a:off x="6074338" y="1495293"/>
              <a:ext cx="14748" cy="69571"/>
            </a:xfrm>
            <a:custGeom>
              <a:avLst/>
              <a:gdLst/>
              <a:ahLst/>
              <a:cxnLst/>
              <a:rect l="l" t="t" r="r" b="b"/>
              <a:pathLst>
                <a:path w="969" h="4571" extrusionOk="0">
                  <a:moveTo>
                    <a:pt x="935" y="1"/>
                  </a:moveTo>
                  <a:cubicBezTo>
                    <a:pt x="935" y="1"/>
                    <a:pt x="835" y="268"/>
                    <a:pt x="735" y="701"/>
                  </a:cubicBezTo>
                  <a:cubicBezTo>
                    <a:pt x="601" y="1102"/>
                    <a:pt x="468" y="1669"/>
                    <a:pt x="301" y="2236"/>
                  </a:cubicBezTo>
                  <a:cubicBezTo>
                    <a:pt x="234" y="2536"/>
                    <a:pt x="134" y="2769"/>
                    <a:pt x="101" y="3070"/>
                  </a:cubicBezTo>
                  <a:cubicBezTo>
                    <a:pt x="68" y="3337"/>
                    <a:pt x="1" y="3570"/>
                    <a:pt x="1" y="3837"/>
                  </a:cubicBezTo>
                  <a:cubicBezTo>
                    <a:pt x="1" y="4271"/>
                    <a:pt x="68" y="4571"/>
                    <a:pt x="68" y="4571"/>
                  </a:cubicBezTo>
                  <a:lnTo>
                    <a:pt x="101" y="4571"/>
                  </a:lnTo>
                  <a:cubicBezTo>
                    <a:pt x="101" y="4571"/>
                    <a:pt x="268" y="4337"/>
                    <a:pt x="435" y="3904"/>
                  </a:cubicBezTo>
                  <a:cubicBezTo>
                    <a:pt x="501" y="3703"/>
                    <a:pt x="601" y="3470"/>
                    <a:pt x="635" y="3203"/>
                  </a:cubicBezTo>
                  <a:cubicBezTo>
                    <a:pt x="668" y="2970"/>
                    <a:pt x="668" y="2669"/>
                    <a:pt x="735" y="2369"/>
                  </a:cubicBezTo>
                  <a:cubicBezTo>
                    <a:pt x="802" y="1802"/>
                    <a:pt x="835" y="1202"/>
                    <a:pt x="902" y="801"/>
                  </a:cubicBezTo>
                  <a:cubicBezTo>
                    <a:pt x="935" y="368"/>
                    <a:pt x="968" y="68"/>
                    <a:pt x="968" y="68"/>
                  </a:cubicBezTo>
                  <a:lnTo>
                    <a:pt x="935"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5"/>
            <p:cNvSpPr/>
            <p:nvPr/>
          </p:nvSpPr>
          <p:spPr>
            <a:xfrm>
              <a:off x="6113939" y="1503420"/>
              <a:ext cx="7640" cy="70590"/>
            </a:xfrm>
            <a:custGeom>
              <a:avLst/>
              <a:gdLst/>
              <a:ahLst/>
              <a:cxnLst/>
              <a:rect l="l" t="t" r="r" b="b"/>
              <a:pathLst>
                <a:path w="502" h="4638" extrusionOk="0">
                  <a:moveTo>
                    <a:pt x="468" y="1"/>
                  </a:moveTo>
                  <a:lnTo>
                    <a:pt x="401" y="34"/>
                  </a:lnTo>
                  <a:cubicBezTo>
                    <a:pt x="401" y="34"/>
                    <a:pt x="414" y="91"/>
                    <a:pt x="428" y="191"/>
                  </a:cubicBezTo>
                  <a:lnTo>
                    <a:pt x="428" y="191"/>
                  </a:lnTo>
                  <a:cubicBezTo>
                    <a:pt x="452" y="72"/>
                    <a:pt x="468" y="1"/>
                    <a:pt x="468" y="1"/>
                  </a:cubicBezTo>
                  <a:close/>
                  <a:moveTo>
                    <a:pt x="428" y="191"/>
                  </a:moveTo>
                  <a:cubicBezTo>
                    <a:pt x="403" y="317"/>
                    <a:pt x="369" y="496"/>
                    <a:pt x="334" y="701"/>
                  </a:cubicBezTo>
                  <a:cubicBezTo>
                    <a:pt x="234" y="1135"/>
                    <a:pt x="201" y="1702"/>
                    <a:pt x="101" y="2302"/>
                  </a:cubicBezTo>
                  <a:cubicBezTo>
                    <a:pt x="68" y="2602"/>
                    <a:pt x="34" y="2869"/>
                    <a:pt x="1" y="3136"/>
                  </a:cubicBezTo>
                  <a:lnTo>
                    <a:pt x="1" y="3870"/>
                  </a:lnTo>
                  <a:cubicBezTo>
                    <a:pt x="34" y="4337"/>
                    <a:pt x="101" y="4637"/>
                    <a:pt x="101" y="4637"/>
                  </a:cubicBezTo>
                  <a:lnTo>
                    <a:pt x="168" y="4637"/>
                  </a:lnTo>
                  <a:cubicBezTo>
                    <a:pt x="168" y="4637"/>
                    <a:pt x="301" y="4337"/>
                    <a:pt x="368" y="3937"/>
                  </a:cubicBezTo>
                  <a:cubicBezTo>
                    <a:pt x="401" y="3703"/>
                    <a:pt x="434" y="3470"/>
                    <a:pt x="501" y="3169"/>
                  </a:cubicBezTo>
                  <a:lnTo>
                    <a:pt x="501" y="2336"/>
                  </a:lnTo>
                  <a:cubicBezTo>
                    <a:pt x="501" y="1768"/>
                    <a:pt x="501" y="1168"/>
                    <a:pt x="468" y="768"/>
                  </a:cubicBezTo>
                  <a:cubicBezTo>
                    <a:pt x="468" y="523"/>
                    <a:pt x="447" y="321"/>
                    <a:pt x="428" y="19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5"/>
            <p:cNvSpPr/>
            <p:nvPr/>
          </p:nvSpPr>
          <p:spPr>
            <a:xfrm>
              <a:off x="6154560" y="1510025"/>
              <a:ext cx="8143" cy="70073"/>
            </a:xfrm>
            <a:custGeom>
              <a:avLst/>
              <a:gdLst/>
              <a:ahLst/>
              <a:cxnLst/>
              <a:rect l="l" t="t" r="r" b="b"/>
              <a:pathLst>
                <a:path w="535" h="4604" extrusionOk="0">
                  <a:moveTo>
                    <a:pt x="334" y="0"/>
                  </a:moveTo>
                  <a:cubicBezTo>
                    <a:pt x="334" y="0"/>
                    <a:pt x="301" y="267"/>
                    <a:pt x="234" y="701"/>
                  </a:cubicBezTo>
                  <a:cubicBezTo>
                    <a:pt x="201" y="1101"/>
                    <a:pt x="134" y="1701"/>
                    <a:pt x="67" y="2268"/>
                  </a:cubicBezTo>
                  <a:cubicBezTo>
                    <a:pt x="34" y="2569"/>
                    <a:pt x="0" y="2869"/>
                    <a:pt x="0" y="3102"/>
                  </a:cubicBezTo>
                  <a:cubicBezTo>
                    <a:pt x="0" y="3369"/>
                    <a:pt x="0" y="3669"/>
                    <a:pt x="34" y="3870"/>
                  </a:cubicBezTo>
                  <a:cubicBezTo>
                    <a:pt x="67" y="4270"/>
                    <a:pt x="201" y="4603"/>
                    <a:pt x="201" y="4603"/>
                  </a:cubicBezTo>
                  <a:lnTo>
                    <a:pt x="234" y="4603"/>
                  </a:lnTo>
                  <a:cubicBezTo>
                    <a:pt x="234" y="4603"/>
                    <a:pt x="367" y="4337"/>
                    <a:pt x="467" y="3903"/>
                  </a:cubicBezTo>
                  <a:cubicBezTo>
                    <a:pt x="501" y="3703"/>
                    <a:pt x="534" y="3436"/>
                    <a:pt x="534" y="3169"/>
                  </a:cubicBezTo>
                  <a:cubicBezTo>
                    <a:pt x="534" y="2902"/>
                    <a:pt x="501" y="2569"/>
                    <a:pt x="501" y="2335"/>
                  </a:cubicBezTo>
                  <a:cubicBezTo>
                    <a:pt x="501" y="1735"/>
                    <a:pt x="467" y="1168"/>
                    <a:pt x="467" y="734"/>
                  </a:cubicBezTo>
                  <a:cubicBezTo>
                    <a:pt x="467" y="334"/>
                    <a:pt x="401" y="34"/>
                    <a:pt x="401" y="34"/>
                  </a:cubicBezTo>
                  <a:lnTo>
                    <a:pt x="33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5"/>
            <p:cNvSpPr/>
            <p:nvPr/>
          </p:nvSpPr>
          <p:spPr>
            <a:xfrm>
              <a:off x="6109373" y="1287408"/>
              <a:ext cx="329513" cy="98504"/>
            </a:xfrm>
            <a:custGeom>
              <a:avLst/>
              <a:gdLst/>
              <a:ahLst/>
              <a:cxnLst/>
              <a:rect l="l" t="t" r="r" b="b"/>
              <a:pathLst>
                <a:path w="21650" h="6472" extrusionOk="0">
                  <a:moveTo>
                    <a:pt x="4837" y="0"/>
                  </a:moveTo>
                  <a:cubicBezTo>
                    <a:pt x="4370" y="0"/>
                    <a:pt x="3937" y="0"/>
                    <a:pt x="3503" y="34"/>
                  </a:cubicBezTo>
                  <a:cubicBezTo>
                    <a:pt x="2436" y="1034"/>
                    <a:pt x="1235" y="1902"/>
                    <a:pt x="1" y="2669"/>
                  </a:cubicBezTo>
                  <a:cubicBezTo>
                    <a:pt x="1568" y="2502"/>
                    <a:pt x="3170" y="2369"/>
                    <a:pt x="4837" y="2369"/>
                  </a:cubicBezTo>
                  <a:cubicBezTo>
                    <a:pt x="11042" y="2369"/>
                    <a:pt x="16846" y="3870"/>
                    <a:pt x="21649" y="6472"/>
                  </a:cubicBezTo>
                  <a:cubicBezTo>
                    <a:pt x="16846" y="2369"/>
                    <a:pt x="11042" y="0"/>
                    <a:pt x="4837"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5"/>
            <p:cNvSpPr/>
            <p:nvPr/>
          </p:nvSpPr>
          <p:spPr>
            <a:xfrm>
              <a:off x="5801210" y="1323191"/>
              <a:ext cx="125428" cy="125930"/>
            </a:xfrm>
            <a:custGeom>
              <a:avLst/>
              <a:gdLst/>
              <a:ahLst/>
              <a:cxnLst/>
              <a:rect l="l" t="t" r="r" b="b"/>
              <a:pathLst>
                <a:path w="8241" h="8274" extrusionOk="0">
                  <a:moveTo>
                    <a:pt x="4104" y="1"/>
                  </a:moveTo>
                  <a:cubicBezTo>
                    <a:pt x="3270" y="1"/>
                    <a:pt x="2536" y="201"/>
                    <a:pt x="1902" y="635"/>
                  </a:cubicBezTo>
                  <a:cubicBezTo>
                    <a:pt x="1535" y="868"/>
                    <a:pt x="1202" y="1202"/>
                    <a:pt x="901" y="1535"/>
                  </a:cubicBezTo>
                  <a:lnTo>
                    <a:pt x="768" y="1669"/>
                  </a:lnTo>
                  <a:cubicBezTo>
                    <a:pt x="334" y="2302"/>
                    <a:pt x="34" y="3103"/>
                    <a:pt x="1" y="3937"/>
                  </a:cubicBezTo>
                  <a:cubicBezTo>
                    <a:pt x="68" y="2302"/>
                    <a:pt x="1502" y="1001"/>
                    <a:pt x="3203" y="1001"/>
                  </a:cubicBezTo>
                  <a:cubicBezTo>
                    <a:pt x="3537" y="1001"/>
                    <a:pt x="3870" y="1035"/>
                    <a:pt x="4137" y="1202"/>
                  </a:cubicBezTo>
                  <a:cubicBezTo>
                    <a:pt x="5438" y="1635"/>
                    <a:pt x="6405" y="2803"/>
                    <a:pt x="6405" y="4170"/>
                  </a:cubicBezTo>
                  <a:cubicBezTo>
                    <a:pt x="6405" y="5538"/>
                    <a:pt x="5405" y="6739"/>
                    <a:pt x="4070" y="7139"/>
                  </a:cubicBezTo>
                  <a:cubicBezTo>
                    <a:pt x="3837" y="7206"/>
                    <a:pt x="3503" y="7273"/>
                    <a:pt x="3203" y="7273"/>
                  </a:cubicBezTo>
                  <a:cubicBezTo>
                    <a:pt x="1469" y="7273"/>
                    <a:pt x="68" y="5972"/>
                    <a:pt x="1" y="4337"/>
                  </a:cubicBezTo>
                  <a:lnTo>
                    <a:pt x="1" y="4337"/>
                  </a:lnTo>
                  <a:cubicBezTo>
                    <a:pt x="68" y="6505"/>
                    <a:pt x="1902" y="8273"/>
                    <a:pt x="4104" y="8273"/>
                  </a:cubicBezTo>
                  <a:cubicBezTo>
                    <a:pt x="4504" y="8273"/>
                    <a:pt x="4871" y="8173"/>
                    <a:pt x="5238" y="8107"/>
                  </a:cubicBezTo>
                  <a:cubicBezTo>
                    <a:pt x="7006" y="7606"/>
                    <a:pt x="8240" y="6005"/>
                    <a:pt x="8240" y="4137"/>
                  </a:cubicBezTo>
                  <a:cubicBezTo>
                    <a:pt x="7206" y="2936"/>
                    <a:pt x="6239" y="1602"/>
                    <a:pt x="5438" y="268"/>
                  </a:cubicBezTo>
                  <a:cubicBezTo>
                    <a:pt x="5405" y="201"/>
                    <a:pt x="5405" y="201"/>
                    <a:pt x="5371" y="201"/>
                  </a:cubicBezTo>
                  <a:cubicBezTo>
                    <a:pt x="5004" y="101"/>
                    <a:pt x="4571" y="1"/>
                    <a:pt x="410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5"/>
            <p:cNvSpPr/>
            <p:nvPr/>
          </p:nvSpPr>
          <p:spPr>
            <a:xfrm>
              <a:off x="5770756" y="1277974"/>
              <a:ext cx="44184" cy="70621"/>
            </a:xfrm>
            <a:custGeom>
              <a:avLst/>
              <a:gdLst/>
              <a:ahLst/>
              <a:cxnLst/>
              <a:rect l="l" t="t" r="r" b="b"/>
              <a:pathLst>
                <a:path w="2903" h="4640" extrusionOk="0">
                  <a:moveTo>
                    <a:pt x="969" y="0"/>
                  </a:moveTo>
                  <a:cubicBezTo>
                    <a:pt x="568" y="0"/>
                    <a:pt x="266" y="289"/>
                    <a:pt x="234" y="637"/>
                  </a:cubicBezTo>
                  <a:cubicBezTo>
                    <a:pt x="0" y="2938"/>
                    <a:pt x="1668" y="4173"/>
                    <a:pt x="2769" y="4640"/>
                  </a:cubicBezTo>
                  <a:lnTo>
                    <a:pt x="2902" y="4506"/>
                  </a:lnTo>
                  <a:lnTo>
                    <a:pt x="2902" y="4473"/>
                  </a:lnTo>
                  <a:cubicBezTo>
                    <a:pt x="1368" y="3139"/>
                    <a:pt x="1668" y="637"/>
                    <a:pt x="1668" y="637"/>
                  </a:cubicBezTo>
                  <a:cubicBezTo>
                    <a:pt x="1602" y="303"/>
                    <a:pt x="1368" y="70"/>
                    <a:pt x="1034" y="3"/>
                  </a:cubicBezTo>
                  <a:cubicBezTo>
                    <a:pt x="1012" y="1"/>
                    <a:pt x="990" y="0"/>
                    <a:pt x="9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5"/>
            <p:cNvSpPr/>
            <p:nvPr/>
          </p:nvSpPr>
          <p:spPr>
            <a:xfrm>
              <a:off x="5801210" y="1339696"/>
              <a:ext cx="97499" cy="94440"/>
            </a:xfrm>
            <a:custGeom>
              <a:avLst/>
              <a:gdLst/>
              <a:ahLst/>
              <a:cxnLst/>
              <a:rect l="l" t="t" r="r" b="b"/>
              <a:pathLst>
                <a:path w="6406" h="6205" extrusionOk="0">
                  <a:moveTo>
                    <a:pt x="3203" y="0"/>
                  </a:moveTo>
                  <a:cubicBezTo>
                    <a:pt x="1469" y="0"/>
                    <a:pt x="68" y="1301"/>
                    <a:pt x="1" y="2936"/>
                  </a:cubicBezTo>
                  <a:lnTo>
                    <a:pt x="1" y="3103"/>
                  </a:lnTo>
                  <a:cubicBezTo>
                    <a:pt x="1" y="2002"/>
                    <a:pt x="901" y="1135"/>
                    <a:pt x="2069" y="1135"/>
                  </a:cubicBezTo>
                  <a:cubicBezTo>
                    <a:pt x="2269" y="1135"/>
                    <a:pt x="2503" y="1168"/>
                    <a:pt x="2703" y="1201"/>
                  </a:cubicBezTo>
                  <a:cubicBezTo>
                    <a:pt x="3537" y="1468"/>
                    <a:pt x="4170" y="2202"/>
                    <a:pt x="4170" y="3103"/>
                  </a:cubicBezTo>
                  <a:cubicBezTo>
                    <a:pt x="4170" y="4003"/>
                    <a:pt x="3537" y="4771"/>
                    <a:pt x="2669" y="5004"/>
                  </a:cubicBezTo>
                  <a:cubicBezTo>
                    <a:pt x="2436" y="5037"/>
                    <a:pt x="2269" y="5104"/>
                    <a:pt x="2069" y="5104"/>
                  </a:cubicBezTo>
                  <a:cubicBezTo>
                    <a:pt x="901" y="5104"/>
                    <a:pt x="1" y="4203"/>
                    <a:pt x="1" y="3136"/>
                  </a:cubicBezTo>
                  <a:lnTo>
                    <a:pt x="1" y="3303"/>
                  </a:lnTo>
                  <a:cubicBezTo>
                    <a:pt x="68" y="4937"/>
                    <a:pt x="1502" y="6205"/>
                    <a:pt x="3203" y="6205"/>
                  </a:cubicBezTo>
                  <a:cubicBezTo>
                    <a:pt x="3503" y="6205"/>
                    <a:pt x="3770" y="6172"/>
                    <a:pt x="4070" y="6105"/>
                  </a:cubicBezTo>
                  <a:cubicBezTo>
                    <a:pt x="5405" y="5705"/>
                    <a:pt x="6405" y="4537"/>
                    <a:pt x="6405" y="3136"/>
                  </a:cubicBezTo>
                  <a:cubicBezTo>
                    <a:pt x="6405" y="1768"/>
                    <a:pt x="5438" y="601"/>
                    <a:pt x="4170" y="167"/>
                  </a:cubicBezTo>
                  <a:cubicBezTo>
                    <a:pt x="3870" y="34"/>
                    <a:pt x="3537" y="0"/>
                    <a:pt x="3203"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5"/>
            <p:cNvSpPr/>
            <p:nvPr/>
          </p:nvSpPr>
          <p:spPr>
            <a:xfrm>
              <a:off x="5801210" y="1355685"/>
              <a:ext cx="63483" cy="60439"/>
            </a:xfrm>
            <a:custGeom>
              <a:avLst/>
              <a:gdLst/>
              <a:ahLst/>
              <a:cxnLst/>
              <a:rect l="l" t="t" r="r" b="b"/>
              <a:pathLst>
                <a:path w="4171" h="3971" extrusionOk="0">
                  <a:moveTo>
                    <a:pt x="2069" y="1"/>
                  </a:moveTo>
                  <a:cubicBezTo>
                    <a:pt x="935" y="1"/>
                    <a:pt x="1" y="868"/>
                    <a:pt x="1" y="2002"/>
                  </a:cubicBezTo>
                  <a:cubicBezTo>
                    <a:pt x="1" y="3069"/>
                    <a:pt x="901" y="3970"/>
                    <a:pt x="2069" y="3970"/>
                  </a:cubicBezTo>
                  <a:cubicBezTo>
                    <a:pt x="2269" y="3970"/>
                    <a:pt x="2503" y="3903"/>
                    <a:pt x="2669" y="3870"/>
                  </a:cubicBezTo>
                  <a:cubicBezTo>
                    <a:pt x="3537" y="3637"/>
                    <a:pt x="4170" y="2869"/>
                    <a:pt x="4170" y="1969"/>
                  </a:cubicBezTo>
                  <a:cubicBezTo>
                    <a:pt x="4170" y="1068"/>
                    <a:pt x="3537" y="334"/>
                    <a:pt x="2703" y="67"/>
                  </a:cubicBezTo>
                  <a:cubicBezTo>
                    <a:pt x="2503" y="34"/>
                    <a:pt x="2269" y="1"/>
                    <a:pt x="2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5"/>
            <p:cNvSpPr/>
            <p:nvPr/>
          </p:nvSpPr>
          <p:spPr>
            <a:xfrm>
              <a:off x="5883974" y="1327255"/>
              <a:ext cx="42662" cy="58917"/>
            </a:xfrm>
            <a:custGeom>
              <a:avLst/>
              <a:gdLst/>
              <a:ahLst/>
              <a:cxnLst/>
              <a:rect l="l" t="t" r="r" b="b"/>
              <a:pathLst>
                <a:path w="2803" h="3871" extrusionOk="0">
                  <a:moveTo>
                    <a:pt x="0" y="1"/>
                  </a:moveTo>
                  <a:lnTo>
                    <a:pt x="0" y="1"/>
                  </a:lnTo>
                  <a:cubicBezTo>
                    <a:pt x="834" y="1335"/>
                    <a:pt x="1768" y="2602"/>
                    <a:pt x="2802" y="3870"/>
                  </a:cubicBezTo>
                  <a:cubicBezTo>
                    <a:pt x="2468" y="3003"/>
                    <a:pt x="2135" y="2102"/>
                    <a:pt x="1835" y="1201"/>
                  </a:cubicBezTo>
                  <a:cubicBezTo>
                    <a:pt x="1401" y="668"/>
                    <a:pt x="767" y="201"/>
                    <a:pt x="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3" name="Google Shape;2243;p45"/>
          <p:cNvGrpSpPr/>
          <p:nvPr/>
        </p:nvGrpSpPr>
        <p:grpSpPr>
          <a:xfrm rot="215873">
            <a:off x="2993460" y="1074113"/>
            <a:ext cx="739138" cy="690965"/>
            <a:chOff x="5770756" y="873899"/>
            <a:chExt cx="755434" cy="706199"/>
          </a:xfrm>
        </p:grpSpPr>
        <p:sp>
          <p:nvSpPr>
            <p:cNvPr id="2244" name="Google Shape;2244;p45"/>
            <p:cNvSpPr/>
            <p:nvPr/>
          </p:nvSpPr>
          <p:spPr>
            <a:xfrm>
              <a:off x="5921702" y="1287654"/>
              <a:ext cx="236093" cy="98002"/>
            </a:xfrm>
            <a:custGeom>
              <a:avLst/>
              <a:gdLst/>
              <a:ahLst/>
              <a:cxnLst/>
              <a:rect l="l" t="t" r="r" b="b"/>
              <a:pathLst>
                <a:path w="15512" h="6439" extrusionOk="0">
                  <a:moveTo>
                    <a:pt x="15511" y="1"/>
                  </a:moveTo>
                  <a:cubicBezTo>
                    <a:pt x="9807" y="301"/>
                    <a:pt x="4470" y="2636"/>
                    <a:pt x="0" y="6439"/>
                  </a:cubicBezTo>
                  <a:cubicBezTo>
                    <a:pt x="3536" y="4537"/>
                    <a:pt x="7639" y="3203"/>
                    <a:pt x="11975" y="2636"/>
                  </a:cubicBezTo>
                  <a:cubicBezTo>
                    <a:pt x="13209" y="1869"/>
                    <a:pt x="14444" y="1001"/>
                    <a:pt x="1551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5"/>
            <p:cNvSpPr/>
            <p:nvPr/>
          </p:nvSpPr>
          <p:spPr>
            <a:xfrm>
              <a:off x="5936386" y="1327757"/>
              <a:ext cx="182275" cy="57395"/>
            </a:xfrm>
            <a:custGeom>
              <a:avLst/>
              <a:gdLst/>
              <a:ahLst/>
              <a:cxnLst/>
              <a:rect l="l" t="t" r="r" b="b"/>
              <a:pathLst>
                <a:path w="11976" h="3771" extrusionOk="0">
                  <a:moveTo>
                    <a:pt x="11976" y="1"/>
                  </a:moveTo>
                  <a:lnTo>
                    <a:pt x="11976" y="1"/>
                  </a:lnTo>
                  <a:cubicBezTo>
                    <a:pt x="7606" y="568"/>
                    <a:pt x="3570" y="1869"/>
                    <a:pt x="0" y="3770"/>
                  </a:cubicBezTo>
                  <a:cubicBezTo>
                    <a:pt x="768" y="3670"/>
                    <a:pt x="1568" y="3570"/>
                    <a:pt x="2402" y="3503"/>
                  </a:cubicBezTo>
                  <a:cubicBezTo>
                    <a:pt x="5805" y="2970"/>
                    <a:pt x="9040" y="1802"/>
                    <a:pt x="11976"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5"/>
            <p:cNvSpPr/>
            <p:nvPr/>
          </p:nvSpPr>
          <p:spPr>
            <a:xfrm>
              <a:off x="5794894" y="1288171"/>
              <a:ext cx="35280" cy="59404"/>
            </a:xfrm>
            <a:custGeom>
              <a:avLst/>
              <a:gdLst/>
              <a:ahLst/>
              <a:cxnLst/>
              <a:rect l="l" t="t" r="r" b="b"/>
              <a:pathLst>
                <a:path w="2318" h="3903" extrusionOk="0">
                  <a:moveTo>
                    <a:pt x="16" y="0"/>
                  </a:moveTo>
                  <a:cubicBezTo>
                    <a:pt x="16" y="0"/>
                    <a:pt x="4" y="124"/>
                    <a:pt x="3" y="332"/>
                  </a:cubicBezTo>
                  <a:lnTo>
                    <a:pt x="3" y="332"/>
                  </a:lnTo>
                  <a:cubicBezTo>
                    <a:pt x="4" y="267"/>
                    <a:pt x="9" y="201"/>
                    <a:pt x="16" y="134"/>
                  </a:cubicBezTo>
                  <a:cubicBezTo>
                    <a:pt x="82" y="67"/>
                    <a:pt x="82" y="0"/>
                    <a:pt x="16" y="0"/>
                  </a:cubicBezTo>
                  <a:close/>
                  <a:moveTo>
                    <a:pt x="3" y="332"/>
                  </a:moveTo>
                  <a:cubicBezTo>
                    <a:pt x="1" y="396"/>
                    <a:pt x="1" y="458"/>
                    <a:pt x="4" y="519"/>
                  </a:cubicBezTo>
                  <a:lnTo>
                    <a:pt x="4" y="519"/>
                  </a:lnTo>
                  <a:cubicBezTo>
                    <a:pt x="2" y="451"/>
                    <a:pt x="2" y="388"/>
                    <a:pt x="3" y="332"/>
                  </a:cubicBezTo>
                  <a:close/>
                  <a:moveTo>
                    <a:pt x="4" y="519"/>
                  </a:moveTo>
                  <a:cubicBezTo>
                    <a:pt x="22" y="1324"/>
                    <a:pt x="207" y="2880"/>
                    <a:pt x="1283" y="3836"/>
                  </a:cubicBezTo>
                  <a:lnTo>
                    <a:pt x="1316" y="3903"/>
                  </a:lnTo>
                  <a:cubicBezTo>
                    <a:pt x="1583" y="3503"/>
                    <a:pt x="1950" y="3202"/>
                    <a:pt x="2317" y="2969"/>
                  </a:cubicBezTo>
                  <a:cubicBezTo>
                    <a:pt x="2184" y="2902"/>
                    <a:pt x="2017" y="2802"/>
                    <a:pt x="1917" y="2769"/>
                  </a:cubicBezTo>
                  <a:cubicBezTo>
                    <a:pt x="1824" y="2738"/>
                    <a:pt x="80" y="2186"/>
                    <a:pt x="4" y="5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5"/>
            <p:cNvSpPr/>
            <p:nvPr/>
          </p:nvSpPr>
          <p:spPr>
            <a:xfrm>
              <a:off x="5878890" y="873899"/>
              <a:ext cx="47745" cy="512290"/>
            </a:xfrm>
            <a:custGeom>
              <a:avLst/>
              <a:gdLst/>
              <a:ahLst/>
              <a:cxnLst/>
              <a:rect l="l" t="t" r="r" b="b"/>
              <a:pathLst>
                <a:path w="3137" h="33659" extrusionOk="0">
                  <a:moveTo>
                    <a:pt x="3136" y="1"/>
                  </a:moveTo>
                  <a:cubicBezTo>
                    <a:pt x="1168" y="4804"/>
                    <a:pt x="0" y="10575"/>
                    <a:pt x="0" y="16813"/>
                  </a:cubicBezTo>
                  <a:cubicBezTo>
                    <a:pt x="0" y="21950"/>
                    <a:pt x="801" y="26786"/>
                    <a:pt x="2169" y="30989"/>
                  </a:cubicBezTo>
                  <a:cubicBezTo>
                    <a:pt x="2769" y="31723"/>
                    <a:pt x="3136" y="32657"/>
                    <a:pt x="3136" y="33658"/>
                  </a:cubicBezTo>
                  <a:lnTo>
                    <a:pt x="3136"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5"/>
            <p:cNvSpPr/>
            <p:nvPr/>
          </p:nvSpPr>
          <p:spPr>
            <a:xfrm>
              <a:off x="5828118" y="873899"/>
              <a:ext cx="98519" cy="471668"/>
            </a:xfrm>
            <a:custGeom>
              <a:avLst/>
              <a:gdLst/>
              <a:ahLst/>
              <a:cxnLst/>
              <a:rect l="l" t="t" r="r" b="b"/>
              <a:pathLst>
                <a:path w="6473" h="30990" extrusionOk="0">
                  <a:moveTo>
                    <a:pt x="6472" y="1"/>
                  </a:moveTo>
                  <a:cubicBezTo>
                    <a:pt x="2436" y="4804"/>
                    <a:pt x="67" y="10575"/>
                    <a:pt x="1" y="16813"/>
                  </a:cubicBezTo>
                  <a:cubicBezTo>
                    <a:pt x="1" y="21449"/>
                    <a:pt x="1335" y="25819"/>
                    <a:pt x="3670" y="29722"/>
                  </a:cubicBezTo>
                  <a:cubicBezTo>
                    <a:pt x="4404" y="29989"/>
                    <a:pt x="5004" y="30456"/>
                    <a:pt x="5471" y="30989"/>
                  </a:cubicBezTo>
                  <a:cubicBezTo>
                    <a:pt x="4104" y="26786"/>
                    <a:pt x="3303" y="21950"/>
                    <a:pt x="3303" y="16813"/>
                  </a:cubicBezTo>
                  <a:cubicBezTo>
                    <a:pt x="3303" y="10575"/>
                    <a:pt x="4471" y="4804"/>
                    <a:pt x="6472"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5"/>
            <p:cNvSpPr/>
            <p:nvPr/>
          </p:nvSpPr>
          <p:spPr>
            <a:xfrm>
              <a:off x="5801210" y="1385637"/>
              <a:ext cx="15" cy="2557"/>
            </a:xfrm>
            <a:custGeom>
              <a:avLst/>
              <a:gdLst/>
              <a:ahLst/>
              <a:cxnLst/>
              <a:rect l="l" t="t" r="r" b="b"/>
              <a:pathLst>
                <a:path w="1" h="168" extrusionOk="0">
                  <a:moveTo>
                    <a:pt x="1" y="1"/>
                  </a:moveTo>
                  <a:lnTo>
                    <a:pt x="1" y="167"/>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5"/>
            <p:cNvSpPr/>
            <p:nvPr/>
          </p:nvSpPr>
          <p:spPr>
            <a:xfrm>
              <a:off x="5801210" y="1383095"/>
              <a:ext cx="15" cy="2557"/>
            </a:xfrm>
            <a:custGeom>
              <a:avLst/>
              <a:gdLst/>
              <a:ahLst/>
              <a:cxnLst/>
              <a:rect l="l" t="t" r="r" b="b"/>
              <a:pathLst>
                <a:path w="1" h="168" extrusionOk="0">
                  <a:moveTo>
                    <a:pt x="1" y="1"/>
                  </a:moveTo>
                  <a:lnTo>
                    <a:pt x="1" y="168"/>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5"/>
            <p:cNvSpPr/>
            <p:nvPr/>
          </p:nvSpPr>
          <p:spPr>
            <a:xfrm>
              <a:off x="5926618" y="873899"/>
              <a:ext cx="48232" cy="511773"/>
            </a:xfrm>
            <a:custGeom>
              <a:avLst/>
              <a:gdLst/>
              <a:ahLst/>
              <a:cxnLst/>
              <a:rect l="l" t="t" r="r" b="b"/>
              <a:pathLst>
                <a:path w="3169" h="33625" extrusionOk="0">
                  <a:moveTo>
                    <a:pt x="0" y="1"/>
                  </a:moveTo>
                  <a:lnTo>
                    <a:pt x="0" y="33625"/>
                  </a:lnTo>
                  <a:cubicBezTo>
                    <a:pt x="300" y="30122"/>
                    <a:pt x="1168" y="26786"/>
                    <a:pt x="2669" y="23718"/>
                  </a:cubicBezTo>
                  <a:cubicBezTo>
                    <a:pt x="3002" y="21483"/>
                    <a:pt x="3169" y="19181"/>
                    <a:pt x="3169" y="16813"/>
                  </a:cubicBezTo>
                  <a:cubicBezTo>
                    <a:pt x="3169" y="10575"/>
                    <a:pt x="2001" y="4804"/>
                    <a:pt x="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5"/>
            <p:cNvSpPr/>
            <p:nvPr/>
          </p:nvSpPr>
          <p:spPr>
            <a:xfrm>
              <a:off x="5926618" y="873899"/>
              <a:ext cx="98504" cy="360988"/>
            </a:xfrm>
            <a:custGeom>
              <a:avLst/>
              <a:gdLst/>
              <a:ahLst/>
              <a:cxnLst/>
              <a:rect l="l" t="t" r="r" b="b"/>
              <a:pathLst>
                <a:path w="6472" h="23718" extrusionOk="0">
                  <a:moveTo>
                    <a:pt x="0" y="1"/>
                  </a:moveTo>
                  <a:lnTo>
                    <a:pt x="0" y="1"/>
                  </a:lnTo>
                  <a:cubicBezTo>
                    <a:pt x="2001" y="4804"/>
                    <a:pt x="3169" y="10575"/>
                    <a:pt x="3169" y="16813"/>
                  </a:cubicBezTo>
                  <a:cubicBezTo>
                    <a:pt x="3169" y="19181"/>
                    <a:pt x="3002" y="21483"/>
                    <a:pt x="2669" y="23718"/>
                  </a:cubicBezTo>
                  <a:cubicBezTo>
                    <a:pt x="3636" y="21716"/>
                    <a:pt x="4870" y="19848"/>
                    <a:pt x="6438" y="18147"/>
                  </a:cubicBezTo>
                  <a:cubicBezTo>
                    <a:pt x="6471" y="17680"/>
                    <a:pt x="6471" y="17280"/>
                    <a:pt x="6471" y="16813"/>
                  </a:cubicBezTo>
                  <a:cubicBezTo>
                    <a:pt x="6471" y="10575"/>
                    <a:pt x="4103" y="4804"/>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5"/>
            <p:cNvSpPr/>
            <p:nvPr/>
          </p:nvSpPr>
          <p:spPr>
            <a:xfrm>
              <a:off x="5926618" y="1023658"/>
              <a:ext cx="362510" cy="362525"/>
            </a:xfrm>
            <a:custGeom>
              <a:avLst/>
              <a:gdLst/>
              <a:ahLst/>
              <a:cxnLst/>
              <a:rect l="l" t="t" r="r" b="b"/>
              <a:pathLst>
                <a:path w="23818" h="23819" extrusionOk="0">
                  <a:moveTo>
                    <a:pt x="23817" y="1"/>
                  </a:moveTo>
                  <a:cubicBezTo>
                    <a:pt x="17513" y="501"/>
                    <a:pt x="11775" y="2936"/>
                    <a:pt x="7339" y="7340"/>
                  </a:cubicBezTo>
                  <a:cubicBezTo>
                    <a:pt x="7005" y="7640"/>
                    <a:pt x="6705" y="7973"/>
                    <a:pt x="6438" y="8307"/>
                  </a:cubicBezTo>
                  <a:cubicBezTo>
                    <a:pt x="6138" y="14044"/>
                    <a:pt x="3803" y="19348"/>
                    <a:pt x="0" y="23818"/>
                  </a:cubicBezTo>
                  <a:lnTo>
                    <a:pt x="23817" y="1"/>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5"/>
            <p:cNvSpPr/>
            <p:nvPr/>
          </p:nvSpPr>
          <p:spPr>
            <a:xfrm>
              <a:off x="5926615" y="1023160"/>
              <a:ext cx="349172" cy="360962"/>
            </a:xfrm>
            <a:custGeom>
              <a:avLst/>
              <a:gdLst/>
              <a:ahLst/>
              <a:cxnLst/>
              <a:rect l="l" t="t" r="r" b="b"/>
              <a:pathLst>
                <a:path w="23818" h="23818" extrusionOk="0">
                  <a:moveTo>
                    <a:pt x="23817" y="1"/>
                  </a:moveTo>
                  <a:lnTo>
                    <a:pt x="0" y="23818"/>
                  </a:lnTo>
                  <a:cubicBezTo>
                    <a:pt x="4503" y="20048"/>
                    <a:pt x="9807" y="17713"/>
                    <a:pt x="15511" y="17380"/>
                  </a:cubicBezTo>
                  <a:cubicBezTo>
                    <a:pt x="15845" y="17080"/>
                    <a:pt x="16178" y="16746"/>
                    <a:pt x="16478" y="16479"/>
                  </a:cubicBezTo>
                  <a:cubicBezTo>
                    <a:pt x="20882" y="12043"/>
                    <a:pt x="23317" y="6305"/>
                    <a:pt x="23817"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5"/>
            <p:cNvSpPr/>
            <p:nvPr/>
          </p:nvSpPr>
          <p:spPr>
            <a:xfrm>
              <a:off x="5926618" y="1150070"/>
              <a:ext cx="97986" cy="236108"/>
            </a:xfrm>
            <a:custGeom>
              <a:avLst/>
              <a:gdLst/>
              <a:ahLst/>
              <a:cxnLst/>
              <a:rect l="l" t="t" r="r" b="b"/>
              <a:pathLst>
                <a:path w="6438" h="15513" extrusionOk="0">
                  <a:moveTo>
                    <a:pt x="6438" y="1"/>
                  </a:moveTo>
                  <a:cubicBezTo>
                    <a:pt x="4937" y="1702"/>
                    <a:pt x="3669" y="3570"/>
                    <a:pt x="2669" y="5572"/>
                  </a:cubicBezTo>
                  <a:cubicBezTo>
                    <a:pt x="2168" y="9174"/>
                    <a:pt x="1268" y="12510"/>
                    <a:pt x="0" y="15512"/>
                  </a:cubicBezTo>
                  <a:cubicBezTo>
                    <a:pt x="3803" y="11042"/>
                    <a:pt x="6138" y="5705"/>
                    <a:pt x="643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5"/>
            <p:cNvSpPr/>
            <p:nvPr/>
          </p:nvSpPr>
          <p:spPr>
            <a:xfrm>
              <a:off x="5926618" y="1234356"/>
              <a:ext cx="40622" cy="151302"/>
            </a:xfrm>
            <a:custGeom>
              <a:avLst/>
              <a:gdLst/>
              <a:ahLst/>
              <a:cxnLst/>
              <a:rect l="l" t="t" r="r" b="b"/>
              <a:pathLst>
                <a:path w="2669" h="9941" extrusionOk="0">
                  <a:moveTo>
                    <a:pt x="2669" y="0"/>
                  </a:moveTo>
                  <a:lnTo>
                    <a:pt x="2669" y="0"/>
                  </a:lnTo>
                  <a:cubicBezTo>
                    <a:pt x="1168" y="3036"/>
                    <a:pt x="300" y="6438"/>
                    <a:pt x="0" y="9941"/>
                  </a:cubicBezTo>
                  <a:cubicBezTo>
                    <a:pt x="1268" y="6972"/>
                    <a:pt x="2168" y="3636"/>
                    <a:pt x="266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5"/>
            <p:cNvSpPr/>
            <p:nvPr/>
          </p:nvSpPr>
          <p:spPr>
            <a:xfrm>
              <a:off x="5963160" y="1323447"/>
              <a:ext cx="475732" cy="62463"/>
            </a:xfrm>
            <a:custGeom>
              <a:avLst/>
              <a:gdLst/>
              <a:ahLst/>
              <a:cxnLst/>
              <a:rect l="l" t="t" r="r" b="b"/>
              <a:pathLst>
                <a:path w="31257" h="4104" extrusionOk="0">
                  <a:moveTo>
                    <a:pt x="14444" y="1"/>
                  </a:moveTo>
                  <a:cubicBezTo>
                    <a:pt x="12810" y="1"/>
                    <a:pt x="11209" y="101"/>
                    <a:pt x="9608" y="301"/>
                  </a:cubicBezTo>
                  <a:cubicBezTo>
                    <a:pt x="6672" y="2102"/>
                    <a:pt x="3437" y="3270"/>
                    <a:pt x="1" y="3803"/>
                  </a:cubicBezTo>
                  <a:cubicBezTo>
                    <a:pt x="4304" y="3303"/>
                    <a:pt x="9241" y="3036"/>
                    <a:pt x="14444" y="3036"/>
                  </a:cubicBezTo>
                  <a:cubicBezTo>
                    <a:pt x="20649" y="3036"/>
                    <a:pt x="26453" y="3437"/>
                    <a:pt x="31256" y="4104"/>
                  </a:cubicBezTo>
                  <a:cubicBezTo>
                    <a:pt x="26453" y="1502"/>
                    <a:pt x="20649" y="1"/>
                    <a:pt x="1444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5"/>
            <p:cNvSpPr/>
            <p:nvPr/>
          </p:nvSpPr>
          <p:spPr>
            <a:xfrm>
              <a:off x="5927121" y="1369398"/>
              <a:ext cx="511772" cy="31992"/>
            </a:xfrm>
            <a:custGeom>
              <a:avLst/>
              <a:gdLst/>
              <a:ahLst/>
              <a:cxnLst/>
              <a:rect l="l" t="t" r="r" b="b"/>
              <a:pathLst>
                <a:path w="33625" h="2102" extrusionOk="0">
                  <a:moveTo>
                    <a:pt x="16812" y="0"/>
                  </a:moveTo>
                  <a:cubicBezTo>
                    <a:pt x="11609" y="0"/>
                    <a:pt x="6672" y="300"/>
                    <a:pt x="2402" y="767"/>
                  </a:cubicBezTo>
                  <a:cubicBezTo>
                    <a:pt x="1602" y="934"/>
                    <a:pt x="801" y="1001"/>
                    <a:pt x="0" y="1034"/>
                  </a:cubicBezTo>
                  <a:cubicBezTo>
                    <a:pt x="4804" y="1701"/>
                    <a:pt x="10608" y="2102"/>
                    <a:pt x="16812" y="2102"/>
                  </a:cubicBezTo>
                  <a:cubicBezTo>
                    <a:pt x="23017" y="2102"/>
                    <a:pt x="28821" y="1701"/>
                    <a:pt x="33624" y="1034"/>
                  </a:cubicBezTo>
                  <a:cubicBezTo>
                    <a:pt x="28821" y="367"/>
                    <a:pt x="23017" y="0"/>
                    <a:pt x="16812"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5"/>
            <p:cNvSpPr/>
            <p:nvPr/>
          </p:nvSpPr>
          <p:spPr>
            <a:xfrm>
              <a:off x="5926618" y="1385637"/>
              <a:ext cx="511772" cy="61961"/>
            </a:xfrm>
            <a:custGeom>
              <a:avLst/>
              <a:gdLst/>
              <a:ahLst/>
              <a:cxnLst/>
              <a:rect l="l" t="t" r="r" b="b"/>
              <a:pathLst>
                <a:path w="33625" h="4071" extrusionOk="0">
                  <a:moveTo>
                    <a:pt x="0" y="1"/>
                  </a:moveTo>
                  <a:lnTo>
                    <a:pt x="0" y="1"/>
                  </a:lnTo>
                  <a:cubicBezTo>
                    <a:pt x="4784" y="2574"/>
                    <a:pt x="10515" y="4071"/>
                    <a:pt x="16611" y="4071"/>
                  </a:cubicBezTo>
                  <a:cubicBezTo>
                    <a:pt x="16678" y="4071"/>
                    <a:pt x="16745" y="4071"/>
                    <a:pt x="16812" y="4070"/>
                  </a:cubicBezTo>
                  <a:cubicBezTo>
                    <a:pt x="23016" y="4070"/>
                    <a:pt x="28821" y="2569"/>
                    <a:pt x="33624" y="1"/>
                  </a:cubicBezTo>
                  <a:lnTo>
                    <a:pt x="33624" y="1"/>
                  </a:lnTo>
                  <a:cubicBezTo>
                    <a:pt x="28821" y="668"/>
                    <a:pt x="23016" y="1035"/>
                    <a:pt x="16812" y="1035"/>
                  </a:cubicBezTo>
                  <a:cubicBezTo>
                    <a:pt x="10608" y="1035"/>
                    <a:pt x="4803" y="668"/>
                    <a:pt x="0"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5"/>
            <p:cNvSpPr/>
            <p:nvPr/>
          </p:nvSpPr>
          <p:spPr>
            <a:xfrm>
              <a:off x="5926618" y="1385637"/>
              <a:ext cx="511772" cy="98002"/>
            </a:xfrm>
            <a:custGeom>
              <a:avLst/>
              <a:gdLst/>
              <a:ahLst/>
              <a:cxnLst/>
              <a:rect l="l" t="t" r="r" b="b"/>
              <a:pathLst>
                <a:path w="33625" h="6439" extrusionOk="0">
                  <a:moveTo>
                    <a:pt x="0" y="1"/>
                  </a:moveTo>
                  <a:cubicBezTo>
                    <a:pt x="4837" y="4070"/>
                    <a:pt x="10641" y="6439"/>
                    <a:pt x="16812" y="6439"/>
                  </a:cubicBezTo>
                  <a:cubicBezTo>
                    <a:pt x="23016" y="6439"/>
                    <a:pt x="28821" y="4070"/>
                    <a:pt x="33624" y="1"/>
                  </a:cubicBezTo>
                  <a:lnTo>
                    <a:pt x="33624" y="1"/>
                  </a:lnTo>
                  <a:cubicBezTo>
                    <a:pt x="28821" y="2569"/>
                    <a:pt x="23016" y="4070"/>
                    <a:pt x="16812" y="4070"/>
                  </a:cubicBezTo>
                  <a:cubicBezTo>
                    <a:pt x="10608" y="4070"/>
                    <a:pt x="4803" y="2569"/>
                    <a:pt x="0"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5"/>
            <p:cNvSpPr/>
            <p:nvPr/>
          </p:nvSpPr>
          <p:spPr>
            <a:xfrm>
              <a:off x="6460181" y="1380569"/>
              <a:ext cx="66009" cy="9147"/>
            </a:xfrm>
            <a:custGeom>
              <a:avLst/>
              <a:gdLst/>
              <a:ahLst/>
              <a:cxnLst/>
              <a:rect l="l" t="t" r="r" b="b"/>
              <a:pathLst>
                <a:path w="4337" h="601" extrusionOk="0">
                  <a:moveTo>
                    <a:pt x="2969" y="0"/>
                  </a:moveTo>
                  <a:cubicBezTo>
                    <a:pt x="2736" y="33"/>
                    <a:pt x="2469" y="67"/>
                    <a:pt x="2169" y="67"/>
                  </a:cubicBezTo>
                  <a:cubicBezTo>
                    <a:pt x="1635" y="100"/>
                    <a:pt x="1101" y="167"/>
                    <a:pt x="668" y="200"/>
                  </a:cubicBezTo>
                  <a:cubicBezTo>
                    <a:pt x="301" y="234"/>
                    <a:pt x="0" y="267"/>
                    <a:pt x="0" y="267"/>
                  </a:cubicBezTo>
                  <a:lnTo>
                    <a:pt x="0" y="300"/>
                  </a:lnTo>
                  <a:cubicBezTo>
                    <a:pt x="0" y="300"/>
                    <a:pt x="267" y="367"/>
                    <a:pt x="668" y="400"/>
                  </a:cubicBezTo>
                  <a:cubicBezTo>
                    <a:pt x="1101" y="434"/>
                    <a:pt x="1635" y="467"/>
                    <a:pt x="2169" y="534"/>
                  </a:cubicBezTo>
                  <a:cubicBezTo>
                    <a:pt x="2435" y="567"/>
                    <a:pt x="2736" y="601"/>
                    <a:pt x="2969" y="601"/>
                  </a:cubicBezTo>
                  <a:cubicBezTo>
                    <a:pt x="3236" y="601"/>
                    <a:pt x="3470" y="567"/>
                    <a:pt x="3670" y="534"/>
                  </a:cubicBezTo>
                  <a:cubicBezTo>
                    <a:pt x="4070" y="434"/>
                    <a:pt x="4337" y="300"/>
                    <a:pt x="4337" y="300"/>
                  </a:cubicBezTo>
                  <a:lnTo>
                    <a:pt x="4337" y="267"/>
                  </a:lnTo>
                  <a:cubicBezTo>
                    <a:pt x="4337" y="267"/>
                    <a:pt x="4103" y="134"/>
                    <a:pt x="3670" y="67"/>
                  </a:cubicBezTo>
                  <a:cubicBezTo>
                    <a:pt x="3470" y="33"/>
                    <a:pt x="3236" y="0"/>
                    <a:pt x="2969"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5"/>
            <p:cNvSpPr/>
            <p:nvPr/>
          </p:nvSpPr>
          <p:spPr>
            <a:xfrm>
              <a:off x="6449010" y="1400369"/>
              <a:ext cx="61443" cy="29968"/>
            </a:xfrm>
            <a:custGeom>
              <a:avLst/>
              <a:gdLst/>
              <a:ahLst/>
              <a:cxnLst/>
              <a:rect l="l" t="t" r="r" b="b"/>
              <a:pathLst>
                <a:path w="4037" h="1969" extrusionOk="0">
                  <a:moveTo>
                    <a:pt x="34" y="0"/>
                  </a:moveTo>
                  <a:lnTo>
                    <a:pt x="1" y="67"/>
                  </a:lnTo>
                  <a:cubicBezTo>
                    <a:pt x="1" y="67"/>
                    <a:pt x="201" y="234"/>
                    <a:pt x="568" y="434"/>
                  </a:cubicBezTo>
                  <a:cubicBezTo>
                    <a:pt x="968" y="634"/>
                    <a:pt x="1402" y="901"/>
                    <a:pt x="1902" y="1168"/>
                  </a:cubicBezTo>
                  <a:cubicBezTo>
                    <a:pt x="2169" y="1301"/>
                    <a:pt x="2369" y="1468"/>
                    <a:pt x="2636" y="1601"/>
                  </a:cubicBezTo>
                  <a:cubicBezTo>
                    <a:pt x="2869" y="1735"/>
                    <a:pt x="3069" y="1801"/>
                    <a:pt x="3303" y="1835"/>
                  </a:cubicBezTo>
                  <a:cubicBezTo>
                    <a:pt x="3703" y="1968"/>
                    <a:pt x="4003" y="1968"/>
                    <a:pt x="4003" y="1968"/>
                  </a:cubicBezTo>
                  <a:lnTo>
                    <a:pt x="4037" y="1935"/>
                  </a:lnTo>
                  <a:cubicBezTo>
                    <a:pt x="4037" y="1935"/>
                    <a:pt x="3837" y="1735"/>
                    <a:pt x="3503" y="1468"/>
                  </a:cubicBezTo>
                  <a:cubicBezTo>
                    <a:pt x="3336" y="1334"/>
                    <a:pt x="3136" y="1234"/>
                    <a:pt x="2869" y="1101"/>
                  </a:cubicBezTo>
                  <a:cubicBezTo>
                    <a:pt x="2669" y="967"/>
                    <a:pt x="2369" y="901"/>
                    <a:pt x="2135" y="801"/>
                  </a:cubicBezTo>
                  <a:cubicBezTo>
                    <a:pt x="1635" y="600"/>
                    <a:pt x="1068" y="400"/>
                    <a:pt x="701" y="267"/>
                  </a:cubicBezTo>
                  <a:cubicBezTo>
                    <a:pt x="301" y="100"/>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5"/>
            <p:cNvSpPr/>
            <p:nvPr/>
          </p:nvSpPr>
          <p:spPr>
            <a:xfrm>
              <a:off x="6429209" y="1416106"/>
              <a:ext cx="52813" cy="44686"/>
            </a:xfrm>
            <a:custGeom>
              <a:avLst/>
              <a:gdLst/>
              <a:ahLst/>
              <a:cxnLst/>
              <a:rect l="l" t="t" r="r" b="b"/>
              <a:pathLst>
                <a:path w="3470" h="2936" extrusionOk="0">
                  <a:moveTo>
                    <a:pt x="34" y="0"/>
                  </a:moveTo>
                  <a:lnTo>
                    <a:pt x="1" y="67"/>
                  </a:lnTo>
                  <a:lnTo>
                    <a:pt x="501" y="567"/>
                  </a:lnTo>
                  <a:cubicBezTo>
                    <a:pt x="801" y="867"/>
                    <a:pt x="1168" y="1268"/>
                    <a:pt x="1568" y="1635"/>
                  </a:cubicBezTo>
                  <a:cubicBezTo>
                    <a:pt x="1802" y="1868"/>
                    <a:pt x="1969" y="2068"/>
                    <a:pt x="2169" y="2235"/>
                  </a:cubicBezTo>
                  <a:cubicBezTo>
                    <a:pt x="2369" y="2402"/>
                    <a:pt x="2602" y="2535"/>
                    <a:pt x="2769" y="2635"/>
                  </a:cubicBezTo>
                  <a:cubicBezTo>
                    <a:pt x="3136" y="2869"/>
                    <a:pt x="3436" y="2936"/>
                    <a:pt x="3436" y="2936"/>
                  </a:cubicBezTo>
                  <a:lnTo>
                    <a:pt x="3470" y="2902"/>
                  </a:lnTo>
                  <a:cubicBezTo>
                    <a:pt x="3470" y="2902"/>
                    <a:pt x="3336" y="2602"/>
                    <a:pt x="3036" y="2268"/>
                  </a:cubicBezTo>
                  <a:cubicBezTo>
                    <a:pt x="2936" y="2102"/>
                    <a:pt x="2769" y="1935"/>
                    <a:pt x="2536" y="1768"/>
                  </a:cubicBezTo>
                  <a:cubicBezTo>
                    <a:pt x="2336" y="1668"/>
                    <a:pt x="2102" y="1468"/>
                    <a:pt x="1869" y="1301"/>
                  </a:cubicBezTo>
                  <a:cubicBezTo>
                    <a:pt x="1435" y="1001"/>
                    <a:pt x="968" y="634"/>
                    <a:pt x="634" y="400"/>
                  </a:cubicBezTo>
                  <a:cubicBezTo>
                    <a:pt x="301" y="167"/>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5"/>
            <p:cNvSpPr/>
            <p:nvPr/>
          </p:nvSpPr>
          <p:spPr>
            <a:xfrm>
              <a:off x="6407887" y="1430321"/>
              <a:ext cx="44184" cy="53818"/>
            </a:xfrm>
            <a:custGeom>
              <a:avLst/>
              <a:gdLst/>
              <a:ahLst/>
              <a:cxnLst/>
              <a:rect l="l" t="t" r="r" b="b"/>
              <a:pathLst>
                <a:path w="2903" h="3536" extrusionOk="0">
                  <a:moveTo>
                    <a:pt x="34" y="0"/>
                  </a:moveTo>
                  <a:cubicBezTo>
                    <a:pt x="1" y="0"/>
                    <a:pt x="167" y="267"/>
                    <a:pt x="434" y="634"/>
                  </a:cubicBezTo>
                  <a:cubicBezTo>
                    <a:pt x="668" y="1001"/>
                    <a:pt x="1001" y="1468"/>
                    <a:pt x="1335" y="1935"/>
                  </a:cubicBezTo>
                  <a:cubicBezTo>
                    <a:pt x="1502" y="2168"/>
                    <a:pt x="1602" y="2435"/>
                    <a:pt x="1769" y="2635"/>
                  </a:cubicBezTo>
                  <a:cubicBezTo>
                    <a:pt x="1935" y="2802"/>
                    <a:pt x="2102" y="3002"/>
                    <a:pt x="2269" y="3136"/>
                  </a:cubicBezTo>
                  <a:cubicBezTo>
                    <a:pt x="2602" y="3436"/>
                    <a:pt x="2869" y="3536"/>
                    <a:pt x="2869" y="3536"/>
                  </a:cubicBezTo>
                  <a:lnTo>
                    <a:pt x="2903" y="3503"/>
                  </a:lnTo>
                  <a:cubicBezTo>
                    <a:pt x="2903" y="3503"/>
                    <a:pt x="2836" y="3236"/>
                    <a:pt x="2602" y="2835"/>
                  </a:cubicBezTo>
                  <a:cubicBezTo>
                    <a:pt x="2502" y="2635"/>
                    <a:pt x="2369" y="2435"/>
                    <a:pt x="2202" y="2202"/>
                  </a:cubicBezTo>
                  <a:lnTo>
                    <a:pt x="1602" y="1635"/>
                  </a:lnTo>
                  <a:cubicBezTo>
                    <a:pt x="1201" y="1201"/>
                    <a:pt x="835" y="801"/>
                    <a:pt x="534" y="500"/>
                  </a:cubicBezTo>
                  <a:lnTo>
                    <a:pt x="3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5"/>
            <p:cNvSpPr/>
            <p:nvPr/>
          </p:nvSpPr>
          <p:spPr>
            <a:xfrm>
              <a:off x="6383521" y="1445038"/>
              <a:ext cx="37076" cy="59419"/>
            </a:xfrm>
            <a:custGeom>
              <a:avLst/>
              <a:gdLst/>
              <a:ahLst/>
              <a:cxnLst/>
              <a:rect l="l" t="t" r="r" b="b"/>
              <a:pathLst>
                <a:path w="2436" h="3904" extrusionOk="0">
                  <a:moveTo>
                    <a:pt x="0" y="0"/>
                  </a:moveTo>
                  <a:cubicBezTo>
                    <a:pt x="0" y="0"/>
                    <a:pt x="134" y="301"/>
                    <a:pt x="334" y="668"/>
                  </a:cubicBezTo>
                  <a:cubicBezTo>
                    <a:pt x="501" y="1068"/>
                    <a:pt x="801" y="1568"/>
                    <a:pt x="1035" y="2069"/>
                  </a:cubicBezTo>
                  <a:lnTo>
                    <a:pt x="1435" y="2836"/>
                  </a:lnTo>
                  <a:cubicBezTo>
                    <a:pt x="1535" y="3036"/>
                    <a:pt x="1702" y="3236"/>
                    <a:pt x="1835" y="3403"/>
                  </a:cubicBezTo>
                  <a:cubicBezTo>
                    <a:pt x="2135" y="3736"/>
                    <a:pt x="2369" y="3903"/>
                    <a:pt x="2369" y="3903"/>
                  </a:cubicBezTo>
                  <a:lnTo>
                    <a:pt x="2436" y="3870"/>
                  </a:lnTo>
                  <a:cubicBezTo>
                    <a:pt x="2436" y="3870"/>
                    <a:pt x="2369" y="3570"/>
                    <a:pt x="2202" y="3169"/>
                  </a:cubicBezTo>
                  <a:cubicBezTo>
                    <a:pt x="2135" y="2969"/>
                    <a:pt x="2002" y="2702"/>
                    <a:pt x="1868" y="2502"/>
                  </a:cubicBezTo>
                  <a:cubicBezTo>
                    <a:pt x="1702" y="2302"/>
                    <a:pt x="1535" y="2069"/>
                    <a:pt x="1368" y="1835"/>
                  </a:cubicBezTo>
                  <a:cubicBezTo>
                    <a:pt x="1035" y="1368"/>
                    <a:pt x="701" y="934"/>
                    <a:pt x="467" y="601"/>
                  </a:cubicBezTo>
                  <a:cubicBezTo>
                    <a:pt x="201" y="201"/>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5"/>
            <p:cNvSpPr/>
            <p:nvPr/>
          </p:nvSpPr>
          <p:spPr>
            <a:xfrm>
              <a:off x="6359656" y="1458233"/>
              <a:ext cx="30486" cy="64502"/>
            </a:xfrm>
            <a:custGeom>
              <a:avLst/>
              <a:gdLst/>
              <a:ahLst/>
              <a:cxnLst/>
              <a:rect l="l" t="t" r="r" b="b"/>
              <a:pathLst>
                <a:path w="2003" h="4238" extrusionOk="0">
                  <a:moveTo>
                    <a:pt x="34" y="1"/>
                  </a:moveTo>
                  <a:lnTo>
                    <a:pt x="1" y="134"/>
                  </a:lnTo>
                  <a:cubicBezTo>
                    <a:pt x="1" y="134"/>
                    <a:pt x="67" y="368"/>
                    <a:pt x="234" y="801"/>
                  </a:cubicBezTo>
                  <a:cubicBezTo>
                    <a:pt x="401" y="1168"/>
                    <a:pt x="601" y="1702"/>
                    <a:pt x="835" y="2269"/>
                  </a:cubicBezTo>
                  <a:cubicBezTo>
                    <a:pt x="901" y="2503"/>
                    <a:pt x="1001" y="2803"/>
                    <a:pt x="1101" y="3070"/>
                  </a:cubicBezTo>
                  <a:cubicBezTo>
                    <a:pt x="1235" y="3303"/>
                    <a:pt x="1368" y="3503"/>
                    <a:pt x="1502" y="3670"/>
                  </a:cubicBezTo>
                  <a:cubicBezTo>
                    <a:pt x="1702" y="4004"/>
                    <a:pt x="1935" y="4237"/>
                    <a:pt x="1935" y="4237"/>
                  </a:cubicBezTo>
                  <a:lnTo>
                    <a:pt x="2002" y="4170"/>
                  </a:lnTo>
                  <a:cubicBezTo>
                    <a:pt x="2002" y="4170"/>
                    <a:pt x="2002" y="3837"/>
                    <a:pt x="1869" y="3437"/>
                  </a:cubicBezTo>
                  <a:cubicBezTo>
                    <a:pt x="1835" y="3236"/>
                    <a:pt x="1735" y="2970"/>
                    <a:pt x="1602" y="2736"/>
                  </a:cubicBezTo>
                  <a:cubicBezTo>
                    <a:pt x="1502" y="2503"/>
                    <a:pt x="1335" y="2269"/>
                    <a:pt x="1202" y="2002"/>
                  </a:cubicBezTo>
                  <a:cubicBezTo>
                    <a:pt x="901" y="1502"/>
                    <a:pt x="601" y="1001"/>
                    <a:pt x="401" y="635"/>
                  </a:cubicBezTo>
                  <a:cubicBezTo>
                    <a:pt x="201" y="268"/>
                    <a:pt x="34" y="1"/>
                    <a:pt x="34"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5"/>
            <p:cNvSpPr/>
            <p:nvPr/>
          </p:nvSpPr>
          <p:spPr>
            <a:xfrm>
              <a:off x="6332246" y="1472966"/>
              <a:ext cx="23880" cy="66511"/>
            </a:xfrm>
            <a:custGeom>
              <a:avLst/>
              <a:gdLst/>
              <a:ahLst/>
              <a:cxnLst/>
              <a:rect l="l" t="t" r="r" b="b"/>
              <a:pathLst>
                <a:path w="1569" h="4370" extrusionOk="0">
                  <a:moveTo>
                    <a:pt x="0" y="0"/>
                  </a:moveTo>
                  <a:cubicBezTo>
                    <a:pt x="0" y="0"/>
                    <a:pt x="34" y="300"/>
                    <a:pt x="167" y="701"/>
                  </a:cubicBezTo>
                  <a:cubicBezTo>
                    <a:pt x="301" y="1134"/>
                    <a:pt x="401" y="1701"/>
                    <a:pt x="567" y="2268"/>
                  </a:cubicBezTo>
                  <a:cubicBezTo>
                    <a:pt x="668" y="2535"/>
                    <a:pt x="701" y="2835"/>
                    <a:pt x="801" y="3102"/>
                  </a:cubicBezTo>
                  <a:cubicBezTo>
                    <a:pt x="868" y="3336"/>
                    <a:pt x="1001" y="3536"/>
                    <a:pt x="1068" y="3769"/>
                  </a:cubicBezTo>
                  <a:cubicBezTo>
                    <a:pt x="1301" y="4136"/>
                    <a:pt x="1501" y="4370"/>
                    <a:pt x="1501" y="4370"/>
                  </a:cubicBezTo>
                  <a:lnTo>
                    <a:pt x="1535" y="4370"/>
                  </a:lnTo>
                  <a:cubicBezTo>
                    <a:pt x="1535" y="4370"/>
                    <a:pt x="1568" y="4036"/>
                    <a:pt x="1501" y="3636"/>
                  </a:cubicBezTo>
                  <a:cubicBezTo>
                    <a:pt x="1468" y="3403"/>
                    <a:pt x="1401" y="3169"/>
                    <a:pt x="1335" y="2936"/>
                  </a:cubicBezTo>
                  <a:cubicBezTo>
                    <a:pt x="1235" y="2669"/>
                    <a:pt x="1135" y="2368"/>
                    <a:pt x="1001" y="2135"/>
                  </a:cubicBezTo>
                  <a:cubicBezTo>
                    <a:pt x="801" y="1568"/>
                    <a:pt x="534" y="1034"/>
                    <a:pt x="367" y="667"/>
                  </a:cubicBezTo>
                  <a:cubicBezTo>
                    <a:pt x="201" y="234"/>
                    <a:pt x="67" y="0"/>
                    <a:pt x="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5"/>
            <p:cNvSpPr/>
            <p:nvPr/>
          </p:nvSpPr>
          <p:spPr>
            <a:xfrm>
              <a:off x="6303816" y="1487181"/>
              <a:ext cx="14231" cy="69571"/>
            </a:xfrm>
            <a:custGeom>
              <a:avLst/>
              <a:gdLst/>
              <a:ahLst/>
              <a:cxnLst/>
              <a:rect l="l" t="t" r="r" b="b"/>
              <a:pathLst>
                <a:path w="935" h="4571" extrusionOk="0">
                  <a:moveTo>
                    <a:pt x="34" y="0"/>
                  </a:moveTo>
                  <a:lnTo>
                    <a:pt x="0" y="67"/>
                  </a:lnTo>
                  <a:cubicBezTo>
                    <a:pt x="0" y="67"/>
                    <a:pt x="34" y="367"/>
                    <a:pt x="67" y="767"/>
                  </a:cubicBezTo>
                  <a:cubicBezTo>
                    <a:pt x="100" y="1201"/>
                    <a:pt x="167" y="1768"/>
                    <a:pt x="234" y="2368"/>
                  </a:cubicBezTo>
                  <a:cubicBezTo>
                    <a:pt x="267" y="2669"/>
                    <a:pt x="267" y="2936"/>
                    <a:pt x="334" y="3202"/>
                  </a:cubicBezTo>
                  <a:cubicBezTo>
                    <a:pt x="367" y="3436"/>
                    <a:pt x="434" y="3703"/>
                    <a:pt x="534" y="3903"/>
                  </a:cubicBezTo>
                  <a:cubicBezTo>
                    <a:pt x="701" y="4337"/>
                    <a:pt x="868" y="4570"/>
                    <a:pt x="868" y="4570"/>
                  </a:cubicBezTo>
                  <a:lnTo>
                    <a:pt x="901" y="4570"/>
                  </a:lnTo>
                  <a:cubicBezTo>
                    <a:pt x="901" y="4570"/>
                    <a:pt x="934" y="4270"/>
                    <a:pt x="934" y="3836"/>
                  </a:cubicBezTo>
                  <a:cubicBezTo>
                    <a:pt x="934" y="3569"/>
                    <a:pt x="901" y="3302"/>
                    <a:pt x="868" y="3069"/>
                  </a:cubicBezTo>
                  <a:cubicBezTo>
                    <a:pt x="834" y="2769"/>
                    <a:pt x="734" y="2535"/>
                    <a:pt x="668" y="2235"/>
                  </a:cubicBezTo>
                  <a:cubicBezTo>
                    <a:pt x="501" y="1668"/>
                    <a:pt x="367" y="1101"/>
                    <a:pt x="234" y="701"/>
                  </a:cubicBezTo>
                  <a:cubicBezTo>
                    <a:pt x="100" y="267"/>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5"/>
            <p:cNvSpPr/>
            <p:nvPr/>
          </p:nvSpPr>
          <p:spPr>
            <a:xfrm>
              <a:off x="6270821" y="1495293"/>
              <a:ext cx="8127" cy="70590"/>
            </a:xfrm>
            <a:custGeom>
              <a:avLst/>
              <a:gdLst/>
              <a:ahLst/>
              <a:cxnLst/>
              <a:rect l="l" t="t" r="r" b="b"/>
              <a:pathLst>
                <a:path w="534" h="4638" extrusionOk="0">
                  <a:moveTo>
                    <a:pt x="67" y="1"/>
                  </a:moveTo>
                  <a:lnTo>
                    <a:pt x="67" y="34"/>
                  </a:lnTo>
                  <a:cubicBezTo>
                    <a:pt x="67" y="34"/>
                    <a:pt x="34" y="334"/>
                    <a:pt x="34" y="735"/>
                  </a:cubicBezTo>
                  <a:cubicBezTo>
                    <a:pt x="0" y="1168"/>
                    <a:pt x="0" y="1735"/>
                    <a:pt x="0" y="2336"/>
                  </a:cubicBezTo>
                  <a:lnTo>
                    <a:pt x="0" y="3170"/>
                  </a:lnTo>
                  <a:cubicBezTo>
                    <a:pt x="34" y="3470"/>
                    <a:pt x="67" y="3703"/>
                    <a:pt x="100" y="3904"/>
                  </a:cubicBezTo>
                  <a:cubicBezTo>
                    <a:pt x="200" y="4337"/>
                    <a:pt x="334" y="4637"/>
                    <a:pt x="334" y="4637"/>
                  </a:cubicBezTo>
                  <a:lnTo>
                    <a:pt x="367" y="4637"/>
                  </a:lnTo>
                  <a:cubicBezTo>
                    <a:pt x="367" y="4637"/>
                    <a:pt x="434" y="4337"/>
                    <a:pt x="501" y="3870"/>
                  </a:cubicBezTo>
                  <a:cubicBezTo>
                    <a:pt x="534" y="3670"/>
                    <a:pt x="534" y="3370"/>
                    <a:pt x="534" y="3136"/>
                  </a:cubicBezTo>
                  <a:cubicBezTo>
                    <a:pt x="501" y="2870"/>
                    <a:pt x="434" y="2569"/>
                    <a:pt x="400" y="2302"/>
                  </a:cubicBezTo>
                  <a:cubicBezTo>
                    <a:pt x="334" y="1702"/>
                    <a:pt x="267" y="1102"/>
                    <a:pt x="200" y="701"/>
                  </a:cubicBezTo>
                  <a:cubicBezTo>
                    <a:pt x="100" y="268"/>
                    <a:pt x="67" y="1"/>
                    <a:pt x="67"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5"/>
            <p:cNvSpPr/>
            <p:nvPr/>
          </p:nvSpPr>
          <p:spPr>
            <a:xfrm>
              <a:off x="6229698" y="1500878"/>
              <a:ext cx="8645" cy="70590"/>
            </a:xfrm>
            <a:custGeom>
              <a:avLst/>
              <a:gdLst/>
              <a:ahLst/>
              <a:cxnLst/>
              <a:rect l="l" t="t" r="r" b="b"/>
              <a:pathLst>
                <a:path w="568" h="4638" extrusionOk="0">
                  <a:moveTo>
                    <a:pt x="234" y="1"/>
                  </a:moveTo>
                  <a:lnTo>
                    <a:pt x="134" y="34"/>
                  </a:lnTo>
                  <a:cubicBezTo>
                    <a:pt x="134" y="34"/>
                    <a:pt x="100" y="334"/>
                    <a:pt x="100" y="768"/>
                  </a:cubicBezTo>
                  <a:cubicBezTo>
                    <a:pt x="100" y="1168"/>
                    <a:pt x="67" y="1769"/>
                    <a:pt x="67" y="2336"/>
                  </a:cubicBezTo>
                  <a:cubicBezTo>
                    <a:pt x="67" y="2636"/>
                    <a:pt x="0" y="2936"/>
                    <a:pt x="0" y="3170"/>
                  </a:cubicBezTo>
                  <a:cubicBezTo>
                    <a:pt x="0" y="3470"/>
                    <a:pt x="67" y="3703"/>
                    <a:pt x="100" y="3937"/>
                  </a:cubicBezTo>
                  <a:cubicBezTo>
                    <a:pt x="167" y="4337"/>
                    <a:pt x="300" y="4637"/>
                    <a:pt x="300" y="4637"/>
                  </a:cubicBezTo>
                  <a:lnTo>
                    <a:pt x="334" y="4637"/>
                  </a:lnTo>
                  <a:cubicBezTo>
                    <a:pt x="334" y="4637"/>
                    <a:pt x="467" y="4304"/>
                    <a:pt x="501" y="3870"/>
                  </a:cubicBezTo>
                  <a:cubicBezTo>
                    <a:pt x="567" y="3670"/>
                    <a:pt x="567" y="3403"/>
                    <a:pt x="567" y="3136"/>
                  </a:cubicBezTo>
                  <a:cubicBezTo>
                    <a:pt x="567" y="2869"/>
                    <a:pt x="501" y="2569"/>
                    <a:pt x="467" y="2302"/>
                  </a:cubicBezTo>
                  <a:cubicBezTo>
                    <a:pt x="434" y="1702"/>
                    <a:pt x="334" y="1135"/>
                    <a:pt x="300" y="701"/>
                  </a:cubicBezTo>
                  <a:cubicBezTo>
                    <a:pt x="267" y="301"/>
                    <a:pt x="234" y="1"/>
                    <a:pt x="234"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5"/>
            <p:cNvSpPr/>
            <p:nvPr/>
          </p:nvSpPr>
          <p:spPr>
            <a:xfrm>
              <a:off x="6193141" y="1505961"/>
              <a:ext cx="8143" cy="70073"/>
            </a:xfrm>
            <a:custGeom>
              <a:avLst/>
              <a:gdLst/>
              <a:ahLst/>
              <a:cxnLst/>
              <a:rect l="l" t="t" r="r" b="b"/>
              <a:pathLst>
                <a:path w="535" h="4604" extrusionOk="0">
                  <a:moveTo>
                    <a:pt x="334" y="0"/>
                  </a:moveTo>
                  <a:cubicBezTo>
                    <a:pt x="334" y="0"/>
                    <a:pt x="301" y="301"/>
                    <a:pt x="267" y="701"/>
                  </a:cubicBezTo>
                  <a:cubicBezTo>
                    <a:pt x="201" y="1134"/>
                    <a:pt x="134" y="1702"/>
                    <a:pt x="101" y="2302"/>
                  </a:cubicBezTo>
                  <a:cubicBezTo>
                    <a:pt x="101" y="2602"/>
                    <a:pt x="1" y="2869"/>
                    <a:pt x="1" y="3136"/>
                  </a:cubicBezTo>
                  <a:cubicBezTo>
                    <a:pt x="1" y="3436"/>
                    <a:pt x="1" y="3670"/>
                    <a:pt x="34" y="3870"/>
                  </a:cubicBezTo>
                  <a:cubicBezTo>
                    <a:pt x="101" y="4303"/>
                    <a:pt x="201" y="4604"/>
                    <a:pt x="201" y="4604"/>
                  </a:cubicBezTo>
                  <a:lnTo>
                    <a:pt x="267" y="4604"/>
                  </a:lnTo>
                  <a:cubicBezTo>
                    <a:pt x="267" y="4604"/>
                    <a:pt x="367" y="4303"/>
                    <a:pt x="468" y="3870"/>
                  </a:cubicBezTo>
                  <a:cubicBezTo>
                    <a:pt x="501" y="3670"/>
                    <a:pt x="534" y="3369"/>
                    <a:pt x="534" y="3136"/>
                  </a:cubicBezTo>
                  <a:cubicBezTo>
                    <a:pt x="534" y="2869"/>
                    <a:pt x="501" y="2602"/>
                    <a:pt x="501" y="2302"/>
                  </a:cubicBezTo>
                  <a:cubicBezTo>
                    <a:pt x="468" y="1702"/>
                    <a:pt x="468" y="1134"/>
                    <a:pt x="434" y="701"/>
                  </a:cubicBezTo>
                  <a:cubicBezTo>
                    <a:pt x="434" y="301"/>
                    <a:pt x="367" y="0"/>
                    <a:pt x="3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5"/>
            <p:cNvSpPr/>
            <p:nvPr/>
          </p:nvSpPr>
          <p:spPr>
            <a:xfrm>
              <a:off x="5931686" y="1426760"/>
              <a:ext cx="24900" cy="24900"/>
            </a:xfrm>
            <a:custGeom>
              <a:avLst/>
              <a:gdLst/>
              <a:ahLst/>
              <a:cxnLst/>
              <a:rect l="l" t="t" r="r" b="b"/>
              <a:pathLst>
                <a:path w="1636" h="1636" extrusionOk="0">
                  <a:moveTo>
                    <a:pt x="1635" y="1"/>
                  </a:moveTo>
                  <a:cubicBezTo>
                    <a:pt x="1602" y="1"/>
                    <a:pt x="1101" y="334"/>
                    <a:pt x="668" y="668"/>
                  </a:cubicBezTo>
                  <a:cubicBezTo>
                    <a:pt x="534" y="734"/>
                    <a:pt x="434" y="835"/>
                    <a:pt x="334" y="901"/>
                  </a:cubicBezTo>
                  <a:cubicBezTo>
                    <a:pt x="267" y="1001"/>
                    <a:pt x="167" y="1135"/>
                    <a:pt x="134" y="1201"/>
                  </a:cubicBezTo>
                  <a:cubicBezTo>
                    <a:pt x="1" y="1402"/>
                    <a:pt x="1" y="1568"/>
                    <a:pt x="1" y="1568"/>
                  </a:cubicBezTo>
                  <a:lnTo>
                    <a:pt x="34" y="1635"/>
                  </a:lnTo>
                  <a:cubicBezTo>
                    <a:pt x="34" y="1635"/>
                    <a:pt x="201" y="1635"/>
                    <a:pt x="434" y="1502"/>
                  </a:cubicBezTo>
                  <a:cubicBezTo>
                    <a:pt x="501" y="1468"/>
                    <a:pt x="634" y="1368"/>
                    <a:pt x="701" y="1302"/>
                  </a:cubicBezTo>
                  <a:cubicBezTo>
                    <a:pt x="801" y="1201"/>
                    <a:pt x="868" y="1068"/>
                    <a:pt x="968" y="968"/>
                  </a:cubicBezTo>
                  <a:cubicBezTo>
                    <a:pt x="1302" y="501"/>
                    <a:pt x="1635" y="1"/>
                    <a:pt x="1635"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5"/>
            <p:cNvSpPr/>
            <p:nvPr/>
          </p:nvSpPr>
          <p:spPr>
            <a:xfrm>
              <a:off x="6449512" y="1343509"/>
              <a:ext cx="61458" cy="29968"/>
            </a:xfrm>
            <a:custGeom>
              <a:avLst/>
              <a:gdLst/>
              <a:ahLst/>
              <a:cxnLst/>
              <a:rect l="l" t="t" r="r" b="b"/>
              <a:pathLst>
                <a:path w="4038" h="1969" extrusionOk="0">
                  <a:moveTo>
                    <a:pt x="4004" y="0"/>
                  </a:moveTo>
                  <a:cubicBezTo>
                    <a:pt x="4004" y="0"/>
                    <a:pt x="3704" y="0"/>
                    <a:pt x="3303" y="133"/>
                  </a:cubicBezTo>
                  <a:cubicBezTo>
                    <a:pt x="3103" y="200"/>
                    <a:pt x="2870" y="267"/>
                    <a:pt x="2636" y="367"/>
                  </a:cubicBezTo>
                  <a:cubicBezTo>
                    <a:pt x="2369" y="500"/>
                    <a:pt x="2169" y="667"/>
                    <a:pt x="1936" y="801"/>
                  </a:cubicBezTo>
                  <a:cubicBezTo>
                    <a:pt x="1435" y="1034"/>
                    <a:pt x="968" y="1334"/>
                    <a:pt x="601" y="1534"/>
                  </a:cubicBezTo>
                  <a:cubicBezTo>
                    <a:pt x="268" y="1768"/>
                    <a:pt x="1" y="1935"/>
                    <a:pt x="1" y="1935"/>
                  </a:cubicBezTo>
                  <a:lnTo>
                    <a:pt x="34" y="1968"/>
                  </a:lnTo>
                  <a:cubicBezTo>
                    <a:pt x="34" y="1968"/>
                    <a:pt x="334" y="1835"/>
                    <a:pt x="701" y="1701"/>
                  </a:cubicBezTo>
                  <a:cubicBezTo>
                    <a:pt x="1068" y="1601"/>
                    <a:pt x="1635" y="1368"/>
                    <a:pt x="2136" y="1168"/>
                  </a:cubicBezTo>
                  <a:cubicBezTo>
                    <a:pt x="2369" y="1034"/>
                    <a:pt x="2636" y="1001"/>
                    <a:pt x="2870" y="867"/>
                  </a:cubicBezTo>
                  <a:cubicBezTo>
                    <a:pt x="3136" y="767"/>
                    <a:pt x="3337" y="634"/>
                    <a:pt x="3503" y="500"/>
                  </a:cubicBezTo>
                  <a:cubicBezTo>
                    <a:pt x="3837" y="300"/>
                    <a:pt x="4037" y="33"/>
                    <a:pt x="4037" y="33"/>
                  </a:cubicBezTo>
                  <a:lnTo>
                    <a:pt x="400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5"/>
            <p:cNvSpPr/>
            <p:nvPr/>
          </p:nvSpPr>
          <p:spPr>
            <a:xfrm>
              <a:off x="6429209" y="1313040"/>
              <a:ext cx="52813" cy="45706"/>
            </a:xfrm>
            <a:custGeom>
              <a:avLst/>
              <a:gdLst/>
              <a:ahLst/>
              <a:cxnLst/>
              <a:rect l="l" t="t" r="r" b="b"/>
              <a:pathLst>
                <a:path w="3470" h="3003" extrusionOk="0">
                  <a:moveTo>
                    <a:pt x="3436" y="1"/>
                  </a:moveTo>
                  <a:cubicBezTo>
                    <a:pt x="3436" y="1"/>
                    <a:pt x="3136" y="101"/>
                    <a:pt x="2769" y="301"/>
                  </a:cubicBezTo>
                  <a:cubicBezTo>
                    <a:pt x="2602" y="434"/>
                    <a:pt x="2369" y="534"/>
                    <a:pt x="2169" y="701"/>
                  </a:cubicBezTo>
                  <a:cubicBezTo>
                    <a:pt x="1969" y="868"/>
                    <a:pt x="1802" y="1101"/>
                    <a:pt x="1568" y="1302"/>
                  </a:cubicBezTo>
                  <a:lnTo>
                    <a:pt x="501" y="2369"/>
                  </a:lnTo>
                  <a:lnTo>
                    <a:pt x="1" y="2869"/>
                  </a:lnTo>
                  <a:lnTo>
                    <a:pt x="34" y="3003"/>
                  </a:lnTo>
                  <a:cubicBezTo>
                    <a:pt x="34" y="3003"/>
                    <a:pt x="301" y="2836"/>
                    <a:pt x="634" y="2602"/>
                  </a:cubicBezTo>
                  <a:cubicBezTo>
                    <a:pt x="968" y="2336"/>
                    <a:pt x="1435" y="2002"/>
                    <a:pt x="1869" y="1668"/>
                  </a:cubicBezTo>
                  <a:cubicBezTo>
                    <a:pt x="2102" y="1502"/>
                    <a:pt x="2336" y="1335"/>
                    <a:pt x="2536" y="1168"/>
                  </a:cubicBezTo>
                  <a:cubicBezTo>
                    <a:pt x="2769" y="1001"/>
                    <a:pt x="2903" y="835"/>
                    <a:pt x="3036" y="668"/>
                  </a:cubicBezTo>
                  <a:cubicBezTo>
                    <a:pt x="3336" y="334"/>
                    <a:pt x="3470" y="34"/>
                    <a:pt x="3470" y="34"/>
                  </a:cubicBezTo>
                  <a:lnTo>
                    <a:pt x="3436"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5"/>
            <p:cNvSpPr/>
            <p:nvPr/>
          </p:nvSpPr>
          <p:spPr>
            <a:xfrm>
              <a:off x="6407887" y="1289693"/>
              <a:ext cx="42662" cy="53377"/>
            </a:xfrm>
            <a:custGeom>
              <a:avLst/>
              <a:gdLst/>
              <a:ahLst/>
              <a:cxnLst/>
              <a:rect l="l" t="t" r="r" b="b"/>
              <a:pathLst>
                <a:path w="2803" h="3507" extrusionOk="0">
                  <a:moveTo>
                    <a:pt x="2769" y="0"/>
                  </a:moveTo>
                  <a:cubicBezTo>
                    <a:pt x="2769" y="0"/>
                    <a:pt x="2536" y="100"/>
                    <a:pt x="2202" y="400"/>
                  </a:cubicBezTo>
                  <a:cubicBezTo>
                    <a:pt x="2035" y="534"/>
                    <a:pt x="1869" y="701"/>
                    <a:pt x="1702" y="901"/>
                  </a:cubicBezTo>
                  <a:cubicBezTo>
                    <a:pt x="1535" y="1134"/>
                    <a:pt x="1402" y="1368"/>
                    <a:pt x="1235" y="1635"/>
                  </a:cubicBezTo>
                  <a:cubicBezTo>
                    <a:pt x="935" y="2068"/>
                    <a:pt x="601" y="2535"/>
                    <a:pt x="368" y="2902"/>
                  </a:cubicBezTo>
                  <a:cubicBezTo>
                    <a:pt x="167" y="3236"/>
                    <a:pt x="1" y="3503"/>
                    <a:pt x="1" y="3503"/>
                  </a:cubicBezTo>
                  <a:cubicBezTo>
                    <a:pt x="3" y="3505"/>
                    <a:pt x="6" y="3506"/>
                    <a:pt x="11" y="3506"/>
                  </a:cubicBezTo>
                  <a:cubicBezTo>
                    <a:pt x="63" y="3506"/>
                    <a:pt x="249" y="3316"/>
                    <a:pt x="434" y="3069"/>
                  </a:cubicBezTo>
                  <a:cubicBezTo>
                    <a:pt x="768" y="2769"/>
                    <a:pt x="1135" y="2369"/>
                    <a:pt x="1535" y="1935"/>
                  </a:cubicBezTo>
                  <a:cubicBezTo>
                    <a:pt x="1735" y="1701"/>
                    <a:pt x="1935" y="1535"/>
                    <a:pt x="2102" y="1334"/>
                  </a:cubicBezTo>
                  <a:cubicBezTo>
                    <a:pt x="2269" y="1101"/>
                    <a:pt x="2402" y="901"/>
                    <a:pt x="2536" y="701"/>
                  </a:cubicBezTo>
                  <a:cubicBezTo>
                    <a:pt x="2736" y="334"/>
                    <a:pt x="2803" y="34"/>
                    <a:pt x="2803" y="34"/>
                  </a:cubicBezTo>
                  <a:lnTo>
                    <a:pt x="2769"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5"/>
            <p:cNvSpPr/>
            <p:nvPr/>
          </p:nvSpPr>
          <p:spPr>
            <a:xfrm>
              <a:off x="6383521" y="1268873"/>
              <a:ext cx="37076" cy="59419"/>
            </a:xfrm>
            <a:custGeom>
              <a:avLst/>
              <a:gdLst/>
              <a:ahLst/>
              <a:cxnLst/>
              <a:rect l="l" t="t" r="r" b="b"/>
              <a:pathLst>
                <a:path w="2436" h="3904" extrusionOk="0">
                  <a:moveTo>
                    <a:pt x="2369" y="1"/>
                  </a:moveTo>
                  <a:cubicBezTo>
                    <a:pt x="2369" y="1"/>
                    <a:pt x="2135" y="167"/>
                    <a:pt x="1835" y="501"/>
                  </a:cubicBezTo>
                  <a:cubicBezTo>
                    <a:pt x="1702" y="668"/>
                    <a:pt x="1535" y="868"/>
                    <a:pt x="1435" y="1068"/>
                  </a:cubicBezTo>
                  <a:lnTo>
                    <a:pt x="1035" y="1835"/>
                  </a:lnTo>
                  <a:cubicBezTo>
                    <a:pt x="801" y="2369"/>
                    <a:pt x="534" y="2869"/>
                    <a:pt x="334" y="3236"/>
                  </a:cubicBezTo>
                  <a:lnTo>
                    <a:pt x="0" y="3903"/>
                  </a:lnTo>
                  <a:lnTo>
                    <a:pt x="34" y="3903"/>
                  </a:lnTo>
                  <a:cubicBezTo>
                    <a:pt x="34" y="3903"/>
                    <a:pt x="201" y="3636"/>
                    <a:pt x="467" y="3303"/>
                  </a:cubicBezTo>
                  <a:cubicBezTo>
                    <a:pt x="701" y="2969"/>
                    <a:pt x="1035" y="2536"/>
                    <a:pt x="1368" y="2069"/>
                  </a:cubicBezTo>
                  <a:cubicBezTo>
                    <a:pt x="1535" y="1869"/>
                    <a:pt x="1768" y="1602"/>
                    <a:pt x="1868" y="1402"/>
                  </a:cubicBezTo>
                  <a:cubicBezTo>
                    <a:pt x="2002" y="1135"/>
                    <a:pt x="2135" y="935"/>
                    <a:pt x="2202" y="734"/>
                  </a:cubicBezTo>
                  <a:cubicBezTo>
                    <a:pt x="2369" y="301"/>
                    <a:pt x="2436" y="34"/>
                    <a:pt x="2436" y="34"/>
                  </a:cubicBezTo>
                  <a:lnTo>
                    <a:pt x="2369"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5"/>
            <p:cNvSpPr/>
            <p:nvPr/>
          </p:nvSpPr>
          <p:spPr>
            <a:xfrm>
              <a:off x="6359656" y="1252634"/>
              <a:ext cx="29968" cy="64487"/>
            </a:xfrm>
            <a:custGeom>
              <a:avLst/>
              <a:gdLst/>
              <a:ahLst/>
              <a:cxnLst/>
              <a:rect l="l" t="t" r="r" b="b"/>
              <a:pathLst>
                <a:path w="1969" h="4237" extrusionOk="0">
                  <a:moveTo>
                    <a:pt x="1935" y="0"/>
                  </a:moveTo>
                  <a:cubicBezTo>
                    <a:pt x="1935" y="0"/>
                    <a:pt x="1735" y="167"/>
                    <a:pt x="1502" y="567"/>
                  </a:cubicBezTo>
                  <a:cubicBezTo>
                    <a:pt x="1368" y="734"/>
                    <a:pt x="1235" y="934"/>
                    <a:pt x="1101" y="1168"/>
                  </a:cubicBezTo>
                  <a:cubicBezTo>
                    <a:pt x="1035" y="1434"/>
                    <a:pt x="935" y="1735"/>
                    <a:pt x="835" y="1968"/>
                  </a:cubicBezTo>
                  <a:cubicBezTo>
                    <a:pt x="601" y="2469"/>
                    <a:pt x="401" y="3002"/>
                    <a:pt x="234" y="3436"/>
                  </a:cubicBezTo>
                  <a:cubicBezTo>
                    <a:pt x="67" y="3803"/>
                    <a:pt x="1" y="4103"/>
                    <a:pt x="1" y="4103"/>
                  </a:cubicBezTo>
                  <a:lnTo>
                    <a:pt x="34" y="4236"/>
                  </a:lnTo>
                  <a:cubicBezTo>
                    <a:pt x="34" y="4236"/>
                    <a:pt x="201" y="3970"/>
                    <a:pt x="401" y="3603"/>
                  </a:cubicBezTo>
                  <a:cubicBezTo>
                    <a:pt x="601" y="3236"/>
                    <a:pt x="901" y="2735"/>
                    <a:pt x="1202" y="2235"/>
                  </a:cubicBezTo>
                  <a:cubicBezTo>
                    <a:pt x="1335" y="1968"/>
                    <a:pt x="1468" y="1768"/>
                    <a:pt x="1602" y="1501"/>
                  </a:cubicBezTo>
                  <a:cubicBezTo>
                    <a:pt x="1735" y="1268"/>
                    <a:pt x="1802" y="1001"/>
                    <a:pt x="1869" y="801"/>
                  </a:cubicBezTo>
                  <a:cubicBezTo>
                    <a:pt x="1969" y="400"/>
                    <a:pt x="1969" y="67"/>
                    <a:pt x="1969" y="67"/>
                  </a:cubicBezTo>
                  <a:lnTo>
                    <a:pt x="1935"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5"/>
            <p:cNvSpPr/>
            <p:nvPr/>
          </p:nvSpPr>
          <p:spPr>
            <a:xfrm>
              <a:off x="6332749" y="1234356"/>
              <a:ext cx="23378" cy="66527"/>
            </a:xfrm>
            <a:custGeom>
              <a:avLst/>
              <a:gdLst/>
              <a:ahLst/>
              <a:cxnLst/>
              <a:rect l="l" t="t" r="r" b="b"/>
              <a:pathLst>
                <a:path w="1536" h="4371" extrusionOk="0">
                  <a:moveTo>
                    <a:pt x="1502" y="0"/>
                  </a:moveTo>
                  <a:cubicBezTo>
                    <a:pt x="1502" y="0"/>
                    <a:pt x="1302" y="267"/>
                    <a:pt x="1102" y="634"/>
                  </a:cubicBezTo>
                  <a:cubicBezTo>
                    <a:pt x="1001" y="801"/>
                    <a:pt x="868" y="1034"/>
                    <a:pt x="801" y="1301"/>
                  </a:cubicBezTo>
                  <a:cubicBezTo>
                    <a:pt x="701" y="1535"/>
                    <a:pt x="668" y="1835"/>
                    <a:pt x="601" y="2135"/>
                  </a:cubicBezTo>
                  <a:cubicBezTo>
                    <a:pt x="434" y="2669"/>
                    <a:pt x="268" y="3269"/>
                    <a:pt x="168" y="3670"/>
                  </a:cubicBezTo>
                  <a:cubicBezTo>
                    <a:pt x="101" y="4103"/>
                    <a:pt x="1" y="4370"/>
                    <a:pt x="1" y="4370"/>
                  </a:cubicBezTo>
                  <a:lnTo>
                    <a:pt x="101" y="4370"/>
                  </a:lnTo>
                  <a:cubicBezTo>
                    <a:pt x="101" y="4370"/>
                    <a:pt x="201" y="4103"/>
                    <a:pt x="368" y="3703"/>
                  </a:cubicBezTo>
                  <a:cubicBezTo>
                    <a:pt x="534" y="3336"/>
                    <a:pt x="801" y="2802"/>
                    <a:pt x="1001" y="2269"/>
                  </a:cubicBezTo>
                  <a:cubicBezTo>
                    <a:pt x="1135" y="1968"/>
                    <a:pt x="1268" y="1701"/>
                    <a:pt x="1335" y="1468"/>
                  </a:cubicBezTo>
                  <a:cubicBezTo>
                    <a:pt x="1435" y="1201"/>
                    <a:pt x="1468" y="968"/>
                    <a:pt x="1502" y="767"/>
                  </a:cubicBezTo>
                  <a:cubicBezTo>
                    <a:pt x="1535" y="334"/>
                    <a:pt x="1535" y="0"/>
                    <a:pt x="1535"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5"/>
            <p:cNvSpPr/>
            <p:nvPr/>
          </p:nvSpPr>
          <p:spPr>
            <a:xfrm>
              <a:off x="6303816" y="1218619"/>
              <a:ext cx="14231" cy="69571"/>
            </a:xfrm>
            <a:custGeom>
              <a:avLst/>
              <a:gdLst/>
              <a:ahLst/>
              <a:cxnLst/>
              <a:rect l="l" t="t" r="r" b="b"/>
              <a:pathLst>
                <a:path w="935" h="4571" extrusionOk="0">
                  <a:moveTo>
                    <a:pt x="868" y="0"/>
                  </a:moveTo>
                  <a:cubicBezTo>
                    <a:pt x="868" y="0"/>
                    <a:pt x="701" y="234"/>
                    <a:pt x="534" y="667"/>
                  </a:cubicBezTo>
                  <a:cubicBezTo>
                    <a:pt x="434" y="867"/>
                    <a:pt x="367" y="1134"/>
                    <a:pt x="334" y="1368"/>
                  </a:cubicBezTo>
                  <a:cubicBezTo>
                    <a:pt x="267" y="1635"/>
                    <a:pt x="267" y="1902"/>
                    <a:pt x="234" y="2202"/>
                  </a:cubicBezTo>
                  <a:cubicBezTo>
                    <a:pt x="201" y="2769"/>
                    <a:pt x="100" y="3369"/>
                    <a:pt x="67" y="3803"/>
                  </a:cubicBezTo>
                  <a:cubicBezTo>
                    <a:pt x="34" y="4203"/>
                    <a:pt x="0" y="4503"/>
                    <a:pt x="0" y="4503"/>
                  </a:cubicBezTo>
                  <a:lnTo>
                    <a:pt x="34" y="4570"/>
                  </a:lnTo>
                  <a:cubicBezTo>
                    <a:pt x="34" y="4570"/>
                    <a:pt x="100" y="4303"/>
                    <a:pt x="234" y="3870"/>
                  </a:cubicBezTo>
                  <a:cubicBezTo>
                    <a:pt x="367" y="3469"/>
                    <a:pt x="501" y="2869"/>
                    <a:pt x="668" y="2335"/>
                  </a:cubicBezTo>
                  <a:cubicBezTo>
                    <a:pt x="701" y="2035"/>
                    <a:pt x="834" y="1735"/>
                    <a:pt x="868" y="1501"/>
                  </a:cubicBezTo>
                  <a:cubicBezTo>
                    <a:pt x="901" y="1201"/>
                    <a:pt x="934" y="968"/>
                    <a:pt x="934" y="734"/>
                  </a:cubicBezTo>
                  <a:cubicBezTo>
                    <a:pt x="934" y="300"/>
                    <a:pt x="901" y="0"/>
                    <a:pt x="901"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5"/>
            <p:cNvSpPr/>
            <p:nvPr/>
          </p:nvSpPr>
          <p:spPr>
            <a:xfrm>
              <a:off x="6269299" y="1221145"/>
              <a:ext cx="9649" cy="55873"/>
            </a:xfrm>
            <a:custGeom>
              <a:avLst/>
              <a:gdLst/>
              <a:ahLst/>
              <a:cxnLst/>
              <a:rect l="l" t="t" r="r" b="b"/>
              <a:pathLst>
                <a:path w="634" h="3671" extrusionOk="0">
                  <a:moveTo>
                    <a:pt x="434" y="1"/>
                  </a:moveTo>
                  <a:cubicBezTo>
                    <a:pt x="434" y="1"/>
                    <a:pt x="267" y="201"/>
                    <a:pt x="167" y="535"/>
                  </a:cubicBezTo>
                  <a:cubicBezTo>
                    <a:pt x="134" y="701"/>
                    <a:pt x="33" y="902"/>
                    <a:pt x="33" y="1135"/>
                  </a:cubicBezTo>
                  <a:lnTo>
                    <a:pt x="33" y="1802"/>
                  </a:lnTo>
                  <a:cubicBezTo>
                    <a:pt x="0" y="2736"/>
                    <a:pt x="33" y="3670"/>
                    <a:pt x="33" y="3670"/>
                  </a:cubicBezTo>
                  <a:lnTo>
                    <a:pt x="134" y="3670"/>
                  </a:lnTo>
                  <a:lnTo>
                    <a:pt x="467" y="1836"/>
                  </a:lnTo>
                  <a:cubicBezTo>
                    <a:pt x="500" y="1635"/>
                    <a:pt x="534" y="1369"/>
                    <a:pt x="601" y="1168"/>
                  </a:cubicBezTo>
                  <a:cubicBezTo>
                    <a:pt x="634" y="968"/>
                    <a:pt x="601" y="735"/>
                    <a:pt x="601" y="568"/>
                  </a:cubicBezTo>
                  <a:cubicBezTo>
                    <a:pt x="534" y="234"/>
                    <a:pt x="467" y="1"/>
                    <a:pt x="467"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5"/>
            <p:cNvSpPr/>
            <p:nvPr/>
          </p:nvSpPr>
          <p:spPr>
            <a:xfrm>
              <a:off x="6234264" y="1238921"/>
              <a:ext cx="7625" cy="35554"/>
            </a:xfrm>
            <a:custGeom>
              <a:avLst/>
              <a:gdLst/>
              <a:ahLst/>
              <a:cxnLst/>
              <a:rect l="l" t="t" r="r" b="b"/>
              <a:pathLst>
                <a:path w="501" h="2336" extrusionOk="0">
                  <a:moveTo>
                    <a:pt x="234" y="0"/>
                  </a:moveTo>
                  <a:cubicBezTo>
                    <a:pt x="234" y="0"/>
                    <a:pt x="134" y="167"/>
                    <a:pt x="67" y="367"/>
                  </a:cubicBezTo>
                  <a:cubicBezTo>
                    <a:pt x="67" y="501"/>
                    <a:pt x="0" y="634"/>
                    <a:pt x="0" y="734"/>
                  </a:cubicBezTo>
                  <a:cubicBezTo>
                    <a:pt x="67" y="868"/>
                    <a:pt x="101" y="1035"/>
                    <a:pt x="101" y="1168"/>
                  </a:cubicBezTo>
                  <a:cubicBezTo>
                    <a:pt x="167" y="1735"/>
                    <a:pt x="301" y="2335"/>
                    <a:pt x="301" y="2335"/>
                  </a:cubicBezTo>
                  <a:lnTo>
                    <a:pt x="467" y="1168"/>
                  </a:lnTo>
                  <a:cubicBezTo>
                    <a:pt x="467" y="1035"/>
                    <a:pt x="501" y="868"/>
                    <a:pt x="501" y="734"/>
                  </a:cubicBezTo>
                  <a:cubicBezTo>
                    <a:pt x="501" y="601"/>
                    <a:pt x="467" y="501"/>
                    <a:pt x="434" y="367"/>
                  </a:cubicBezTo>
                  <a:cubicBezTo>
                    <a:pt x="401" y="101"/>
                    <a:pt x="267" y="0"/>
                    <a:pt x="2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5"/>
            <p:cNvSpPr/>
            <p:nvPr/>
          </p:nvSpPr>
          <p:spPr>
            <a:xfrm>
              <a:off x="5947423" y="1438433"/>
              <a:ext cx="37593" cy="45706"/>
            </a:xfrm>
            <a:custGeom>
              <a:avLst/>
              <a:gdLst/>
              <a:ahLst/>
              <a:cxnLst/>
              <a:rect l="l" t="t" r="r" b="b"/>
              <a:pathLst>
                <a:path w="2470" h="3003" extrusionOk="0">
                  <a:moveTo>
                    <a:pt x="2436" y="1"/>
                  </a:moveTo>
                  <a:cubicBezTo>
                    <a:pt x="2436" y="1"/>
                    <a:pt x="1669" y="735"/>
                    <a:pt x="1302" y="1102"/>
                  </a:cubicBezTo>
                  <a:lnTo>
                    <a:pt x="735" y="1669"/>
                  </a:lnTo>
                  <a:cubicBezTo>
                    <a:pt x="534" y="1902"/>
                    <a:pt x="434" y="2102"/>
                    <a:pt x="301" y="2302"/>
                  </a:cubicBezTo>
                  <a:cubicBezTo>
                    <a:pt x="101" y="2703"/>
                    <a:pt x="1" y="2970"/>
                    <a:pt x="1" y="2970"/>
                  </a:cubicBezTo>
                  <a:lnTo>
                    <a:pt x="34" y="3003"/>
                  </a:lnTo>
                  <a:cubicBezTo>
                    <a:pt x="34" y="3003"/>
                    <a:pt x="301" y="2903"/>
                    <a:pt x="634" y="2603"/>
                  </a:cubicBezTo>
                  <a:cubicBezTo>
                    <a:pt x="801" y="2469"/>
                    <a:pt x="968" y="2269"/>
                    <a:pt x="1135" y="2069"/>
                  </a:cubicBezTo>
                  <a:cubicBezTo>
                    <a:pt x="1302" y="1835"/>
                    <a:pt x="1435" y="1602"/>
                    <a:pt x="1602" y="1335"/>
                  </a:cubicBezTo>
                  <a:cubicBezTo>
                    <a:pt x="1935" y="935"/>
                    <a:pt x="2469" y="68"/>
                    <a:pt x="2436"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5"/>
            <p:cNvSpPr/>
            <p:nvPr/>
          </p:nvSpPr>
          <p:spPr>
            <a:xfrm>
              <a:off x="5972307" y="1453165"/>
              <a:ext cx="37076" cy="59921"/>
            </a:xfrm>
            <a:custGeom>
              <a:avLst/>
              <a:gdLst/>
              <a:ahLst/>
              <a:cxnLst/>
              <a:rect l="l" t="t" r="r" b="b"/>
              <a:pathLst>
                <a:path w="2436" h="3937" extrusionOk="0">
                  <a:moveTo>
                    <a:pt x="2369" y="0"/>
                  </a:moveTo>
                  <a:cubicBezTo>
                    <a:pt x="2369" y="0"/>
                    <a:pt x="2202" y="234"/>
                    <a:pt x="1968" y="601"/>
                  </a:cubicBezTo>
                  <a:cubicBezTo>
                    <a:pt x="1701" y="934"/>
                    <a:pt x="1368" y="1401"/>
                    <a:pt x="1034" y="1835"/>
                  </a:cubicBezTo>
                  <a:cubicBezTo>
                    <a:pt x="867" y="2102"/>
                    <a:pt x="701" y="2302"/>
                    <a:pt x="534" y="2502"/>
                  </a:cubicBezTo>
                  <a:cubicBezTo>
                    <a:pt x="434" y="2735"/>
                    <a:pt x="300" y="2969"/>
                    <a:pt x="200" y="3169"/>
                  </a:cubicBezTo>
                  <a:cubicBezTo>
                    <a:pt x="34" y="3603"/>
                    <a:pt x="0" y="3870"/>
                    <a:pt x="0" y="3870"/>
                  </a:cubicBezTo>
                  <a:lnTo>
                    <a:pt x="34" y="3936"/>
                  </a:lnTo>
                  <a:cubicBezTo>
                    <a:pt x="34" y="3936"/>
                    <a:pt x="300" y="3770"/>
                    <a:pt x="567" y="3436"/>
                  </a:cubicBezTo>
                  <a:cubicBezTo>
                    <a:pt x="701" y="3269"/>
                    <a:pt x="867" y="3036"/>
                    <a:pt x="1001" y="2836"/>
                  </a:cubicBezTo>
                  <a:lnTo>
                    <a:pt x="1368" y="2102"/>
                  </a:lnTo>
                  <a:cubicBezTo>
                    <a:pt x="1635" y="1601"/>
                    <a:pt x="1902" y="1101"/>
                    <a:pt x="2102" y="667"/>
                  </a:cubicBezTo>
                  <a:cubicBezTo>
                    <a:pt x="2302" y="300"/>
                    <a:pt x="2435" y="34"/>
                    <a:pt x="2435" y="34"/>
                  </a:cubicBezTo>
                  <a:lnTo>
                    <a:pt x="2369"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5"/>
            <p:cNvSpPr/>
            <p:nvPr/>
          </p:nvSpPr>
          <p:spPr>
            <a:xfrm>
              <a:off x="6002761" y="1466863"/>
              <a:ext cx="30486" cy="63985"/>
            </a:xfrm>
            <a:custGeom>
              <a:avLst/>
              <a:gdLst/>
              <a:ahLst/>
              <a:cxnLst/>
              <a:rect l="l" t="t" r="r" b="b"/>
              <a:pathLst>
                <a:path w="2003" h="4204" extrusionOk="0">
                  <a:moveTo>
                    <a:pt x="1969" y="1"/>
                  </a:moveTo>
                  <a:cubicBezTo>
                    <a:pt x="1969" y="1"/>
                    <a:pt x="1802" y="234"/>
                    <a:pt x="1568" y="601"/>
                  </a:cubicBezTo>
                  <a:cubicBezTo>
                    <a:pt x="1368" y="1002"/>
                    <a:pt x="1068" y="1469"/>
                    <a:pt x="801" y="2002"/>
                  </a:cubicBezTo>
                  <a:cubicBezTo>
                    <a:pt x="668" y="2236"/>
                    <a:pt x="501" y="2503"/>
                    <a:pt x="368" y="2703"/>
                  </a:cubicBezTo>
                  <a:cubicBezTo>
                    <a:pt x="234" y="2936"/>
                    <a:pt x="167" y="3203"/>
                    <a:pt x="134" y="3403"/>
                  </a:cubicBezTo>
                  <a:cubicBezTo>
                    <a:pt x="1" y="3804"/>
                    <a:pt x="1" y="4170"/>
                    <a:pt x="1" y="4170"/>
                  </a:cubicBezTo>
                  <a:lnTo>
                    <a:pt x="34" y="4204"/>
                  </a:lnTo>
                  <a:cubicBezTo>
                    <a:pt x="34" y="4204"/>
                    <a:pt x="301" y="3970"/>
                    <a:pt x="501" y="3637"/>
                  </a:cubicBezTo>
                  <a:cubicBezTo>
                    <a:pt x="634" y="3470"/>
                    <a:pt x="734" y="3270"/>
                    <a:pt x="868" y="3036"/>
                  </a:cubicBezTo>
                  <a:cubicBezTo>
                    <a:pt x="1001" y="2769"/>
                    <a:pt x="1068" y="2469"/>
                    <a:pt x="1168" y="2236"/>
                  </a:cubicBezTo>
                  <a:cubicBezTo>
                    <a:pt x="1368" y="1702"/>
                    <a:pt x="1568" y="1135"/>
                    <a:pt x="1769" y="768"/>
                  </a:cubicBezTo>
                  <a:cubicBezTo>
                    <a:pt x="1935" y="368"/>
                    <a:pt x="2002" y="101"/>
                    <a:pt x="2002" y="101"/>
                  </a:cubicBezTo>
                  <a:lnTo>
                    <a:pt x="1969"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5"/>
            <p:cNvSpPr/>
            <p:nvPr/>
          </p:nvSpPr>
          <p:spPr>
            <a:xfrm>
              <a:off x="6036274" y="1481078"/>
              <a:ext cx="24382" cy="67029"/>
            </a:xfrm>
            <a:custGeom>
              <a:avLst/>
              <a:gdLst/>
              <a:ahLst/>
              <a:cxnLst/>
              <a:rect l="l" t="t" r="r" b="b"/>
              <a:pathLst>
                <a:path w="1602" h="4404" extrusionOk="0">
                  <a:moveTo>
                    <a:pt x="1501" y="1"/>
                  </a:moveTo>
                  <a:cubicBezTo>
                    <a:pt x="1501" y="1"/>
                    <a:pt x="1401" y="268"/>
                    <a:pt x="1234" y="668"/>
                  </a:cubicBezTo>
                  <a:cubicBezTo>
                    <a:pt x="1034" y="1068"/>
                    <a:pt x="801" y="1602"/>
                    <a:pt x="601" y="2136"/>
                  </a:cubicBezTo>
                  <a:cubicBezTo>
                    <a:pt x="467" y="2403"/>
                    <a:pt x="334" y="2669"/>
                    <a:pt x="267" y="2936"/>
                  </a:cubicBezTo>
                  <a:cubicBezTo>
                    <a:pt x="167" y="3170"/>
                    <a:pt x="134" y="3437"/>
                    <a:pt x="100" y="3637"/>
                  </a:cubicBezTo>
                  <a:cubicBezTo>
                    <a:pt x="0" y="4070"/>
                    <a:pt x="67" y="4404"/>
                    <a:pt x="67" y="4404"/>
                  </a:cubicBezTo>
                  <a:lnTo>
                    <a:pt x="100" y="4404"/>
                  </a:lnTo>
                  <a:cubicBezTo>
                    <a:pt x="100" y="4404"/>
                    <a:pt x="300" y="4137"/>
                    <a:pt x="501" y="3770"/>
                  </a:cubicBezTo>
                  <a:cubicBezTo>
                    <a:pt x="601" y="3570"/>
                    <a:pt x="734" y="3337"/>
                    <a:pt x="801" y="3103"/>
                  </a:cubicBezTo>
                  <a:cubicBezTo>
                    <a:pt x="901" y="2836"/>
                    <a:pt x="934" y="2569"/>
                    <a:pt x="1001" y="2269"/>
                  </a:cubicBezTo>
                  <a:cubicBezTo>
                    <a:pt x="1168" y="1735"/>
                    <a:pt x="1301" y="1135"/>
                    <a:pt x="1435" y="735"/>
                  </a:cubicBezTo>
                  <a:cubicBezTo>
                    <a:pt x="1568" y="301"/>
                    <a:pt x="1601" y="1"/>
                    <a:pt x="1601"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5"/>
            <p:cNvSpPr/>
            <p:nvPr/>
          </p:nvSpPr>
          <p:spPr>
            <a:xfrm>
              <a:off x="6074338" y="1495293"/>
              <a:ext cx="14748" cy="69571"/>
            </a:xfrm>
            <a:custGeom>
              <a:avLst/>
              <a:gdLst/>
              <a:ahLst/>
              <a:cxnLst/>
              <a:rect l="l" t="t" r="r" b="b"/>
              <a:pathLst>
                <a:path w="969" h="4571" extrusionOk="0">
                  <a:moveTo>
                    <a:pt x="935" y="1"/>
                  </a:moveTo>
                  <a:cubicBezTo>
                    <a:pt x="935" y="1"/>
                    <a:pt x="835" y="268"/>
                    <a:pt x="735" y="701"/>
                  </a:cubicBezTo>
                  <a:cubicBezTo>
                    <a:pt x="601" y="1102"/>
                    <a:pt x="468" y="1669"/>
                    <a:pt x="301" y="2236"/>
                  </a:cubicBezTo>
                  <a:cubicBezTo>
                    <a:pt x="234" y="2536"/>
                    <a:pt x="134" y="2769"/>
                    <a:pt x="101" y="3070"/>
                  </a:cubicBezTo>
                  <a:cubicBezTo>
                    <a:pt x="68" y="3337"/>
                    <a:pt x="1" y="3570"/>
                    <a:pt x="1" y="3837"/>
                  </a:cubicBezTo>
                  <a:cubicBezTo>
                    <a:pt x="1" y="4271"/>
                    <a:pt x="68" y="4571"/>
                    <a:pt x="68" y="4571"/>
                  </a:cubicBezTo>
                  <a:lnTo>
                    <a:pt x="101" y="4571"/>
                  </a:lnTo>
                  <a:cubicBezTo>
                    <a:pt x="101" y="4571"/>
                    <a:pt x="268" y="4337"/>
                    <a:pt x="435" y="3904"/>
                  </a:cubicBezTo>
                  <a:cubicBezTo>
                    <a:pt x="501" y="3703"/>
                    <a:pt x="601" y="3470"/>
                    <a:pt x="635" y="3203"/>
                  </a:cubicBezTo>
                  <a:cubicBezTo>
                    <a:pt x="668" y="2970"/>
                    <a:pt x="668" y="2669"/>
                    <a:pt x="735" y="2369"/>
                  </a:cubicBezTo>
                  <a:cubicBezTo>
                    <a:pt x="802" y="1802"/>
                    <a:pt x="835" y="1202"/>
                    <a:pt x="902" y="801"/>
                  </a:cubicBezTo>
                  <a:cubicBezTo>
                    <a:pt x="935" y="368"/>
                    <a:pt x="968" y="68"/>
                    <a:pt x="968" y="68"/>
                  </a:cubicBezTo>
                  <a:lnTo>
                    <a:pt x="935"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5"/>
            <p:cNvSpPr/>
            <p:nvPr/>
          </p:nvSpPr>
          <p:spPr>
            <a:xfrm>
              <a:off x="6113939" y="1503420"/>
              <a:ext cx="7640" cy="70590"/>
            </a:xfrm>
            <a:custGeom>
              <a:avLst/>
              <a:gdLst/>
              <a:ahLst/>
              <a:cxnLst/>
              <a:rect l="l" t="t" r="r" b="b"/>
              <a:pathLst>
                <a:path w="502" h="4638" extrusionOk="0">
                  <a:moveTo>
                    <a:pt x="468" y="1"/>
                  </a:moveTo>
                  <a:lnTo>
                    <a:pt x="401" y="34"/>
                  </a:lnTo>
                  <a:cubicBezTo>
                    <a:pt x="401" y="34"/>
                    <a:pt x="414" y="91"/>
                    <a:pt x="428" y="191"/>
                  </a:cubicBezTo>
                  <a:lnTo>
                    <a:pt x="428" y="191"/>
                  </a:lnTo>
                  <a:cubicBezTo>
                    <a:pt x="452" y="72"/>
                    <a:pt x="468" y="1"/>
                    <a:pt x="468" y="1"/>
                  </a:cubicBezTo>
                  <a:close/>
                  <a:moveTo>
                    <a:pt x="428" y="191"/>
                  </a:moveTo>
                  <a:cubicBezTo>
                    <a:pt x="403" y="317"/>
                    <a:pt x="369" y="496"/>
                    <a:pt x="334" y="701"/>
                  </a:cubicBezTo>
                  <a:cubicBezTo>
                    <a:pt x="234" y="1135"/>
                    <a:pt x="201" y="1702"/>
                    <a:pt x="101" y="2302"/>
                  </a:cubicBezTo>
                  <a:cubicBezTo>
                    <a:pt x="68" y="2602"/>
                    <a:pt x="34" y="2869"/>
                    <a:pt x="1" y="3136"/>
                  </a:cubicBezTo>
                  <a:lnTo>
                    <a:pt x="1" y="3870"/>
                  </a:lnTo>
                  <a:cubicBezTo>
                    <a:pt x="34" y="4337"/>
                    <a:pt x="101" y="4637"/>
                    <a:pt x="101" y="4637"/>
                  </a:cubicBezTo>
                  <a:lnTo>
                    <a:pt x="168" y="4637"/>
                  </a:lnTo>
                  <a:cubicBezTo>
                    <a:pt x="168" y="4637"/>
                    <a:pt x="301" y="4337"/>
                    <a:pt x="368" y="3937"/>
                  </a:cubicBezTo>
                  <a:cubicBezTo>
                    <a:pt x="401" y="3703"/>
                    <a:pt x="434" y="3470"/>
                    <a:pt x="501" y="3169"/>
                  </a:cubicBezTo>
                  <a:lnTo>
                    <a:pt x="501" y="2336"/>
                  </a:lnTo>
                  <a:cubicBezTo>
                    <a:pt x="501" y="1768"/>
                    <a:pt x="501" y="1168"/>
                    <a:pt x="468" y="768"/>
                  </a:cubicBezTo>
                  <a:cubicBezTo>
                    <a:pt x="468" y="523"/>
                    <a:pt x="447" y="321"/>
                    <a:pt x="428" y="19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5"/>
            <p:cNvSpPr/>
            <p:nvPr/>
          </p:nvSpPr>
          <p:spPr>
            <a:xfrm>
              <a:off x="6154560" y="1510025"/>
              <a:ext cx="8143" cy="70073"/>
            </a:xfrm>
            <a:custGeom>
              <a:avLst/>
              <a:gdLst/>
              <a:ahLst/>
              <a:cxnLst/>
              <a:rect l="l" t="t" r="r" b="b"/>
              <a:pathLst>
                <a:path w="535" h="4604" extrusionOk="0">
                  <a:moveTo>
                    <a:pt x="334" y="0"/>
                  </a:moveTo>
                  <a:cubicBezTo>
                    <a:pt x="334" y="0"/>
                    <a:pt x="301" y="267"/>
                    <a:pt x="234" y="701"/>
                  </a:cubicBezTo>
                  <a:cubicBezTo>
                    <a:pt x="201" y="1101"/>
                    <a:pt x="134" y="1701"/>
                    <a:pt x="67" y="2268"/>
                  </a:cubicBezTo>
                  <a:cubicBezTo>
                    <a:pt x="34" y="2569"/>
                    <a:pt x="0" y="2869"/>
                    <a:pt x="0" y="3102"/>
                  </a:cubicBezTo>
                  <a:cubicBezTo>
                    <a:pt x="0" y="3369"/>
                    <a:pt x="0" y="3669"/>
                    <a:pt x="34" y="3870"/>
                  </a:cubicBezTo>
                  <a:cubicBezTo>
                    <a:pt x="67" y="4270"/>
                    <a:pt x="201" y="4603"/>
                    <a:pt x="201" y="4603"/>
                  </a:cubicBezTo>
                  <a:lnTo>
                    <a:pt x="234" y="4603"/>
                  </a:lnTo>
                  <a:cubicBezTo>
                    <a:pt x="234" y="4603"/>
                    <a:pt x="367" y="4337"/>
                    <a:pt x="467" y="3903"/>
                  </a:cubicBezTo>
                  <a:cubicBezTo>
                    <a:pt x="501" y="3703"/>
                    <a:pt x="534" y="3436"/>
                    <a:pt x="534" y="3169"/>
                  </a:cubicBezTo>
                  <a:cubicBezTo>
                    <a:pt x="534" y="2902"/>
                    <a:pt x="501" y="2569"/>
                    <a:pt x="501" y="2335"/>
                  </a:cubicBezTo>
                  <a:cubicBezTo>
                    <a:pt x="501" y="1735"/>
                    <a:pt x="467" y="1168"/>
                    <a:pt x="467" y="734"/>
                  </a:cubicBezTo>
                  <a:cubicBezTo>
                    <a:pt x="467" y="334"/>
                    <a:pt x="401" y="34"/>
                    <a:pt x="401" y="34"/>
                  </a:cubicBezTo>
                  <a:lnTo>
                    <a:pt x="33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5"/>
            <p:cNvSpPr/>
            <p:nvPr/>
          </p:nvSpPr>
          <p:spPr>
            <a:xfrm>
              <a:off x="6109373" y="1287408"/>
              <a:ext cx="329513" cy="98504"/>
            </a:xfrm>
            <a:custGeom>
              <a:avLst/>
              <a:gdLst/>
              <a:ahLst/>
              <a:cxnLst/>
              <a:rect l="l" t="t" r="r" b="b"/>
              <a:pathLst>
                <a:path w="21650" h="6472" extrusionOk="0">
                  <a:moveTo>
                    <a:pt x="4837" y="0"/>
                  </a:moveTo>
                  <a:cubicBezTo>
                    <a:pt x="4370" y="0"/>
                    <a:pt x="3937" y="0"/>
                    <a:pt x="3503" y="34"/>
                  </a:cubicBezTo>
                  <a:cubicBezTo>
                    <a:pt x="2436" y="1034"/>
                    <a:pt x="1235" y="1902"/>
                    <a:pt x="1" y="2669"/>
                  </a:cubicBezTo>
                  <a:cubicBezTo>
                    <a:pt x="1568" y="2502"/>
                    <a:pt x="3170" y="2369"/>
                    <a:pt x="4837" y="2369"/>
                  </a:cubicBezTo>
                  <a:cubicBezTo>
                    <a:pt x="11042" y="2369"/>
                    <a:pt x="16846" y="3870"/>
                    <a:pt x="21649" y="6472"/>
                  </a:cubicBezTo>
                  <a:cubicBezTo>
                    <a:pt x="16846" y="2369"/>
                    <a:pt x="11042" y="0"/>
                    <a:pt x="4837"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5"/>
            <p:cNvSpPr/>
            <p:nvPr/>
          </p:nvSpPr>
          <p:spPr>
            <a:xfrm>
              <a:off x="5801210" y="1323191"/>
              <a:ext cx="125428" cy="125930"/>
            </a:xfrm>
            <a:custGeom>
              <a:avLst/>
              <a:gdLst/>
              <a:ahLst/>
              <a:cxnLst/>
              <a:rect l="l" t="t" r="r" b="b"/>
              <a:pathLst>
                <a:path w="8241" h="8274" extrusionOk="0">
                  <a:moveTo>
                    <a:pt x="4104" y="1"/>
                  </a:moveTo>
                  <a:cubicBezTo>
                    <a:pt x="3270" y="1"/>
                    <a:pt x="2536" y="201"/>
                    <a:pt x="1902" y="635"/>
                  </a:cubicBezTo>
                  <a:cubicBezTo>
                    <a:pt x="1535" y="868"/>
                    <a:pt x="1202" y="1202"/>
                    <a:pt x="901" y="1535"/>
                  </a:cubicBezTo>
                  <a:lnTo>
                    <a:pt x="768" y="1669"/>
                  </a:lnTo>
                  <a:cubicBezTo>
                    <a:pt x="334" y="2302"/>
                    <a:pt x="34" y="3103"/>
                    <a:pt x="1" y="3937"/>
                  </a:cubicBezTo>
                  <a:cubicBezTo>
                    <a:pt x="68" y="2302"/>
                    <a:pt x="1502" y="1001"/>
                    <a:pt x="3203" y="1001"/>
                  </a:cubicBezTo>
                  <a:cubicBezTo>
                    <a:pt x="3537" y="1001"/>
                    <a:pt x="3870" y="1035"/>
                    <a:pt x="4137" y="1202"/>
                  </a:cubicBezTo>
                  <a:cubicBezTo>
                    <a:pt x="5438" y="1635"/>
                    <a:pt x="6405" y="2803"/>
                    <a:pt x="6405" y="4170"/>
                  </a:cubicBezTo>
                  <a:cubicBezTo>
                    <a:pt x="6405" y="5538"/>
                    <a:pt x="5405" y="6739"/>
                    <a:pt x="4070" y="7139"/>
                  </a:cubicBezTo>
                  <a:cubicBezTo>
                    <a:pt x="3837" y="7206"/>
                    <a:pt x="3503" y="7273"/>
                    <a:pt x="3203" y="7273"/>
                  </a:cubicBezTo>
                  <a:cubicBezTo>
                    <a:pt x="1469" y="7273"/>
                    <a:pt x="68" y="5972"/>
                    <a:pt x="1" y="4337"/>
                  </a:cubicBezTo>
                  <a:lnTo>
                    <a:pt x="1" y="4337"/>
                  </a:lnTo>
                  <a:cubicBezTo>
                    <a:pt x="68" y="6505"/>
                    <a:pt x="1902" y="8273"/>
                    <a:pt x="4104" y="8273"/>
                  </a:cubicBezTo>
                  <a:cubicBezTo>
                    <a:pt x="4504" y="8273"/>
                    <a:pt x="4871" y="8173"/>
                    <a:pt x="5238" y="8107"/>
                  </a:cubicBezTo>
                  <a:cubicBezTo>
                    <a:pt x="7006" y="7606"/>
                    <a:pt x="8240" y="6005"/>
                    <a:pt x="8240" y="4137"/>
                  </a:cubicBezTo>
                  <a:cubicBezTo>
                    <a:pt x="7206" y="2936"/>
                    <a:pt x="6239" y="1602"/>
                    <a:pt x="5438" y="268"/>
                  </a:cubicBezTo>
                  <a:cubicBezTo>
                    <a:pt x="5405" y="201"/>
                    <a:pt x="5405" y="201"/>
                    <a:pt x="5371" y="201"/>
                  </a:cubicBezTo>
                  <a:cubicBezTo>
                    <a:pt x="5004" y="101"/>
                    <a:pt x="4571" y="1"/>
                    <a:pt x="410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5"/>
            <p:cNvSpPr/>
            <p:nvPr/>
          </p:nvSpPr>
          <p:spPr>
            <a:xfrm>
              <a:off x="5770756" y="1277974"/>
              <a:ext cx="44184" cy="70621"/>
            </a:xfrm>
            <a:custGeom>
              <a:avLst/>
              <a:gdLst/>
              <a:ahLst/>
              <a:cxnLst/>
              <a:rect l="l" t="t" r="r" b="b"/>
              <a:pathLst>
                <a:path w="2903" h="4640" extrusionOk="0">
                  <a:moveTo>
                    <a:pt x="969" y="0"/>
                  </a:moveTo>
                  <a:cubicBezTo>
                    <a:pt x="568" y="0"/>
                    <a:pt x="266" y="289"/>
                    <a:pt x="234" y="637"/>
                  </a:cubicBezTo>
                  <a:cubicBezTo>
                    <a:pt x="0" y="2938"/>
                    <a:pt x="1668" y="4173"/>
                    <a:pt x="2769" y="4640"/>
                  </a:cubicBezTo>
                  <a:lnTo>
                    <a:pt x="2902" y="4506"/>
                  </a:lnTo>
                  <a:lnTo>
                    <a:pt x="2902" y="4473"/>
                  </a:lnTo>
                  <a:cubicBezTo>
                    <a:pt x="1368" y="3139"/>
                    <a:pt x="1668" y="637"/>
                    <a:pt x="1668" y="637"/>
                  </a:cubicBezTo>
                  <a:cubicBezTo>
                    <a:pt x="1602" y="303"/>
                    <a:pt x="1368" y="70"/>
                    <a:pt x="1034" y="3"/>
                  </a:cubicBezTo>
                  <a:cubicBezTo>
                    <a:pt x="1012" y="1"/>
                    <a:pt x="990" y="0"/>
                    <a:pt x="9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5"/>
            <p:cNvSpPr/>
            <p:nvPr/>
          </p:nvSpPr>
          <p:spPr>
            <a:xfrm>
              <a:off x="5801210" y="1339696"/>
              <a:ext cx="97499" cy="94440"/>
            </a:xfrm>
            <a:custGeom>
              <a:avLst/>
              <a:gdLst/>
              <a:ahLst/>
              <a:cxnLst/>
              <a:rect l="l" t="t" r="r" b="b"/>
              <a:pathLst>
                <a:path w="6406" h="6205" extrusionOk="0">
                  <a:moveTo>
                    <a:pt x="3203" y="0"/>
                  </a:moveTo>
                  <a:cubicBezTo>
                    <a:pt x="1469" y="0"/>
                    <a:pt x="68" y="1301"/>
                    <a:pt x="1" y="2936"/>
                  </a:cubicBezTo>
                  <a:lnTo>
                    <a:pt x="1" y="3103"/>
                  </a:lnTo>
                  <a:cubicBezTo>
                    <a:pt x="1" y="2002"/>
                    <a:pt x="901" y="1135"/>
                    <a:pt x="2069" y="1135"/>
                  </a:cubicBezTo>
                  <a:cubicBezTo>
                    <a:pt x="2269" y="1135"/>
                    <a:pt x="2503" y="1168"/>
                    <a:pt x="2703" y="1201"/>
                  </a:cubicBezTo>
                  <a:cubicBezTo>
                    <a:pt x="3537" y="1468"/>
                    <a:pt x="4170" y="2202"/>
                    <a:pt x="4170" y="3103"/>
                  </a:cubicBezTo>
                  <a:cubicBezTo>
                    <a:pt x="4170" y="4003"/>
                    <a:pt x="3537" y="4771"/>
                    <a:pt x="2669" y="5004"/>
                  </a:cubicBezTo>
                  <a:cubicBezTo>
                    <a:pt x="2436" y="5037"/>
                    <a:pt x="2269" y="5104"/>
                    <a:pt x="2069" y="5104"/>
                  </a:cubicBezTo>
                  <a:cubicBezTo>
                    <a:pt x="901" y="5104"/>
                    <a:pt x="1" y="4203"/>
                    <a:pt x="1" y="3136"/>
                  </a:cubicBezTo>
                  <a:lnTo>
                    <a:pt x="1" y="3303"/>
                  </a:lnTo>
                  <a:cubicBezTo>
                    <a:pt x="68" y="4937"/>
                    <a:pt x="1502" y="6205"/>
                    <a:pt x="3203" y="6205"/>
                  </a:cubicBezTo>
                  <a:cubicBezTo>
                    <a:pt x="3503" y="6205"/>
                    <a:pt x="3770" y="6172"/>
                    <a:pt x="4070" y="6105"/>
                  </a:cubicBezTo>
                  <a:cubicBezTo>
                    <a:pt x="5405" y="5705"/>
                    <a:pt x="6405" y="4537"/>
                    <a:pt x="6405" y="3136"/>
                  </a:cubicBezTo>
                  <a:cubicBezTo>
                    <a:pt x="6405" y="1768"/>
                    <a:pt x="5438" y="601"/>
                    <a:pt x="4170" y="167"/>
                  </a:cubicBezTo>
                  <a:cubicBezTo>
                    <a:pt x="3870" y="34"/>
                    <a:pt x="3537" y="0"/>
                    <a:pt x="3203"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5"/>
            <p:cNvSpPr/>
            <p:nvPr/>
          </p:nvSpPr>
          <p:spPr>
            <a:xfrm>
              <a:off x="5801210" y="1355685"/>
              <a:ext cx="63483" cy="60439"/>
            </a:xfrm>
            <a:custGeom>
              <a:avLst/>
              <a:gdLst/>
              <a:ahLst/>
              <a:cxnLst/>
              <a:rect l="l" t="t" r="r" b="b"/>
              <a:pathLst>
                <a:path w="4171" h="3971" extrusionOk="0">
                  <a:moveTo>
                    <a:pt x="2069" y="1"/>
                  </a:moveTo>
                  <a:cubicBezTo>
                    <a:pt x="935" y="1"/>
                    <a:pt x="1" y="868"/>
                    <a:pt x="1" y="2002"/>
                  </a:cubicBezTo>
                  <a:cubicBezTo>
                    <a:pt x="1" y="3069"/>
                    <a:pt x="901" y="3970"/>
                    <a:pt x="2069" y="3970"/>
                  </a:cubicBezTo>
                  <a:cubicBezTo>
                    <a:pt x="2269" y="3970"/>
                    <a:pt x="2503" y="3903"/>
                    <a:pt x="2669" y="3870"/>
                  </a:cubicBezTo>
                  <a:cubicBezTo>
                    <a:pt x="3537" y="3637"/>
                    <a:pt x="4170" y="2869"/>
                    <a:pt x="4170" y="1969"/>
                  </a:cubicBezTo>
                  <a:cubicBezTo>
                    <a:pt x="4170" y="1068"/>
                    <a:pt x="3537" y="334"/>
                    <a:pt x="2703" y="67"/>
                  </a:cubicBezTo>
                  <a:cubicBezTo>
                    <a:pt x="2503" y="34"/>
                    <a:pt x="2269" y="1"/>
                    <a:pt x="2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5"/>
            <p:cNvSpPr/>
            <p:nvPr/>
          </p:nvSpPr>
          <p:spPr>
            <a:xfrm>
              <a:off x="5883974" y="1327255"/>
              <a:ext cx="42662" cy="58917"/>
            </a:xfrm>
            <a:custGeom>
              <a:avLst/>
              <a:gdLst/>
              <a:ahLst/>
              <a:cxnLst/>
              <a:rect l="l" t="t" r="r" b="b"/>
              <a:pathLst>
                <a:path w="2803" h="3871" extrusionOk="0">
                  <a:moveTo>
                    <a:pt x="0" y="1"/>
                  </a:moveTo>
                  <a:lnTo>
                    <a:pt x="0" y="1"/>
                  </a:lnTo>
                  <a:cubicBezTo>
                    <a:pt x="834" y="1335"/>
                    <a:pt x="1768" y="2602"/>
                    <a:pt x="2802" y="3870"/>
                  </a:cubicBezTo>
                  <a:cubicBezTo>
                    <a:pt x="2468" y="3003"/>
                    <a:pt x="2135" y="2102"/>
                    <a:pt x="1835" y="1201"/>
                  </a:cubicBezTo>
                  <a:cubicBezTo>
                    <a:pt x="1401" y="668"/>
                    <a:pt x="767" y="201"/>
                    <a:pt x="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5" name="Google Shape;2295;p45"/>
          <p:cNvGrpSpPr/>
          <p:nvPr/>
        </p:nvGrpSpPr>
        <p:grpSpPr>
          <a:xfrm rot="-4563991">
            <a:off x="6591555" y="3733904"/>
            <a:ext cx="856025" cy="855307"/>
            <a:chOff x="7308373" y="335298"/>
            <a:chExt cx="867172" cy="866444"/>
          </a:xfrm>
        </p:grpSpPr>
        <p:grpSp>
          <p:nvGrpSpPr>
            <p:cNvPr id="2296" name="Google Shape;2296;p45"/>
            <p:cNvGrpSpPr/>
            <p:nvPr/>
          </p:nvGrpSpPr>
          <p:grpSpPr>
            <a:xfrm rot="2700000">
              <a:off x="7818179" y="578406"/>
              <a:ext cx="183296" cy="46288"/>
              <a:chOff x="4262622" y="3358539"/>
              <a:chExt cx="204400" cy="51618"/>
            </a:xfrm>
          </p:grpSpPr>
          <p:sp>
            <p:nvSpPr>
              <p:cNvPr id="2297" name="Google Shape;2297;p45"/>
              <p:cNvSpPr/>
              <p:nvPr/>
            </p:nvSpPr>
            <p:spPr>
              <a:xfrm>
                <a:off x="4400169" y="3359466"/>
                <a:ext cx="66853" cy="37989"/>
              </a:xfrm>
              <a:custGeom>
                <a:avLst/>
                <a:gdLst/>
                <a:ahLst/>
                <a:cxnLst/>
                <a:rect l="l" t="t" r="r" b="b"/>
                <a:pathLst>
                  <a:path w="4037" h="2294" extrusionOk="0">
                    <a:moveTo>
                      <a:pt x="3051" y="0"/>
                    </a:moveTo>
                    <a:cubicBezTo>
                      <a:pt x="1348" y="0"/>
                      <a:pt x="402" y="1300"/>
                      <a:pt x="0" y="2227"/>
                    </a:cubicBezTo>
                    <a:cubicBezTo>
                      <a:pt x="34" y="2227"/>
                      <a:pt x="100" y="2260"/>
                      <a:pt x="134" y="2294"/>
                    </a:cubicBezTo>
                    <a:cubicBezTo>
                      <a:pt x="968" y="1341"/>
                      <a:pt x="2312" y="1205"/>
                      <a:pt x="3012" y="1205"/>
                    </a:cubicBezTo>
                    <a:cubicBezTo>
                      <a:pt x="3292" y="1205"/>
                      <a:pt x="3469" y="1226"/>
                      <a:pt x="3469" y="1226"/>
                    </a:cubicBezTo>
                    <a:cubicBezTo>
                      <a:pt x="3770" y="1193"/>
                      <a:pt x="3970" y="959"/>
                      <a:pt x="4003" y="659"/>
                    </a:cubicBezTo>
                    <a:cubicBezTo>
                      <a:pt x="4036" y="359"/>
                      <a:pt x="3803" y="59"/>
                      <a:pt x="3469" y="25"/>
                    </a:cubicBezTo>
                    <a:cubicBezTo>
                      <a:pt x="3325" y="8"/>
                      <a:pt x="3185" y="0"/>
                      <a:pt x="3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5"/>
              <p:cNvSpPr/>
              <p:nvPr/>
            </p:nvSpPr>
            <p:spPr>
              <a:xfrm>
                <a:off x="4402935" y="3378941"/>
                <a:ext cx="55244" cy="31216"/>
              </a:xfrm>
              <a:custGeom>
                <a:avLst/>
                <a:gdLst/>
                <a:ahLst/>
                <a:cxnLst/>
                <a:rect l="l" t="t" r="r" b="b"/>
                <a:pathLst>
                  <a:path w="3336" h="1885" extrusionOk="0">
                    <a:moveTo>
                      <a:pt x="2940" y="1"/>
                    </a:moveTo>
                    <a:cubicBezTo>
                      <a:pt x="2260" y="1"/>
                      <a:pt x="859" y="127"/>
                      <a:pt x="0" y="1084"/>
                    </a:cubicBezTo>
                    <a:cubicBezTo>
                      <a:pt x="300" y="1285"/>
                      <a:pt x="600" y="1585"/>
                      <a:pt x="801" y="1885"/>
                    </a:cubicBezTo>
                    <a:lnTo>
                      <a:pt x="934" y="1618"/>
                    </a:lnTo>
                    <a:cubicBezTo>
                      <a:pt x="966" y="1555"/>
                      <a:pt x="1444" y="1"/>
                      <a:pt x="2935" y="1"/>
                    </a:cubicBezTo>
                    <a:cubicBezTo>
                      <a:pt x="3020" y="1"/>
                      <a:pt x="3110" y="6"/>
                      <a:pt x="3202" y="17"/>
                    </a:cubicBezTo>
                    <a:lnTo>
                      <a:pt x="3336" y="17"/>
                    </a:lnTo>
                    <a:cubicBezTo>
                      <a:pt x="3336" y="17"/>
                      <a:pt x="3184" y="1"/>
                      <a:pt x="2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5"/>
              <p:cNvSpPr/>
              <p:nvPr/>
            </p:nvSpPr>
            <p:spPr>
              <a:xfrm>
                <a:off x="4276433" y="3378163"/>
                <a:ext cx="53588" cy="31994"/>
              </a:xfrm>
              <a:custGeom>
                <a:avLst/>
                <a:gdLst/>
                <a:ahLst/>
                <a:cxnLst/>
                <a:rect l="l" t="t" r="r" b="b"/>
                <a:pathLst>
                  <a:path w="3236" h="1932" extrusionOk="0">
                    <a:moveTo>
                      <a:pt x="703" y="1"/>
                    </a:moveTo>
                    <a:cubicBezTo>
                      <a:pt x="352" y="1"/>
                      <a:pt x="89" y="42"/>
                      <a:pt x="0" y="64"/>
                    </a:cubicBezTo>
                    <a:cubicBezTo>
                      <a:pt x="49" y="61"/>
                      <a:pt x="96" y="60"/>
                      <a:pt x="143" y="60"/>
                    </a:cubicBezTo>
                    <a:cubicBezTo>
                      <a:pt x="1664" y="60"/>
                      <a:pt x="2136" y="1600"/>
                      <a:pt x="2168" y="1665"/>
                    </a:cubicBezTo>
                    <a:cubicBezTo>
                      <a:pt x="2168" y="1765"/>
                      <a:pt x="2235" y="1832"/>
                      <a:pt x="2302" y="1932"/>
                    </a:cubicBezTo>
                    <a:cubicBezTo>
                      <a:pt x="2569" y="1598"/>
                      <a:pt x="2902" y="1298"/>
                      <a:pt x="3236" y="1065"/>
                    </a:cubicBezTo>
                    <a:cubicBezTo>
                      <a:pt x="3169" y="998"/>
                      <a:pt x="3169" y="998"/>
                      <a:pt x="3169" y="965"/>
                    </a:cubicBezTo>
                    <a:cubicBezTo>
                      <a:pt x="2458" y="164"/>
                      <a:pt x="1405" y="1"/>
                      <a:pt x="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5"/>
              <p:cNvSpPr/>
              <p:nvPr/>
            </p:nvSpPr>
            <p:spPr>
              <a:xfrm>
                <a:off x="4262622" y="3358539"/>
                <a:ext cx="66306" cy="35604"/>
              </a:xfrm>
              <a:custGeom>
                <a:avLst/>
                <a:gdLst/>
                <a:ahLst/>
                <a:cxnLst/>
                <a:rect l="l" t="t" r="r" b="b"/>
                <a:pathLst>
                  <a:path w="4004" h="2150" extrusionOk="0">
                    <a:moveTo>
                      <a:pt x="921" y="1"/>
                    </a:moveTo>
                    <a:cubicBezTo>
                      <a:pt x="817" y="1"/>
                      <a:pt x="710" y="5"/>
                      <a:pt x="601" y="15"/>
                    </a:cubicBezTo>
                    <a:cubicBezTo>
                      <a:pt x="267" y="81"/>
                      <a:pt x="0" y="348"/>
                      <a:pt x="34" y="682"/>
                    </a:cubicBezTo>
                    <a:cubicBezTo>
                      <a:pt x="97" y="997"/>
                      <a:pt x="338" y="1252"/>
                      <a:pt x="673" y="1252"/>
                    </a:cubicBezTo>
                    <a:cubicBezTo>
                      <a:pt x="693" y="1252"/>
                      <a:pt x="713" y="1251"/>
                      <a:pt x="734" y="1249"/>
                    </a:cubicBezTo>
                    <a:lnTo>
                      <a:pt x="834" y="1249"/>
                    </a:lnTo>
                    <a:cubicBezTo>
                      <a:pt x="923" y="1227"/>
                      <a:pt x="1186" y="1186"/>
                      <a:pt x="1537" y="1186"/>
                    </a:cubicBezTo>
                    <a:cubicBezTo>
                      <a:pt x="2239" y="1186"/>
                      <a:pt x="3292" y="1349"/>
                      <a:pt x="4003" y="2150"/>
                    </a:cubicBezTo>
                    <a:cubicBezTo>
                      <a:pt x="3626" y="1238"/>
                      <a:pt x="2627" y="1"/>
                      <a:pt x="9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1" name="Google Shape;2301;p45"/>
            <p:cNvSpPr/>
            <p:nvPr/>
          </p:nvSpPr>
          <p:spPr>
            <a:xfrm rot="-8100000">
              <a:off x="7503925" y="810869"/>
              <a:ext cx="244840" cy="148031"/>
            </a:xfrm>
            <a:custGeom>
              <a:avLst/>
              <a:gdLst/>
              <a:ahLst/>
              <a:cxnLst/>
              <a:rect l="l" t="t" r="r" b="b"/>
              <a:pathLst>
                <a:path w="14512" h="8774" extrusionOk="0">
                  <a:moveTo>
                    <a:pt x="7239" y="1"/>
                  </a:moveTo>
                  <a:cubicBezTo>
                    <a:pt x="3837" y="1"/>
                    <a:pt x="935" y="2669"/>
                    <a:pt x="1" y="6339"/>
                  </a:cubicBezTo>
                  <a:cubicBezTo>
                    <a:pt x="668" y="7106"/>
                    <a:pt x="1235" y="7873"/>
                    <a:pt x="1835" y="8774"/>
                  </a:cubicBezTo>
                  <a:cubicBezTo>
                    <a:pt x="1869" y="8340"/>
                    <a:pt x="1902" y="7940"/>
                    <a:pt x="2002" y="7540"/>
                  </a:cubicBezTo>
                  <a:cubicBezTo>
                    <a:pt x="2603" y="4804"/>
                    <a:pt x="4737" y="2803"/>
                    <a:pt x="7239" y="2803"/>
                  </a:cubicBezTo>
                  <a:cubicBezTo>
                    <a:pt x="9774" y="2803"/>
                    <a:pt x="11876" y="4804"/>
                    <a:pt x="12476" y="7540"/>
                  </a:cubicBezTo>
                  <a:cubicBezTo>
                    <a:pt x="12576" y="7973"/>
                    <a:pt x="12610" y="8340"/>
                    <a:pt x="12676" y="8774"/>
                  </a:cubicBezTo>
                  <a:cubicBezTo>
                    <a:pt x="13243" y="7940"/>
                    <a:pt x="13877" y="7106"/>
                    <a:pt x="14511" y="6339"/>
                  </a:cubicBezTo>
                  <a:cubicBezTo>
                    <a:pt x="13544" y="2669"/>
                    <a:pt x="10642" y="1"/>
                    <a:pt x="7239"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5"/>
            <p:cNvSpPr/>
            <p:nvPr/>
          </p:nvSpPr>
          <p:spPr>
            <a:xfrm rot="-8100000">
              <a:off x="7569715" y="772710"/>
              <a:ext cx="182922" cy="153109"/>
            </a:xfrm>
            <a:custGeom>
              <a:avLst/>
              <a:gdLst/>
              <a:ahLst/>
              <a:cxnLst/>
              <a:rect l="l" t="t" r="r" b="b"/>
              <a:pathLst>
                <a:path w="10842" h="9075" extrusionOk="0">
                  <a:moveTo>
                    <a:pt x="5405" y="1"/>
                  </a:moveTo>
                  <a:cubicBezTo>
                    <a:pt x="2869" y="1"/>
                    <a:pt x="801" y="2036"/>
                    <a:pt x="167" y="4738"/>
                  </a:cubicBezTo>
                  <a:cubicBezTo>
                    <a:pt x="67" y="5138"/>
                    <a:pt x="34" y="5538"/>
                    <a:pt x="1" y="5972"/>
                  </a:cubicBezTo>
                  <a:cubicBezTo>
                    <a:pt x="668" y="6906"/>
                    <a:pt x="1302" y="7973"/>
                    <a:pt x="1902" y="9074"/>
                  </a:cubicBezTo>
                  <a:cubicBezTo>
                    <a:pt x="1769" y="8674"/>
                    <a:pt x="1735" y="8240"/>
                    <a:pt x="1735" y="7840"/>
                  </a:cubicBezTo>
                  <a:cubicBezTo>
                    <a:pt x="1735" y="7473"/>
                    <a:pt x="1802" y="7073"/>
                    <a:pt x="1869" y="6706"/>
                  </a:cubicBezTo>
                  <a:cubicBezTo>
                    <a:pt x="2269" y="4871"/>
                    <a:pt x="3703" y="3503"/>
                    <a:pt x="5405" y="3503"/>
                  </a:cubicBezTo>
                  <a:cubicBezTo>
                    <a:pt x="7106" y="3503"/>
                    <a:pt x="8540" y="4871"/>
                    <a:pt x="8940" y="6706"/>
                  </a:cubicBezTo>
                  <a:cubicBezTo>
                    <a:pt x="9040" y="7073"/>
                    <a:pt x="9074" y="7473"/>
                    <a:pt x="9074" y="7840"/>
                  </a:cubicBezTo>
                  <a:cubicBezTo>
                    <a:pt x="9074" y="8307"/>
                    <a:pt x="9007" y="8707"/>
                    <a:pt x="8907" y="9074"/>
                  </a:cubicBezTo>
                  <a:cubicBezTo>
                    <a:pt x="9541" y="7973"/>
                    <a:pt x="10175" y="6906"/>
                    <a:pt x="10842" y="5972"/>
                  </a:cubicBezTo>
                  <a:cubicBezTo>
                    <a:pt x="10808" y="5538"/>
                    <a:pt x="10742" y="5138"/>
                    <a:pt x="10675" y="4738"/>
                  </a:cubicBezTo>
                  <a:cubicBezTo>
                    <a:pt x="10041" y="2002"/>
                    <a:pt x="7906" y="1"/>
                    <a:pt x="5405"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5"/>
            <p:cNvSpPr/>
            <p:nvPr/>
          </p:nvSpPr>
          <p:spPr>
            <a:xfrm rot="-8100000">
              <a:off x="7734267" y="577835"/>
              <a:ext cx="199253" cy="199810"/>
            </a:xfrm>
            <a:custGeom>
              <a:avLst/>
              <a:gdLst/>
              <a:ahLst/>
              <a:cxnLst/>
              <a:rect l="l" t="t" r="r" b="b"/>
              <a:pathLst>
                <a:path w="11810" h="11843" extrusionOk="0">
                  <a:moveTo>
                    <a:pt x="5905" y="1"/>
                  </a:moveTo>
                  <a:cubicBezTo>
                    <a:pt x="2670" y="1"/>
                    <a:pt x="1" y="2669"/>
                    <a:pt x="1" y="5938"/>
                  </a:cubicBezTo>
                  <a:cubicBezTo>
                    <a:pt x="1" y="9174"/>
                    <a:pt x="2670" y="11842"/>
                    <a:pt x="5905" y="11842"/>
                  </a:cubicBezTo>
                  <a:cubicBezTo>
                    <a:pt x="9141" y="11842"/>
                    <a:pt x="11809" y="9174"/>
                    <a:pt x="11809" y="5938"/>
                  </a:cubicBezTo>
                  <a:cubicBezTo>
                    <a:pt x="11809" y="2669"/>
                    <a:pt x="9174" y="1"/>
                    <a:pt x="590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5"/>
            <p:cNvSpPr/>
            <p:nvPr/>
          </p:nvSpPr>
          <p:spPr>
            <a:xfrm rot="-8100000">
              <a:off x="7725910" y="597454"/>
              <a:ext cx="199253" cy="177286"/>
            </a:xfrm>
            <a:custGeom>
              <a:avLst/>
              <a:gdLst/>
              <a:ahLst/>
              <a:cxnLst/>
              <a:rect l="l" t="t" r="r" b="b"/>
              <a:pathLst>
                <a:path w="11810" h="10508" extrusionOk="0">
                  <a:moveTo>
                    <a:pt x="5905" y="0"/>
                  </a:moveTo>
                  <a:cubicBezTo>
                    <a:pt x="2670" y="0"/>
                    <a:pt x="1" y="2369"/>
                    <a:pt x="1" y="5237"/>
                  </a:cubicBezTo>
                  <a:cubicBezTo>
                    <a:pt x="1" y="8173"/>
                    <a:pt x="2670" y="10508"/>
                    <a:pt x="5905" y="10508"/>
                  </a:cubicBezTo>
                  <a:cubicBezTo>
                    <a:pt x="9141" y="10508"/>
                    <a:pt x="11809" y="8139"/>
                    <a:pt x="11809" y="5237"/>
                  </a:cubicBezTo>
                  <a:cubicBezTo>
                    <a:pt x="11809" y="2335"/>
                    <a:pt x="9174" y="0"/>
                    <a:pt x="590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5"/>
            <p:cNvSpPr/>
            <p:nvPr/>
          </p:nvSpPr>
          <p:spPr>
            <a:xfrm rot="-8100000">
              <a:off x="7744868" y="684681"/>
              <a:ext cx="188000" cy="242006"/>
            </a:xfrm>
            <a:custGeom>
              <a:avLst/>
              <a:gdLst/>
              <a:ahLst/>
              <a:cxnLst/>
              <a:rect l="l" t="t" r="r" b="b"/>
              <a:pathLst>
                <a:path w="11143" h="14344" extrusionOk="0">
                  <a:moveTo>
                    <a:pt x="1235" y="0"/>
                  </a:moveTo>
                  <a:cubicBezTo>
                    <a:pt x="1" y="1401"/>
                    <a:pt x="10942" y="14077"/>
                    <a:pt x="11142" y="14344"/>
                  </a:cubicBezTo>
                  <a:cubicBezTo>
                    <a:pt x="9341" y="8373"/>
                    <a:pt x="5405" y="3402"/>
                    <a:pt x="123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5"/>
            <p:cNvSpPr/>
            <p:nvPr/>
          </p:nvSpPr>
          <p:spPr>
            <a:xfrm rot="-8100000">
              <a:off x="7611477" y="551560"/>
              <a:ext cx="188540" cy="242006"/>
            </a:xfrm>
            <a:custGeom>
              <a:avLst/>
              <a:gdLst/>
              <a:ahLst/>
              <a:cxnLst/>
              <a:rect l="l" t="t" r="r" b="b"/>
              <a:pathLst>
                <a:path w="11175" h="14344" extrusionOk="0">
                  <a:moveTo>
                    <a:pt x="9941" y="0"/>
                  </a:moveTo>
                  <a:lnTo>
                    <a:pt x="9941" y="0"/>
                  </a:lnTo>
                  <a:cubicBezTo>
                    <a:pt x="5771" y="3402"/>
                    <a:pt x="1801" y="8373"/>
                    <a:pt x="0" y="14344"/>
                  </a:cubicBezTo>
                  <a:cubicBezTo>
                    <a:pt x="300" y="14043"/>
                    <a:pt x="11175" y="1434"/>
                    <a:pt x="99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5"/>
            <p:cNvSpPr/>
            <p:nvPr/>
          </p:nvSpPr>
          <p:spPr>
            <a:xfrm rot="-8100000">
              <a:off x="7695536" y="739636"/>
              <a:ext cx="368644" cy="305612"/>
            </a:xfrm>
            <a:custGeom>
              <a:avLst/>
              <a:gdLst/>
              <a:ahLst/>
              <a:cxnLst/>
              <a:rect l="l" t="t" r="r" b="b"/>
              <a:pathLst>
                <a:path w="21850" h="18114" extrusionOk="0">
                  <a:moveTo>
                    <a:pt x="5938" y="0"/>
                  </a:moveTo>
                  <a:lnTo>
                    <a:pt x="5938" y="0"/>
                  </a:lnTo>
                  <a:cubicBezTo>
                    <a:pt x="0" y="1535"/>
                    <a:pt x="21449" y="17846"/>
                    <a:pt x="21849" y="18113"/>
                  </a:cubicBezTo>
                  <a:cubicBezTo>
                    <a:pt x="21649" y="17880"/>
                    <a:pt x="10708" y="5237"/>
                    <a:pt x="11942" y="3803"/>
                  </a:cubicBezTo>
                  <a:cubicBezTo>
                    <a:pt x="9941" y="2168"/>
                    <a:pt x="7839" y="868"/>
                    <a:pt x="5938"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5"/>
            <p:cNvSpPr/>
            <p:nvPr/>
          </p:nvSpPr>
          <p:spPr>
            <a:xfrm rot="-8100000">
              <a:off x="7435143" y="478292"/>
              <a:ext cx="368087" cy="306168"/>
            </a:xfrm>
            <a:custGeom>
              <a:avLst/>
              <a:gdLst/>
              <a:ahLst/>
              <a:cxnLst/>
              <a:rect l="l" t="t" r="r" b="b"/>
              <a:pathLst>
                <a:path w="21817" h="18147" extrusionOk="0">
                  <a:moveTo>
                    <a:pt x="15912" y="0"/>
                  </a:moveTo>
                  <a:cubicBezTo>
                    <a:pt x="14011" y="868"/>
                    <a:pt x="11942" y="2168"/>
                    <a:pt x="9941" y="3803"/>
                  </a:cubicBezTo>
                  <a:cubicBezTo>
                    <a:pt x="11142" y="5204"/>
                    <a:pt x="267" y="17846"/>
                    <a:pt x="1" y="18147"/>
                  </a:cubicBezTo>
                  <a:cubicBezTo>
                    <a:pt x="601" y="17680"/>
                    <a:pt x="21816" y="1535"/>
                    <a:pt x="15912"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5"/>
            <p:cNvSpPr/>
            <p:nvPr/>
          </p:nvSpPr>
          <p:spPr>
            <a:xfrm rot="-8100000">
              <a:off x="7684893" y="743827"/>
              <a:ext cx="391302" cy="326330"/>
            </a:xfrm>
            <a:custGeom>
              <a:avLst/>
              <a:gdLst/>
              <a:ahLst/>
              <a:cxnLst/>
              <a:rect l="l" t="t" r="r" b="b"/>
              <a:pathLst>
                <a:path w="23193" h="19342" extrusionOk="0">
                  <a:moveTo>
                    <a:pt x="3163" y="0"/>
                  </a:moveTo>
                  <a:cubicBezTo>
                    <a:pt x="1" y="0"/>
                    <a:pt x="1475" y="4558"/>
                    <a:pt x="5947" y="8167"/>
                  </a:cubicBezTo>
                  <a:cubicBezTo>
                    <a:pt x="12318" y="13337"/>
                    <a:pt x="22826" y="19108"/>
                    <a:pt x="23193" y="19342"/>
                  </a:cubicBezTo>
                  <a:cubicBezTo>
                    <a:pt x="22792" y="19041"/>
                    <a:pt x="1310" y="2730"/>
                    <a:pt x="7281" y="1195"/>
                  </a:cubicBezTo>
                  <a:cubicBezTo>
                    <a:pt x="5947" y="595"/>
                    <a:pt x="4746" y="228"/>
                    <a:pt x="3645" y="28"/>
                  </a:cubicBezTo>
                  <a:lnTo>
                    <a:pt x="3612" y="28"/>
                  </a:lnTo>
                  <a:cubicBezTo>
                    <a:pt x="3453" y="9"/>
                    <a:pt x="3304" y="0"/>
                    <a:pt x="3163"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5"/>
            <p:cNvSpPr/>
            <p:nvPr/>
          </p:nvSpPr>
          <p:spPr>
            <a:xfrm rot="-8100000">
              <a:off x="7407899" y="467239"/>
              <a:ext cx="392163" cy="326212"/>
            </a:xfrm>
            <a:custGeom>
              <a:avLst/>
              <a:gdLst/>
              <a:ahLst/>
              <a:cxnLst/>
              <a:rect l="l" t="t" r="r" b="b"/>
              <a:pathLst>
                <a:path w="23244" h="19335" extrusionOk="0">
                  <a:moveTo>
                    <a:pt x="19943" y="1"/>
                  </a:moveTo>
                  <a:cubicBezTo>
                    <a:pt x="19818" y="1"/>
                    <a:pt x="19686" y="7"/>
                    <a:pt x="19547" y="21"/>
                  </a:cubicBezTo>
                  <a:lnTo>
                    <a:pt x="19514" y="21"/>
                  </a:lnTo>
                  <a:cubicBezTo>
                    <a:pt x="18447" y="188"/>
                    <a:pt x="17179" y="588"/>
                    <a:pt x="15878" y="1188"/>
                  </a:cubicBezTo>
                  <a:cubicBezTo>
                    <a:pt x="21816" y="2723"/>
                    <a:pt x="634" y="18868"/>
                    <a:pt x="0" y="19335"/>
                  </a:cubicBezTo>
                  <a:cubicBezTo>
                    <a:pt x="467" y="19101"/>
                    <a:pt x="10941" y="13330"/>
                    <a:pt x="17279" y="8193"/>
                  </a:cubicBezTo>
                  <a:cubicBezTo>
                    <a:pt x="21779" y="4562"/>
                    <a:pt x="23244" y="1"/>
                    <a:pt x="19943" y="1"/>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5"/>
            <p:cNvSpPr/>
            <p:nvPr/>
          </p:nvSpPr>
          <p:spPr>
            <a:xfrm rot="-8100000">
              <a:off x="7677028" y="763963"/>
              <a:ext cx="448564" cy="327089"/>
            </a:xfrm>
            <a:custGeom>
              <a:avLst/>
              <a:gdLst/>
              <a:ahLst/>
              <a:cxnLst/>
              <a:rect l="l" t="t" r="r" b="b"/>
              <a:pathLst>
                <a:path w="26587" h="19387" extrusionOk="0">
                  <a:moveTo>
                    <a:pt x="5934" y="1"/>
                  </a:moveTo>
                  <a:cubicBezTo>
                    <a:pt x="4848" y="1"/>
                    <a:pt x="3989" y="262"/>
                    <a:pt x="3403" y="874"/>
                  </a:cubicBezTo>
                  <a:cubicBezTo>
                    <a:pt x="1" y="9613"/>
                    <a:pt x="25952" y="19187"/>
                    <a:pt x="26586" y="19387"/>
                  </a:cubicBezTo>
                  <a:cubicBezTo>
                    <a:pt x="26219" y="19187"/>
                    <a:pt x="15712" y="13349"/>
                    <a:pt x="9341" y="8212"/>
                  </a:cubicBezTo>
                  <a:cubicBezTo>
                    <a:pt x="4856" y="4592"/>
                    <a:pt x="3386" y="50"/>
                    <a:pt x="6585" y="50"/>
                  </a:cubicBezTo>
                  <a:cubicBezTo>
                    <a:pt x="6717" y="50"/>
                    <a:pt x="6857" y="57"/>
                    <a:pt x="7006" y="73"/>
                  </a:cubicBezTo>
                  <a:cubicBezTo>
                    <a:pt x="6628" y="26"/>
                    <a:pt x="6270" y="1"/>
                    <a:pt x="5934" y="1"/>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5"/>
            <p:cNvSpPr/>
            <p:nvPr/>
          </p:nvSpPr>
          <p:spPr>
            <a:xfrm rot="-8100000">
              <a:off x="7358330" y="446707"/>
              <a:ext cx="449678" cy="327561"/>
            </a:xfrm>
            <a:custGeom>
              <a:avLst/>
              <a:gdLst/>
              <a:ahLst/>
              <a:cxnLst/>
              <a:rect l="l" t="t" r="r" b="b"/>
              <a:pathLst>
                <a:path w="26653" h="19415" extrusionOk="0">
                  <a:moveTo>
                    <a:pt x="20738" y="0"/>
                  </a:moveTo>
                  <a:cubicBezTo>
                    <a:pt x="20385" y="0"/>
                    <a:pt x="20009" y="34"/>
                    <a:pt x="19614" y="101"/>
                  </a:cubicBezTo>
                  <a:cubicBezTo>
                    <a:pt x="19771" y="82"/>
                    <a:pt x="19920" y="73"/>
                    <a:pt x="20059" y="73"/>
                  </a:cubicBezTo>
                  <a:cubicBezTo>
                    <a:pt x="23195" y="73"/>
                    <a:pt x="21751" y="4631"/>
                    <a:pt x="17279" y="8240"/>
                  </a:cubicBezTo>
                  <a:cubicBezTo>
                    <a:pt x="10941" y="13344"/>
                    <a:pt x="467" y="19148"/>
                    <a:pt x="0" y="19415"/>
                  </a:cubicBezTo>
                  <a:lnTo>
                    <a:pt x="0" y="19415"/>
                  </a:lnTo>
                  <a:cubicBezTo>
                    <a:pt x="367" y="19281"/>
                    <a:pt x="26653" y="9674"/>
                    <a:pt x="23183" y="868"/>
                  </a:cubicBezTo>
                  <a:cubicBezTo>
                    <a:pt x="22634" y="294"/>
                    <a:pt x="21787" y="0"/>
                    <a:pt x="20738" y="0"/>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5"/>
            <p:cNvSpPr/>
            <p:nvPr/>
          </p:nvSpPr>
          <p:spPr>
            <a:xfrm rot="-8100000">
              <a:off x="7685691" y="718922"/>
              <a:ext cx="329822" cy="350642"/>
            </a:xfrm>
            <a:custGeom>
              <a:avLst/>
              <a:gdLst/>
              <a:ahLst/>
              <a:cxnLst/>
              <a:rect l="l" t="t" r="r" b="b"/>
              <a:pathLst>
                <a:path w="19549" h="20783" extrusionOk="0">
                  <a:moveTo>
                    <a:pt x="97" y="1"/>
                  </a:moveTo>
                  <a:cubicBezTo>
                    <a:pt x="76" y="1"/>
                    <a:pt x="55" y="1"/>
                    <a:pt x="34" y="1"/>
                  </a:cubicBezTo>
                  <a:cubicBezTo>
                    <a:pt x="1" y="468"/>
                    <a:pt x="1" y="968"/>
                    <a:pt x="34" y="1469"/>
                  </a:cubicBezTo>
                  <a:cubicBezTo>
                    <a:pt x="1135" y="1636"/>
                    <a:pt x="2369" y="2036"/>
                    <a:pt x="3670" y="2636"/>
                  </a:cubicBezTo>
                  <a:cubicBezTo>
                    <a:pt x="5538" y="3504"/>
                    <a:pt x="7640" y="4804"/>
                    <a:pt x="9641" y="6439"/>
                  </a:cubicBezTo>
                  <a:cubicBezTo>
                    <a:pt x="13811" y="9841"/>
                    <a:pt x="17747" y="14812"/>
                    <a:pt x="19548" y="20783"/>
                  </a:cubicBezTo>
                  <a:cubicBezTo>
                    <a:pt x="16990" y="8522"/>
                    <a:pt x="5461" y="1"/>
                    <a:pt x="97"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5"/>
            <p:cNvSpPr/>
            <p:nvPr/>
          </p:nvSpPr>
          <p:spPr>
            <a:xfrm rot="-8100000">
              <a:off x="7451603" y="485113"/>
              <a:ext cx="330379" cy="350642"/>
            </a:xfrm>
            <a:custGeom>
              <a:avLst/>
              <a:gdLst/>
              <a:ahLst/>
              <a:cxnLst/>
              <a:rect l="l" t="t" r="r" b="b"/>
              <a:pathLst>
                <a:path w="19582" h="20783" extrusionOk="0">
                  <a:moveTo>
                    <a:pt x="19452" y="1"/>
                  </a:moveTo>
                  <a:cubicBezTo>
                    <a:pt x="14088" y="1"/>
                    <a:pt x="2592" y="8522"/>
                    <a:pt x="1" y="20783"/>
                  </a:cubicBezTo>
                  <a:cubicBezTo>
                    <a:pt x="1802" y="14812"/>
                    <a:pt x="5771" y="9841"/>
                    <a:pt x="9974" y="6472"/>
                  </a:cubicBezTo>
                  <a:cubicBezTo>
                    <a:pt x="11976" y="4804"/>
                    <a:pt x="14011" y="3504"/>
                    <a:pt x="15945" y="2670"/>
                  </a:cubicBezTo>
                  <a:cubicBezTo>
                    <a:pt x="17246" y="2036"/>
                    <a:pt x="18480" y="1669"/>
                    <a:pt x="19581" y="1502"/>
                  </a:cubicBezTo>
                  <a:cubicBezTo>
                    <a:pt x="19581" y="968"/>
                    <a:pt x="19581" y="468"/>
                    <a:pt x="19514" y="1"/>
                  </a:cubicBezTo>
                  <a:cubicBezTo>
                    <a:pt x="19494" y="1"/>
                    <a:pt x="19473" y="1"/>
                    <a:pt x="19452"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5"/>
            <p:cNvSpPr/>
            <p:nvPr/>
          </p:nvSpPr>
          <p:spPr>
            <a:xfrm rot="-8100000">
              <a:off x="7857956" y="653642"/>
              <a:ext cx="17" cy="17"/>
            </a:xfrm>
            <a:custGeom>
              <a:avLst/>
              <a:gdLst/>
              <a:ahLst/>
              <a:cxnLst/>
              <a:rect l="l" t="t" r="r" b="b"/>
              <a:pathLst>
                <a:path w="1" h="1" extrusionOk="0">
                  <a:moveTo>
                    <a:pt x="0" y="1"/>
                  </a:moveTo>
                  <a:lnTo>
                    <a:pt x="0" y="1"/>
                  </a:lnTo>
                  <a:lnTo>
                    <a:pt x="0" y="1"/>
                  </a:lnTo>
                  <a:close/>
                </a:path>
              </a:pathLst>
            </a:custGeom>
            <a:solidFill>
              <a:srgbClr val="3B8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5"/>
            <p:cNvSpPr/>
            <p:nvPr/>
          </p:nvSpPr>
          <p:spPr>
            <a:xfrm rot="-8100000">
              <a:off x="7671852" y="712954"/>
              <a:ext cx="329249" cy="390020"/>
            </a:xfrm>
            <a:custGeom>
              <a:avLst/>
              <a:gdLst/>
              <a:ahLst/>
              <a:cxnLst/>
              <a:rect l="l" t="t" r="r" b="b"/>
              <a:pathLst>
                <a:path w="19515" h="23117" extrusionOk="0">
                  <a:moveTo>
                    <a:pt x="968" y="0"/>
                  </a:moveTo>
                  <a:cubicBezTo>
                    <a:pt x="467" y="500"/>
                    <a:pt x="134" y="1234"/>
                    <a:pt x="0" y="2335"/>
                  </a:cubicBezTo>
                  <a:cubicBezTo>
                    <a:pt x="21" y="2335"/>
                    <a:pt x="42" y="2335"/>
                    <a:pt x="63" y="2335"/>
                  </a:cubicBezTo>
                  <a:cubicBezTo>
                    <a:pt x="5427" y="2335"/>
                    <a:pt x="16956" y="10856"/>
                    <a:pt x="19514" y="23117"/>
                  </a:cubicBezTo>
                  <a:cubicBezTo>
                    <a:pt x="19447" y="22316"/>
                    <a:pt x="16846" y="4703"/>
                    <a:pt x="968"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5"/>
            <p:cNvSpPr/>
            <p:nvPr/>
          </p:nvSpPr>
          <p:spPr>
            <a:xfrm rot="-8100000">
              <a:off x="7857956" y="653642"/>
              <a:ext cx="17" cy="17"/>
            </a:xfrm>
            <a:custGeom>
              <a:avLst/>
              <a:gdLst/>
              <a:ahLst/>
              <a:cxnLst/>
              <a:rect l="l" t="t" r="r" b="b"/>
              <a:pathLst>
                <a:path w="1" h="1" extrusionOk="0">
                  <a:moveTo>
                    <a:pt x="0" y="1"/>
                  </a:moveTo>
                  <a:lnTo>
                    <a:pt x="0" y="1"/>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5"/>
            <p:cNvSpPr/>
            <p:nvPr/>
          </p:nvSpPr>
          <p:spPr>
            <a:xfrm rot="-8100000">
              <a:off x="7670070" y="705459"/>
              <a:ext cx="312934" cy="401813"/>
            </a:xfrm>
            <a:custGeom>
              <a:avLst/>
              <a:gdLst/>
              <a:ahLst/>
              <a:cxnLst/>
              <a:rect l="l" t="t" r="r" b="b"/>
              <a:pathLst>
                <a:path w="18548" h="23816" extrusionOk="0">
                  <a:moveTo>
                    <a:pt x="1873" y="1"/>
                  </a:moveTo>
                  <a:cubicBezTo>
                    <a:pt x="1122" y="1"/>
                    <a:pt x="482" y="225"/>
                    <a:pt x="1" y="699"/>
                  </a:cubicBezTo>
                  <a:cubicBezTo>
                    <a:pt x="15879" y="5469"/>
                    <a:pt x="18480" y="23015"/>
                    <a:pt x="18547" y="23816"/>
                  </a:cubicBezTo>
                  <a:cubicBezTo>
                    <a:pt x="18380" y="20880"/>
                    <a:pt x="17713" y="18045"/>
                    <a:pt x="16679" y="15410"/>
                  </a:cubicBezTo>
                  <a:cubicBezTo>
                    <a:pt x="16546" y="15143"/>
                    <a:pt x="16412" y="14809"/>
                    <a:pt x="16279" y="14509"/>
                  </a:cubicBezTo>
                  <a:cubicBezTo>
                    <a:pt x="15912" y="13642"/>
                    <a:pt x="15512" y="12741"/>
                    <a:pt x="15045" y="11907"/>
                  </a:cubicBezTo>
                  <a:cubicBezTo>
                    <a:pt x="14444" y="10806"/>
                    <a:pt x="13777" y="9739"/>
                    <a:pt x="13143" y="8805"/>
                  </a:cubicBezTo>
                  <a:cubicBezTo>
                    <a:pt x="12543" y="7971"/>
                    <a:pt x="11909" y="7137"/>
                    <a:pt x="11275" y="6370"/>
                  </a:cubicBezTo>
                  <a:cubicBezTo>
                    <a:pt x="8026" y="2430"/>
                    <a:pt x="4345" y="1"/>
                    <a:pt x="1873"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5"/>
            <p:cNvSpPr/>
            <p:nvPr/>
          </p:nvSpPr>
          <p:spPr>
            <a:xfrm rot="-8100000">
              <a:off x="7636265" y="744502"/>
              <a:ext cx="123837" cy="137891"/>
            </a:xfrm>
            <a:custGeom>
              <a:avLst/>
              <a:gdLst/>
              <a:ahLst/>
              <a:cxnLst/>
              <a:rect l="l" t="t" r="r" b="b"/>
              <a:pathLst>
                <a:path w="7340" h="8173" extrusionOk="0">
                  <a:moveTo>
                    <a:pt x="3670" y="0"/>
                  </a:moveTo>
                  <a:cubicBezTo>
                    <a:pt x="1969" y="0"/>
                    <a:pt x="535" y="1368"/>
                    <a:pt x="134" y="3203"/>
                  </a:cubicBezTo>
                  <a:cubicBezTo>
                    <a:pt x="34" y="3570"/>
                    <a:pt x="1" y="3970"/>
                    <a:pt x="1" y="4337"/>
                  </a:cubicBezTo>
                  <a:cubicBezTo>
                    <a:pt x="1" y="4804"/>
                    <a:pt x="101" y="5204"/>
                    <a:pt x="168" y="5571"/>
                  </a:cubicBezTo>
                  <a:cubicBezTo>
                    <a:pt x="635" y="6405"/>
                    <a:pt x="1035" y="7239"/>
                    <a:pt x="1402" y="8173"/>
                  </a:cubicBezTo>
                  <a:cubicBezTo>
                    <a:pt x="1335" y="7873"/>
                    <a:pt x="1302" y="7539"/>
                    <a:pt x="1202" y="7206"/>
                  </a:cubicBezTo>
                  <a:cubicBezTo>
                    <a:pt x="1202" y="6972"/>
                    <a:pt x="1268" y="6705"/>
                    <a:pt x="1302" y="6472"/>
                  </a:cubicBezTo>
                  <a:cubicBezTo>
                    <a:pt x="1602" y="5238"/>
                    <a:pt x="2503" y="4337"/>
                    <a:pt x="3637" y="4337"/>
                  </a:cubicBezTo>
                  <a:cubicBezTo>
                    <a:pt x="4771" y="4337"/>
                    <a:pt x="5672" y="5238"/>
                    <a:pt x="5972" y="6472"/>
                  </a:cubicBezTo>
                  <a:cubicBezTo>
                    <a:pt x="6005" y="6705"/>
                    <a:pt x="6039" y="6972"/>
                    <a:pt x="6039" y="7206"/>
                  </a:cubicBezTo>
                  <a:cubicBezTo>
                    <a:pt x="6039" y="7539"/>
                    <a:pt x="6005" y="7873"/>
                    <a:pt x="5938" y="8173"/>
                  </a:cubicBezTo>
                  <a:cubicBezTo>
                    <a:pt x="6305" y="7306"/>
                    <a:pt x="6706" y="6405"/>
                    <a:pt x="7173" y="5571"/>
                  </a:cubicBezTo>
                  <a:cubicBezTo>
                    <a:pt x="7306" y="5171"/>
                    <a:pt x="7339" y="4737"/>
                    <a:pt x="7339" y="4337"/>
                  </a:cubicBezTo>
                  <a:cubicBezTo>
                    <a:pt x="7339" y="3903"/>
                    <a:pt x="7306" y="3536"/>
                    <a:pt x="7206" y="3203"/>
                  </a:cubicBezTo>
                  <a:cubicBezTo>
                    <a:pt x="6806" y="1368"/>
                    <a:pt x="5371" y="0"/>
                    <a:pt x="3670"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5"/>
            <p:cNvSpPr/>
            <p:nvPr/>
          </p:nvSpPr>
          <p:spPr>
            <a:xfrm rot="-8100000">
              <a:off x="7857956" y="653642"/>
              <a:ext cx="17" cy="17"/>
            </a:xfrm>
            <a:custGeom>
              <a:avLst/>
              <a:gdLst/>
              <a:ahLst/>
              <a:cxnLst/>
              <a:rect l="l" t="t" r="r" b="b"/>
              <a:pathLst>
                <a:path w="1" h="1" extrusionOk="0">
                  <a:moveTo>
                    <a:pt x="0" y="1"/>
                  </a:moveTo>
                  <a:lnTo>
                    <a:pt x="0" y="1"/>
                  </a:lnTo>
                  <a:lnTo>
                    <a:pt x="0" y="1"/>
                  </a:lnTo>
                  <a:close/>
                </a:path>
              </a:pathLst>
            </a:custGeom>
            <a:solidFill>
              <a:srgbClr val="3B8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5"/>
            <p:cNvSpPr/>
            <p:nvPr/>
          </p:nvSpPr>
          <p:spPr>
            <a:xfrm rot="-8100000">
              <a:off x="7857956" y="653642"/>
              <a:ext cx="17" cy="17"/>
            </a:xfrm>
            <a:custGeom>
              <a:avLst/>
              <a:gdLst/>
              <a:ahLst/>
              <a:cxnLst/>
              <a:rect l="l" t="t" r="r" b="b"/>
              <a:pathLst>
                <a:path w="1" h="1" extrusionOk="0">
                  <a:moveTo>
                    <a:pt x="0" y="1"/>
                  </a:moveTo>
                  <a:close/>
                </a:path>
              </a:pathLst>
            </a:custGeom>
            <a:solidFill>
              <a:srgbClr val="3B8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5"/>
            <p:cNvSpPr/>
            <p:nvPr/>
          </p:nvSpPr>
          <p:spPr>
            <a:xfrm rot="-8100000">
              <a:off x="7681836" y="765954"/>
              <a:ext cx="448564" cy="313491"/>
            </a:xfrm>
            <a:custGeom>
              <a:avLst/>
              <a:gdLst/>
              <a:ahLst/>
              <a:cxnLst/>
              <a:rect l="l" t="t" r="r" b="b"/>
              <a:pathLst>
                <a:path w="26587" h="18581" extrusionOk="0">
                  <a:moveTo>
                    <a:pt x="3403" y="1"/>
                  </a:moveTo>
                  <a:lnTo>
                    <a:pt x="3403" y="1"/>
                  </a:lnTo>
                  <a:cubicBezTo>
                    <a:pt x="2569" y="935"/>
                    <a:pt x="2402" y="2469"/>
                    <a:pt x="3236" y="4871"/>
                  </a:cubicBezTo>
                  <a:cubicBezTo>
                    <a:pt x="7539" y="17147"/>
                    <a:pt x="26586" y="18581"/>
                    <a:pt x="26586" y="18581"/>
                  </a:cubicBezTo>
                  <a:cubicBezTo>
                    <a:pt x="25952" y="18314"/>
                    <a:pt x="1" y="8774"/>
                    <a:pt x="3403" y="1"/>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5"/>
            <p:cNvSpPr/>
            <p:nvPr/>
          </p:nvSpPr>
          <p:spPr>
            <a:xfrm rot="-8100000">
              <a:off x="7857956" y="653642"/>
              <a:ext cx="17" cy="17"/>
            </a:xfrm>
            <a:custGeom>
              <a:avLst/>
              <a:gdLst/>
              <a:ahLst/>
              <a:cxnLst/>
              <a:rect l="l" t="t" r="r" b="b"/>
              <a:pathLst>
                <a:path w="1" h="1" extrusionOk="0">
                  <a:moveTo>
                    <a:pt x="0" y="1"/>
                  </a:moveTo>
                  <a:lnTo>
                    <a:pt x="0" y="1"/>
                  </a:lnTo>
                  <a:lnTo>
                    <a:pt x="0" y="1"/>
                  </a:lnTo>
                  <a:lnTo>
                    <a:pt x="0" y="1"/>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5"/>
            <p:cNvSpPr/>
            <p:nvPr/>
          </p:nvSpPr>
          <p:spPr>
            <a:xfrm rot="-8100000">
              <a:off x="7448939" y="484242"/>
              <a:ext cx="312917" cy="401442"/>
            </a:xfrm>
            <a:custGeom>
              <a:avLst/>
              <a:gdLst/>
              <a:ahLst/>
              <a:cxnLst/>
              <a:rect l="l" t="t" r="r" b="b"/>
              <a:pathLst>
                <a:path w="18547" h="23794" extrusionOk="0">
                  <a:moveTo>
                    <a:pt x="16711" y="1"/>
                  </a:moveTo>
                  <a:cubicBezTo>
                    <a:pt x="14247" y="1"/>
                    <a:pt x="10561" y="2442"/>
                    <a:pt x="7272" y="6348"/>
                  </a:cubicBezTo>
                  <a:cubicBezTo>
                    <a:pt x="6638" y="7115"/>
                    <a:pt x="6004" y="7882"/>
                    <a:pt x="5437" y="8783"/>
                  </a:cubicBezTo>
                  <a:cubicBezTo>
                    <a:pt x="4704" y="9784"/>
                    <a:pt x="4103" y="10818"/>
                    <a:pt x="3503" y="11885"/>
                  </a:cubicBezTo>
                  <a:cubicBezTo>
                    <a:pt x="3036" y="12719"/>
                    <a:pt x="2635" y="13553"/>
                    <a:pt x="2268" y="14487"/>
                  </a:cubicBezTo>
                  <a:cubicBezTo>
                    <a:pt x="2135" y="14787"/>
                    <a:pt x="2002" y="15121"/>
                    <a:pt x="1868" y="15388"/>
                  </a:cubicBezTo>
                  <a:cubicBezTo>
                    <a:pt x="867" y="18023"/>
                    <a:pt x="167" y="20858"/>
                    <a:pt x="0" y="23794"/>
                  </a:cubicBezTo>
                  <a:cubicBezTo>
                    <a:pt x="134" y="23026"/>
                    <a:pt x="2669" y="5447"/>
                    <a:pt x="18547" y="677"/>
                  </a:cubicBezTo>
                  <a:cubicBezTo>
                    <a:pt x="18072" y="217"/>
                    <a:pt x="17446" y="1"/>
                    <a:pt x="1671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5"/>
            <p:cNvSpPr/>
            <p:nvPr/>
          </p:nvSpPr>
          <p:spPr>
            <a:xfrm rot="-8100000">
              <a:off x="7363311" y="448539"/>
              <a:ext cx="449678" cy="312360"/>
            </a:xfrm>
            <a:custGeom>
              <a:avLst/>
              <a:gdLst/>
              <a:ahLst/>
              <a:cxnLst/>
              <a:rect l="l" t="t" r="r" b="b"/>
              <a:pathLst>
                <a:path w="26653" h="18514" extrusionOk="0">
                  <a:moveTo>
                    <a:pt x="23184" y="0"/>
                  </a:moveTo>
                  <a:lnTo>
                    <a:pt x="23184" y="0"/>
                  </a:lnTo>
                  <a:cubicBezTo>
                    <a:pt x="26653" y="8773"/>
                    <a:pt x="401" y="18380"/>
                    <a:pt x="1" y="18514"/>
                  </a:cubicBezTo>
                  <a:cubicBezTo>
                    <a:pt x="301" y="18514"/>
                    <a:pt x="19114" y="17046"/>
                    <a:pt x="23351" y="4837"/>
                  </a:cubicBezTo>
                  <a:cubicBezTo>
                    <a:pt x="24151" y="2435"/>
                    <a:pt x="23984" y="901"/>
                    <a:pt x="23184" y="0"/>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5"/>
            <p:cNvSpPr/>
            <p:nvPr/>
          </p:nvSpPr>
          <p:spPr>
            <a:xfrm rot="-8100000">
              <a:off x="7439038" y="480140"/>
              <a:ext cx="329249" cy="390020"/>
            </a:xfrm>
            <a:custGeom>
              <a:avLst/>
              <a:gdLst/>
              <a:ahLst/>
              <a:cxnLst/>
              <a:rect l="l" t="t" r="r" b="b"/>
              <a:pathLst>
                <a:path w="19515" h="23117" extrusionOk="0">
                  <a:moveTo>
                    <a:pt x="18547" y="0"/>
                  </a:moveTo>
                  <a:cubicBezTo>
                    <a:pt x="2635" y="4770"/>
                    <a:pt x="67" y="22349"/>
                    <a:pt x="0" y="23117"/>
                  </a:cubicBezTo>
                  <a:cubicBezTo>
                    <a:pt x="2625" y="10856"/>
                    <a:pt x="14088" y="2335"/>
                    <a:pt x="19452" y="2335"/>
                  </a:cubicBezTo>
                  <a:cubicBezTo>
                    <a:pt x="19473" y="2335"/>
                    <a:pt x="19493" y="2335"/>
                    <a:pt x="19514" y="2335"/>
                  </a:cubicBezTo>
                  <a:cubicBezTo>
                    <a:pt x="19381" y="1268"/>
                    <a:pt x="19047" y="500"/>
                    <a:pt x="18547"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5"/>
            <p:cNvSpPr/>
            <p:nvPr/>
          </p:nvSpPr>
          <p:spPr>
            <a:xfrm rot="-8100000">
              <a:off x="7688015" y="741641"/>
              <a:ext cx="81625" cy="79937"/>
            </a:xfrm>
            <a:custGeom>
              <a:avLst/>
              <a:gdLst/>
              <a:ahLst/>
              <a:cxnLst/>
              <a:rect l="l" t="t" r="r" b="b"/>
              <a:pathLst>
                <a:path w="4838" h="4738" extrusionOk="0">
                  <a:moveTo>
                    <a:pt x="2403" y="1"/>
                  </a:moveTo>
                  <a:cubicBezTo>
                    <a:pt x="1302" y="1"/>
                    <a:pt x="368" y="902"/>
                    <a:pt x="68" y="2136"/>
                  </a:cubicBezTo>
                  <a:cubicBezTo>
                    <a:pt x="34" y="2369"/>
                    <a:pt x="1" y="2636"/>
                    <a:pt x="1" y="2870"/>
                  </a:cubicBezTo>
                  <a:cubicBezTo>
                    <a:pt x="1" y="3203"/>
                    <a:pt x="34" y="3537"/>
                    <a:pt x="201" y="3837"/>
                  </a:cubicBezTo>
                  <a:cubicBezTo>
                    <a:pt x="334" y="4137"/>
                    <a:pt x="434" y="4471"/>
                    <a:pt x="568" y="4738"/>
                  </a:cubicBezTo>
                  <a:cubicBezTo>
                    <a:pt x="1002" y="4070"/>
                    <a:pt x="1702" y="3670"/>
                    <a:pt x="2436" y="3670"/>
                  </a:cubicBezTo>
                  <a:cubicBezTo>
                    <a:pt x="3203" y="3670"/>
                    <a:pt x="3870" y="4070"/>
                    <a:pt x="4337" y="4738"/>
                  </a:cubicBezTo>
                  <a:cubicBezTo>
                    <a:pt x="4437" y="4404"/>
                    <a:pt x="4571" y="4137"/>
                    <a:pt x="4704" y="3837"/>
                  </a:cubicBezTo>
                  <a:cubicBezTo>
                    <a:pt x="4771" y="3537"/>
                    <a:pt x="4838" y="3203"/>
                    <a:pt x="4838" y="2870"/>
                  </a:cubicBezTo>
                  <a:cubicBezTo>
                    <a:pt x="4838" y="2636"/>
                    <a:pt x="4771" y="2369"/>
                    <a:pt x="4738" y="2136"/>
                  </a:cubicBezTo>
                  <a:cubicBezTo>
                    <a:pt x="4471" y="902"/>
                    <a:pt x="3537" y="1"/>
                    <a:pt x="2403"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5"/>
            <p:cNvSpPr/>
            <p:nvPr/>
          </p:nvSpPr>
          <p:spPr>
            <a:xfrm rot="2700000">
              <a:off x="7526595" y="945524"/>
              <a:ext cx="6949" cy="56487"/>
            </a:xfrm>
            <a:custGeom>
              <a:avLst/>
              <a:gdLst/>
              <a:ahLst/>
              <a:cxnLst/>
              <a:rect l="l" t="t" r="r" b="b"/>
              <a:pathLst>
                <a:path w="468" h="3804" extrusionOk="0">
                  <a:moveTo>
                    <a:pt x="200" y="1"/>
                  </a:moveTo>
                  <a:cubicBezTo>
                    <a:pt x="200" y="1"/>
                    <a:pt x="200" y="201"/>
                    <a:pt x="167" y="601"/>
                  </a:cubicBezTo>
                  <a:cubicBezTo>
                    <a:pt x="134" y="901"/>
                    <a:pt x="100" y="1435"/>
                    <a:pt x="34" y="1869"/>
                  </a:cubicBezTo>
                  <a:cubicBezTo>
                    <a:pt x="34" y="2135"/>
                    <a:pt x="0" y="2369"/>
                    <a:pt x="0" y="2569"/>
                  </a:cubicBezTo>
                  <a:cubicBezTo>
                    <a:pt x="0" y="2836"/>
                    <a:pt x="0" y="3036"/>
                    <a:pt x="34" y="3203"/>
                  </a:cubicBezTo>
                  <a:cubicBezTo>
                    <a:pt x="100" y="3536"/>
                    <a:pt x="200" y="3803"/>
                    <a:pt x="200" y="3803"/>
                  </a:cubicBezTo>
                  <a:lnTo>
                    <a:pt x="267" y="3803"/>
                  </a:lnTo>
                  <a:cubicBezTo>
                    <a:pt x="267" y="3803"/>
                    <a:pt x="367" y="3603"/>
                    <a:pt x="434" y="3203"/>
                  </a:cubicBezTo>
                  <a:cubicBezTo>
                    <a:pt x="434" y="3003"/>
                    <a:pt x="467" y="2803"/>
                    <a:pt x="467" y="2569"/>
                  </a:cubicBezTo>
                  <a:cubicBezTo>
                    <a:pt x="467" y="2336"/>
                    <a:pt x="434" y="2135"/>
                    <a:pt x="434" y="1869"/>
                  </a:cubicBezTo>
                  <a:cubicBezTo>
                    <a:pt x="367" y="1435"/>
                    <a:pt x="334" y="968"/>
                    <a:pt x="300" y="601"/>
                  </a:cubicBezTo>
                  <a:cubicBezTo>
                    <a:pt x="300" y="267"/>
                    <a:pt x="267" y="1"/>
                    <a:pt x="267"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5"/>
            <p:cNvSpPr/>
            <p:nvPr/>
          </p:nvSpPr>
          <p:spPr>
            <a:xfrm rot="2700000">
              <a:off x="7499632" y="924947"/>
              <a:ext cx="25288" cy="52017"/>
            </a:xfrm>
            <a:custGeom>
              <a:avLst/>
              <a:gdLst/>
              <a:ahLst/>
              <a:cxnLst/>
              <a:rect l="l" t="t" r="r" b="b"/>
              <a:pathLst>
                <a:path w="1703" h="3503" extrusionOk="0">
                  <a:moveTo>
                    <a:pt x="1669" y="0"/>
                  </a:moveTo>
                  <a:cubicBezTo>
                    <a:pt x="1669" y="0"/>
                    <a:pt x="1502" y="134"/>
                    <a:pt x="1335" y="467"/>
                  </a:cubicBezTo>
                  <a:cubicBezTo>
                    <a:pt x="1102" y="834"/>
                    <a:pt x="902" y="1235"/>
                    <a:pt x="668" y="1668"/>
                  </a:cubicBezTo>
                  <a:cubicBezTo>
                    <a:pt x="535" y="1868"/>
                    <a:pt x="368" y="2069"/>
                    <a:pt x="268" y="2269"/>
                  </a:cubicBezTo>
                  <a:cubicBezTo>
                    <a:pt x="201" y="2502"/>
                    <a:pt x="101" y="2702"/>
                    <a:pt x="68" y="2869"/>
                  </a:cubicBezTo>
                  <a:cubicBezTo>
                    <a:pt x="1" y="3236"/>
                    <a:pt x="1" y="3503"/>
                    <a:pt x="1" y="3503"/>
                  </a:cubicBezTo>
                  <a:lnTo>
                    <a:pt x="34" y="3503"/>
                  </a:lnTo>
                  <a:cubicBezTo>
                    <a:pt x="34" y="3503"/>
                    <a:pt x="234" y="3336"/>
                    <a:pt x="468" y="3036"/>
                  </a:cubicBezTo>
                  <a:cubicBezTo>
                    <a:pt x="568" y="2869"/>
                    <a:pt x="701" y="2702"/>
                    <a:pt x="801" y="2502"/>
                  </a:cubicBezTo>
                  <a:cubicBezTo>
                    <a:pt x="868" y="2269"/>
                    <a:pt x="968" y="2035"/>
                    <a:pt x="1035" y="1835"/>
                  </a:cubicBezTo>
                  <a:cubicBezTo>
                    <a:pt x="1202" y="1368"/>
                    <a:pt x="1369" y="901"/>
                    <a:pt x="1502" y="568"/>
                  </a:cubicBezTo>
                  <a:cubicBezTo>
                    <a:pt x="1635" y="201"/>
                    <a:pt x="1702" y="0"/>
                    <a:pt x="1702"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5"/>
            <p:cNvSpPr/>
            <p:nvPr/>
          </p:nvSpPr>
          <p:spPr>
            <a:xfrm rot="2700000">
              <a:off x="7482988" y="897238"/>
              <a:ext cx="38653" cy="44667"/>
            </a:xfrm>
            <a:custGeom>
              <a:avLst/>
              <a:gdLst/>
              <a:ahLst/>
              <a:cxnLst/>
              <a:rect l="l" t="t" r="r" b="b"/>
              <a:pathLst>
                <a:path w="2603" h="3008" extrusionOk="0">
                  <a:moveTo>
                    <a:pt x="2589" y="0"/>
                  </a:moveTo>
                  <a:cubicBezTo>
                    <a:pt x="2535" y="0"/>
                    <a:pt x="2373" y="135"/>
                    <a:pt x="2102" y="406"/>
                  </a:cubicBezTo>
                  <a:cubicBezTo>
                    <a:pt x="1802" y="672"/>
                    <a:pt x="1469" y="1039"/>
                    <a:pt x="1135" y="1373"/>
                  </a:cubicBezTo>
                  <a:lnTo>
                    <a:pt x="635" y="1873"/>
                  </a:lnTo>
                  <a:cubicBezTo>
                    <a:pt x="468" y="2040"/>
                    <a:pt x="335" y="2207"/>
                    <a:pt x="268" y="2374"/>
                  </a:cubicBezTo>
                  <a:cubicBezTo>
                    <a:pt x="101" y="2707"/>
                    <a:pt x="1" y="2974"/>
                    <a:pt x="1" y="2974"/>
                  </a:cubicBezTo>
                  <a:lnTo>
                    <a:pt x="68" y="3007"/>
                  </a:lnTo>
                  <a:cubicBezTo>
                    <a:pt x="68" y="3007"/>
                    <a:pt x="301" y="2874"/>
                    <a:pt x="601" y="2607"/>
                  </a:cubicBezTo>
                  <a:cubicBezTo>
                    <a:pt x="768" y="2507"/>
                    <a:pt x="902" y="2340"/>
                    <a:pt x="1068" y="2174"/>
                  </a:cubicBezTo>
                  <a:cubicBezTo>
                    <a:pt x="1168" y="2007"/>
                    <a:pt x="1335" y="1773"/>
                    <a:pt x="1469" y="1573"/>
                  </a:cubicBezTo>
                  <a:cubicBezTo>
                    <a:pt x="1769" y="1206"/>
                    <a:pt x="2069" y="773"/>
                    <a:pt x="2269" y="506"/>
                  </a:cubicBezTo>
                  <a:cubicBezTo>
                    <a:pt x="2469" y="205"/>
                    <a:pt x="2603" y="5"/>
                    <a:pt x="2603" y="5"/>
                  </a:cubicBezTo>
                  <a:cubicBezTo>
                    <a:pt x="2600" y="2"/>
                    <a:pt x="2595" y="0"/>
                    <a:pt x="2589"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5"/>
            <p:cNvSpPr/>
            <p:nvPr/>
          </p:nvSpPr>
          <p:spPr>
            <a:xfrm rot="2700000">
              <a:off x="7470553" y="873371"/>
              <a:ext cx="47072" cy="36232"/>
            </a:xfrm>
            <a:custGeom>
              <a:avLst/>
              <a:gdLst/>
              <a:ahLst/>
              <a:cxnLst/>
              <a:rect l="l" t="t" r="r" b="b"/>
              <a:pathLst>
                <a:path w="3170" h="2440" extrusionOk="0">
                  <a:moveTo>
                    <a:pt x="3157" y="0"/>
                  </a:moveTo>
                  <a:cubicBezTo>
                    <a:pt x="3100" y="0"/>
                    <a:pt x="2901" y="153"/>
                    <a:pt x="2535" y="305"/>
                  </a:cubicBezTo>
                  <a:cubicBezTo>
                    <a:pt x="2202" y="472"/>
                    <a:pt x="1835" y="772"/>
                    <a:pt x="1435" y="1072"/>
                  </a:cubicBezTo>
                  <a:cubicBezTo>
                    <a:pt x="1268" y="1239"/>
                    <a:pt x="1001" y="1339"/>
                    <a:pt x="834" y="1472"/>
                  </a:cubicBezTo>
                  <a:cubicBezTo>
                    <a:pt x="667" y="1606"/>
                    <a:pt x="501" y="1773"/>
                    <a:pt x="367" y="1906"/>
                  </a:cubicBezTo>
                  <a:cubicBezTo>
                    <a:pt x="134" y="2140"/>
                    <a:pt x="0" y="2406"/>
                    <a:pt x="0" y="2406"/>
                  </a:cubicBezTo>
                  <a:lnTo>
                    <a:pt x="34" y="2440"/>
                  </a:lnTo>
                  <a:cubicBezTo>
                    <a:pt x="34" y="2440"/>
                    <a:pt x="301" y="2340"/>
                    <a:pt x="634" y="2173"/>
                  </a:cubicBezTo>
                  <a:cubicBezTo>
                    <a:pt x="801" y="2106"/>
                    <a:pt x="1001" y="1973"/>
                    <a:pt x="1168" y="1839"/>
                  </a:cubicBezTo>
                  <a:cubicBezTo>
                    <a:pt x="1368" y="1673"/>
                    <a:pt x="1535" y="1506"/>
                    <a:pt x="1702" y="1339"/>
                  </a:cubicBezTo>
                  <a:cubicBezTo>
                    <a:pt x="2102" y="1005"/>
                    <a:pt x="2469" y="672"/>
                    <a:pt x="2702" y="438"/>
                  </a:cubicBezTo>
                  <a:cubicBezTo>
                    <a:pt x="3002" y="172"/>
                    <a:pt x="3169" y="5"/>
                    <a:pt x="3169" y="5"/>
                  </a:cubicBezTo>
                  <a:cubicBezTo>
                    <a:pt x="3166" y="2"/>
                    <a:pt x="3162" y="0"/>
                    <a:pt x="3157"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5"/>
            <p:cNvSpPr/>
            <p:nvPr/>
          </p:nvSpPr>
          <p:spPr>
            <a:xfrm rot="2700000">
              <a:off x="7459515" y="849611"/>
              <a:ext cx="53012" cy="25585"/>
            </a:xfrm>
            <a:custGeom>
              <a:avLst/>
              <a:gdLst/>
              <a:ahLst/>
              <a:cxnLst/>
              <a:rect l="l" t="t" r="r" b="b"/>
              <a:pathLst>
                <a:path w="3570" h="1723" extrusionOk="0">
                  <a:moveTo>
                    <a:pt x="3538" y="0"/>
                  </a:moveTo>
                  <a:cubicBezTo>
                    <a:pt x="3463" y="0"/>
                    <a:pt x="3263" y="84"/>
                    <a:pt x="3003" y="188"/>
                  </a:cubicBezTo>
                  <a:cubicBezTo>
                    <a:pt x="2636" y="322"/>
                    <a:pt x="2169" y="522"/>
                    <a:pt x="1702" y="689"/>
                  </a:cubicBezTo>
                  <a:cubicBezTo>
                    <a:pt x="1502" y="755"/>
                    <a:pt x="1235" y="855"/>
                    <a:pt x="1035" y="922"/>
                  </a:cubicBezTo>
                  <a:cubicBezTo>
                    <a:pt x="834" y="1056"/>
                    <a:pt x="668" y="1156"/>
                    <a:pt x="501" y="1256"/>
                  </a:cubicBezTo>
                  <a:cubicBezTo>
                    <a:pt x="167" y="1489"/>
                    <a:pt x="1" y="1689"/>
                    <a:pt x="1" y="1689"/>
                  </a:cubicBezTo>
                  <a:lnTo>
                    <a:pt x="34" y="1723"/>
                  </a:lnTo>
                  <a:cubicBezTo>
                    <a:pt x="34" y="1723"/>
                    <a:pt x="301" y="1723"/>
                    <a:pt x="668" y="1589"/>
                  </a:cubicBezTo>
                  <a:cubicBezTo>
                    <a:pt x="834" y="1556"/>
                    <a:pt x="1035" y="1489"/>
                    <a:pt x="1235" y="1389"/>
                  </a:cubicBezTo>
                  <a:lnTo>
                    <a:pt x="1869" y="1022"/>
                  </a:lnTo>
                  <a:cubicBezTo>
                    <a:pt x="2302" y="755"/>
                    <a:pt x="2702" y="555"/>
                    <a:pt x="3036" y="355"/>
                  </a:cubicBezTo>
                  <a:cubicBezTo>
                    <a:pt x="3370" y="155"/>
                    <a:pt x="3570" y="21"/>
                    <a:pt x="3570" y="21"/>
                  </a:cubicBezTo>
                  <a:cubicBezTo>
                    <a:pt x="3570" y="7"/>
                    <a:pt x="3559" y="0"/>
                    <a:pt x="3538"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5"/>
            <p:cNvSpPr/>
            <p:nvPr/>
          </p:nvSpPr>
          <p:spPr>
            <a:xfrm rot="2700000">
              <a:off x="7466037" y="825204"/>
              <a:ext cx="55982" cy="19156"/>
            </a:xfrm>
            <a:custGeom>
              <a:avLst/>
              <a:gdLst/>
              <a:ahLst/>
              <a:cxnLst/>
              <a:rect l="l" t="t" r="r" b="b"/>
              <a:pathLst>
                <a:path w="3770" h="1290" extrusionOk="0">
                  <a:moveTo>
                    <a:pt x="3770" y="0"/>
                  </a:moveTo>
                  <a:cubicBezTo>
                    <a:pt x="3770" y="0"/>
                    <a:pt x="3536" y="67"/>
                    <a:pt x="3136" y="167"/>
                  </a:cubicBezTo>
                  <a:cubicBezTo>
                    <a:pt x="2769" y="234"/>
                    <a:pt x="2302" y="367"/>
                    <a:pt x="1802" y="501"/>
                  </a:cubicBezTo>
                  <a:cubicBezTo>
                    <a:pt x="1568" y="534"/>
                    <a:pt x="1301" y="567"/>
                    <a:pt x="1101" y="668"/>
                  </a:cubicBezTo>
                  <a:cubicBezTo>
                    <a:pt x="901" y="734"/>
                    <a:pt x="701" y="834"/>
                    <a:pt x="534" y="901"/>
                  </a:cubicBezTo>
                  <a:cubicBezTo>
                    <a:pt x="201" y="1068"/>
                    <a:pt x="0" y="1235"/>
                    <a:pt x="0" y="1235"/>
                  </a:cubicBezTo>
                  <a:lnTo>
                    <a:pt x="0" y="1268"/>
                  </a:lnTo>
                  <a:cubicBezTo>
                    <a:pt x="0" y="1268"/>
                    <a:pt x="88" y="1290"/>
                    <a:pt x="237" y="1290"/>
                  </a:cubicBezTo>
                  <a:cubicBezTo>
                    <a:pt x="349" y="1290"/>
                    <a:pt x="496" y="1278"/>
                    <a:pt x="668" y="1235"/>
                  </a:cubicBezTo>
                  <a:cubicBezTo>
                    <a:pt x="868" y="1201"/>
                    <a:pt x="1068" y="1168"/>
                    <a:pt x="1268" y="1068"/>
                  </a:cubicBezTo>
                  <a:cubicBezTo>
                    <a:pt x="1502" y="1001"/>
                    <a:pt x="1702" y="868"/>
                    <a:pt x="1935" y="801"/>
                  </a:cubicBezTo>
                  <a:cubicBezTo>
                    <a:pt x="2402" y="567"/>
                    <a:pt x="2869" y="401"/>
                    <a:pt x="3203" y="234"/>
                  </a:cubicBezTo>
                  <a:cubicBezTo>
                    <a:pt x="3570" y="134"/>
                    <a:pt x="3770" y="0"/>
                    <a:pt x="3770"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5"/>
            <p:cNvSpPr/>
            <p:nvPr/>
          </p:nvSpPr>
          <p:spPr>
            <a:xfrm rot="2700000">
              <a:off x="7475352" y="799574"/>
              <a:ext cx="58951" cy="12399"/>
            </a:xfrm>
            <a:custGeom>
              <a:avLst/>
              <a:gdLst/>
              <a:ahLst/>
              <a:cxnLst/>
              <a:rect l="l" t="t" r="r" b="b"/>
              <a:pathLst>
                <a:path w="3970" h="835" extrusionOk="0">
                  <a:moveTo>
                    <a:pt x="3970" y="1"/>
                  </a:moveTo>
                  <a:cubicBezTo>
                    <a:pt x="3970" y="1"/>
                    <a:pt x="3703" y="1"/>
                    <a:pt x="3336" y="34"/>
                  </a:cubicBezTo>
                  <a:cubicBezTo>
                    <a:pt x="2969" y="67"/>
                    <a:pt x="2469" y="167"/>
                    <a:pt x="1968" y="201"/>
                  </a:cubicBezTo>
                  <a:cubicBezTo>
                    <a:pt x="1701" y="234"/>
                    <a:pt x="1468" y="234"/>
                    <a:pt x="1201" y="301"/>
                  </a:cubicBezTo>
                  <a:cubicBezTo>
                    <a:pt x="967" y="334"/>
                    <a:pt x="734" y="367"/>
                    <a:pt x="567" y="468"/>
                  </a:cubicBezTo>
                  <a:cubicBezTo>
                    <a:pt x="200" y="568"/>
                    <a:pt x="0" y="734"/>
                    <a:pt x="0" y="734"/>
                  </a:cubicBezTo>
                  <a:lnTo>
                    <a:pt x="0" y="801"/>
                  </a:lnTo>
                  <a:cubicBezTo>
                    <a:pt x="0" y="801"/>
                    <a:pt x="300" y="834"/>
                    <a:pt x="667" y="834"/>
                  </a:cubicBezTo>
                  <a:cubicBezTo>
                    <a:pt x="834" y="801"/>
                    <a:pt x="1034" y="801"/>
                    <a:pt x="1301" y="734"/>
                  </a:cubicBezTo>
                  <a:cubicBezTo>
                    <a:pt x="1501" y="668"/>
                    <a:pt x="1735" y="568"/>
                    <a:pt x="2002" y="534"/>
                  </a:cubicBezTo>
                  <a:cubicBezTo>
                    <a:pt x="2502" y="401"/>
                    <a:pt x="2969" y="301"/>
                    <a:pt x="3336" y="167"/>
                  </a:cubicBezTo>
                  <a:cubicBezTo>
                    <a:pt x="3703" y="67"/>
                    <a:pt x="3970" y="1"/>
                    <a:pt x="3970"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5"/>
            <p:cNvSpPr/>
            <p:nvPr/>
          </p:nvSpPr>
          <p:spPr>
            <a:xfrm rot="2700000">
              <a:off x="7540823" y="965011"/>
              <a:ext cx="25778" cy="52032"/>
            </a:xfrm>
            <a:custGeom>
              <a:avLst/>
              <a:gdLst/>
              <a:ahLst/>
              <a:cxnLst/>
              <a:rect l="l" t="t" r="r" b="b"/>
              <a:pathLst>
                <a:path w="1736" h="3504" extrusionOk="0">
                  <a:moveTo>
                    <a:pt x="1" y="1"/>
                  </a:moveTo>
                  <a:cubicBezTo>
                    <a:pt x="1" y="1"/>
                    <a:pt x="101" y="268"/>
                    <a:pt x="234" y="601"/>
                  </a:cubicBezTo>
                  <a:cubicBezTo>
                    <a:pt x="334" y="968"/>
                    <a:pt x="535" y="1402"/>
                    <a:pt x="668" y="1835"/>
                  </a:cubicBezTo>
                  <a:cubicBezTo>
                    <a:pt x="768" y="2102"/>
                    <a:pt x="868" y="2302"/>
                    <a:pt x="935" y="2503"/>
                  </a:cubicBezTo>
                  <a:cubicBezTo>
                    <a:pt x="1068" y="2736"/>
                    <a:pt x="1135" y="2903"/>
                    <a:pt x="1268" y="3070"/>
                  </a:cubicBezTo>
                  <a:cubicBezTo>
                    <a:pt x="1469" y="3336"/>
                    <a:pt x="1702" y="3503"/>
                    <a:pt x="1702" y="3503"/>
                  </a:cubicBezTo>
                  <a:lnTo>
                    <a:pt x="1735" y="3503"/>
                  </a:lnTo>
                  <a:cubicBezTo>
                    <a:pt x="1735" y="3503"/>
                    <a:pt x="1735" y="3236"/>
                    <a:pt x="1635" y="2903"/>
                  </a:cubicBezTo>
                  <a:cubicBezTo>
                    <a:pt x="1602" y="2736"/>
                    <a:pt x="1535" y="2503"/>
                    <a:pt x="1435" y="2302"/>
                  </a:cubicBezTo>
                  <a:lnTo>
                    <a:pt x="1068" y="1669"/>
                  </a:lnTo>
                  <a:cubicBezTo>
                    <a:pt x="801" y="1268"/>
                    <a:pt x="601" y="801"/>
                    <a:pt x="401" y="501"/>
                  </a:cubicBezTo>
                  <a:cubicBezTo>
                    <a:pt x="201" y="234"/>
                    <a:pt x="68" y="1"/>
                    <a:pt x="68"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5"/>
            <p:cNvSpPr/>
            <p:nvPr/>
          </p:nvSpPr>
          <p:spPr>
            <a:xfrm rot="2700000">
              <a:off x="7556225" y="979025"/>
              <a:ext cx="38163" cy="44607"/>
            </a:xfrm>
            <a:custGeom>
              <a:avLst/>
              <a:gdLst/>
              <a:ahLst/>
              <a:cxnLst/>
              <a:rect l="l" t="t" r="r" b="b"/>
              <a:pathLst>
                <a:path w="2570" h="3004" extrusionOk="0">
                  <a:moveTo>
                    <a:pt x="34" y="1"/>
                  </a:moveTo>
                  <a:cubicBezTo>
                    <a:pt x="1" y="34"/>
                    <a:pt x="134" y="234"/>
                    <a:pt x="334" y="501"/>
                  </a:cubicBezTo>
                  <a:cubicBezTo>
                    <a:pt x="534" y="768"/>
                    <a:pt x="834" y="1202"/>
                    <a:pt x="1135" y="1569"/>
                  </a:cubicBezTo>
                  <a:cubicBezTo>
                    <a:pt x="1235" y="1769"/>
                    <a:pt x="1402" y="2002"/>
                    <a:pt x="1535" y="2169"/>
                  </a:cubicBezTo>
                  <a:cubicBezTo>
                    <a:pt x="1702" y="2369"/>
                    <a:pt x="1869" y="2469"/>
                    <a:pt x="2002" y="2603"/>
                  </a:cubicBezTo>
                  <a:cubicBezTo>
                    <a:pt x="2302" y="2870"/>
                    <a:pt x="2536" y="3003"/>
                    <a:pt x="2536" y="3003"/>
                  </a:cubicBezTo>
                  <a:lnTo>
                    <a:pt x="2569" y="2936"/>
                  </a:lnTo>
                  <a:cubicBezTo>
                    <a:pt x="2569" y="2936"/>
                    <a:pt x="2536" y="2703"/>
                    <a:pt x="2336" y="2369"/>
                  </a:cubicBezTo>
                  <a:cubicBezTo>
                    <a:pt x="2202" y="2203"/>
                    <a:pt x="2135" y="2036"/>
                    <a:pt x="1969" y="1869"/>
                  </a:cubicBezTo>
                  <a:cubicBezTo>
                    <a:pt x="1835" y="1702"/>
                    <a:pt x="1635" y="1535"/>
                    <a:pt x="1468" y="1369"/>
                  </a:cubicBezTo>
                  <a:lnTo>
                    <a:pt x="501" y="401"/>
                  </a:lnTo>
                  <a:cubicBezTo>
                    <a:pt x="201" y="168"/>
                    <a:pt x="34" y="1"/>
                    <a:pt x="34"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5"/>
            <p:cNvSpPr/>
            <p:nvPr/>
          </p:nvSpPr>
          <p:spPr>
            <a:xfrm rot="2700000">
              <a:off x="7584816" y="994101"/>
              <a:ext cx="45572" cy="36663"/>
            </a:xfrm>
            <a:custGeom>
              <a:avLst/>
              <a:gdLst/>
              <a:ahLst/>
              <a:cxnLst/>
              <a:rect l="l" t="t" r="r" b="b"/>
              <a:pathLst>
                <a:path w="3069" h="2469" extrusionOk="0">
                  <a:moveTo>
                    <a:pt x="33" y="0"/>
                  </a:moveTo>
                  <a:lnTo>
                    <a:pt x="33" y="0"/>
                  </a:lnTo>
                  <a:cubicBezTo>
                    <a:pt x="0" y="34"/>
                    <a:pt x="167" y="201"/>
                    <a:pt x="367" y="467"/>
                  </a:cubicBezTo>
                  <a:cubicBezTo>
                    <a:pt x="634" y="701"/>
                    <a:pt x="967" y="1034"/>
                    <a:pt x="1368" y="1368"/>
                  </a:cubicBezTo>
                  <a:cubicBezTo>
                    <a:pt x="1568" y="1535"/>
                    <a:pt x="1735" y="1702"/>
                    <a:pt x="1901" y="1868"/>
                  </a:cubicBezTo>
                  <a:cubicBezTo>
                    <a:pt x="2102" y="2002"/>
                    <a:pt x="2268" y="2135"/>
                    <a:pt x="2435" y="2202"/>
                  </a:cubicBezTo>
                  <a:cubicBezTo>
                    <a:pt x="2769" y="2369"/>
                    <a:pt x="3036" y="2469"/>
                    <a:pt x="3036" y="2469"/>
                  </a:cubicBezTo>
                  <a:lnTo>
                    <a:pt x="3069" y="2435"/>
                  </a:lnTo>
                  <a:cubicBezTo>
                    <a:pt x="3069" y="2435"/>
                    <a:pt x="2936" y="2202"/>
                    <a:pt x="2702" y="1935"/>
                  </a:cubicBezTo>
                  <a:cubicBezTo>
                    <a:pt x="2569" y="1802"/>
                    <a:pt x="2402" y="1635"/>
                    <a:pt x="2235" y="1501"/>
                  </a:cubicBezTo>
                  <a:cubicBezTo>
                    <a:pt x="2068" y="1335"/>
                    <a:pt x="1868" y="1201"/>
                    <a:pt x="1668" y="1101"/>
                  </a:cubicBezTo>
                  <a:cubicBezTo>
                    <a:pt x="1234" y="834"/>
                    <a:pt x="867" y="534"/>
                    <a:pt x="534" y="334"/>
                  </a:cubicBezTo>
                  <a:cubicBezTo>
                    <a:pt x="234" y="134"/>
                    <a:pt x="34" y="0"/>
                    <a:pt x="33"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5"/>
            <p:cNvSpPr/>
            <p:nvPr/>
          </p:nvSpPr>
          <p:spPr>
            <a:xfrm rot="2700000">
              <a:off x="7613018" y="1002534"/>
              <a:ext cx="53502" cy="26268"/>
            </a:xfrm>
            <a:custGeom>
              <a:avLst/>
              <a:gdLst/>
              <a:ahLst/>
              <a:cxnLst/>
              <a:rect l="l" t="t" r="r" b="b"/>
              <a:pathLst>
                <a:path w="3603" h="1769" extrusionOk="0">
                  <a:moveTo>
                    <a:pt x="0" y="1"/>
                  </a:moveTo>
                  <a:cubicBezTo>
                    <a:pt x="0" y="67"/>
                    <a:pt x="234" y="201"/>
                    <a:pt x="567" y="401"/>
                  </a:cubicBezTo>
                  <a:cubicBezTo>
                    <a:pt x="834" y="568"/>
                    <a:pt x="1301" y="801"/>
                    <a:pt x="1735" y="1068"/>
                  </a:cubicBezTo>
                  <a:lnTo>
                    <a:pt x="2335" y="1435"/>
                  </a:lnTo>
                  <a:cubicBezTo>
                    <a:pt x="2569" y="1502"/>
                    <a:pt x="2769" y="1602"/>
                    <a:pt x="2936" y="1635"/>
                  </a:cubicBezTo>
                  <a:cubicBezTo>
                    <a:pt x="3269" y="1769"/>
                    <a:pt x="3569" y="1769"/>
                    <a:pt x="3569" y="1769"/>
                  </a:cubicBezTo>
                  <a:lnTo>
                    <a:pt x="3603" y="1735"/>
                  </a:lnTo>
                  <a:cubicBezTo>
                    <a:pt x="3603" y="1735"/>
                    <a:pt x="3403" y="1502"/>
                    <a:pt x="3102" y="1302"/>
                  </a:cubicBezTo>
                  <a:cubicBezTo>
                    <a:pt x="2936" y="1168"/>
                    <a:pt x="2769" y="1068"/>
                    <a:pt x="2569" y="968"/>
                  </a:cubicBezTo>
                  <a:cubicBezTo>
                    <a:pt x="2335" y="901"/>
                    <a:pt x="2135" y="801"/>
                    <a:pt x="1902" y="735"/>
                  </a:cubicBezTo>
                  <a:cubicBezTo>
                    <a:pt x="1435" y="568"/>
                    <a:pt x="934" y="368"/>
                    <a:pt x="601" y="234"/>
                  </a:cubicBezTo>
                  <a:cubicBezTo>
                    <a:pt x="267" y="101"/>
                    <a:pt x="0" y="1"/>
                    <a:pt x="0"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5"/>
            <p:cNvSpPr/>
            <p:nvPr/>
          </p:nvSpPr>
          <p:spPr>
            <a:xfrm rot="2700000">
              <a:off x="7639375" y="998026"/>
              <a:ext cx="56472" cy="18829"/>
            </a:xfrm>
            <a:custGeom>
              <a:avLst/>
              <a:gdLst/>
              <a:ahLst/>
              <a:cxnLst/>
              <a:rect l="l" t="t" r="r" b="b"/>
              <a:pathLst>
                <a:path w="3803" h="1268" extrusionOk="0">
                  <a:moveTo>
                    <a:pt x="0" y="0"/>
                  </a:moveTo>
                  <a:cubicBezTo>
                    <a:pt x="0" y="0"/>
                    <a:pt x="267" y="67"/>
                    <a:pt x="601" y="234"/>
                  </a:cubicBezTo>
                  <a:cubicBezTo>
                    <a:pt x="934" y="400"/>
                    <a:pt x="1368" y="567"/>
                    <a:pt x="1835" y="767"/>
                  </a:cubicBezTo>
                  <a:cubicBezTo>
                    <a:pt x="2035" y="867"/>
                    <a:pt x="2302" y="1001"/>
                    <a:pt x="2502" y="1067"/>
                  </a:cubicBezTo>
                  <a:cubicBezTo>
                    <a:pt x="2702" y="1168"/>
                    <a:pt x="2936" y="1201"/>
                    <a:pt x="3136" y="1234"/>
                  </a:cubicBezTo>
                  <a:cubicBezTo>
                    <a:pt x="3503" y="1268"/>
                    <a:pt x="3803" y="1268"/>
                    <a:pt x="3803" y="1268"/>
                  </a:cubicBezTo>
                  <a:lnTo>
                    <a:pt x="3803" y="1234"/>
                  </a:lnTo>
                  <a:cubicBezTo>
                    <a:pt x="3803" y="1234"/>
                    <a:pt x="3603" y="1067"/>
                    <a:pt x="3269" y="901"/>
                  </a:cubicBezTo>
                  <a:cubicBezTo>
                    <a:pt x="3102" y="834"/>
                    <a:pt x="2902" y="734"/>
                    <a:pt x="2669" y="667"/>
                  </a:cubicBezTo>
                  <a:cubicBezTo>
                    <a:pt x="2469" y="600"/>
                    <a:pt x="2235" y="567"/>
                    <a:pt x="1968" y="500"/>
                  </a:cubicBezTo>
                  <a:cubicBezTo>
                    <a:pt x="1468" y="367"/>
                    <a:pt x="1001" y="234"/>
                    <a:pt x="634" y="167"/>
                  </a:cubicBezTo>
                  <a:cubicBezTo>
                    <a:pt x="267" y="33"/>
                    <a:pt x="0" y="0"/>
                    <a:pt x="0"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5"/>
            <p:cNvSpPr/>
            <p:nvPr/>
          </p:nvSpPr>
          <p:spPr>
            <a:xfrm rot="2700000">
              <a:off x="7672668" y="995490"/>
              <a:ext cx="58966" cy="12399"/>
            </a:xfrm>
            <a:custGeom>
              <a:avLst/>
              <a:gdLst/>
              <a:ahLst/>
              <a:cxnLst/>
              <a:rect l="l" t="t" r="r" b="b"/>
              <a:pathLst>
                <a:path w="3971" h="835" extrusionOk="0">
                  <a:moveTo>
                    <a:pt x="34" y="1"/>
                  </a:moveTo>
                  <a:lnTo>
                    <a:pt x="1" y="34"/>
                  </a:lnTo>
                  <a:cubicBezTo>
                    <a:pt x="1" y="34"/>
                    <a:pt x="48" y="34"/>
                    <a:pt x="129" y="37"/>
                  </a:cubicBezTo>
                  <a:lnTo>
                    <a:pt x="129" y="37"/>
                  </a:lnTo>
                  <a:cubicBezTo>
                    <a:pt x="68" y="15"/>
                    <a:pt x="34" y="1"/>
                    <a:pt x="34" y="1"/>
                  </a:cubicBezTo>
                  <a:close/>
                  <a:moveTo>
                    <a:pt x="129" y="37"/>
                  </a:moveTo>
                  <a:cubicBezTo>
                    <a:pt x="230" y="72"/>
                    <a:pt x="407" y="126"/>
                    <a:pt x="635" y="168"/>
                  </a:cubicBezTo>
                  <a:cubicBezTo>
                    <a:pt x="1001" y="301"/>
                    <a:pt x="1468" y="434"/>
                    <a:pt x="1969" y="568"/>
                  </a:cubicBezTo>
                  <a:cubicBezTo>
                    <a:pt x="2202" y="635"/>
                    <a:pt x="2402" y="735"/>
                    <a:pt x="2669" y="768"/>
                  </a:cubicBezTo>
                  <a:cubicBezTo>
                    <a:pt x="2869" y="801"/>
                    <a:pt x="3103" y="835"/>
                    <a:pt x="3303" y="835"/>
                  </a:cubicBezTo>
                  <a:cubicBezTo>
                    <a:pt x="3703" y="835"/>
                    <a:pt x="3970" y="801"/>
                    <a:pt x="3970" y="801"/>
                  </a:cubicBezTo>
                  <a:lnTo>
                    <a:pt x="3970" y="768"/>
                  </a:lnTo>
                  <a:cubicBezTo>
                    <a:pt x="3970" y="768"/>
                    <a:pt x="3770" y="601"/>
                    <a:pt x="3370" y="468"/>
                  </a:cubicBezTo>
                  <a:cubicBezTo>
                    <a:pt x="3203" y="434"/>
                    <a:pt x="3003" y="334"/>
                    <a:pt x="2769" y="301"/>
                  </a:cubicBezTo>
                  <a:cubicBezTo>
                    <a:pt x="2503" y="268"/>
                    <a:pt x="2269" y="268"/>
                    <a:pt x="2002" y="234"/>
                  </a:cubicBezTo>
                  <a:cubicBezTo>
                    <a:pt x="1502" y="134"/>
                    <a:pt x="1001" y="101"/>
                    <a:pt x="635" y="68"/>
                  </a:cubicBezTo>
                  <a:cubicBezTo>
                    <a:pt x="421" y="48"/>
                    <a:pt x="242" y="40"/>
                    <a:pt x="129" y="37"/>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5"/>
            <p:cNvSpPr/>
            <p:nvPr/>
          </p:nvSpPr>
          <p:spPr>
            <a:xfrm rot="-8100000">
              <a:off x="7769929" y="630243"/>
              <a:ext cx="63049" cy="159841"/>
            </a:xfrm>
            <a:custGeom>
              <a:avLst/>
              <a:gdLst/>
              <a:ahLst/>
              <a:cxnLst/>
              <a:rect l="l" t="t" r="r" b="b"/>
              <a:pathLst>
                <a:path w="3737" h="9474" extrusionOk="0">
                  <a:moveTo>
                    <a:pt x="1868" y="0"/>
                  </a:moveTo>
                  <a:cubicBezTo>
                    <a:pt x="1101" y="0"/>
                    <a:pt x="434" y="400"/>
                    <a:pt x="0" y="1068"/>
                  </a:cubicBezTo>
                  <a:cubicBezTo>
                    <a:pt x="1001" y="3703"/>
                    <a:pt x="1701" y="6538"/>
                    <a:pt x="1868" y="9474"/>
                  </a:cubicBezTo>
                  <a:cubicBezTo>
                    <a:pt x="2035" y="6538"/>
                    <a:pt x="2735" y="3703"/>
                    <a:pt x="3736" y="1068"/>
                  </a:cubicBezTo>
                  <a:cubicBezTo>
                    <a:pt x="3336" y="400"/>
                    <a:pt x="2669" y="0"/>
                    <a:pt x="1868"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2" name="Google Shape;2342;p45"/>
          <p:cNvGrpSpPr/>
          <p:nvPr/>
        </p:nvGrpSpPr>
        <p:grpSpPr>
          <a:xfrm rot="2700000">
            <a:off x="5328863" y="655234"/>
            <a:ext cx="680901" cy="496156"/>
            <a:chOff x="3880914" y="3359134"/>
            <a:chExt cx="968363" cy="705622"/>
          </a:xfrm>
        </p:grpSpPr>
        <p:sp>
          <p:nvSpPr>
            <p:cNvPr id="2343" name="Google Shape;2343;p45"/>
            <p:cNvSpPr/>
            <p:nvPr/>
          </p:nvSpPr>
          <p:spPr>
            <a:xfrm>
              <a:off x="4364814" y="3503505"/>
              <a:ext cx="97917" cy="225333"/>
            </a:xfrm>
            <a:custGeom>
              <a:avLst/>
              <a:gdLst/>
              <a:ahLst/>
              <a:cxnLst/>
              <a:rect l="l" t="t" r="r" b="b"/>
              <a:pathLst>
                <a:path w="3303" h="10408" extrusionOk="0">
                  <a:moveTo>
                    <a:pt x="0" y="0"/>
                  </a:moveTo>
                  <a:lnTo>
                    <a:pt x="0" y="0"/>
                  </a:lnTo>
                  <a:cubicBezTo>
                    <a:pt x="100" y="668"/>
                    <a:pt x="167" y="1368"/>
                    <a:pt x="267" y="2069"/>
                  </a:cubicBezTo>
                  <a:cubicBezTo>
                    <a:pt x="768" y="5071"/>
                    <a:pt x="1768" y="7906"/>
                    <a:pt x="3303" y="10408"/>
                  </a:cubicBezTo>
                  <a:cubicBezTo>
                    <a:pt x="2802" y="6572"/>
                    <a:pt x="1668" y="3069"/>
                    <a:pt x="0"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5"/>
            <p:cNvSpPr/>
            <p:nvPr/>
          </p:nvSpPr>
          <p:spPr>
            <a:xfrm>
              <a:off x="3880914" y="3458214"/>
              <a:ext cx="483916" cy="45855"/>
            </a:xfrm>
            <a:custGeom>
              <a:avLst/>
              <a:gdLst/>
              <a:ahLst/>
              <a:cxnLst/>
              <a:rect l="l" t="t" r="r" b="b"/>
              <a:pathLst>
                <a:path w="29222" h="2769" extrusionOk="0">
                  <a:moveTo>
                    <a:pt x="14644" y="0"/>
                  </a:moveTo>
                  <a:cubicBezTo>
                    <a:pt x="9207" y="0"/>
                    <a:pt x="4170" y="1001"/>
                    <a:pt x="1" y="2769"/>
                  </a:cubicBezTo>
                  <a:lnTo>
                    <a:pt x="29221" y="2769"/>
                  </a:lnTo>
                  <a:cubicBezTo>
                    <a:pt x="25052" y="1001"/>
                    <a:pt x="20048" y="0"/>
                    <a:pt x="14644"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5"/>
            <p:cNvSpPr/>
            <p:nvPr/>
          </p:nvSpPr>
          <p:spPr>
            <a:xfrm>
              <a:off x="4364814" y="3457651"/>
              <a:ext cx="483353" cy="45871"/>
            </a:xfrm>
            <a:custGeom>
              <a:avLst/>
              <a:gdLst/>
              <a:ahLst/>
              <a:cxnLst/>
              <a:rect l="l" t="t" r="r" b="b"/>
              <a:pathLst>
                <a:path w="29188" h="2770" extrusionOk="0">
                  <a:moveTo>
                    <a:pt x="14611" y="1"/>
                  </a:moveTo>
                  <a:cubicBezTo>
                    <a:pt x="9240" y="1"/>
                    <a:pt x="4170" y="1035"/>
                    <a:pt x="0" y="2769"/>
                  </a:cubicBezTo>
                  <a:lnTo>
                    <a:pt x="29188" y="2769"/>
                  </a:lnTo>
                  <a:cubicBezTo>
                    <a:pt x="25018" y="1001"/>
                    <a:pt x="20015" y="1"/>
                    <a:pt x="1461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5"/>
            <p:cNvSpPr/>
            <p:nvPr/>
          </p:nvSpPr>
          <p:spPr>
            <a:xfrm>
              <a:off x="3881460" y="3503505"/>
              <a:ext cx="483916" cy="45308"/>
            </a:xfrm>
            <a:custGeom>
              <a:avLst/>
              <a:gdLst/>
              <a:ahLst/>
              <a:cxnLst/>
              <a:rect l="l" t="t" r="r" b="b"/>
              <a:pathLst>
                <a:path w="29222" h="2736" extrusionOk="0">
                  <a:moveTo>
                    <a:pt x="1" y="0"/>
                  </a:moveTo>
                  <a:cubicBezTo>
                    <a:pt x="4171" y="1735"/>
                    <a:pt x="9174" y="2736"/>
                    <a:pt x="14611" y="2736"/>
                  </a:cubicBezTo>
                  <a:cubicBezTo>
                    <a:pt x="16646" y="2736"/>
                    <a:pt x="18648" y="2602"/>
                    <a:pt x="20616" y="2269"/>
                  </a:cubicBezTo>
                  <a:cubicBezTo>
                    <a:pt x="23284" y="1001"/>
                    <a:pt x="26186" y="234"/>
                    <a:pt x="29222"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5"/>
            <p:cNvSpPr/>
            <p:nvPr/>
          </p:nvSpPr>
          <p:spPr>
            <a:xfrm>
              <a:off x="4364814" y="3503505"/>
              <a:ext cx="483916" cy="45308"/>
            </a:xfrm>
            <a:custGeom>
              <a:avLst/>
              <a:gdLst/>
              <a:ahLst/>
              <a:cxnLst/>
              <a:rect l="l" t="t" r="r" b="b"/>
              <a:pathLst>
                <a:path w="29222" h="2736" extrusionOk="0">
                  <a:moveTo>
                    <a:pt x="0" y="0"/>
                  </a:moveTo>
                  <a:cubicBezTo>
                    <a:pt x="3069" y="234"/>
                    <a:pt x="5971" y="1034"/>
                    <a:pt x="8640" y="2335"/>
                  </a:cubicBezTo>
                  <a:cubicBezTo>
                    <a:pt x="10541" y="2602"/>
                    <a:pt x="12543" y="2736"/>
                    <a:pt x="14644" y="2736"/>
                  </a:cubicBezTo>
                  <a:cubicBezTo>
                    <a:pt x="20015" y="2736"/>
                    <a:pt x="25052" y="1702"/>
                    <a:pt x="29221"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5"/>
            <p:cNvSpPr/>
            <p:nvPr/>
          </p:nvSpPr>
          <p:spPr>
            <a:xfrm>
              <a:off x="4365923" y="3410703"/>
              <a:ext cx="483353" cy="93365"/>
            </a:xfrm>
            <a:custGeom>
              <a:avLst/>
              <a:gdLst/>
              <a:ahLst/>
              <a:cxnLst/>
              <a:rect l="l" t="t" r="r" b="b"/>
              <a:pathLst>
                <a:path w="29188" h="5638" extrusionOk="0">
                  <a:moveTo>
                    <a:pt x="14577" y="0"/>
                  </a:moveTo>
                  <a:cubicBezTo>
                    <a:pt x="10674" y="0"/>
                    <a:pt x="7005" y="1101"/>
                    <a:pt x="3669" y="3002"/>
                  </a:cubicBezTo>
                  <a:cubicBezTo>
                    <a:pt x="2368" y="3770"/>
                    <a:pt x="1101" y="4637"/>
                    <a:pt x="0" y="5638"/>
                  </a:cubicBezTo>
                  <a:cubicBezTo>
                    <a:pt x="4170" y="3870"/>
                    <a:pt x="9173" y="2869"/>
                    <a:pt x="14577" y="2869"/>
                  </a:cubicBezTo>
                  <a:cubicBezTo>
                    <a:pt x="19948" y="2869"/>
                    <a:pt x="25018" y="3936"/>
                    <a:pt x="29188" y="5638"/>
                  </a:cubicBezTo>
                  <a:cubicBezTo>
                    <a:pt x="25018" y="2068"/>
                    <a:pt x="20014" y="0"/>
                    <a:pt x="14577"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5"/>
            <p:cNvSpPr/>
            <p:nvPr/>
          </p:nvSpPr>
          <p:spPr>
            <a:xfrm>
              <a:off x="4508438" y="3503505"/>
              <a:ext cx="340838" cy="92819"/>
            </a:xfrm>
            <a:custGeom>
              <a:avLst/>
              <a:gdLst/>
              <a:ahLst/>
              <a:cxnLst/>
              <a:rect l="l" t="t" r="r" b="b"/>
              <a:pathLst>
                <a:path w="20582" h="5605" extrusionOk="0">
                  <a:moveTo>
                    <a:pt x="20582" y="0"/>
                  </a:moveTo>
                  <a:cubicBezTo>
                    <a:pt x="16412" y="1735"/>
                    <a:pt x="11408" y="2736"/>
                    <a:pt x="5971" y="2736"/>
                  </a:cubicBezTo>
                  <a:cubicBezTo>
                    <a:pt x="3903" y="2736"/>
                    <a:pt x="1902" y="2602"/>
                    <a:pt x="0" y="2335"/>
                  </a:cubicBezTo>
                  <a:lnTo>
                    <a:pt x="0" y="2335"/>
                  </a:lnTo>
                  <a:cubicBezTo>
                    <a:pt x="1768" y="3169"/>
                    <a:pt x="3403" y="4237"/>
                    <a:pt x="4837" y="5571"/>
                  </a:cubicBezTo>
                  <a:cubicBezTo>
                    <a:pt x="5237" y="5604"/>
                    <a:pt x="5604" y="5604"/>
                    <a:pt x="5971" y="5604"/>
                  </a:cubicBezTo>
                  <a:cubicBezTo>
                    <a:pt x="11342" y="5604"/>
                    <a:pt x="16412" y="3536"/>
                    <a:pt x="20582"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5"/>
            <p:cNvSpPr/>
            <p:nvPr/>
          </p:nvSpPr>
          <p:spPr>
            <a:xfrm>
              <a:off x="4364814" y="3503505"/>
              <a:ext cx="342494" cy="342494"/>
            </a:xfrm>
            <a:custGeom>
              <a:avLst/>
              <a:gdLst/>
              <a:ahLst/>
              <a:cxnLst/>
              <a:rect l="l" t="t" r="r" b="b"/>
              <a:pathLst>
                <a:path w="20682" h="20682" extrusionOk="0">
                  <a:moveTo>
                    <a:pt x="0" y="0"/>
                  </a:moveTo>
                  <a:lnTo>
                    <a:pt x="20682" y="20682"/>
                  </a:lnTo>
                  <a:cubicBezTo>
                    <a:pt x="20248" y="15211"/>
                    <a:pt x="18147" y="10208"/>
                    <a:pt x="14311" y="6372"/>
                  </a:cubicBezTo>
                  <a:cubicBezTo>
                    <a:pt x="14010" y="6071"/>
                    <a:pt x="13777" y="5838"/>
                    <a:pt x="13477" y="5571"/>
                  </a:cubicBezTo>
                  <a:cubicBezTo>
                    <a:pt x="8506" y="5271"/>
                    <a:pt x="3903" y="3269"/>
                    <a:pt x="0"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5"/>
            <p:cNvSpPr/>
            <p:nvPr/>
          </p:nvSpPr>
          <p:spPr>
            <a:xfrm>
              <a:off x="4364814" y="3503505"/>
              <a:ext cx="342494" cy="342494"/>
            </a:xfrm>
            <a:custGeom>
              <a:avLst/>
              <a:gdLst/>
              <a:ahLst/>
              <a:cxnLst/>
              <a:rect l="l" t="t" r="r" b="b"/>
              <a:pathLst>
                <a:path w="20682" h="20682" extrusionOk="0">
                  <a:moveTo>
                    <a:pt x="0" y="0"/>
                  </a:moveTo>
                  <a:cubicBezTo>
                    <a:pt x="3303" y="3870"/>
                    <a:pt x="5304" y="8506"/>
                    <a:pt x="5604" y="13443"/>
                  </a:cubicBezTo>
                  <a:cubicBezTo>
                    <a:pt x="5838" y="13744"/>
                    <a:pt x="6138" y="14044"/>
                    <a:pt x="6405" y="14277"/>
                  </a:cubicBezTo>
                  <a:cubicBezTo>
                    <a:pt x="10241" y="18113"/>
                    <a:pt x="15245" y="20215"/>
                    <a:pt x="20682" y="20682"/>
                  </a:cubicBezTo>
                  <a:lnTo>
                    <a:pt x="0"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5"/>
            <p:cNvSpPr/>
            <p:nvPr/>
          </p:nvSpPr>
          <p:spPr>
            <a:xfrm>
              <a:off x="4364814" y="3506519"/>
              <a:ext cx="232141" cy="96006"/>
            </a:xfrm>
            <a:custGeom>
              <a:avLst/>
              <a:gdLst/>
              <a:ahLst/>
              <a:cxnLst/>
              <a:rect l="l" t="t" r="r" b="b"/>
              <a:pathLst>
                <a:path w="13477" h="5572" extrusionOk="0">
                  <a:moveTo>
                    <a:pt x="0" y="0"/>
                  </a:moveTo>
                  <a:lnTo>
                    <a:pt x="0" y="0"/>
                  </a:lnTo>
                  <a:cubicBezTo>
                    <a:pt x="3903" y="3269"/>
                    <a:pt x="8506" y="5338"/>
                    <a:pt x="13477" y="5571"/>
                  </a:cubicBezTo>
                  <a:cubicBezTo>
                    <a:pt x="12009" y="4270"/>
                    <a:pt x="10408" y="3203"/>
                    <a:pt x="8640" y="2335"/>
                  </a:cubicBezTo>
                  <a:cubicBezTo>
                    <a:pt x="5504" y="1868"/>
                    <a:pt x="2602" y="1068"/>
                    <a:pt x="0"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5"/>
            <p:cNvSpPr/>
            <p:nvPr/>
          </p:nvSpPr>
          <p:spPr>
            <a:xfrm>
              <a:off x="4400169" y="3360062"/>
              <a:ext cx="66853" cy="37989"/>
            </a:xfrm>
            <a:custGeom>
              <a:avLst/>
              <a:gdLst/>
              <a:ahLst/>
              <a:cxnLst/>
              <a:rect l="l" t="t" r="r" b="b"/>
              <a:pathLst>
                <a:path w="4037" h="2294" extrusionOk="0">
                  <a:moveTo>
                    <a:pt x="3051" y="0"/>
                  </a:moveTo>
                  <a:cubicBezTo>
                    <a:pt x="1348" y="0"/>
                    <a:pt x="402" y="1300"/>
                    <a:pt x="0" y="2227"/>
                  </a:cubicBezTo>
                  <a:cubicBezTo>
                    <a:pt x="34" y="2227"/>
                    <a:pt x="100" y="2260"/>
                    <a:pt x="134" y="2294"/>
                  </a:cubicBezTo>
                  <a:cubicBezTo>
                    <a:pt x="968" y="1341"/>
                    <a:pt x="2312" y="1205"/>
                    <a:pt x="3012" y="1205"/>
                  </a:cubicBezTo>
                  <a:cubicBezTo>
                    <a:pt x="3292" y="1205"/>
                    <a:pt x="3469" y="1226"/>
                    <a:pt x="3469" y="1226"/>
                  </a:cubicBezTo>
                  <a:cubicBezTo>
                    <a:pt x="3770" y="1193"/>
                    <a:pt x="3970" y="959"/>
                    <a:pt x="4003" y="659"/>
                  </a:cubicBezTo>
                  <a:cubicBezTo>
                    <a:pt x="4036" y="359"/>
                    <a:pt x="3803" y="59"/>
                    <a:pt x="3469" y="25"/>
                  </a:cubicBezTo>
                  <a:cubicBezTo>
                    <a:pt x="3325" y="8"/>
                    <a:pt x="3185" y="0"/>
                    <a:pt x="3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5"/>
            <p:cNvSpPr/>
            <p:nvPr/>
          </p:nvSpPr>
          <p:spPr>
            <a:xfrm>
              <a:off x="4402935" y="3378941"/>
              <a:ext cx="55244" cy="31216"/>
            </a:xfrm>
            <a:custGeom>
              <a:avLst/>
              <a:gdLst/>
              <a:ahLst/>
              <a:cxnLst/>
              <a:rect l="l" t="t" r="r" b="b"/>
              <a:pathLst>
                <a:path w="3336" h="1885" extrusionOk="0">
                  <a:moveTo>
                    <a:pt x="2940" y="1"/>
                  </a:moveTo>
                  <a:cubicBezTo>
                    <a:pt x="2260" y="1"/>
                    <a:pt x="859" y="127"/>
                    <a:pt x="0" y="1084"/>
                  </a:cubicBezTo>
                  <a:cubicBezTo>
                    <a:pt x="300" y="1285"/>
                    <a:pt x="600" y="1585"/>
                    <a:pt x="801" y="1885"/>
                  </a:cubicBezTo>
                  <a:lnTo>
                    <a:pt x="934" y="1618"/>
                  </a:lnTo>
                  <a:cubicBezTo>
                    <a:pt x="966" y="1555"/>
                    <a:pt x="1444" y="1"/>
                    <a:pt x="2935" y="1"/>
                  </a:cubicBezTo>
                  <a:cubicBezTo>
                    <a:pt x="3020" y="1"/>
                    <a:pt x="3110" y="6"/>
                    <a:pt x="3202" y="17"/>
                  </a:cubicBezTo>
                  <a:lnTo>
                    <a:pt x="3336" y="17"/>
                  </a:lnTo>
                  <a:cubicBezTo>
                    <a:pt x="3336" y="17"/>
                    <a:pt x="3184" y="1"/>
                    <a:pt x="2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5"/>
            <p:cNvSpPr/>
            <p:nvPr/>
          </p:nvSpPr>
          <p:spPr>
            <a:xfrm>
              <a:off x="4364814" y="3675299"/>
              <a:ext cx="93365" cy="311560"/>
            </a:xfrm>
            <a:custGeom>
              <a:avLst/>
              <a:gdLst/>
              <a:ahLst/>
              <a:cxnLst/>
              <a:rect l="l" t="t" r="r" b="b"/>
              <a:pathLst>
                <a:path w="5638" h="18814" extrusionOk="0">
                  <a:moveTo>
                    <a:pt x="3303" y="0"/>
                  </a:moveTo>
                  <a:cubicBezTo>
                    <a:pt x="3470" y="1368"/>
                    <a:pt x="3570" y="2802"/>
                    <a:pt x="3570" y="4203"/>
                  </a:cubicBezTo>
                  <a:cubicBezTo>
                    <a:pt x="3570" y="9574"/>
                    <a:pt x="2269" y="14644"/>
                    <a:pt x="0" y="18814"/>
                  </a:cubicBezTo>
                  <a:cubicBezTo>
                    <a:pt x="3570" y="14644"/>
                    <a:pt x="5638" y="9641"/>
                    <a:pt x="5638" y="4203"/>
                  </a:cubicBezTo>
                  <a:cubicBezTo>
                    <a:pt x="5638" y="3837"/>
                    <a:pt x="5638" y="3470"/>
                    <a:pt x="5604" y="3069"/>
                  </a:cubicBezTo>
                  <a:cubicBezTo>
                    <a:pt x="4737" y="2135"/>
                    <a:pt x="3970" y="1135"/>
                    <a:pt x="3303" y="0"/>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5"/>
            <p:cNvSpPr/>
            <p:nvPr/>
          </p:nvSpPr>
          <p:spPr>
            <a:xfrm>
              <a:off x="4300726" y="3384737"/>
              <a:ext cx="125972" cy="119331"/>
            </a:xfrm>
            <a:custGeom>
              <a:avLst/>
              <a:gdLst/>
              <a:ahLst/>
              <a:cxnLst/>
              <a:rect l="l" t="t" r="r" b="b"/>
              <a:pathLst>
                <a:path w="7607" h="7206" extrusionOk="0">
                  <a:moveTo>
                    <a:pt x="3970" y="1"/>
                  </a:moveTo>
                  <a:cubicBezTo>
                    <a:pt x="5371" y="67"/>
                    <a:pt x="6506" y="1268"/>
                    <a:pt x="6506" y="2769"/>
                  </a:cubicBezTo>
                  <a:cubicBezTo>
                    <a:pt x="6506" y="3069"/>
                    <a:pt x="6472" y="3370"/>
                    <a:pt x="6372" y="3603"/>
                  </a:cubicBezTo>
                  <a:cubicBezTo>
                    <a:pt x="6039" y="4737"/>
                    <a:pt x="5038" y="5571"/>
                    <a:pt x="3837" y="5571"/>
                  </a:cubicBezTo>
                  <a:cubicBezTo>
                    <a:pt x="2636" y="5571"/>
                    <a:pt x="1602" y="4704"/>
                    <a:pt x="1269" y="3536"/>
                  </a:cubicBezTo>
                  <a:cubicBezTo>
                    <a:pt x="1202" y="3336"/>
                    <a:pt x="1168" y="3036"/>
                    <a:pt x="1168" y="2769"/>
                  </a:cubicBezTo>
                  <a:cubicBezTo>
                    <a:pt x="1168" y="1268"/>
                    <a:pt x="2303" y="67"/>
                    <a:pt x="3704" y="1"/>
                  </a:cubicBezTo>
                  <a:lnTo>
                    <a:pt x="3704" y="1"/>
                  </a:lnTo>
                  <a:cubicBezTo>
                    <a:pt x="3003" y="34"/>
                    <a:pt x="2336" y="267"/>
                    <a:pt x="1769" y="668"/>
                  </a:cubicBezTo>
                  <a:cubicBezTo>
                    <a:pt x="1435" y="901"/>
                    <a:pt x="1102" y="1201"/>
                    <a:pt x="768" y="1535"/>
                  </a:cubicBezTo>
                  <a:cubicBezTo>
                    <a:pt x="301" y="2169"/>
                    <a:pt x="1" y="2936"/>
                    <a:pt x="1" y="3770"/>
                  </a:cubicBezTo>
                  <a:cubicBezTo>
                    <a:pt x="1" y="4070"/>
                    <a:pt x="34" y="4337"/>
                    <a:pt x="101" y="4570"/>
                  </a:cubicBezTo>
                  <a:cubicBezTo>
                    <a:pt x="1369" y="5338"/>
                    <a:pt x="2636" y="6205"/>
                    <a:pt x="3804" y="7206"/>
                  </a:cubicBezTo>
                  <a:cubicBezTo>
                    <a:pt x="4971" y="6205"/>
                    <a:pt x="6205" y="5338"/>
                    <a:pt x="7506" y="4570"/>
                  </a:cubicBezTo>
                  <a:cubicBezTo>
                    <a:pt x="7540" y="4337"/>
                    <a:pt x="7606" y="4037"/>
                    <a:pt x="7606" y="3770"/>
                  </a:cubicBezTo>
                  <a:cubicBezTo>
                    <a:pt x="7606" y="2936"/>
                    <a:pt x="7306" y="2169"/>
                    <a:pt x="6839" y="1535"/>
                  </a:cubicBezTo>
                  <a:cubicBezTo>
                    <a:pt x="6606" y="1235"/>
                    <a:pt x="6339" y="935"/>
                    <a:pt x="6039" y="734"/>
                  </a:cubicBezTo>
                  <a:cubicBezTo>
                    <a:pt x="6005" y="734"/>
                    <a:pt x="5972" y="701"/>
                    <a:pt x="5939" y="668"/>
                  </a:cubicBezTo>
                  <a:cubicBezTo>
                    <a:pt x="5371" y="234"/>
                    <a:pt x="4704" y="34"/>
                    <a:pt x="397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5"/>
            <p:cNvSpPr/>
            <p:nvPr/>
          </p:nvSpPr>
          <p:spPr>
            <a:xfrm>
              <a:off x="4364814" y="3537751"/>
              <a:ext cx="59119" cy="449670"/>
            </a:xfrm>
            <a:custGeom>
              <a:avLst/>
              <a:gdLst/>
              <a:ahLst/>
              <a:cxnLst/>
              <a:rect l="l" t="t" r="r" b="b"/>
              <a:pathLst>
                <a:path w="3570" h="27154" extrusionOk="0">
                  <a:moveTo>
                    <a:pt x="267" y="1"/>
                  </a:moveTo>
                  <a:cubicBezTo>
                    <a:pt x="634" y="3737"/>
                    <a:pt x="901" y="8006"/>
                    <a:pt x="901" y="12543"/>
                  </a:cubicBezTo>
                  <a:cubicBezTo>
                    <a:pt x="901" y="17913"/>
                    <a:pt x="567" y="22984"/>
                    <a:pt x="0" y="27153"/>
                  </a:cubicBezTo>
                  <a:cubicBezTo>
                    <a:pt x="2235" y="22984"/>
                    <a:pt x="3570" y="17980"/>
                    <a:pt x="3570" y="12543"/>
                  </a:cubicBezTo>
                  <a:cubicBezTo>
                    <a:pt x="3570" y="11142"/>
                    <a:pt x="3470" y="9707"/>
                    <a:pt x="3303" y="8340"/>
                  </a:cubicBezTo>
                  <a:cubicBezTo>
                    <a:pt x="1768" y="5838"/>
                    <a:pt x="768" y="3003"/>
                    <a:pt x="267"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5"/>
            <p:cNvSpPr/>
            <p:nvPr/>
          </p:nvSpPr>
          <p:spPr>
            <a:xfrm>
              <a:off x="4321724" y="3384191"/>
              <a:ext cx="88397" cy="92819"/>
            </a:xfrm>
            <a:custGeom>
              <a:avLst/>
              <a:gdLst/>
              <a:ahLst/>
              <a:cxnLst/>
              <a:rect l="l" t="t" r="r" b="b"/>
              <a:pathLst>
                <a:path w="5338" h="5605" extrusionOk="0">
                  <a:moveTo>
                    <a:pt x="2536" y="0"/>
                  </a:moveTo>
                  <a:cubicBezTo>
                    <a:pt x="1101" y="100"/>
                    <a:pt x="1" y="1301"/>
                    <a:pt x="1" y="2802"/>
                  </a:cubicBezTo>
                  <a:cubicBezTo>
                    <a:pt x="1" y="3069"/>
                    <a:pt x="1" y="3303"/>
                    <a:pt x="67" y="3569"/>
                  </a:cubicBezTo>
                  <a:cubicBezTo>
                    <a:pt x="401" y="4770"/>
                    <a:pt x="1435" y="5604"/>
                    <a:pt x="2636" y="5604"/>
                  </a:cubicBezTo>
                  <a:cubicBezTo>
                    <a:pt x="3837" y="5604"/>
                    <a:pt x="4871" y="4770"/>
                    <a:pt x="5204" y="3636"/>
                  </a:cubicBezTo>
                  <a:cubicBezTo>
                    <a:pt x="5271" y="3403"/>
                    <a:pt x="5338" y="3102"/>
                    <a:pt x="5338" y="2802"/>
                  </a:cubicBezTo>
                  <a:cubicBezTo>
                    <a:pt x="5338" y="1301"/>
                    <a:pt x="4204" y="100"/>
                    <a:pt x="2903" y="0"/>
                  </a:cubicBezTo>
                  <a:lnTo>
                    <a:pt x="2736" y="0"/>
                  </a:lnTo>
                  <a:cubicBezTo>
                    <a:pt x="3703" y="0"/>
                    <a:pt x="4437" y="801"/>
                    <a:pt x="4437" y="1801"/>
                  </a:cubicBezTo>
                  <a:cubicBezTo>
                    <a:pt x="4437" y="1968"/>
                    <a:pt x="4404" y="2168"/>
                    <a:pt x="4370" y="2335"/>
                  </a:cubicBezTo>
                  <a:cubicBezTo>
                    <a:pt x="4137" y="3069"/>
                    <a:pt x="3470" y="3603"/>
                    <a:pt x="2736" y="3603"/>
                  </a:cubicBezTo>
                  <a:cubicBezTo>
                    <a:pt x="1935" y="3603"/>
                    <a:pt x="1268" y="3069"/>
                    <a:pt x="1068" y="2302"/>
                  </a:cubicBezTo>
                  <a:cubicBezTo>
                    <a:pt x="1035" y="2135"/>
                    <a:pt x="968" y="1968"/>
                    <a:pt x="968" y="1801"/>
                  </a:cubicBezTo>
                  <a:cubicBezTo>
                    <a:pt x="968" y="801"/>
                    <a:pt x="1735" y="0"/>
                    <a:pt x="270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5"/>
            <p:cNvSpPr/>
            <p:nvPr/>
          </p:nvSpPr>
          <p:spPr>
            <a:xfrm>
              <a:off x="4336082" y="3385234"/>
              <a:ext cx="57463" cy="59185"/>
            </a:xfrm>
            <a:custGeom>
              <a:avLst/>
              <a:gdLst/>
              <a:ahLst/>
              <a:cxnLst/>
              <a:rect l="l" t="t" r="r" b="b"/>
              <a:pathLst>
                <a:path w="3470" h="3574" extrusionOk="0">
                  <a:moveTo>
                    <a:pt x="1814" y="0"/>
                  </a:moveTo>
                  <a:cubicBezTo>
                    <a:pt x="1777" y="0"/>
                    <a:pt x="1740" y="1"/>
                    <a:pt x="1702" y="4"/>
                  </a:cubicBezTo>
                  <a:cubicBezTo>
                    <a:pt x="735" y="4"/>
                    <a:pt x="1" y="771"/>
                    <a:pt x="1" y="1805"/>
                  </a:cubicBezTo>
                  <a:cubicBezTo>
                    <a:pt x="1" y="1972"/>
                    <a:pt x="34" y="2139"/>
                    <a:pt x="68" y="2306"/>
                  </a:cubicBezTo>
                  <a:cubicBezTo>
                    <a:pt x="301" y="3039"/>
                    <a:pt x="968" y="3573"/>
                    <a:pt x="1735" y="3573"/>
                  </a:cubicBezTo>
                  <a:cubicBezTo>
                    <a:pt x="2503" y="3573"/>
                    <a:pt x="3170" y="3073"/>
                    <a:pt x="3370" y="2339"/>
                  </a:cubicBezTo>
                  <a:cubicBezTo>
                    <a:pt x="3403" y="2172"/>
                    <a:pt x="3470" y="2005"/>
                    <a:pt x="3470" y="1805"/>
                  </a:cubicBezTo>
                  <a:cubicBezTo>
                    <a:pt x="3470" y="810"/>
                    <a:pt x="2759" y="0"/>
                    <a:pt x="1814"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5"/>
            <p:cNvSpPr/>
            <p:nvPr/>
          </p:nvSpPr>
          <p:spPr>
            <a:xfrm>
              <a:off x="4022320" y="3503505"/>
              <a:ext cx="342510" cy="342494"/>
            </a:xfrm>
            <a:custGeom>
              <a:avLst/>
              <a:gdLst/>
              <a:ahLst/>
              <a:cxnLst/>
              <a:rect l="l" t="t" r="r" b="b"/>
              <a:pathLst>
                <a:path w="20683" h="20682" extrusionOk="0">
                  <a:moveTo>
                    <a:pt x="20682" y="0"/>
                  </a:moveTo>
                  <a:lnTo>
                    <a:pt x="20682" y="0"/>
                  </a:lnTo>
                  <a:cubicBezTo>
                    <a:pt x="16813" y="3269"/>
                    <a:pt x="12176" y="5338"/>
                    <a:pt x="7239" y="5571"/>
                  </a:cubicBezTo>
                  <a:cubicBezTo>
                    <a:pt x="6939" y="5838"/>
                    <a:pt x="6639" y="6105"/>
                    <a:pt x="6406" y="6372"/>
                  </a:cubicBezTo>
                  <a:cubicBezTo>
                    <a:pt x="2569" y="10208"/>
                    <a:pt x="468" y="15211"/>
                    <a:pt x="1" y="20682"/>
                  </a:cubicBezTo>
                  <a:lnTo>
                    <a:pt x="20682"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5"/>
            <p:cNvSpPr/>
            <p:nvPr/>
          </p:nvSpPr>
          <p:spPr>
            <a:xfrm>
              <a:off x="4023429" y="3503505"/>
              <a:ext cx="342510" cy="342494"/>
            </a:xfrm>
            <a:custGeom>
              <a:avLst/>
              <a:gdLst/>
              <a:ahLst/>
              <a:cxnLst/>
              <a:rect l="l" t="t" r="r" b="b"/>
              <a:pathLst>
                <a:path w="20683" h="20682" extrusionOk="0">
                  <a:moveTo>
                    <a:pt x="20682" y="0"/>
                  </a:moveTo>
                  <a:lnTo>
                    <a:pt x="1" y="20682"/>
                  </a:lnTo>
                  <a:cubicBezTo>
                    <a:pt x="5405" y="20215"/>
                    <a:pt x="10441" y="18113"/>
                    <a:pt x="14278" y="14277"/>
                  </a:cubicBezTo>
                  <a:cubicBezTo>
                    <a:pt x="14578" y="14010"/>
                    <a:pt x="14845" y="13744"/>
                    <a:pt x="15078" y="13443"/>
                  </a:cubicBezTo>
                  <a:cubicBezTo>
                    <a:pt x="15378" y="8506"/>
                    <a:pt x="17380" y="3870"/>
                    <a:pt x="20682"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5"/>
            <p:cNvSpPr/>
            <p:nvPr/>
          </p:nvSpPr>
          <p:spPr>
            <a:xfrm>
              <a:off x="4305711" y="3537205"/>
              <a:ext cx="59119" cy="450217"/>
            </a:xfrm>
            <a:custGeom>
              <a:avLst/>
              <a:gdLst/>
              <a:ahLst/>
              <a:cxnLst/>
              <a:rect l="l" t="t" r="r" b="b"/>
              <a:pathLst>
                <a:path w="3570" h="27187" extrusionOk="0">
                  <a:moveTo>
                    <a:pt x="3336" y="0"/>
                  </a:moveTo>
                  <a:cubicBezTo>
                    <a:pt x="2869" y="3002"/>
                    <a:pt x="1835" y="5838"/>
                    <a:pt x="234" y="8373"/>
                  </a:cubicBezTo>
                  <a:cubicBezTo>
                    <a:pt x="67" y="9740"/>
                    <a:pt x="0" y="11175"/>
                    <a:pt x="0" y="12576"/>
                  </a:cubicBezTo>
                  <a:cubicBezTo>
                    <a:pt x="0" y="17980"/>
                    <a:pt x="1334" y="23017"/>
                    <a:pt x="3569" y="27186"/>
                  </a:cubicBezTo>
                  <a:cubicBezTo>
                    <a:pt x="3036" y="23017"/>
                    <a:pt x="2702" y="18013"/>
                    <a:pt x="2702" y="12576"/>
                  </a:cubicBezTo>
                  <a:cubicBezTo>
                    <a:pt x="2702" y="8006"/>
                    <a:pt x="2902" y="3736"/>
                    <a:pt x="3336" y="0"/>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5"/>
            <p:cNvSpPr/>
            <p:nvPr/>
          </p:nvSpPr>
          <p:spPr>
            <a:xfrm>
              <a:off x="4276433" y="3378163"/>
              <a:ext cx="53588" cy="31994"/>
            </a:xfrm>
            <a:custGeom>
              <a:avLst/>
              <a:gdLst/>
              <a:ahLst/>
              <a:cxnLst/>
              <a:rect l="l" t="t" r="r" b="b"/>
              <a:pathLst>
                <a:path w="3236" h="1932" extrusionOk="0">
                  <a:moveTo>
                    <a:pt x="703" y="1"/>
                  </a:moveTo>
                  <a:cubicBezTo>
                    <a:pt x="352" y="1"/>
                    <a:pt x="89" y="42"/>
                    <a:pt x="0" y="64"/>
                  </a:cubicBezTo>
                  <a:cubicBezTo>
                    <a:pt x="49" y="61"/>
                    <a:pt x="96" y="60"/>
                    <a:pt x="143" y="60"/>
                  </a:cubicBezTo>
                  <a:cubicBezTo>
                    <a:pt x="1664" y="60"/>
                    <a:pt x="2136" y="1600"/>
                    <a:pt x="2168" y="1665"/>
                  </a:cubicBezTo>
                  <a:cubicBezTo>
                    <a:pt x="2168" y="1765"/>
                    <a:pt x="2235" y="1832"/>
                    <a:pt x="2302" y="1932"/>
                  </a:cubicBezTo>
                  <a:cubicBezTo>
                    <a:pt x="2569" y="1598"/>
                    <a:pt x="2902" y="1298"/>
                    <a:pt x="3236" y="1065"/>
                  </a:cubicBezTo>
                  <a:cubicBezTo>
                    <a:pt x="3169" y="998"/>
                    <a:pt x="3169" y="998"/>
                    <a:pt x="3169" y="965"/>
                  </a:cubicBezTo>
                  <a:cubicBezTo>
                    <a:pt x="2458" y="164"/>
                    <a:pt x="1405" y="1"/>
                    <a:pt x="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5"/>
            <p:cNvSpPr/>
            <p:nvPr/>
          </p:nvSpPr>
          <p:spPr>
            <a:xfrm>
              <a:off x="4272558" y="3675845"/>
              <a:ext cx="93382" cy="311576"/>
            </a:xfrm>
            <a:custGeom>
              <a:avLst/>
              <a:gdLst/>
              <a:ahLst/>
              <a:cxnLst/>
              <a:rect l="l" t="t" r="r" b="b"/>
              <a:pathLst>
                <a:path w="5639" h="18815" extrusionOk="0">
                  <a:moveTo>
                    <a:pt x="2336" y="1"/>
                  </a:moveTo>
                  <a:lnTo>
                    <a:pt x="2336" y="1"/>
                  </a:lnTo>
                  <a:cubicBezTo>
                    <a:pt x="1669" y="1102"/>
                    <a:pt x="901" y="2136"/>
                    <a:pt x="34" y="3103"/>
                  </a:cubicBezTo>
                  <a:cubicBezTo>
                    <a:pt x="1" y="3470"/>
                    <a:pt x="1" y="3837"/>
                    <a:pt x="1" y="4204"/>
                  </a:cubicBezTo>
                  <a:cubicBezTo>
                    <a:pt x="1" y="9608"/>
                    <a:pt x="2069" y="14645"/>
                    <a:pt x="5638" y="18814"/>
                  </a:cubicBezTo>
                  <a:cubicBezTo>
                    <a:pt x="3370" y="14645"/>
                    <a:pt x="2036" y="9641"/>
                    <a:pt x="2036" y="4204"/>
                  </a:cubicBezTo>
                  <a:cubicBezTo>
                    <a:pt x="2036" y="2803"/>
                    <a:pt x="2136" y="1368"/>
                    <a:pt x="2336"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5"/>
            <p:cNvSpPr/>
            <p:nvPr/>
          </p:nvSpPr>
          <p:spPr>
            <a:xfrm>
              <a:off x="3881460" y="3410703"/>
              <a:ext cx="483370" cy="93365"/>
            </a:xfrm>
            <a:custGeom>
              <a:avLst/>
              <a:gdLst/>
              <a:ahLst/>
              <a:cxnLst/>
              <a:rect l="l" t="t" r="r" b="b"/>
              <a:pathLst>
                <a:path w="29189" h="5638" extrusionOk="0">
                  <a:moveTo>
                    <a:pt x="14611" y="0"/>
                  </a:moveTo>
                  <a:cubicBezTo>
                    <a:pt x="9241" y="0"/>
                    <a:pt x="4171" y="2068"/>
                    <a:pt x="1" y="5638"/>
                  </a:cubicBezTo>
                  <a:cubicBezTo>
                    <a:pt x="4171" y="3870"/>
                    <a:pt x="9174" y="2869"/>
                    <a:pt x="14611" y="2869"/>
                  </a:cubicBezTo>
                  <a:cubicBezTo>
                    <a:pt x="19982" y="2869"/>
                    <a:pt x="25019" y="3936"/>
                    <a:pt x="29188" y="5638"/>
                  </a:cubicBezTo>
                  <a:cubicBezTo>
                    <a:pt x="28021" y="4637"/>
                    <a:pt x="26787" y="3736"/>
                    <a:pt x="25486" y="3002"/>
                  </a:cubicBezTo>
                  <a:cubicBezTo>
                    <a:pt x="22183" y="1101"/>
                    <a:pt x="18481" y="0"/>
                    <a:pt x="14611"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5"/>
            <p:cNvSpPr/>
            <p:nvPr/>
          </p:nvSpPr>
          <p:spPr>
            <a:xfrm>
              <a:off x="4262622" y="3359134"/>
              <a:ext cx="66306" cy="35604"/>
            </a:xfrm>
            <a:custGeom>
              <a:avLst/>
              <a:gdLst/>
              <a:ahLst/>
              <a:cxnLst/>
              <a:rect l="l" t="t" r="r" b="b"/>
              <a:pathLst>
                <a:path w="4004" h="2150" extrusionOk="0">
                  <a:moveTo>
                    <a:pt x="921" y="1"/>
                  </a:moveTo>
                  <a:cubicBezTo>
                    <a:pt x="817" y="1"/>
                    <a:pt x="710" y="5"/>
                    <a:pt x="601" y="15"/>
                  </a:cubicBezTo>
                  <a:cubicBezTo>
                    <a:pt x="267" y="81"/>
                    <a:pt x="0" y="348"/>
                    <a:pt x="34" y="682"/>
                  </a:cubicBezTo>
                  <a:cubicBezTo>
                    <a:pt x="97" y="997"/>
                    <a:pt x="338" y="1252"/>
                    <a:pt x="673" y="1252"/>
                  </a:cubicBezTo>
                  <a:cubicBezTo>
                    <a:pt x="693" y="1252"/>
                    <a:pt x="713" y="1251"/>
                    <a:pt x="734" y="1249"/>
                  </a:cubicBezTo>
                  <a:lnTo>
                    <a:pt x="834" y="1249"/>
                  </a:lnTo>
                  <a:cubicBezTo>
                    <a:pt x="923" y="1227"/>
                    <a:pt x="1186" y="1186"/>
                    <a:pt x="1537" y="1186"/>
                  </a:cubicBezTo>
                  <a:cubicBezTo>
                    <a:pt x="2239" y="1186"/>
                    <a:pt x="3292" y="1349"/>
                    <a:pt x="4003" y="2150"/>
                  </a:cubicBezTo>
                  <a:cubicBezTo>
                    <a:pt x="3626" y="1238"/>
                    <a:pt x="2627" y="1"/>
                    <a:pt x="9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5"/>
            <p:cNvSpPr/>
            <p:nvPr/>
          </p:nvSpPr>
          <p:spPr>
            <a:xfrm>
              <a:off x="4142197" y="3506519"/>
              <a:ext cx="222633" cy="92272"/>
            </a:xfrm>
            <a:custGeom>
              <a:avLst/>
              <a:gdLst/>
              <a:ahLst/>
              <a:cxnLst/>
              <a:rect l="l" t="t" r="r" b="b"/>
              <a:pathLst>
                <a:path w="13444" h="5572" extrusionOk="0">
                  <a:moveTo>
                    <a:pt x="13443" y="1"/>
                  </a:moveTo>
                  <a:lnTo>
                    <a:pt x="13443" y="1"/>
                  </a:lnTo>
                  <a:cubicBezTo>
                    <a:pt x="10875" y="1035"/>
                    <a:pt x="7939" y="1835"/>
                    <a:pt x="4837" y="2302"/>
                  </a:cubicBezTo>
                  <a:cubicBezTo>
                    <a:pt x="3069" y="3136"/>
                    <a:pt x="1435" y="4204"/>
                    <a:pt x="0" y="5571"/>
                  </a:cubicBezTo>
                  <a:cubicBezTo>
                    <a:pt x="4937" y="5305"/>
                    <a:pt x="9574" y="3303"/>
                    <a:pt x="13443"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5"/>
            <p:cNvSpPr/>
            <p:nvPr/>
          </p:nvSpPr>
          <p:spPr>
            <a:xfrm>
              <a:off x="3881460" y="3503505"/>
              <a:ext cx="340854" cy="92819"/>
            </a:xfrm>
            <a:custGeom>
              <a:avLst/>
              <a:gdLst/>
              <a:ahLst/>
              <a:cxnLst/>
              <a:rect l="l" t="t" r="r" b="b"/>
              <a:pathLst>
                <a:path w="20583" h="5605" extrusionOk="0">
                  <a:moveTo>
                    <a:pt x="1" y="0"/>
                  </a:moveTo>
                  <a:cubicBezTo>
                    <a:pt x="4171" y="3536"/>
                    <a:pt x="9174" y="5604"/>
                    <a:pt x="14611" y="5604"/>
                  </a:cubicBezTo>
                  <a:cubicBezTo>
                    <a:pt x="14978" y="5604"/>
                    <a:pt x="15345" y="5604"/>
                    <a:pt x="15745" y="5571"/>
                  </a:cubicBezTo>
                  <a:cubicBezTo>
                    <a:pt x="17180" y="4270"/>
                    <a:pt x="18814" y="3203"/>
                    <a:pt x="20582" y="2335"/>
                  </a:cubicBezTo>
                  <a:lnTo>
                    <a:pt x="20582" y="2335"/>
                  </a:lnTo>
                  <a:cubicBezTo>
                    <a:pt x="18648" y="2602"/>
                    <a:pt x="16646" y="2736"/>
                    <a:pt x="14611" y="2736"/>
                  </a:cubicBezTo>
                  <a:cubicBezTo>
                    <a:pt x="9241" y="2736"/>
                    <a:pt x="4171" y="1702"/>
                    <a:pt x="1"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5"/>
            <p:cNvSpPr/>
            <p:nvPr/>
          </p:nvSpPr>
          <p:spPr>
            <a:xfrm>
              <a:off x="4361502" y="4001763"/>
              <a:ext cx="7750" cy="62994"/>
            </a:xfrm>
            <a:custGeom>
              <a:avLst/>
              <a:gdLst/>
              <a:ahLst/>
              <a:cxnLst/>
              <a:rect l="l" t="t" r="r" b="b"/>
              <a:pathLst>
                <a:path w="468" h="3804" extrusionOk="0">
                  <a:moveTo>
                    <a:pt x="200" y="1"/>
                  </a:moveTo>
                  <a:cubicBezTo>
                    <a:pt x="200" y="1"/>
                    <a:pt x="200" y="201"/>
                    <a:pt x="167" y="601"/>
                  </a:cubicBezTo>
                  <a:cubicBezTo>
                    <a:pt x="134" y="901"/>
                    <a:pt x="100" y="1435"/>
                    <a:pt x="34" y="1869"/>
                  </a:cubicBezTo>
                  <a:cubicBezTo>
                    <a:pt x="34" y="2135"/>
                    <a:pt x="0" y="2369"/>
                    <a:pt x="0" y="2569"/>
                  </a:cubicBezTo>
                  <a:cubicBezTo>
                    <a:pt x="0" y="2836"/>
                    <a:pt x="0" y="3036"/>
                    <a:pt x="34" y="3203"/>
                  </a:cubicBezTo>
                  <a:cubicBezTo>
                    <a:pt x="100" y="3536"/>
                    <a:pt x="200" y="3803"/>
                    <a:pt x="200" y="3803"/>
                  </a:cubicBezTo>
                  <a:lnTo>
                    <a:pt x="267" y="3803"/>
                  </a:lnTo>
                  <a:cubicBezTo>
                    <a:pt x="267" y="3803"/>
                    <a:pt x="367" y="3603"/>
                    <a:pt x="434" y="3203"/>
                  </a:cubicBezTo>
                  <a:cubicBezTo>
                    <a:pt x="434" y="3003"/>
                    <a:pt x="467" y="2803"/>
                    <a:pt x="467" y="2569"/>
                  </a:cubicBezTo>
                  <a:cubicBezTo>
                    <a:pt x="467" y="2336"/>
                    <a:pt x="434" y="2135"/>
                    <a:pt x="434" y="1869"/>
                  </a:cubicBezTo>
                  <a:cubicBezTo>
                    <a:pt x="367" y="1435"/>
                    <a:pt x="334" y="968"/>
                    <a:pt x="300" y="601"/>
                  </a:cubicBezTo>
                  <a:cubicBezTo>
                    <a:pt x="300" y="267"/>
                    <a:pt x="267" y="1"/>
                    <a:pt x="267"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5"/>
            <p:cNvSpPr/>
            <p:nvPr/>
          </p:nvSpPr>
          <p:spPr>
            <a:xfrm>
              <a:off x="4322271" y="3992373"/>
              <a:ext cx="28202" cy="58010"/>
            </a:xfrm>
            <a:custGeom>
              <a:avLst/>
              <a:gdLst/>
              <a:ahLst/>
              <a:cxnLst/>
              <a:rect l="l" t="t" r="r" b="b"/>
              <a:pathLst>
                <a:path w="1703" h="3503" extrusionOk="0">
                  <a:moveTo>
                    <a:pt x="1669" y="0"/>
                  </a:moveTo>
                  <a:cubicBezTo>
                    <a:pt x="1669" y="0"/>
                    <a:pt x="1502" y="134"/>
                    <a:pt x="1335" y="467"/>
                  </a:cubicBezTo>
                  <a:cubicBezTo>
                    <a:pt x="1102" y="834"/>
                    <a:pt x="902" y="1235"/>
                    <a:pt x="668" y="1668"/>
                  </a:cubicBezTo>
                  <a:cubicBezTo>
                    <a:pt x="535" y="1868"/>
                    <a:pt x="368" y="2069"/>
                    <a:pt x="268" y="2269"/>
                  </a:cubicBezTo>
                  <a:cubicBezTo>
                    <a:pt x="201" y="2502"/>
                    <a:pt x="101" y="2702"/>
                    <a:pt x="68" y="2869"/>
                  </a:cubicBezTo>
                  <a:cubicBezTo>
                    <a:pt x="1" y="3236"/>
                    <a:pt x="1" y="3503"/>
                    <a:pt x="1" y="3503"/>
                  </a:cubicBezTo>
                  <a:lnTo>
                    <a:pt x="34" y="3503"/>
                  </a:lnTo>
                  <a:cubicBezTo>
                    <a:pt x="34" y="3503"/>
                    <a:pt x="234" y="3336"/>
                    <a:pt x="468" y="3036"/>
                  </a:cubicBezTo>
                  <a:cubicBezTo>
                    <a:pt x="568" y="2869"/>
                    <a:pt x="701" y="2702"/>
                    <a:pt x="801" y="2502"/>
                  </a:cubicBezTo>
                  <a:cubicBezTo>
                    <a:pt x="868" y="2269"/>
                    <a:pt x="968" y="2035"/>
                    <a:pt x="1035" y="1835"/>
                  </a:cubicBezTo>
                  <a:cubicBezTo>
                    <a:pt x="1202" y="1368"/>
                    <a:pt x="1369" y="901"/>
                    <a:pt x="1502" y="568"/>
                  </a:cubicBezTo>
                  <a:cubicBezTo>
                    <a:pt x="1635" y="201"/>
                    <a:pt x="1702" y="0"/>
                    <a:pt x="1702"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5"/>
            <p:cNvSpPr/>
            <p:nvPr/>
          </p:nvSpPr>
          <p:spPr>
            <a:xfrm>
              <a:off x="4292993" y="3973511"/>
              <a:ext cx="43106" cy="49812"/>
            </a:xfrm>
            <a:custGeom>
              <a:avLst/>
              <a:gdLst/>
              <a:ahLst/>
              <a:cxnLst/>
              <a:rect l="l" t="t" r="r" b="b"/>
              <a:pathLst>
                <a:path w="2603" h="3008" extrusionOk="0">
                  <a:moveTo>
                    <a:pt x="2589" y="0"/>
                  </a:moveTo>
                  <a:cubicBezTo>
                    <a:pt x="2535" y="0"/>
                    <a:pt x="2373" y="135"/>
                    <a:pt x="2102" y="406"/>
                  </a:cubicBezTo>
                  <a:cubicBezTo>
                    <a:pt x="1802" y="672"/>
                    <a:pt x="1469" y="1039"/>
                    <a:pt x="1135" y="1373"/>
                  </a:cubicBezTo>
                  <a:lnTo>
                    <a:pt x="635" y="1873"/>
                  </a:lnTo>
                  <a:cubicBezTo>
                    <a:pt x="468" y="2040"/>
                    <a:pt x="335" y="2207"/>
                    <a:pt x="268" y="2374"/>
                  </a:cubicBezTo>
                  <a:cubicBezTo>
                    <a:pt x="101" y="2707"/>
                    <a:pt x="1" y="2974"/>
                    <a:pt x="1" y="2974"/>
                  </a:cubicBezTo>
                  <a:lnTo>
                    <a:pt x="68" y="3007"/>
                  </a:lnTo>
                  <a:cubicBezTo>
                    <a:pt x="68" y="3007"/>
                    <a:pt x="301" y="2874"/>
                    <a:pt x="601" y="2607"/>
                  </a:cubicBezTo>
                  <a:cubicBezTo>
                    <a:pt x="768" y="2507"/>
                    <a:pt x="902" y="2340"/>
                    <a:pt x="1068" y="2174"/>
                  </a:cubicBezTo>
                  <a:cubicBezTo>
                    <a:pt x="1168" y="2007"/>
                    <a:pt x="1335" y="1773"/>
                    <a:pt x="1469" y="1573"/>
                  </a:cubicBezTo>
                  <a:cubicBezTo>
                    <a:pt x="1769" y="1206"/>
                    <a:pt x="2069" y="773"/>
                    <a:pt x="2269" y="506"/>
                  </a:cubicBezTo>
                  <a:cubicBezTo>
                    <a:pt x="2469" y="205"/>
                    <a:pt x="2603" y="5"/>
                    <a:pt x="2603" y="5"/>
                  </a:cubicBezTo>
                  <a:cubicBezTo>
                    <a:pt x="2600" y="2"/>
                    <a:pt x="2595" y="0"/>
                    <a:pt x="2589"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5"/>
            <p:cNvSpPr/>
            <p:nvPr/>
          </p:nvSpPr>
          <p:spPr>
            <a:xfrm>
              <a:off x="4270355" y="3952530"/>
              <a:ext cx="52495" cy="40406"/>
            </a:xfrm>
            <a:custGeom>
              <a:avLst/>
              <a:gdLst/>
              <a:ahLst/>
              <a:cxnLst/>
              <a:rect l="l" t="t" r="r" b="b"/>
              <a:pathLst>
                <a:path w="3170" h="2440" extrusionOk="0">
                  <a:moveTo>
                    <a:pt x="3157" y="0"/>
                  </a:moveTo>
                  <a:cubicBezTo>
                    <a:pt x="3100" y="0"/>
                    <a:pt x="2901" y="153"/>
                    <a:pt x="2535" y="305"/>
                  </a:cubicBezTo>
                  <a:cubicBezTo>
                    <a:pt x="2202" y="472"/>
                    <a:pt x="1835" y="772"/>
                    <a:pt x="1435" y="1072"/>
                  </a:cubicBezTo>
                  <a:cubicBezTo>
                    <a:pt x="1268" y="1239"/>
                    <a:pt x="1001" y="1339"/>
                    <a:pt x="834" y="1472"/>
                  </a:cubicBezTo>
                  <a:cubicBezTo>
                    <a:pt x="667" y="1606"/>
                    <a:pt x="501" y="1773"/>
                    <a:pt x="367" y="1906"/>
                  </a:cubicBezTo>
                  <a:cubicBezTo>
                    <a:pt x="134" y="2140"/>
                    <a:pt x="0" y="2406"/>
                    <a:pt x="0" y="2406"/>
                  </a:cubicBezTo>
                  <a:lnTo>
                    <a:pt x="34" y="2440"/>
                  </a:lnTo>
                  <a:cubicBezTo>
                    <a:pt x="34" y="2440"/>
                    <a:pt x="301" y="2340"/>
                    <a:pt x="634" y="2173"/>
                  </a:cubicBezTo>
                  <a:cubicBezTo>
                    <a:pt x="801" y="2106"/>
                    <a:pt x="1001" y="1973"/>
                    <a:pt x="1168" y="1839"/>
                  </a:cubicBezTo>
                  <a:cubicBezTo>
                    <a:pt x="1368" y="1673"/>
                    <a:pt x="1535" y="1506"/>
                    <a:pt x="1702" y="1339"/>
                  </a:cubicBezTo>
                  <a:cubicBezTo>
                    <a:pt x="2102" y="1005"/>
                    <a:pt x="2469" y="672"/>
                    <a:pt x="2702" y="438"/>
                  </a:cubicBezTo>
                  <a:cubicBezTo>
                    <a:pt x="3002" y="172"/>
                    <a:pt x="3169" y="5"/>
                    <a:pt x="3169" y="5"/>
                  </a:cubicBezTo>
                  <a:cubicBezTo>
                    <a:pt x="3166" y="2"/>
                    <a:pt x="3162" y="0"/>
                    <a:pt x="3157"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5"/>
            <p:cNvSpPr/>
            <p:nvPr/>
          </p:nvSpPr>
          <p:spPr>
            <a:xfrm>
              <a:off x="4252669" y="3929859"/>
              <a:ext cx="56370" cy="34908"/>
            </a:xfrm>
            <a:custGeom>
              <a:avLst/>
              <a:gdLst/>
              <a:ahLst/>
              <a:cxnLst/>
              <a:rect l="l" t="t" r="r" b="b"/>
              <a:pathLst>
                <a:path w="3404" h="2108" extrusionOk="0">
                  <a:moveTo>
                    <a:pt x="3387" y="1"/>
                  </a:moveTo>
                  <a:cubicBezTo>
                    <a:pt x="3325" y="1"/>
                    <a:pt x="3128" y="120"/>
                    <a:pt x="2770" y="240"/>
                  </a:cubicBezTo>
                  <a:cubicBezTo>
                    <a:pt x="2436" y="440"/>
                    <a:pt x="2036" y="673"/>
                    <a:pt x="1569" y="873"/>
                  </a:cubicBezTo>
                  <a:cubicBezTo>
                    <a:pt x="1335" y="1007"/>
                    <a:pt x="1102" y="1074"/>
                    <a:pt x="902" y="1207"/>
                  </a:cubicBezTo>
                  <a:cubicBezTo>
                    <a:pt x="701" y="1340"/>
                    <a:pt x="535" y="1474"/>
                    <a:pt x="401" y="1607"/>
                  </a:cubicBezTo>
                  <a:cubicBezTo>
                    <a:pt x="168" y="1841"/>
                    <a:pt x="1" y="2041"/>
                    <a:pt x="1" y="2041"/>
                  </a:cubicBezTo>
                  <a:lnTo>
                    <a:pt x="34" y="2108"/>
                  </a:lnTo>
                  <a:cubicBezTo>
                    <a:pt x="34" y="2108"/>
                    <a:pt x="334" y="2041"/>
                    <a:pt x="668" y="1874"/>
                  </a:cubicBezTo>
                  <a:cubicBezTo>
                    <a:pt x="835" y="1807"/>
                    <a:pt x="1035" y="1707"/>
                    <a:pt x="1235" y="1607"/>
                  </a:cubicBezTo>
                  <a:cubicBezTo>
                    <a:pt x="1435" y="1474"/>
                    <a:pt x="1602" y="1307"/>
                    <a:pt x="1836" y="1174"/>
                  </a:cubicBezTo>
                  <a:cubicBezTo>
                    <a:pt x="2202" y="873"/>
                    <a:pt x="2603" y="607"/>
                    <a:pt x="2903" y="373"/>
                  </a:cubicBezTo>
                  <a:cubicBezTo>
                    <a:pt x="3203" y="173"/>
                    <a:pt x="3403" y="6"/>
                    <a:pt x="3403" y="6"/>
                  </a:cubicBezTo>
                  <a:cubicBezTo>
                    <a:pt x="3400" y="3"/>
                    <a:pt x="3394" y="1"/>
                    <a:pt x="3387"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5"/>
            <p:cNvSpPr/>
            <p:nvPr/>
          </p:nvSpPr>
          <p:spPr>
            <a:xfrm>
              <a:off x="4236656" y="3906957"/>
              <a:ext cx="59119" cy="28533"/>
            </a:xfrm>
            <a:custGeom>
              <a:avLst/>
              <a:gdLst/>
              <a:ahLst/>
              <a:cxnLst/>
              <a:rect l="l" t="t" r="r" b="b"/>
              <a:pathLst>
                <a:path w="3570" h="1723" extrusionOk="0">
                  <a:moveTo>
                    <a:pt x="3538" y="0"/>
                  </a:moveTo>
                  <a:cubicBezTo>
                    <a:pt x="3463" y="0"/>
                    <a:pt x="3263" y="84"/>
                    <a:pt x="3003" y="188"/>
                  </a:cubicBezTo>
                  <a:cubicBezTo>
                    <a:pt x="2636" y="322"/>
                    <a:pt x="2169" y="522"/>
                    <a:pt x="1702" y="689"/>
                  </a:cubicBezTo>
                  <a:cubicBezTo>
                    <a:pt x="1502" y="755"/>
                    <a:pt x="1235" y="855"/>
                    <a:pt x="1035" y="922"/>
                  </a:cubicBezTo>
                  <a:cubicBezTo>
                    <a:pt x="834" y="1056"/>
                    <a:pt x="668" y="1156"/>
                    <a:pt x="501" y="1256"/>
                  </a:cubicBezTo>
                  <a:cubicBezTo>
                    <a:pt x="167" y="1489"/>
                    <a:pt x="1" y="1689"/>
                    <a:pt x="1" y="1689"/>
                  </a:cubicBezTo>
                  <a:lnTo>
                    <a:pt x="34" y="1723"/>
                  </a:lnTo>
                  <a:cubicBezTo>
                    <a:pt x="34" y="1723"/>
                    <a:pt x="301" y="1723"/>
                    <a:pt x="668" y="1589"/>
                  </a:cubicBezTo>
                  <a:cubicBezTo>
                    <a:pt x="834" y="1556"/>
                    <a:pt x="1035" y="1489"/>
                    <a:pt x="1235" y="1389"/>
                  </a:cubicBezTo>
                  <a:lnTo>
                    <a:pt x="1869" y="1022"/>
                  </a:lnTo>
                  <a:cubicBezTo>
                    <a:pt x="2302" y="755"/>
                    <a:pt x="2702" y="555"/>
                    <a:pt x="3036" y="355"/>
                  </a:cubicBezTo>
                  <a:cubicBezTo>
                    <a:pt x="3370" y="155"/>
                    <a:pt x="3570" y="21"/>
                    <a:pt x="3570" y="21"/>
                  </a:cubicBezTo>
                  <a:cubicBezTo>
                    <a:pt x="3570" y="7"/>
                    <a:pt x="3559" y="0"/>
                    <a:pt x="3538"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5"/>
            <p:cNvSpPr/>
            <p:nvPr/>
          </p:nvSpPr>
          <p:spPr>
            <a:xfrm>
              <a:off x="4219533" y="3882448"/>
              <a:ext cx="62431" cy="21362"/>
            </a:xfrm>
            <a:custGeom>
              <a:avLst/>
              <a:gdLst/>
              <a:ahLst/>
              <a:cxnLst/>
              <a:rect l="l" t="t" r="r" b="b"/>
              <a:pathLst>
                <a:path w="3770" h="1290" extrusionOk="0">
                  <a:moveTo>
                    <a:pt x="3770" y="0"/>
                  </a:moveTo>
                  <a:cubicBezTo>
                    <a:pt x="3770" y="0"/>
                    <a:pt x="3536" y="67"/>
                    <a:pt x="3136" y="167"/>
                  </a:cubicBezTo>
                  <a:cubicBezTo>
                    <a:pt x="2769" y="234"/>
                    <a:pt x="2302" y="367"/>
                    <a:pt x="1802" y="501"/>
                  </a:cubicBezTo>
                  <a:cubicBezTo>
                    <a:pt x="1568" y="534"/>
                    <a:pt x="1301" y="567"/>
                    <a:pt x="1101" y="668"/>
                  </a:cubicBezTo>
                  <a:cubicBezTo>
                    <a:pt x="901" y="734"/>
                    <a:pt x="701" y="834"/>
                    <a:pt x="534" y="901"/>
                  </a:cubicBezTo>
                  <a:cubicBezTo>
                    <a:pt x="201" y="1068"/>
                    <a:pt x="0" y="1235"/>
                    <a:pt x="0" y="1235"/>
                  </a:cubicBezTo>
                  <a:lnTo>
                    <a:pt x="0" y="1268"/>
                  </a:lnTo>
                  <a:cubicBezTo>
                    <a:pt x="0" y="1268"/>
                    <a:pt x="88" y="1290"/>
                    <a:pt x="237" y="1290"/>
                  </a:cubicBezTo>
                  <a:cubicBezTo>
                    <a:pt x="349" y="1290"/>
                    <a:pt x="496" y="1278"/>
                    <a:pt x="668" y="1235"/>
                  </a:cubicBezTo>
                  <a:cubicBezTo>
                    <a:pt x="868" y="1201"/>
                    <a:pt x="1068" y="1168"/>
                    <a:pt x="1268" y="1068"/>
                  </a:cubicBezTo>
                  <a:cubicBezTo>
                    <a:pt x="1502" y="1001"/>
                    <a:pt x="1702" y="868"/>
                    <a:pt x="1935" y="801"/>
                  </a:cubicBezTo>
                  <a:cubicBezTo>
                    <a:pt x="2402" y="567"/>
                    <a:pt x="2869" y="401"/>
                    <a:pt x="3203" y="234"/>
                  </a:cubicBezTo>
                  <a:cubicBezTo>
                    <a:pt x="3570" y="134"/>
                    <a:pt x="3770" y="0"/>
                    <a:pt x="3770"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5"/>
            <p:cNvSpPr/>
            <p:nvPr/>
          </p:nvSpPr>
          <p:spPr>
            <a:xfrm>
              <a:off x="4203519" y="3854826"/>
              <a:ext cx="65743" cy="13828"/>
            </a:xfrm>
            <a:custGeom>
              <a:avLst/>
              <a:gdLst/>
              <a:ahLst/>
              <a:cxnLst/>
              <a:rect l="l" t="t" r="r" b="b"/>
              <a:pathLst>
                <a:path w="3970" h="835" extrusionOk="0">
                  <a:moveTo>
                    <a:pt x="3970" y="1"/>
                  </a:moveTo>
                  <a:cubicBezTo>
                    <a:pt x="3970" y="1"/>
                    <a:pt x="3703" y="1"/>
                    <a:pt x="3336" y="34"/>
                  </a:cubicBezTo>
                  <a:cubicBezTo>
                    <a:pt x="2969" y="67"/>
                    <a:pt x="2469" y="167"/>
                    <a:pt x="1968" y="201"/>
                  </a:cubicBezTo>
                  <a:cubicBezTo>
                    <a:pt x="1701" y="234"/>
                    <a:pt x="1468" y="234"/>
                    <a:pt x="1201" y="301"/>
                  </a:cubicBezTo>
                  <a:cubicBezTo>
                    <a:pt x="967" y="334"/>
                    <a:pt x="734" y="367"/>
                    <a:pt x="567" y="468"/>
                  </a:cubicBezTo>
                  <a:cubicBezTo>
                    <a:pt x="200" y="568"/>
                    <a:pt x="0" y="734"/>
                    <a:pt x="0" y="734"/>
                  </a:cubicBezTo>
                  <a:lnTo>
                    <a:pt x="0" y="801"/>
                  </a:lnTo>
                  <a:cubicBezTo>
                    <a:pt x="0" y="801"/>
                    <a:pt x="300" y="834"/>
                    <a:pt x="667" y="834"/>
                  </a:cubicBezTo>
                  <a:cubicBezTo>
                    <a:pt x="834" y="801"/>
                    <a:pt x="1034" y="801"/>
                    <a:pt x="1301" y="734"/>
                  </a:cubicBezTo>
                  <a:cubicBezTo>
                    <a:pt x="1501" y="668"/>
                    <a:pt x="1735" y="568"/>
                    <a:pt x="2002" y="534"/>
                  </a:cubicBezTo>
                  <a:cubicBezTo>
                    <a:pt x="2502" y="401"/>
                    <a:pt x="2969" y="301"/>
                    <a:pt x="3336" y="167"/>
                  </a:cubicBezTo>
                  <a:cubicBezTo>
                    <a:pt x="3703" y="67"/>
                    <a:pt x="3970" y="1"/>
                    <a:pt x="3970"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5"/>
            <p:cNvSpPr/>
            <p:nvPr/>
          </p:nvSpPr>
          <p:spPr>
            <a:xfrm>
              <a:off x="4207378" y="3822236"/>
              <a:ext cx="53605" cy="7750"/>
            </a:xfrm>
            <a:custGeom>
              <a:avLst/>
              <a:gdLst/>
              <a:ahLst/>
              <a:cxnLst/>
              <a:rect l="l" t="t" r="r" b="b"/>
              <a:pathLst>
                <a:path w="3237" h="468" extrusionOk="0">
                  <a:moveTo>
                    <a:pt x="1001" y="0"/>
                  </a:moveTo>
                  <a:cubicBezTo>
                    <a:pt x="835" y="0"/>
                    <a:pt x="668" y="34"/>
                    <a:pt x="501" y="67"/>
                  </a:cubicBezTo>
                  <a:cubicBezTo>
                    <a:pt x="234" y="167"/>
                    <a:pt x="1" y="301"/>
                    <a:pt x="1" y="301"/>
                  </a:cubicBezTo>
                  <a:lnTo>
                    <a:pt x="1" y="334"/>
                  </a:lnTo>
                  <a:cubicBezTo>
                    <a:pt x="1" y="334"/>
                    <a:pt x="234" y="434"/>
                    <a:pt x="501" y="467"/>
                  </a:cubicBezTo>
                  <a:lnTo>
                    <a:pt x="1001" y="467"/>
                  </a:lnTo>
                  <a:cubicBezTo>
                    <a:pt x="1235" y="401"/>
                    <a:pt x="1402" y="367"/>
                    <a:pt x="1602" y="334"/>
                  </a:cubicBezTo>
                  <a:cubicBezTo>
                    <a:pt x="2402" y="201"/>
                    <a:pt x="3170" y="34"/>
                    <a:pt x="3170" y="34"/>
                  </a:cubicBezTo>
                  <a:lnTo>
                    <a:pt x="3236" y="0"/>
                  </a:ln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5"/>
            <p:cNvSpPr/>
            <p:nvPr/>
          </p:nvSpPr>
          <p:spPr>
            <a:xfrm>
              <a:off x="4223391" y="3789099"/>
              <a:ext cx="33716" cy="7750"/>
            </a:xfrm>
            <a:custGeom>
              <a:avLst/>
              <a:gdLst/>
              <a:ahLst/>
              <a:cxnLst/>
              <a:rect l="l" t="t" r="r" b="b"/>
              <a:pathLst>
                <a:path w="2036" h="468" extrusionOk="0">
                  <a:moveTo>
                    <a:pt x="668" y="0"/>
                  </a:moveTo>
                  <a:cubicBezTo>
                    <a:pt x="535" y="0"/>
                    <a:pt x="435" y="0"/>
                    <a:pt x="335" y="33"/>
                  </a:cubicBezTo>
                  <a:cubicBezTo>
                    <a:pt x="134" y="133"/>
                    <a:pt x="1" y="200"/>
                    <a:pt x="1" y="200"/>
                  </a:cubicBezTo>
                  <a:lnTo>
                    <a:pt x="1" y="267"/>
                  </a:lnTo>
                  <a:cubicBezTo>
                    <a:pt x="1" y="267"/>
                    <a:pt x="134" y="367"/>
                    <a:pt x="335" y="434"/>
                  </a:cubicBezTo>
                  <a:cubicBezTo>
                    <a:pt x="468" y="434"/>
                    <a:pt x="535" y="467"/>
                    <a:pt x="668" y="467"/>
                  </a:cubicBezTo>
                  <a:cubicBezTo>
                    <a:pt x="802" y="467"/>
                    <a:pt x="935" y="434"/>
                    <a:pt x="1035" y="434"/>
                  </a:cubicBezTo>
                  <a:lnTo>
                    <a:pt x="2036" y="267"/>
                  </a:lnTo>
                  <a:lnTo>
                    <a:pt x="2036" y="200"/>
                  </a:lnTo>
                  <a:cubicBezTo>
                    <a:pt x="2036" y="200"/>
                    <a:pt x="1535" y="100"/>
                    <a:pt x="1035" y="33"/>
                  </a:cubicBezTo>
                  <a:cubicBezTo>
                    <a:pt x="935" y="33"/>
                    <a:pt x="802" y="0"/>
                    <a:pt x="668"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5"/>
            <p:cNvSpPr/>
            <p:nvPr/>
          </p:nvSpPr>
          <p:spPr>
            <a:xfrm>
              <a:off x="4376406" y="3991264"/>
              <a:ext cx="28748" cy="58026"/>
            </a:xfrm>
            <a:custGeom>
              <a:avLst/>
              <a:gdLst/>
              <a:ahLst/>
              <a:cxnLst/>
              <a:rect l="l" t="t" r="r" b="b"/>
              <a:pathLst>
                <a:path w="1736" h="3504" extrusionOk="0">
                  <a:moveTo>
                    <a:pt x="1" y="1"/>
                  </a:moveTo>
                  <a:cubicBezTo>
                    <a:pt x="1" y="1"/>
                    <a:pt x="101" y="268"/>
                    <a:pt x="234" y="601"/>
                  </a:cubicBezTo>
                  <a:cubicBezTo>
                    <a:pt x="334" y="968"/>
                    <a:pt x="535" y="1402"/>
                    <a:pt x="668" y="1835"/>
                  </a:cubicBezTo>
                  <a:cubicBezTo>
                    <a:pt x="768" y="2102"/>
                    <a:pt x="868" y="2302"/>
                    <a:pt x="935" y="2503"/>
                  </a:cubicBezTo>
                  <a:cubicBezTo>
                    <a:pt x="1068" y="2736"/>
                    <a:pt x="1135" y="2903"/>
                    <a:pt x="1268" y="3070"/>
                  </a:cubicBezTo>
                  <a:cubicBezTo>
                    <a:pt x="1469" y="3336"/>
                    <a:pt x="1702" y="3503"/>
                    <a:pt x="1702" y="3503"/>
                  </a:cubicBezTo>
                  <a:lnTo>
                    <a:pt x="1735" y="3503"/>
                  </a:lnTo>
                  <a:cubicBezTo>
                    <a:pt x="1735" y="3503"/>
                    <a:pt x="1735" y="3236"/>
                    <a:pt x="1635" y="2903"/>
                  </a:cubicBezTo>
                  <a:cubicBezTo>
                    <a:pt x="1602" y="2736"/>
                    <a:pt x="1535" y="2503"/>
                    <a:pt x="1435" y="2302"/>
                  </a:cubicBezTo>
                  <a:lnTo>
                    <a:pt x="1068" y="1669"/>
                  </a:lnTo>
                  <a:cubicBezTo>
                    <a:pt x="801" y="1268"/>
                    <a:pt x="601" y="801"/>
                    <a:pt x="401" y="501"/>
                  </a:cubicBezTo>
                  <a:cubicBezTo>
                    <a:pt x="201" y="234"/>
                    <a:pt x="68" y="1"/>
                    <a:pt x="68"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5"/>
            <p:cNvSpPr/>
            <p:nvPr/>
          </p:nvSpPr>
          <p:spPr>
            <a:xfrm>
              <a:off x="4391326" y="3973031"/>
              <a:ext cx="42559" cy="49746"/>
            </a:xfrm>
            <a:custGeom>
              <a:avLst/>
              <a:gdLst/>
              <a:ahLst/>
              <a:cxnLst/>
              <a:rect l="l" t="t" r="r" b="b"/>
              <a:pathLst>
                <a:path w="2570" h="3004" extrusionOk="0">
                  <a:moveTo>
                    <a:pt x="34" y="1"/>
                  </a:moveTo>
                  <a:cubicBezTo>
                    <a:pt x="1" y="34"/>
                    <a:pt x="134" y="234"/>
                    <a:pt x="334" y="501"/>
                  </a:cubicBezTo>
                  <a:cubicBezTo>
                    <a:pt x="534" y="768"/>
                    <a:pt x="834" y="1202"/>
                    <a:pt x="1135" y="1569"/>
                  </a:cubicBezTo>
                  <a:cubicBezTo>
                    <a:pt x="1235" y="1769"/>
                    <a:pt x="1402" y="2002"/>
                    <a:pt x="1535" y="2169"/>
                  </a:cubicBezTo>
                  <a:cubicBezTo>
                    <a:pt x="1702" y="2369"/>
                    <a:pt x="1869" y="2469"/>
                    <a:pt x="2002" y="2603"/>
                  </a:cubicBezTo>
                  <a:cubicBezTo>
                    <a:pt x="2302" y="2870"/>
                    <a:pt x="2536" y="3003"/>
                    <a:pt x="2536" y="3003"/>
                  </a:cubicBezTo>
                  <a:lnTo>
                    <a:pt x="2569" y="2936"/>
                  </a:lnTo>
                  <a:cubicBezTo>
                    <a:pt x="2569" y="2936"/>
                    <a:pt x="2536" y="2703"/>
                    <a:pt x="2336" y="2369"/>
                  </a:cubicBezTo>
                  <a:cubicBezTo>
                    <a:pt x="2202" y="2203"/>
                    <a:pt x="2135" y="2036"/>
                    <a:pt x="1969" y="1869"/>
                  </a:cubicBezTo>
                  <a:cubicBezTo>
                    <a:pt x="1835" y="1702"/>
                    <a:pt x="1635" y="1535"/>
                    <a:pt x="1468" y="1369"/>
                  </a:cubicBezTo>
                  <a:lnTo>
                    <a:pt x="501" y="401"/>
                  </a:lnTo>
                  <a:cubicBezTo>
                    <a:pt x="201" y="168"/>
                    <a:pt x="34" y="1"/>
                    <a:pt x="34"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5"/>
            <p:cNvSpPr/>
            <p:nvPr/>
          </p:nvSpPr>
          <p:spPr>
            <a:xfrm>
              <a:off x="4404591" y="3952050"/>
              <a:ext cx="50823" cy="40887"/>
            </a:xfrm>
            <a:custGeom>
              <a:avLst/>
              <a:gdLst/>
              <a:ahLst/>
              <a:cxnLst/>
              <a:rect l="l" t="t" r="r" b="b"/>
              <a:pathLst>
                <a:path w="3069" h="2469" extrusionOk="0">
                  <a:moveTo>
                    <a:pt x="33" y="0"/>
                  </a:moveTo>
                  <a:lnTo>
                    <a:pt x="33" y="0"/>
                  </a:lnTo>
                  <a:cubicBezTo>
                    <a:pt x="0" y="34"/>
                    <a:pt x="167" y="201"/>
                    <a:pt x="367" y="467"/>
                  </a:cubicBezTo>
                  <a:cubicBezTo>
                    <a:pt x="634" y="701"/>
                    <a:pt x="967" y="1034"/>
                    <a:pt x="1368" y="1368"/>
                  </a:cubicBezTo>
                  <a:cubicBezTo>
                    <a:pt x="1568" y="1535"/>
                    <a:pt x="1735" y="1702"/>
                    <a:pt x="1901" y="1868"/>
                  </a:cubicBezTo>
                  <a:cubicBezTo>
                    <a:pt x="2102" y="2002"/>
                    <a:pt x="2268" y="2135"/>
                    <a:pt x="2435" y="2202"/>
                  </a:cubicBezTo>
                  <a:cubicBezTo>
                    <a:pt x="2769" y="2369"/>
                    <a:pt x="3036" y="2469"/>
                    <a:pt x="3036" y="2469"/>
                  </a:cubicBezTo>
                  <a:lnTo>
                    <a:pt x="3069" y="2435"/>
                  </a:lnTo>
                  <a:cubicBezTo>
                    <a:pt x="3069" y="2435"/>
                    <a:pt x="2936" y="2202"/>
                    <a:pt x="2702" y="1935"/>
                  </a:cubicBezTo>
                  <a:cubicBezTo>
                    <a:pt x="2569" y="1802"/>
                    <a:pt x="2402" y="1635"/>
                    <a:pt x="2235" y="1501"/>
                  </a:cubicBezTo>
                  <a:cubicBezTo>
                    <a:pt x="2068" y="1335"/>
                    <a:pt x="1868" y="1201"/>
                    <a:pt x="1668" y="1101"/>
                  </a:cubicBezTo>
                  <a:cubicBezTo>
                    <a:pt x="1234" y="834"/>
                    <a:pt x="867" y="534"/>
                    <a:pt x="534" y="334"/>
                  </a:cubicBezTo>
                  <a:cubicBezTo>
                    <a:pt x="234" y="134"/>
                    <a:pt x="34" y="0"/>
                    <a:pt x="33"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5"/>
            <p:cNvSpPr/>
            <p:nvPr/>
          </p:nvSpPr>
          <p:spPr>
            <a:xfrm>
              <a:off x="4418402" y="3929395"/>
              <a:ext cx="55807" cy="35372"/>
            </a:xfrm>
            <a:custGeom>
              <a:avLst/>
              <a:gdLst/>
              <a:ahLst/>
              <a:cxnLst/>
              <a:rect l="l" t="t" r="r" b="b"/>
              <a:pathLst>
                <a:path w="3370" h="2136" extrusionOk="0">
                  <a:moveTo>
                    <a:pt x="33" y="1"/>
                  </a:moveTo>
                  <a:cubicBezTo>
                    <a:pt x="0" y="34"/>
                    <a:pt x="200" y="201"/>
                    <a:pt x="434" y="401"/>
                  </a:cubicBezTo>
                  <a:cubicBezTo>
                    <a:pt x="734" y="635"/>
                    <a:pt x="1101" y="901"/>
                    <a:pt x="1534" y="1202"/>
                  </a:cubicBezTo>
                  <a:cubicBezTo>
                    <a:pt x="1735" y="1335"/>
                    <a:pt x="1901" y="1502"/>
                    <a:pt x="2102" y="1635"/>
                  </a:cubicBezTo>
                  <a:cubicBezTo>
                    <a:pt x="2335" y="1735"/>
                    <a:pt x="2535" y="1835"/>
                    <a:pt x="2702" y="1902"/>
                  </a:cubicBezTo>
                  <a:cubicBezTo>
                    <a:pt x="3069" y="2069"/>
                    <a:pt x="3336" y="2136"/>
                    <a:pt x="3336" y="2136"/>
                  </a:cubicBezTo>
                  <a:lnTo>
                    <a:pt x="3369" y="2069"/>
                  </a:lnTo>
                  <a:cubicBezTo>
                    <a:pt x="3369" y="2069"/>
                    <a:pt x="3236" y="1869"/>
                    <a:pt x="2935" y="1635"/>
                  </a:cubicBezTo>
                  <a:cubicBezTo>
                    <a:pt x="2835" y="1502"/>
                    <a:pt x="2669" y="1368"/>
                    <a:pt x="2435" y="1235"/>
                  </a:cubicBezTo>
                  <a:cubicBezTo>
                    <a:pt x="2235" y="1102"/>
                    <a:pt x="2001" y="1035"/>
                    <a:pt x="1768" y="901"/>
                  </a:cubicBezTo>
                  <a:cubicBezTo>
                    <a:pt x="1368" y="701"/>
                    <a:pt x="901" y="468"/>
                    <a:pt x="567" y="268"/>
                  </a:cubicBezTo>
                  <a:cubicBezTo>
                    <a:pt x="234" y="134"/>
                    <a:pt x="33" y="1"/>
                    <a:pt x="33"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5"/>
            <p:cNvSpPr/>
            <p:nvPr/>
          </p:nvSpPr>
          <p:spPr>
            <a:xfrm>
              <a:off x="4431103" y="3906195"/>
              <a:ext cx="59666" cy="29295"/>
            </a:xfrm>
            <a:custGeom>
              <a:avLst/>
              <a:gdLst/>
              <a:ahLst/>
              <a:cxnLst/>
              <a:rect l="l" t="t" r="r" b="b"/>
              <a:pathLst>
                <a:path w="3603" h="1769" extrusionOk="0">
                  <a:moveTo>
                    <a:pt x="0" y="1"/>
                  </a:moveTo>
                  <a:cubicBezTo>
                    <a:pt x="0" y="67"/>
                    <a:pt x="234" y="201"/>
                    <a:pt x="567" y="401"/>
                  </a:cubicBezTo>
                  <a:cubicBezTo>
                    <a:pt x="834" y="568"/>
                    <a:pt x="1301" y="801"/>
                    <a:pt x="1735" y="1068"/>
                  </a:cubicBezTo>
                  <a:lnTo>
                    <a:pt x="2335" y="1435"/>
                  </a:lnTo>
                  <a:cubicBezTo>
                    <a:pt x="2569" y="1502"/>
                    <a:pt x="2769" y="1602"/>
                    <a:pt x="2936" y="1635"/>
                  </a:cubicBezTo>
                  <a:cubicBezTo>
                    <a:pt x="3269" y="1769"/>
                    <a:pt x="3569" y="1769"/>
                    <a:pt x="3569" y="1769"/>
                  </a:cubicBezTo>
                  <a:lnTo>
                    <a:pt x="3603" y="1735"/>
                  </a:lnTo>
                  <a:cubicBezTo>
                    <a:pt x="3603" y="1735"/>
                    <a:pt x="3403" y="1502"/>
                    <a:pt x="3102" y="1302"/>
                  </a:cubicBezTo>
                  <a:cubicBezTo>
                    <a:pt x="2936" y="1168"/>
                    <a:pt x="2769" y="1068"/>
                    <a:pt x="2569" y="968"/>
                  </a:cubicBezTo>
                  <a:cubicBezTo>
                    <a:pt x="2335" y="901"/>
                    <a:pt x="2135" y="801"/>
                    <a:pt x="1902" y="735"/>
                  </a:cubicBezTo>
                  <a:cubicBezTo>
                    <a:pt x="1435" y="568"/>
                    <a:pt x="934" y="368"/>
                    <a:pt x="601" y="234"/>
                  </a:cubicBezTo>
                  <a:cubicBezTo>
                    <a:pt x="267" y="101"/>
                    <a:pt x="0" y="1"/>
                    <a:pt x="0"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5"/>
            <p:cNvSpPr/>
            <p:nvPr/>
          </p:nvSpPr>
          <p:spPr>
            <a:xfrm>
              <a:off x="4444914" y="3881901"/>
              <a:ext cx="62978" cy="20998"/>
            </a:xfrm>
            <a:custGeom>
              <a:avLst/>
              <a:gdLst/>
              <a:ahLst/>
              <a:cxnLst/>
              <a:rect l="l" t="t" r="r" b="b"/>
              <a:pathLst>
                <a:path w="3803" h="1268" extrusionOk="0">
                  <a:moveTo>
                    <a:pt x="0" y="0"/>
                  </a:moveTo>
                  <a:cubicBezTo>
                    <a:pt x="0" y="0"/>
                    <a:pt x="267" y="67"/>
                    <a:pt x="601" y="234"/>
                  </a:cubicBezTo>
                  <a:cubicBezTo>
                    <a:pt x="934" y="400"/>
                    <a:pt x="1368" y="567"/>
                    <a:pt x="1835" y="767"/>
                  </a:cubicBezTo>
                  <a:cubicBezTo>
                    <a:pt x="2035" y="867"/>
                    <a:pt x="2302" y="1001"/>
                    <a:pt x="2502" y="1067"/>
                  </a:cubicBezTo>
                  <a:cubicBezTo>
                    <a:pt x="2702" y="1168"/>
                    <a:pt x="2936" y="1201"/>
                    <a:pt x="3136" y="1234"/>
                  </a:cubicBezTo>
                  <a:cubicBezTo>
                    <a:pt x="3503" y="1268"/>
                    <a:pt x="3803" y="1268"/>
                    <a:pt x="3803" y="1268"/>
                  </a:cubicBezTo>
                  <a:lnTo>
                    <a:pt x="3803" y="1234"/>
                  </a:lnTo>
                  <a:cubicBezTo>
                    <a:pt x="3803" y="1234"/>
                    <a:pt x="3603" y="1067"/>
                    <a:pt x="3269" y="901"/>
                  </a:cubicBezTo>
                  <a:cubicBezTo>
                    <a:pt x="3102" y="834"/>
                    <a:pt x="2902" y="734"/>
                    <a:pt x="2669" y="667"/>
                  </a:cubicBezTo>
                  <a:cubicBezTo>
                    <a:pt x="2469" y="600"/>
                    <a:pt x="2235" y="567"/>
                    <a:pt x="1968" y="500"/>
                  </a:cubicBezTo>
                  <a:cubicBezTo>
                    <a:pt x="1468" y="367"/>
                    <a:pt x="1001" y="234"/>
                    <a:pt x="634" y="167"/>
                  </a:cubicBezTo>
                  <a:cubicBezTo>
                    <a:pt x="267" y="33"/>
                    <a:pt x="0" y="0"/>
                    <a:pt x="0"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5"/>
            <p:cNvSpPr/>
            <p:nvPr/>
          </p:nvSpPr>
          <p:spPr>
            <a:xfrm>
              <a:off x="4458162" y="3853716"/>
              <a:ext cx="65760" cy="13828"/>
            </a:xfrm>
            <a:custGeom>
              <a:avLst/>
              <a:gdLst/>
              <a:ahLst/>
              <a:cxnLst/>
              <a:rect l="l" t="t" r="r" b="b"/>
              <a:pathLst>
                <a:path w="3971" h="835" extrusionOk="0">
                  <a:moveTo>
                    <a:pt x="34" y="1"/>
                  </a:moveTo>
                  <a:lnTo>
                    <a:pt x="1" y="34"/>
                  </a:lnTo>
                  <a:cubicBezTo>
                    <a:pt x="1" y="34"/>
                    <a:pt x="48" y="34"/>
                    <a:pt x="129" y="37"/>
                  </a:cubicBezTo>
                  <a:lnTo>
                    <a:pt x="129" y="37"/>
                  </a:lnTo>
                  <a:cubicBezTo>
                    <a:pt x="68" y="15"/>
                    <a:pt x="34" y="1"/>
                    <a:pt x="34" y="1"/>
                  </a:cubicBezTo>
                  <a:close/>
                  <a:moveTo>
                    <a:pt x="129" y="37"/>
                  </a:moveTo>
                  <a:cubicBezTo>
                    <a:pt x="230" y="72"/>
                    <a:pt x="407" y="126"/>
                    <a:pt x="635" y="168"/>
                  </a:cubicBezTo>
                  <a:cubicBezTo>
                    <a:pt x="1001" y="301"/>
                    <a:pt x="1468" y="434"/>
                    <a:pt x="1969" y="568"/>
                  </a:cubicBezTo>
                  <a:cubicBezTo>
                    <a:pt x="2202" y="635"/>
                    <a:pt x="2402" y="735"/>
                    <a:pt x="2669" y="768"/>
                  </a:cubicBezTo>
                  <a:cubicBezTo>
                    <a:pt x="2869" y="801"/>
                    <a:pt x="3103" y="835"/>
                    <a:pt x="3303" y="835"/>
                  </a:cubicBezTo>
                  <a:cubicBezTo>
                    <a:pt x="3703" y="835"/>
                    <a:pt x="3970" y="801"/>
                    <a:pt x="3970" y="801"/>
                  </a:cubicBezTo>
                  <a:lnTo>
                    <a:pt x="3970" y="768"/>
                  </a:lnTo>
                  <a:cubicBezTo>
                    <a:pt x="3970" y="768"/>
                    <a:pt x="3770" y="601"/>
                    <a:pt x="3370" y="468"/>
                  </a:cubicBezTo>
                  <a:cubicBezTo>
                    <a:pt x="3203" y="434"/>
                    <a:pt x="3003" y="334"/>
                    <a:pt x="2769" y="301"/>
                  </a:cubicBezTo>
                  <a:cubicBezTo>
                    <a:pt x="2503" y="268"/>
                    <a:pt x="2269" y="268"/>
                    <a:pt x="2002" y="234"/>
                  </a:cubicBezTo>
                  <a:cubicBezTo>
                    <a:pt x="1502" y="134"/>
                    <a:pt x="1001" y="101"/>
                    <a:pt x="635" y="68"/>
                  </a:cubicBezTo>
                  <a:cubicBezTo>
                    <a:pt x="421" y="48"/>
                    <a:pt x="242" y="40"/>
                    <a:pt x="129" y="37"/>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5"/>
            <p:cNvSpPr/>
            <p:nvPr/>
          </p:nvSpPr>
          <p:spPr>
            <a:xfrm>
              <a:off x="4467005" y="3821987"/>
              <a:ext cx="53042" cy="8247"/>
            </a:xfrm>
            <a:custGeom>
              <a:avLst/>
              <a:gdLst/>
              <a:ahLst/>
              <a:cxnLst/>
              <a:rect l="l" t="t" r="r" b="b"/>
              <a:pathLst>
                <a:path w="3203" h="498" extrusionOk="0">
                  <a:moveTo>
                    <a:pt x="841" y="1"/>
                  </a:moveTo>
                  <a:cubicBezTo>
                    <a:pt x="356" y="1"/>
                    <a:pt x="0" y="15"/>
                    <a:pt x="0" y="15"/>
                  </a:cubicBezTo>
                  <a:lnTo>
                    <a:pt x="67" y="49"/>
                  </a:lnTo>
                  <a:cubicBezTo>
                    <a:pt x="67" y="49"/>
                    <a:pt x="834" y="216"/>
                    <a:pt x="1635" y="349"/>
                  </a:cubicBezTo>
                  <a:cubicBezTo>
                    <a:pt x="1835" y="382"/>
                    <a:pt x="2002" y="482"/>
                    <a:pt x="2202" y="482"/>
                  </a:cubicBezTo>
                  <a:cubicBezTo>
                    <a:pt x="2258" y="494"/>
                    <a:pt x="2317" y="497"/>
                    <a:pt x="2376" y="497"/>
                  </a:cubicBezTo>
                  <a:cubicBezTo>
                    <a:pt x="2495" y="497"/>
                    <a:pt x="2613" y="482"/>
                    <a:pt x="2702" y="482"/>
                  </a:cubicBezTo>
                  <a:cubicBezTo>
                    <a:pt x="3003" y="416"/>
                    <a:pt x="3203" y="349"/>
                    <a:pt x="3203" y="349"/>
                  </a:cubicBezTo>
                  <a:lnTo>
                    <a:pt x="3203" y="316"/>
                  </a:lnTo>
                  <a:cubicBezTo>
                    <a:pt x="3203" y="316"/>
                    <a:pt x="3003" y="182"/>
                    <a:pt x="2702" y="82"/>
                  </a:cubicBezTo>
                  <a:cubicBezTo>
                    <a:pt x="2602" y="49"/>
                    <a:pt x="2436" y="15"/>
                    <a:pt x="2202" y="15"/>
                  </a:cubicBezTo>
                  <a:lnTo>
                    <a:pt x="1635" y="15"/>
                  </a:lnTo>
                  <a:cubicBezTo>
                    <a:pt x="1357" y="4"/>
                    <a:pt x="1083" y="1"/>
                    <a:pt x="841"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5"/>
            <p:cNvSpPr/>
            <p:nvPr/>
          </p:nvSpPr>
          <p:spPr>
            <a:xfrm>
              <a:off x="4469771" y="3789099"/>
              <a:ext cx="33716" cy="7750"/>
            </a:xfrm>
            <a:custGeom>
              <a:avLst/>
              <a:gdLst/>
              <a:ahLst/>
              <a:cxnLst/>
              <a:rect l="l" t="t" r="r" b="b"/>
              <a:pathLst>
                <a:path w="2036" h="468" extrusionOk="0">
                  <a:moveTo>
                    <a:pt x="1368" y="0"/>
                  </a:moveTo>
                  <a:cubicBezTo>
                    <a:pt x="1268" y="0"/>
                    <a:pt x="1134" y="33"/>
                    <a:pt x="1001" y="33"/>
                  </a:cubicBezTo>
                  <a:cubicBezTo>
                    <a:pt x="501" y="100"/>
                    <a:pt x="0" y="200"/>
                    <a:pt x="0" y="200"/>
                  </a:cubicBezTo>
                  <a:lnTo>
                    <a:pt x="0" y="267"/>
                  </a:lnTo>
                  <a:cubicBezTo>
                    <a:pt x="0" y="267"/>
                    <a:pt x="501" y="367"/>
                    <a:pt x="1001" y="434"/>
                  </a:cubicBezTo>
                  <a:cubicBezTo>
                    <a:pt x="1134" y="434"/>
                    <a:pt x="1268" y="467"/>
                    <a:pt x="1368" y="467"/>
                  </a:cubicBezTo>
                  <a:cubicBezTo>
                    <a:pt x="1501" y="467"/>
                    <a:pt x="1635" y="467"/>
                    <a:pt x="1701" y="434"/>
                  </a:cubicBezTo>
                  <a:cubicBezTo>
                    <a:pt x="1935" y="334"/>
                    <a:pt x="2035" y="267"/>
                    <a:pt x="2035" y="267"/>
                  </a:cubicBezTo>
                  <a:lnTo>
                    <a:pt x="2035" y="200"/>
                  </a:lnTo>
                  <a:cubicBezTo>
                    <a:pt x="2035" y="200"/>
                    <a:pt x="1935" y="100"/>
                    <a:pt x="1701" y="33"/>
                  </a:cubicBezTo>
                  <a:cubicBezTo>
                    <a:pt x="1601" y="33"/>
                    <a:pt x="1501" y="0"/>
                    <a:pt x="1368"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5"/>
            <p:cNvSpPr/>
            <p:nvPr/>
          </p:nvSpPr>
          <p:spPr>
            <a:xfrm>
              <a:off x="4128137" y="3503505"/>
              <a:ext cx="236693" cy="101231"/>
            </a:xfrm>
            <a:custGeom>
              <a:avLst/>
              <a:gdLst/>
              <a:ahLst/>
              <a:cxnLst/>
              <a:rect l="l" t="t" r="r" b="b"/>
              <a:pathLst>
                <a:path w="8607" h="2269" extrusionOk="0">
                  <a:moveTo>
                    <a:pt x="8606" y="0"/>
                  </a:moveTo>
                  <a:cubicBezTo>
                    <a:pt x="5571" y="234"/>
                    <a:pt x="2669" y="1034"/>
                    <a:pt x="0" y="2269"/>
                  </a:cubicBezTo>
                  <a:cubicBezTo>
                    <a:pt x="3102" y="1868"/>
                    <a:pt x="6038" y="1068"/>
                    <a:pt x="8606"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5"/>
            <p:cNvSpPr/>
            <p:nvPr/>
          </p:nvSpPr>
          <p:spPr>
            <a:xfrm>
              <a:off x="4367579" y="3503505"/>
              <a:ext cx="226714" cy="92275"/>
            </a:xfrm>
            <a:custGeom>
              <a:avLst/>
              <a:gdLst/>
              <a:ahLst/>
              <a:cxnLst/>
              <a:rect l="l" t="t" r="r" b="b"/>
              <a:pathLst>
                <a:path w="8640" h="2269" extrusionOk="0">
                  <a:moveTo>
                    <a:pt x="0" y="0"/>
                  </a:moveTo>
                  <a:lnTo>
                    <a:pt x="0" y="0"/>
                  </a:lnTo>
                  <a:cubicBezTo>
                    <a:pt x="2602" y="1068"/>
                    <a:pt x="5504" y="1868"/>
                    <a:pt x="8640" y="2269"/>
                  </a:cubicBezTo>
                  <a:cubicBezTo>
                    <a:pt x="5971" y="1001"/>
                    <a:pt x="3069" y="234"/>
                    <a:pt x="0"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5"/>
            <p:cNvSpPr/>
            <p:nvPr/>
          </p:nvSpPr>
          <p:spPr>
            <a:xfrm>
              <a:off x="4273468" y="3523499"/>
              <a:ext cx="82154" cy="182159"/>
            </a:xfrm>
            <a:custGeom>
              <a:avLst/>
              <a:gdLst/>
              <a:ahLst/>
              <a:cxnLst/>
              <a:rect l="l" t="t" r="r" b="b"/>
              <a:pathLst>
                <a:path w="3303" h="10375" extrusionOk="0">
                  <a:moveTo>
                    <a:pt x="3302" y="0"/>
                  </a:moveTo>
                  <a:lnTo>
                    <a:pt x="3302" y="0"/>
                  </a:lnTo>
                  <a:cubicBezTo>
                    <a:pt x="1635" y="3069"/>
                    <a:pt x="534" y="6605"/>
                    <a:pt x="0" y="10374"/>
                  </a:cubicBezTo>
                  <a:cubicBezTo>
                    <a:pt x="1568" y="7839"/>
                    <a:pt x="2569" y="5004"/>
                    <a:pt x="3069" y="2002"/>
                  </a:cubicBezTo>
                  <a:lnTo>
                    <a:pt x="3302"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5"/>
            <p:cNvSpPr/>
            <p:nvPr/>
          </p:nvSpPr>
          <p:spPr>
            <a:xfrm>
              <a:off x="4350456" y="3504052"/>
              <a:ext cx="29295" cy="483370"/>
            </a:xfrm>
            <a:custGeom>
              <a:avLst/>
              <a:gdLst/>
              <a:ahLst/>
              <a:cxnLst/>
              <a:rect l="l" t="t" r="r" b="b"/>
              <a:pathLst>
                <a:path w="1769" h="29189" extrusionOk="0">
                  <a:moveTo>
                    <a:pt x="867" y="1"/>
                  </a:moveTo>
                  <a:cubicBezTo>
                    <a:pt x="834" y="668"/>
                    <a:pt x="767" y="1335"/>
                    <a:pt x="634" y="2002"/>
                  </a:cubicBezTo>
                  <a:cubicBezTo>
                    <a:pt x="267" y="5738"/>
                    <a:pt x="0" y="10041"/>
                    <a:pt x="0" y="14578"/>
                  </a:cubicBezTo>
                  <a:cubicBezTo>
                    <a:pt x="0" y="19982"/>
                    <a:pt x="300" y="25019"/>
                    <a:pt x="867" y="29188"/>
                  </a:cubicBezTo>
                  <a:cubicBezTo>
                    <a:pt x="1434" y="25019"/>
                    <a:pt x="1768" y="20015"/>
                    <a:pt x="1768" y="14578"/>
                  </a:cubicBezTo>
                  <a:cubicBezTo>
                    <a:pt x="1768" y="10041"/>
                    <a:pt x="1535" y="5738"/>
                    <a:pt x="1134" y="2036"/>
                  </a:cubicBezTo>
                  <a:cubicBezTo>
                    <a:pt x="1034" y="1368"/>
                    <a:pt x="934" y="668"/>
                    <a:pt x="867"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4362097" y="1052659"/>
            <a:ext cx="3845392" cy="3046988"/>
          </a:xfrm>
          <a:prstGeom prst="rect">
            <a:avLst/>
          </a:prstGeom>
          <a:noFill/>
        </p:spPr>
        <p:txBody>
          <a:bodyPr wrap="square" rtlCol="0">
            <a:spAutoFit/>
          </a:bodyPr>
          <a:lstStyle/>
          <a:p>
            <a:pPr algn="ctr"/>
            <a:r>
              <a:rPr lang="en-US" sz="9600" dirty="0" err="1">
                <a:solidFill>
                  <a:schemeClr val="accent1"/>
                </a:solidFill>
                <a:latin typeface="Times New Roman" panose="02020603050405020304" pitchFamily="18" charset="0"/>
                <a:cs typeface="Times New Roman" panose="02020603050405020304" pitchFamily="18" charset="0"/>
              </a:rPr>
              <a:t>KHỞI</a:t>
            </a:r>
            <a:r>
              <a:rPr lang="en-US" sz="9600" dirty="0">
                <a:solidFill>
                  <a:schemeClr val="accent1"/>
                </a:solidFill>
                <a:latin typeface="Times New Roman" panose="02020603050405020304" pitchFamily="18" charset="0"/>
                <a:cs typeface="Times New Roman" panose="02020603050405020304" pitchFamily="18" charset="0"/>
              </a:rPr>
              <a:t> </a:t>
            </a:r>
            <a:r>
              <a:rPr lang="en-US" sz="9600" dirty="0" err="1">
                <a:solidFill>
                  <a:schemeClr val="accent1"/>
                </a:solidFill>
                <a:latin typeface="Times New Roman" panose="02020603050405020304" pitchFamily="18" charset="0"/>
                <a:cs typeface="Times New Roman" panose="02020603050405020304" pitchFamily="18" charset="0"/>
              </a:rPr>
              <a:t>ĐỘNG</a:t>
            </a:r>
            <a:endParaRPr lang="en-US" sz="9600" dirty="0">
              <a:solidFill>
                <a:schemeClr val="accent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30"/>
        <p:cNvGrpSpPr/>
        <p:nvPr/>
      </p:nvGrpSpPr>
      <p:grpSpPr>
        <a:xfrm>
          <a:off x="0" y="0"/>
          <a:ext cx="0" cy="0"/>
          <a:chOff x="0" y="0"/>
          <a:chExt cx="0" cy="0"/>
        </a:xfrm>
      </p:grpSpPr>
      <p:pic>
        <p:nvPicPr>
          <p:cNvPr id="2" name="Picture 1"/>
          <p:cNvPicPr/>
          <p:nvPr/>
        </p:nvPicPr>
        <p:blipFill>
          <a:blip r:embed="rId52"/>
        </p:blipFill>
        <p:spPr>
          <a:xfrm>
            <a:off x="1032510" y="285115"/>
            <a:ext cx="3952240" cy="2873375"/>
          </a:xfrm>
          <a:prstGeom prst="rect">
            <a:avLst/>
          </a:prstGeom>
          <a:ln w="57150">
            <a:solidFill>
              <a:schemeClr val="accent1"/>
            </a:solidFill>
          </a:ln>
        </p:spPr>
      </p:pic>
      <p:sp>
        <p:nvSpPr>
          <p:cNvPr id="4" name="Text Box 3"/>
          <p:cNvSpPr txBox="1"/>
          <p:nvPr/>
        </p:nvSpPr>
        <p:spPr>
          <a:xfrm>
            <a:off x="5090160" y="655955"/>
            <a:ext cx="3220085" cy="1124585"/>
          </a:xfrm>
          <a:prstGeom prst="rect">
            <a:avLst/>
          </a:prstGeom>
          <a:noFill/>
        </p:spPr>
        <p:txBody>
          <a:bodyPr wrap="square" rtlCol="0">
            <a:spAutoFit/>
          </a:bodyPr>
          <a:lstStyle/>
          <a:p>
            <a:pPr algn="ctr">
              <a:lnSpc>
                <a:spcPct val="140000"/>
              </a:lnSpc>
            </a:pPr>
            <a:r>
              <a:rPr lang="en-US" sz="2400" b="1" dirty="0">
                <a:solidFill>
                  <a:srgbClr val="C00000"/>
                </a:solidFill>
                <a:latin typeface="Times New Roman" panose="02020603050405020304" pitchFamily="18" charset="0"/>
                <a:cs typeface="Times New Roman" panose="02020603050405020304" pitchFamily="18" charset="0"/>
              </a:rPr>
              <a:t>Hai </a:t>
            </a:r>
            <a:r>
              <a:rPr lang="en-US" sz="2400" b="1" dirty="0" err="1">
                <a:solidFill>
                  <a:srgbClr val="C00000"/>
                </a:solidFill>
                <a:latin typeface="Times New Roman" panose="02020603050405020304" pitchFamily="18" charset="0"/>
                <a:cs typeface="Times New Roman" panose="02020603050405020304" pitchFamily="18" charset="0"/>
              </a:rPr>
              <a:t>hình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ảnh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trên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gợi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cho</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em</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suy</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nghĩ</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gì</a:t>
            </a:r>
            <a:r>
              <a:rPr lang="en-US" sz="2400" b="1" dirty="0">
                <a:solidFill>
                  <a:srgbClr val="C00000"/>
                </a:solidFill>
                <a:latin typeface="Times New Roman" panose="02020603050405020304" pitchFamily="18" charset="0"/>
                <a:cs typeface="Times New Roman" panose="02020603050405020304" pitchFamily="18" charset="0"/>
              </a:rPr>
              <a:t>? </a:t>
            </a:r>
          </a:p>
        </p:txBody>
      </p:sp>
      <p:grpSp>
        <p:nvGrpSpPr>
          <p:cNvPr id="3416" name="Google Shape;3416;p49"/>
          <p:cNvGrpSpPr/>
          <p:nvPr/>
        </p:nvGrpSpPr>
        <p:grpSpPr>
          <a:xfrm rot="2700000">
            <a:off x="-34925" y="407670"/>
            <a:ext cx="1134110" cy="932815"/>
            <a:chOff x="3880914" y="3359134"/>
            <a:chExt cx="968363" cy="705622"/>
          </a:xfrm>
        </p:grpSpPr>
        <p:sp>
          <p:nvSpPr>
            <p:cNvPr id="3417" name="Google Shape;3417;p49"/>
            <p:cNvSpPr/>
            <p:nvPr/>
          </p:nvSpPr>
          <p:spPr>
            <a:xfrm>
              <a:off x="4364814" y="3503505"/>
              <a:ext cx="97917" cy="225333"/>
            </a:xfrm>
            <a:custGeom>
              <a:avLst/>
              <a:gdLst/>
              <a:ahLst/>
              <a:cxnLst/>
              <a:rect l="l" t="t" r="r" b="b"/>
              <a:pathLst>
                <a:path w="3303" h="10408" extrusionOk="0">
                  <a:moveTo>
                    <a:pt x="0" y="0"/>
                  </a:moveTo>
                  <a:lnTo>
                    <a:pt x="0" y="0"/>
                  </a:lnTo>
                  <a:cubicBezTo>
                    <a:pt x="100" y="668"/>
                    <a:pt x="167" y="1368"/>
                    <a:pt x="267" y="2069"/>
                  </a:cubicBezTo>
                  <a:cubicBezTo>
                    <a:pt x="768" y="5071"/>
                    <a:pt x="1768" y="7906"/>
                    <a:pt x="3303" y="10408"/>
                  </a:cubicBezTo>
                  <a:cubicBezTo>
                    <a:pt x="2802" y="6572"/>
                    <a:pt x="1668" y="3069"/>
                    <a:pt x="0"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9"/>
            <p:cNvSpPr/>
            <p:nvPr/>
          </p:nvSpPr>
          <p:spPr>
            <a:xfrm>
              <a:off x="3880914" y="3458214"/>
              <a:ext cx="483916" cy="45855"/>
            </a:xfrm>
            <a:custGeom>
              <a:avLst/>
              <a:gdLst/>
              <a:ahLst/>
              <a:cxnLst/>
              <a:rect l="l" t="t" r="r" b="b"/>
              <a:pathLst>
                <a:path w="29222" h="2769" extrusionOk="0">
                  <a:moveTo>
                    <a:pt x="14644" y="0"/>
                  </a:moveTo>
                  <a:cubicBezTo>
                    <a:pt x="9207" y="0"/>
                    <a:pt x="4170" y="1001"/>
                    <a:pt x="1" y="2769"/>
                  </a:cubicBezTo>
                  <a:lnTo>
                    <a:pt x="29221" y="2769"/>
                  </a:lnTo>
                  <a:cubicBezTo>
                    <a:pt x="25052" y="1001"/>
                    <a:pt x="20048" y="0"/>
                    <a:pt x="14644"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9"/>
            <p:cNvSpPr/>
            <p:nvPr/>
          </p:nvSpPr>
          <p:spPr>
            <a:xfrm>
              <a:off x="4364814" y="3457651"/>
              <a:ext cx="483353" cy="45871"/>
            </a:xfrm>
            <a:custGeom>
              <a:avLst/>
              <a:gdLst/>
              <a:ahLst/>
              <a:cxnLst/>
              <a:rect l="l" t="t" r="r" b="b"/>
              <a:pathLst>
                <a:path w="29188" h="2770" extrusionOk="0">
                  <a:moveTo>
                    <a:pt x="14611" y="1"/>
                  </a:moveTo>
                  <a:cubicBezTo>
                    <a:pt x="9240" y="1"/>
                    <a:pt x="4170" y="1035"/>
                    <a:pt x="0" y="2769"/>
                  </a:cubicBezTo>
                  <a:lnTo>
                    <a:pt x="29188" y="2769"/>
                  </a:lnTo>
                  <a:cubicBezTo>
                    <a:pt x="25018" y="1001"/>
                    <a:pt x="20015" y="1"/>
                    <a:pt x="1461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9"/>
            <p:cNvSpPr/>
            <p:nvPr/>
          </p:nvSpPr>
          <p:spPr>
            <a:xfrm>
              <a:off x="3881460" y="3503505"/>
              <a:ext cx="483916" cy="45308"/>
            </a:xfrm>
            <a:custGeom>
              <a:avLst/>
              <a:gdLst/>
              <a:ahLst/>
              <a:cxnLst/>
              <a:rect l="l" t="t" r="r" b="b"/>
              <a:pathLst>
                <a:path w="29222" h="2736" extrusionOk="0">
                  <a:moveTo>
                    <a:pt x="1" y="0"/>
                  </a:moveTo>
                  <a:cubicBezTo>
                    <a:pt x="4171" y="1735"/>
                    <a:pt x="9174" y="2736"/>
                    <a:pt x="14611" y="2736"/>
                  </a:cubicBezTo>
                  <a:cubicBezTo>
                    <a:pt x="16646" y="2736"/>
                    <a:pt x="18648" y="2602"/>
                    <a:pt x="20616" y="2269"/>
                  </a:cubicBezTo>
                  <a:cubicBezTo>
                    <a:pt x="23284" y="1001"/>
                    <a:pt x="26186" y="234"/>
                    <a:pt x="29222"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9"/>
            <p:cNvSpPr/>
            <p:nvPr/>
          </p:nvSpPr>
          <p:spPr>
            <a:xfrm>
              <a:off x="4364814" y="3503505"/>
              <a:ext cx="483916" cy="45308"/>
            </a:xfrm>
            <a:custGeom>
              <a:avLst/>
              <a:gdLst/>
              <a:ahLst/>
              <a:cxnLst/>
              <a:rect l="l" t="t" r="r" b="b"/>
              <a:pathLst>
                <a:path w="29222" h="2736" extrusionOk="0">
                  <a:moveTo>
                    <a:pt x="0" y="0"/>
                  </a:moveTo>
                  <a:cubicBezTo>
                    <a:pt x="3069" y="234"/>
                    <a:pt x="5971" y="1034"/>
                    <a:pt x="8640" y="2335"/>
                  </a:cubicBezTo>
                  <a:cubicBezTo>
                    <a:pt x="10541" y="2602"/>
                    <a:pt x="12543" y="2736"/>
                    <a:pt x="14644" y="2736"/>
                  </a:cubicBezTo>
                  <a:cubicBezTo>
                    <a:pt x="20015" y="2736"/>
                    <a:pt x="25052" y="1702"/>
                    <a:pt x="29221"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9"/>
            <p:cNvSpPr/>
            <p:nvPr/>
          </p:nvSpPr>
          <p:spPr>
            <a:xfrm>
              <a:off x="4365923" y="3410703"/>
              <a:ext cx="483353" cy="93365"/>
            </a:xfrm>
            <a:custGeom>
              <a:avLst/>
              <a:gdLst/>
              <a:ahLst/>
              <a:cxnLst/>
              <a:rect l="l" t="t" r="r" b="b"/>
              <a:pathLst>
                <a:path w="29188" h="5638" extrusionOk="0">
                  <a:moveTo>
                    <a:pt x="14577" y="0"/>
                  </a:moveTo>
                  <a:cubicBezTo>
                    <a:pt x="10674" y="0"/>
                    <a:pt x="7005" y="1101"/>
                    <a:pt x="3669" y="3002"/>
                  </a:cubicBezTo>
                  <a:cubicBezTo>
                    <a:pt x="2368" y="3770"/>
                    <a:pt x="1101" y="4637"/>
                    <a:pt x="0" y="5638"/>
                  </a:cubicBezTo>
                  <a:cubicBezTo>
                    <a:pt x="4170" y="3870"/>
                    <a:pt x="9173" y="2869"/>
                    <a:pt x="14577" y="2869"/>
                  </a:cubicBezTo>
                  <a:cubicBezTo>
                    <a:pt x="19948" y="2869"/>
                    <a:pt x="25018" y="3936"/>
                    <a:pt x="29188" y="5638"/>
                  </a:cubicBezTo>
                  <a:cubicBezTo>
                    <a:pt x="25018" y="2068"/>
                    <a:pt x="20014" y="0"/>
                    <a:pt x="14577"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9"/>
            <p:cNvSpPr/>
            <p:nvPr/>
          </p:nvSpPr>
          <p:spPr>
            <a:xfrm>
              <a:off x="4508438" y="3503505"/>
              <a:ext cx="340838" cy="92819"/>
            </a:xfrm>
            <a:custGeom>
              <a:avLst/>
              <a:gdLst/>
              <a:ahLst/>
              <a:cxnLst/>
              <a:rect l="l" t="t" r="r" b="b"/>
              <a:pathLst>
                <a:path w="20582" h="5605" extrusionOk="0">
                  <a:moveTo>
                    <a:pt x="20582" y="0"/>
                  </a:moveTo>
                  <a:cubicBezTo>
                    <a:pt x="16412" y="1735"/>
                    <a:pt x="11408" y="2736"/>
                    <a:pt x="5971" y="2736"/>
                  </a:cubicBezTo>
                  <a:cubicBezTo>
                    <a:pt x="3903" y="2736"/>
                    <a:pt x="1902" y="2602"/>
                    <a:pt x="0" y="2335"/>
                  </a:cubicBezTo>
                  <a:lnTo>
                    <a:pt x="0" y="2335"/>
                  </a:lnTo>
                  <a:cubicBezTo>
                    <a:pt x="1768" y="3169"/>
                    <a:pt x="3403" y="4237"/>
                    <a:pt x="4837" y="5571"/>
                  </a:cubicBezTo>
                  <a:cubicBezTo>
                    <a:pt x="5237" y="5604"/>
                    <a:pt x="5604" y="5604"/>
                    <a:pt x="5971" y="5604"/>
                  </a:cubicBezTo>
                  <a:cubicBezTo>
                    <a:pt x="11342" y="5604"/>
                    <a:pt x="16412" y="3536"/>
                    <a:pt x="20582"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9"/>
            <p:cNvSpPr/>
            <p:nvPr/>
          </p:nvSpPr>
          <p:spPr>
            <a:xfrm>
              <a:off x="4364814" y="3503505"/>
              <a:ext cx="342494" cy="342494"/>
            </a:xfrm>
            <a:custGeom>
              <a:avLst/>
              <a:gdLst/>
              <a:ahLst/>
              <a:cxnLst/>
              <a:rect l="l" t="t" r="r" b="b"/>
              <a:pathLst>
                <a:path w="20682" h="20682" extrusionOk="0">
                  <a:moveTo>
                    <a:pt x="0" y="0"/>
                  </a:moveTo>
                  <a:lnTo>
                    <a:pt x="20682" y="20682"/>
                  </a:lnTo>
                  <a:cubicBezTo>
                    <a:pt x="20248" y="15211"/>
                    <a:pt x="18147" y="10208"/>
                    <a:pt x="14311" y="6372"/>
                  </a:cubicBezTo>
                  <a:cubicBezTo>
                    <a:pt x="14010" y="6071"/>
                    <a:pt x="13777" y="5838"/>
                    <a:pt x="13477" y="5571"/>
                  </a:cubicBezTo>
                  <a:cubicBezTo>
                    <a:pt x="8506" y="5271"/>
                    <a:pt x="3903" y="3269"/>
                    <a:pt x="0"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9"/>
            <p:cNvSpPr/>
            <p:nvPr/>
          </p:nvSpPr>
          <p:spPr>
            <a:xfrm>
              <a:off x="4364814" y="3503505"/>
              <a:ext cx="342494" cy="342494"/>
            </a:xfrm>
            <a:custGeom>
              <a:avLst/>
              <a:gdLst/>
              <a:ahLst/>
              <a:cxnLst/>
              <a:rect l="l" t="t" r="r" b="b"/>
              <a:pathLst>
                <a:path w="20682" h="20682" extrusionOk="0">
                  <a:moveTo>
                    <a:pt x="0" y="0"/>
                  </a:moveTo>
                  <a:cubicBezTo>
                    <a:pt x="3303" y="3870"/>
                    <a:pt x="5304" y="8506"/>
                    <a:pt x="5604" y="13443"/>
                  </a:cubicBezTo>
                  <a:cubicBezTo>
                    <a:pt x="5838" y="13744"/>
                    <a:pt x="6138" y="14044"/>
                    <a:pt x="6405" y="14277"/>
                  </a:cubicBezTo>
                  <a:cubicBezTo>
                    <a:pt x="10241" y="18113"/>
                    <a:pt x="15245" y="20215"/>
                    <a:pt x="20682" y="20682"/>
                  </a:cubicBezTo>
                  <a:lnTo>
                    <a:pt x="0"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9"/>
            <p:cNvSpPr/>
            <p:nvPr/>
          </p:nvSpPr>
          <p:spPr>
            <a:xfrm>
              <a:off x="4364814" y="3506519"/>
              <a:ext cx="232141" cy="96006"/>
            </a:xfrm>
            <a:custGeom>
              <a:avLst/>
              <a:gdLst/>
              <a:ahLst/>
              <a:cxnLst/>
              <a:rect l="l" t="t" r="r" b="b"/>
              <a:pathLst>
                <a:path w="13477" h="5572" extrusionOk="0">
                  <a:moveTo>
                    <a:pt x="0" y="0"/>
                  </a:moveTo>
                  <a:lnTo>
                    <a:pt x="0" y="0"/>
                  </a:lnTo>
                  <a:cubicBezTo>
                    <a:pt x="3903" y="3269"/>
                    <a:pt x="8506" y="5338"/>
                    <a:pt x="13477" y="5571"/>
                  </a:cubicBezTo>
                  <a:cubicBezTo>
                    <a:pt x="12009" y="4270"/>
                    <a:pt x="10408" y="3203"/>
                    <a:pt x="8640" y="2335"/>
                  </a:cubicBezTo>
                  <a:cubicBezTo>
                    <a:pt x="5504" y="1868"/>
                    <a:pt x="2602" y="1068"/>
                    <a:pt x="0"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9"/>
            <p:cNvSpPr/>
            <p:nvPr/>
          </p:nvSpPr>
          <p:spPr>
            <a:xfrm>
              <a:off x="4400169" y="3360062"/>
              <a:ext cx="66853" cy="37989"/>
            </a:xfrm>
            <a:custGeom>
              <a:avLst/>
              <a:gdLst/>
              <a:ahLst/>
              <a:cxnLst/>
              <a:rect l="l" t="t" r="r" b="b"/>
              <a:pathLst>
                <a:path w="4037" h="2294" extrusionOk="0">
                  <a:moveTo>
                    <a:pt x="3051" y="0"/>
                  </a:moveTo>
                  <a:cubicBezTo>
                    <a:pt x="1348" y="0"/>
                    <a:pt x="402" y="1300"/>
                    <a:pt x="0" y="2227"/>
                  </a:cubicBezTo>
                  <a:cubicBezTo>
                    <a:pt x="34" y="2227"/>
                    <a:pt x="100" y="2260"/>
                    <a:pt x="134" y="2294"/>
                  </a:cubicBezTo>
                  <a:cubicBezTo>
                    <a:pt x="968" y="1341"/>
                    <a:pt x="2312" y="1205"/>
                    <a:pt x="3012" y="1205"/>
                  </a:cubicBezTo>
                  <a:cubicBezTo>
                    <a:pt x="3292" y="1205"/>
                    <a:pt x="3469" y="1226"/>
                    <a:pt x="3469" y="1226"/>
                  </a:cubicBezTo>
                  <a:cubicBezTo>
                    <a:pt x="3770" y="1193"/>
                    <a:pt x="3970" y="959"/>
                    <a:pt x="4003" y="659"/>
                  </a:cubicBezTo>
                  <a:cubicBezTo>
                    <a:pt x="4036" y="359"/>
                    <a:pt x="3803" y="59"/>
                    <a:pt x="3469" y="25"/>
                  </a:cubicBezTo>
                  <a:cubicBezTo>
                    <a:pt x="3325" y="8"/>
                    <a:pt x="3185" y="0"/>
                    <a:pt x="3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9"/>
            <p:cNvSpPr/>
            <p:nvPr/>
          </p:nvSpPr>
          <p:spPr>
            <a:xfrm>
              <a:off x="4402935" y="3378941"/>
              <a:ext cx="55244" cy="31216"/>
            </a:xfrm>
            <a:custGeom>
              <a:avLst/>
              <a:gdLst/>
              <a:ahLst/>
              <a:cxnLst/>
              <a:rect l="l" t="t" r="r" b="b"/>
              <a:pathLst>
                <a:path w="3336" h="1885" extrusionOk="0">
                  <a:moveTo>
                    <a:pt x="2940" y="1"/>
                  </a:moveTo>
                  <a:cubicBezTo>
                    <a:pt x="2260" y="1"/>
                    <a:pt x="859" y="127"/>
                    <a:pt x="0" y="1084"/>
                  </a:cubicBezTo>
                  <a:cubicBezTo>
                    <a:pt x="300" y="1285"/>
                    <a:pt x="600" y="1585"/>
                    <a:pt x="801" y="1885"/>
                  </a:cubicBezTo>
                  <a:lnTo>
                    <a:pt x="934" y="1618"/>
                  </a:lnTo>
                  <a:cubicBezTo>
                    <a:pt x="966" y="1555"/>
                    <a:pt x="1444" y="1"/>
                    <a:pt x="2935" y="1"/>
                  </a:cubicBezTo>
                  <a:cubicBezTo>
                    <a:pt x="3020" y="1"/>
                    <a:pt x="3110" y="6"/>
                    <a:pt x="3202" y="17"/>
                  </a:cubicBezTo>
                  <a:lnTo>
                    <a:pt x="3336" y="17"/>
                  </a:lnTo>
                  <a:cubicBezTo>
                    <a:pt x="3336" y="17"/>
                    <a:pt x="3184" y="1"/>
                    <a:pt x="2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49"/>
            <p:cNvSpPr/>
            <p:nvPr/>
          </p:nvSpPr>
          <p:spPr>
            <a:xfrm>
              <a:off x="4364814" y="3675299"/>
              <a:ext cx="93365" cy="311560"/>
            </a:xfrm>
            <a:custGeom>
              <a:avLst/>
              <a:gdLst/>
              <a:ahLst/>
              <a:cxnLst/>
              <a:rect l="l" t="t" r="r" b="b"/>
              <a:pathLst>
                <a:path w="5638" h="18814" extrusionOk="0">
                  <a:moveTo>
                    <a:pt x="3303" y="0"/>
                  </a:moveTo>
                  <a:cubicBezTo>
                    <a:pt x="3470" y="1368"/>
                    <a:pt x="3570" y="2802"/>
                    <a:pt x="3570" y="4203"/>
                  </a:cubicBezTo>
                  <a:cubicBezTo>
                    <a:pt x="3570" y="9574"/>
                    <a:pt x="2269" y="14644"/>
                    <a:pt x="0" y="18814"/>
                  </a:cubicBezTo>
                  <a:cubicBezTo>
                    <a:pt x="3570" y="14644"/>
                    <a:pt x="5638" y="9641"/>
                    <a:pt x="5638" y="4203"/>
                  </a:cubicBezTo>
                  <a:cubicBezTo>
                    <a:pt x="5638" y="3837"/>
                    <a:pt x="5638" y="3470"/>
                    <a:pt x="5604" y="3069"/>
                  </a:cubicBezTo>
                  <a:cubicBezTo>
                    <a:pt x="4737" y="2135"/>
                    <a:pt x="3970" y="1135"/>
                    <a:pt x="3303" y="0"/>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9"/>
            <p:cNvSpPr/>
            <p:nvPr/>
          </p:nvSpPr>
          <p:spPr>
            <a:xfrm>
              <a:off x="4300726" y="3384737"/>
              <a:ext cx="125972" cy="119331"/>
            </a:xfrm>
            <a:custGeom>
              <a:avLst/>
              <a:gdLst/>
              <a:ahLst/>
              <a:cxnLst/>
              <a:rect l="l" t="t" r="r" b="b"/>
              <a:pathLst>
                <a:path w="7607" h="7206" extrusionOk="0">
                  <a:moveTo>
                    <a:pt x="3970" y="1"/>
                  </a:moveTo>
                  <a:cubicBezTo>
                    <a:pt x="5371" y="67"/>
                    <a:pt x="6506" y="1268"/>
                    <a:pt x="6506" y="2769"/>
                  </a:cubicBezTo>
                  <a:cubicBezTo>
                    <a:pt x="6506" y="3069"/>
                    <a:pt x="6472" y="3370"/>
                    <a:pt x="6372" y="3603"/>
                  </a:cubicBezTo>
                  <a:cubicBezTo>
                    <a:pt x="6039" y="4737"/>
                    <a:pt x="5038" y="5571"/>
                    <a:pt x="3837" y="5571"/>
                  </a:cubicBezTo>
                  <a:cubicBezTo>
                    <a:pt x="2636" y="5571"/>
                    <a:pt x="1602" y="4704"/>
                    <a:pt x="1269" y="3536"/>
                  </a:cubicBezTo>
                  <a:cubicBezTo>
                    <a:pt x="1202" y="3336"/>
                    <a:pt x="1168" y="3036"/>
                    <a:pt x="1168" y="2769"/>
                  </a:cubicBezTo>
                  <a:cubicBezTo>
                    <a:pt x="1168" y="1268"/>
                    <a:pt x="2303" y="67"/>
                    <a:pt x="3704" y="1"/>
                  </a:cubicBezTo>
                  <a:lnTo>
                    <a:pt x="3704" y="1"/>
                  </a:lnTo>
                  <a:cubicBezTo>
                    <a:pt x="3003" y="34"/>
                    <a:pt x="2336" y="267"/>
                    <a:pt x="1769" y="668"/>
                  </a:cubicBezTo>
                  <a:cubicBezTo>
                    <a:pt x="1435" y="901"/>
                    <a:pt x="1102" y="1201"/>
                    <a:pt x="768" y="1535"/>
                  </a:cubicBezTo>
                  <a:cubicBezTo>
                    <a:pt x="301" y="2169"/>
                    <a:pt x="1" y="2936"/>
                    <a:pt x="1" y="3770"/>
                  </a:cubicBezTo>
                  <a:cubicBezTo>
                    <a:pt x="1" y="4070"/>
                    <a:pt x="34" y="4337"/>
                    <a:pt x="101" y="4570"/>
                  </a:cubicBezTo>
                  <a:cubicBezTo>
                    <a:pt x="1369" y="5338"/>
                    <a:pt x="2636" y="6205"/>
                    <a:pt x="3804" y="7206"/>
                  </a:cubicBezTo>
                  <a:cubicBezTo>
                    <a:pt x="4971" y="6205"/>
                    <a:pt x="6205" y="5338"/>
                    <a:pt x="7506" y="4570"/>
                  </a:cubicBezTo>
                  <a:cubicBezTo>
                    <a:pt x="7540" y="4337"/>
                    <a:pt x="7606" y="4037"/>
                    <a:pt x="7606" y="3770"/>
                  </a:cubicBezTo>
                  <a:cubicBezTo>
                    <a:pt x="7606" y="2936"/>
                    <a:pt x="7306" y="2169"/>
                    <a:pt x="6839" y="1535"/>
                  </a:cubicBezTo>
                  <a:cubicBezTo>
                    <a:pt x="6606" y="1235"/>
                    <a:pt x="6339" y="935"/>
                    <a:pt x="6039" y="734"/>
                  </a:cubicBezTo>
                  <a:cubicBezTo>
                    <a:pt x="6005" y="734"/>
                    <a:pt x="5972" y="701"/>
                    <a:pt x="5939" y="668"/>
                  </a:cubicBezTo>
                  <a:cubicBezTo>
                    <a:pt x="5371" y="234"/>
                    <a:pt x="4704" y="34"/>
                    <a:pt x="397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9"/>
            <p:cNvSpPr/>
            <p:nvPr/>
          </p:nvSpPr>
          <p:spPr>
            <a:xfrm>
              <a:off x="4364814" y="3537751"/>
              <a:ext cx="59119" cy="449670"/>
            </a:xfrm>
            <a:custGeom>
              <a:avLst/>
              <a:gdLst/>
              <a:ahLst/>
              <a:cxnLst/>
              <a:rect l="l" t="t" r="r" b="b"/>
              <a:pathLst>
                <a:path w="3570" h="27154" extrusionOk="0">
                  <a:moveTo>
                    <a:pt x="267" y="1"/>
                  </a:moveTo>
                  <a:cubicBezTo>
                    <a:pt x="634" y="3737"/>
                    <a:pt x="901" y="8006"/>
                    <a:pt x="901" y="12543"/>
                  </a:cubicBezTo>
                  <a:cubicBezTo>
                    <a:pt x="901" y="17913"/>
                    <a:pt x="567" y="22984"/>
                    <a:pt x="0" y="27153"/>
                  </a:cubicBezTo>
                  <a:cubicBezTo>
                    <a:pt x="2235" y="22984"/>
                    <a:pt x="3570" y="17980"/>
                    <a:pt x="3570" y="12543"/>
                  </a:cubicBezTo>
                  <a:cubicBezTo>
                    <a:pt x="3570" y="11142"/>
                    <a:pt x="3470" y="9707"/>
                    <a:pt x="3303" y="8340"/>
                  </a:cubicBezTo>
                  <a:cubicBezTo>
                    <a:pt x="1768" y="5838"/>
                    <a:pt x="768" y="3003"/>
                    <a:pt x="267"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9"/>
            <p:cNvSpPr/>
            <p:nvPr/>
          </p:nvSpPr>
          <p:spPr>
            <a:xfrm>
              <a:off x="4321724" y="3384191"/>
              <a:ext cx="88397" cy="92819"/>
            </a:xfrm>
            <a:custGeom>
              <a:avLst/>
              <a:gdLst/>
              <a:ahLst/>
              <a:cxnLst/>
              <a:rect l="l" t="t" r="r" b="b"/>
              <a:pathLst>
                <a:path w="5338" h="5605" extrusionOk="0">
                  <a:moveTo>
                    <a:pt x="2536" y="0"/>
                  </a:moveTo>
                  <a:cubicBezTo>
                    <a:pt x="1101" y="100"/>
                    <a:pt x="1" y="1301"/>
                    <a:pt x="1" y="2802"/>
                  </a:cubicBezTo>
                  <a:cubicBezTo>
                    <a:pt x="1" y="3069"/>
                    <a:pt x="1" y="3303"/>
                    <a:pt x="67" y="3569"/>
                  </a:cubicBezTo>
                  <a:cubicBezTo>
                    <a:pt x="401" y="4770"/>
                    <a:pt x="1435" y="5604"/>
                    <a:pt x="2636" y="5604"/>
                  </a:cubicBezTo>
                  <a:cubicBezTo>
                    <a:pt x="3837" y="5604"/>
                    <a:pt x="4871" y="4770"/>
                    <a:pt x="5204" y="3636"/>
                  </a:cubicBezTo>
                  <a:cubicBezTo>
                    <a:pt x="5271" y="3403"/>
                    <a:pt x="5338" y="3102"/>
                    <a:pt x="5338" y="2802"/>
                  </a:cubicBezTo>
                  <a:cubicBezTo>
                    <a:pt x="5338" y="1301"/>
                    <a:pt x="4204" y="100"/>
                    <a:pt x="2903" y="0"/>
                  </a:cubicBezTo>
                  <a:lnTo>
                    <a:pt x="2736" y="0"/>
                  </a:lnTo>
                  <a:cubicBezTo>
                    <a:pt x="3703" y="0"/>
                    <a:pt x="4437" y="801"/>
                    <a:pt x="4437" y="1801"/>
                  </a:cubicBezTo>
                  <a:cubicBezTo>
                    <a:pt x="4437" y="1968"/>
                    <a:pt x="4404" y="2168"/>
                    <a:pt x="4370" y="2335"/>
                  </a:cubicBezTo>
                  <a:cubicBezTo>
                    <a:pt x="4137" y="3069"/>
                    <a:pt x="3470" y="3603"/>
                    <a:pt x="2736" y="3603"/>
                  </a:cubicBezTo>
                  <a:cubicBezTo>
                    <a:pt x="1935" y="3603"/>
                    <a:pt x="1268" y="3069"/>
                    <a:pt x="1068" y="2302"/>
                  </a:cubicBezTo>
                  <a:cubicBezTo>
                    <a:pt x="1035" y="2135"/>
                    <a:pt x="968" y="1968"/>
                    <a:pt x="968" y="1801"/>
                  </a:cubicBezTo>
                  <a:cubicBezTo>
                    <a:pt x="968" y="801"/>
                    <a:pt x="1735" y="0"/>
                    <a:pt x="270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9"/>
            <p:cNvSpPr/>
            <p:nvPr/>
          </p:nvSpPr>
          <p:spPr>
            <a:xfrm>
              <a:off x="4336082" y="3385234"/>
              <a:ext cx="57463" cy="59185"/>
            </a:xfrm>
            <a:custGeom>
              <a:avLst/>
              <a:gdLst/>
              <a:ahLst/>
              <a:cxnLst/>
              <a:rect l="l" t="t" r="r" b="b"/>
              <a:pathLst>
                <a:path w="3470" h="3574" extrusionOk="0">
                  <a:moveTo>
                    <a:pt x="1814" y="0"/>
                  </a:moveTo>
                  <a:cubicBezTo>
                    <a:pt x="1777" y="0"/>
                    <a:pt x="1740" y="1"/>
                    <a:pt x="1702" y="4"/>
                  </a:cubicBezTo>
                  <a:cubicBezTo>
                    <a:pt x="735" y="4"/>
                    <a:pt x="1" y="771"/>
                    <a:pt x="1" y="1805"/>
                  </a:cubicBezTo>
                  <a:cubicBezTo>
                    <a:pt x="1" y="1972"/>
                    <a:pt x="34" y="2139"/>
                    <a:pt x="68" y="2306"/>
                  </a:cubicBezTo>
                  <a:cubicBezTo>
                    <a:pt x="301" y="3039"/>
                    <a:pt x="968" y="3573"/>
                    <a:pt x="1735" y="3573"/>
                  </a:cubicBezTo>
                  <a:cubicBezTo>
                    <a:pt x="2503" y="3573"/>
                    <a:pt x="3170" y="3073"/>
                    <a:pt x="3370" y="2339"/>
                  </a:cubicBezTo>
                  <a:cubicBezTo>
                    <a:pt x="3403" y="2172"/>
                    <a:pt x="3470" y="2005"/>
                    <a:pt x="3470" y="1805"/>
                  </a:cubicBezTo>
                  <a:cubicBezTo>
                    <a:pt x="3470" y="810"/>
                    <a:pt x="2759" y="0"/>
                    <a:pt x="1814"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9"/>
            <p:cNvSpPr/>
            <p:nvPr/>
          </p:nvSpPr>
          <p:spPr>
            <a:xfrm>
              <a:off x="4022320" y="3503505"/>
              <a:ext cx="342510" cy="342494"/>
            </a:xfrm>
            <a:custGeom>
              <a:avLst/>
              <a:gdLst/>
              <a:ahLst/>
              <a:cxnLst/>
              <a:rect l="l" t="t" r="r" b="b"/>
              <a:pathLst>
                <a:path w="20683" h="20682" extrusionOk="0">
                  <a:moveTo>
                    <a:pt x="20682" y="0"/>
                  </a:moveTo>
                  <a:lnTo>
                    <a:pt x="20682" y="0"/>
                  </a:lnTo>
                  <a:cubicBezTo>
                    <a:pt x="16813" y="3269"/>
                    <a:pt x="12176" y="5338"/>
                    <a:pt x="7239" y="5571"/>
                  </a:cubicBezTo>
                  <a:cubicBezTo>
                    <a:pt x="6939" y="5838"/>
                    <a:pt x="6639" y="6105"/>
                    <a:pt x="6406" y="6372"/>
                  </a:cubicBezTo>
                  <a:cubicBezTo>
                    <a:pt x="2569" y="10208"/>
                    <a:pt x="468" y="15211"/>
                    <a:pt x="1" y="20682"/>
                  </a:cubicBezTo>
                  <a:lnTo>
                    <a:pt x="20682"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9"/>
            <p:cNvSpPr/>
            <p:nvPr/>
          </p:nvSpPr>
          <p:spPr>
            <a:xfrm>
              <a:off x="4023429" y="3503505"/>
              <a:ext cx="342510" cy="342494"/>
            </a:xfrm>
            <a:custGeom>
              <a:avLst/>
              <a:gdLst/>
              <a:ahLst/>
              <a:cxnLst/>
              <a:rect l="l" t="t" r="r" b="b"/>
              <a:pathLst>
                <a:path w="20683" h="20682" extrusionOk="0">
                  <a:moveTo>
                    <a:pt x="20682" y="0"/>
                  </a:moveTo>
                  <a:lnTo>
                    <a:pt x="1" y="20682"/>
                  </a:lnTo>
                  <a:cubicBezTo>
                    <a:pt x="5405" y="20215"/>
                    <a:pt x="10441" y="18113"/>
                    <a:pt x="14278" y="14277"/>
                  </a:cubicBezTo>
                  <a:cubicBezTo>
                    <a:pt x="14578" y="14010"/>
                    <a:pt x="14845" y="13744"/>
                    <a:pt x="15078" y="13443"/>
                  </a:cubicBezTo>
                  <a:cubicBezTo>
                    <a:pt x="15378" y="8506"/>
                    <a:pt x="17380" y="3870"/>
                    <a:pt x="20682"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9"/>
            <p:cNvSpPr/>
            <p:nvPr/>
          </p:nvSpPr>
          <p:spPr>
            <a:xfrm>
              <a:off x="4305711" y="3537205"/>
              <a:ext cx="59119" cy="450217"/>
            </a:xfrm>
            <a:custGeom>
              <a:avLst/>
              <a:gdLst/>
              <a:ahLst/>
              <a:cxnLst/>
              <a:rect l="l" t="t" r="r" b="b"/>
              <a:pathLst>
                <a:path w="3570" h="27187" extrusionOk="0">
                  <a:moveTo>
                    <a:pt x="3336" y="0"/>
                  </a:moveTo>
                  <a:cubicBezTo>
                    <a:pt x="2869" y="3002"/>
                    <a:pt x="1835" y="5838"/>
                    <a:pt x="234" y="8373"/>
                  </a:cubicBezTo>
                  <a:cubicBezTo>
                    <a:pt x="67" y="9740"/>
                    <a:pt x="0" y="11175"/>
                    <a:pt x="0" y="12576"/>
                  </a:cubicBezTo>
                  <a:cubicBezTo>
                    <a:pt x="0" y="17980"/>
                    <a:pt x="1334" y="23017"/>
                    <a:pt x="3569" y="27186"/>
                  </a:cubicBezTo>
                  <a:cubicBezTo>
                    <a:pt x="3036" y="23017"/>
                    <a:pt x="2702" y="18013"/>
                    <a:pt x="2702" y="12576"/>
                  </a:cubicBezTo>
                  <a:cubicBezTo>
                    <a:pt x="2702" y="8006"/>
                    <a:pt x="2902" y="3736"/>
                    <a:pt x="3336" y="0"/>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9"/>
            <p:cNvSpPr/>
            <p:nvPr/>
          </p:nvSpPr>
          <p:spPr>
            <a:xfrm>
              <a:off x="4276433" y="3378163"/>
              <a:ext cx="53588" cy="31994"/>
            </a:xfrm>
            <a:custGeom>
              <a:avLst/>
              <a:gdLst/>
              <a:ahLst/>
              <a:cxnLst/>
              <a:rect l="l" t="t" r="r" b="b"/>
              <a:pathLst>
                <a:path w="3236" h="1932" extrusionOk="0">
                  <a:moveTo>
                    <a:pt x="703" y="1"/>
                  </a:moveTo>
                  <a:cubicBezTo>
                    <a:pt x="352" y="1"/>
                    <a:pt x="89" y="42"/>
                    <a:pt x="0" y="64"/>
                  </a:cubicBezTo>
                  <a:cubicBezTo>
                    <a:pt x="49" y="61"/>
                    <a:pt x="96" y="60"/>
                    <a:pt x="143" y="60"/>
                  </a:cubicBezTo>
                  <a:cubicBezTo>
                    <a:pt x="1664" y="60"/>
                    <a:pt x="2136" y="1600"/>
                    <a:pt x="2168" y="1665"/>
                  </a:cubicBezTo>
                  <a:cubicBezTo>
                    <a:pt x="2168" y="1765"/>
                    <a:pt x="2235" y="1832"/>
                    <a:pt x="2302" y="1932"/>
                  </a:cubicBezTo>
                  <a:cubicBezTo>
                    <a:pt x="2569" y="1598"/>
                    <a:pt x="2902" y="1298"/>
                    <a:pt x="3236" y="1065"/>
                  </a:cubicBezTo>
                  <a:cubicBezTo>
                    <a:pt x="3169" y="998"/>
                    <a:pt x="3169" y="998"/>
                    <a:pt x="3169" y="965"/>
                  </a:cubicBezTo>
                  <a:cubicBezTo>
                    <a:pt x="2458" y="164"/>
                    <a:pt x="1405" y="1"/>
                    <a:pt x="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9"/>
            <p:cNvSpPr/>
            <p:nvPr/>
          </p:nvSpPr>
          <p:spPr>
            <a:xfrm>
              <a:off x="4272558" y="3675845"/>
              <a:ext cx="93382" cy="311576"/>
            </a:xfrm>
            <a:custGeom>
              <a:avLst/>
              <a:gdLst/>
              <a:ahLst/>
              <a:cxnLst/>
              <a:rect l="l" t="t" r="r" b="b"/>
              <a:pathLst>
                <a:path w="5639" h="18815" extrusionOk="0">
                  <a:moveTo>
                    <a:pt x="2336" y="1"/>
                  </a:moveTo>
                  <a:lnTo>
                    <a:pt x="2336" y="1"/>
                  </a:lnTo>
                  <a:cubicBezTo>
                    <a:pt x="1669" y="1102"/>
                    <a:pt x="901" y="2136"/>
                    <a:pt x="34" y="3103"/>
                  </a:cubicBezTo>
                  <a:cubicBezTo>
                    <a:pt x="1" y="3470"/>
                    <a:pt x="1" y="3837"/>
                    <a:pt x="1" y="4204"/>
                  </a:cubicBezTo>
                  <a:cubicBezTo>
                    <a:pt x="1" y="9608"/>
                    <a:pt x="2069" y="14645"/>
                    <a:pt x="5638" y="18814"/>
                  </a:cubicBezTo>
                  <a:cubicBezTo>
                    <a:pt x="3370" y="14645"/>
                    <a:pt x="2036" y="9641"/>
                    <a:pt x="2036" y="4204"/>
                  </a:cubicBezTo>
                  <a:cubicBezTo>
                    <a:pt x="2036" y="2803"/>
                    <a:pt x="2136" y="1368"/>
                    <a:pt x="2336"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9"/>
            <p:cNvSpPr/>
            <p:nvPr/>
          </p:nvSpPr>
          <p:spPr>
            <a:xfrm>
              <a:off x="3881460" y="3410703"/>
              <a:ext cx="483370" cy="93365"/>
            </a:xfrm>
            <a:custGeom>
              <a:avLst/>
              <a:gdLst/>
              <a:ahLst/>
              <a:cxnLst/>
              <a:rect l="l" t="t" r="r" b="b"/>
              <a:pathLst>
                <a:path w="29189" h="5638" extrusionOk="0">
                  <a:moveTo>
                    <a:pt x="14611" y="0"/>
                  </a:moveTo>
                  <a:cubicBezTo>
                    <a:pt x="9241" y="0"/>
                    <a:pt x="4171" y="2068"/>
                    <a:pt x="1" y="5638"/>
                  </a:cubicBezTo>
                  <a:cubicBezTo>
                    <a:pt x="4171" y="3870"/>
                    <a:pt x="9174" y="2869"/>
                    <a:pt x="14611" y="2869"/>
                  </a:cubicBezTo>
                  <a:cubicBezTo>
                    <a:pt x="19982" y="2869"/>
                    <a:pt x="25019" y="3936"/>
                    <a:pt x="29188" y="5638"/>
                  </a:cubicBezTo>
                  <a:cubicBezTo>
                    <a:pt x="28021" y="4637"/>
                    <a:pt x="26787" y="3736"/>
                    <a:pt x="25486" y="3002"/>
                  </a:cubicBezTo>
                  <a:cubicBezTo>
                    <a:pt x="22183" y="1101"/>
                    <a:pt x="18481" y="0"/>
                    <a:pt x="14611"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9"/>
            <p:cNvSpPr/>
            <p:nvPr/>
          </p:nvSpPr>
          <p:spPr>
            <a:xfrm>
              <a:off x="4262622" y="3359134"/>
              <a:ext cx="66306" cy="35604"/>
            </a:xfrm>
            <a:custGeom>
              <a:avLst/>
              <a:gdLst/>
              <a:ahLst/>
              <a:cxnLst/>
              <a:rect l="l" t="t" r="r" b="b"/>
              <a:pathLst>
                <a:path w="4004" h="2150" extrusionOk="0">
                  <a:moveTo>
                    <a:pt x="921" y="1"/>
                  </a:moveTo>
                  <a:cubicBezTo>
                    <a:pt x="817" y="1"/>
                    <a:pt x="710" y="5"/>
                    <a:pt x="601" y="15"/>
                  </a:cubicBezTo>
                  <a:cubicBezTo>
                    <a:pt x="267" y="81"/>
                    <a:pt x="0" y="348"/>
                    <a:pt x="34" y="682"/>
                  </a:cubicBezTo>
                  <a:cubicBezTo>
                    <a:pt x="97" y="997"/>
                    <a:pt x="338" y="1252"/>
                    <a:pt x="673" y="1252"/>
                  </a:cubicBezTo>
                  <a:cubicBezTo>
                    <a:pt x="693" y="1252"/>
                    <a:pt x="713" y="1251"/>
                    <a:pt x="734" y="1249"/>
                  </a:cubicBezTo>
                  <a:lnTo>
                    <a:pt x="834" y="1249"/>
                  </a:lnTo>
                  <a:cubicBezTo>
                    <a:pt x="923" y="1227"/>
                    <a:pt x="1186" y="1186"/>
                    <a:pt x="1537" y="1186"/>
                  </a:cubicBezTo>
                  <a:cubicBezTo>
                    <a:pt x="2239" y="1186"/>
                    <a:pt x="3292" y="1349"/>
                    <a:pt x="4003" y="2150"/>
                  </a:cubicBezTo>
                  <a:cubicBezTo>
                    <a:pt x="3626" y="1238"/>
                    <a:pt x="2627" y="1"/>
                    <a:pt x="9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9"/>
            <p:cNvSpPr/>
            <p:nvPr/>
          </p:nvSpPr>
          <p:spPr>
            <a:xfrm>
              <a:off x="4142197" y="3506519"/>
              <a:ext cx="222633" cy="92272"/>
            </a:xfrm>
            <a:custGeom>
              <a:avLst/>
              <a:gdLst/>
              <a:ahLst/>
              <a:cxnLst/>
              <a:rect l="l" t="t" r="r" b="b"/>
              <a:pathLst>
                <a:path w="13444" h="5572" extrusionOk="0">
                  <a:moveTo>
                    <a:pt x="13443" y="1"/>
                  </a:moveTo>
                  <a:lnTo>
                    <a:pt x="13443" y="1"/>
                  </a:lnTo>
                  <a:cubicBezTo>
                    <a:pt x="10875" y="1035"/>
                    <a:pt x="7939" y="1835"/>
                    <a:pt x="4837" y="2302"/>
                  </a:cubicBezTo>
                  <a:cubicBezTo>
                    <a:pt x="3069" y="3136"/>
                    <a:pt x="1435" y="4204"/>
                    <a:pt x="0" y="5571"/>
                  </a:cubicBezTo>
                  <a:cubicBezTo>
                    <a:pt x="4937" y="5305"/>
                    <a:pt x="9574" y="3303"/>
                    <a:pt x="13443"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9"/>
            <p:cNvSpPr/>
            <p:nvPr/>
          </p:nvSpPr>
          <p:spPr>
            <a:xfrm>
              <a:off x="3881460" y="3503505"/>
              <a:ext cx="340854" cy="92819"/>
            </a:xfrm>
            <a:custGeom>
              <a:avLst/>
              <a:gdLst/>
              <a:ahLst/>
              <a:cxnLst/>
              <a:rect l="l" t="t" r="r" b="b"/>
              <a:pathLst>
                <a:path w="20583" h="5605" extrusionOk="0">
                  <a:moveTo>
                    <a:pt x="1" y="0"/>
                  </a:moveTo>
                  <a:cubicBezTo>
                    <a:pt x="4171" y="3536"/>
                    <a:pt x="9174" y="5604"/>
                    <a:pt x="14611" y="5604"/>
                  </a:cubicBezTo>
                  <a:cubicBezTo>
                    <a:pt x="14978" y="5604"/>
                    <a:pt x="15345" y="5604"/>
                    <a:pt x="15745" y="5571"/>
                  </a:cubicBezTo>
                  <a:cubicBezTo>
                    <a:pt x="17180" y="4270"/>
                    <a:pt x="18814" y="3203"/>
                    <a:pt x="20582" y="2335"/>
                  </a:cubicBezTo>
                  <a:lnTo>
                    <a:pt x="20582" y="2335"/>
                  </a:lnTo>
                  <a:cubicBezTo>
                    <a:pt x="18648" y="2602"/>
                    <a:pt x="16646" y="2736"/>
                    <a:pt x="14611" y="2736"/>
                  </a:cubicBezTo>
                  <a:cubicBezTo>
                    <a:pt x="9241" y="2736"/>
                    <a:pt x="4171" y="1702"/>
                    <a:pt x="1"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9"/>
            <p:cNvSpPr/>
            <p:nvPr/>
          </p:nvSpPr>
          <p:spPr>
            <a:xfrm>
              <a:off x="4361502" y="4001763"/>
              <a:ext cx="7750" cy="62994"/>
            </a:xfrm>
            <a:custGeom>
              <a:avLst/>
              <a:gdLst/>
              <a:ahLst/>
              <a:cxnLst/>
              <a:rect l="l" t="t" r="r" b="b"/>
              <a:pathLst>
                <a:path w="468" h="3804" extrusionOk="0">
                  <a:moveTo>
                    <a:pt x="200" y="1"/>
                  </a:moveTo>
                  <a:cubicBezTo>
                    <a:pt x="200" y="1"/>
                    <a:pt x="200" y="201"/>
                    <a:pt x="167" y="601"/>
                  </a:cubicBezTo>
                  <a:cubicBezTo>
                    <a:pt x="134" y="901"/>
                    <a:pt x="100" y="1435"/>
                    <a:pt x="34" y="1869"/>
                  </a:cubicBezTo>
                  <a:cubicBezTo>
                    <a:pt x="34" y="2135"/>
                    <a:pt x="0" y="2369"/>
                    <a:pt x="0" y="2569"/>
                  </a:cubicBezTo>
                  <a:cubicBezTo>
                    <a:pt x="0" y="2836"/>
                    <a:pt x="0" y="3036"/>
                    <a:pt x="34" y="3203"/>
                  </a:cubicBezTo>
                  <a:cubicBezTo>
                    <a:pt x="100" y="3536"/>
                    <a:pt x="200" y="3803"/>
                    <a:pt x="200" y="3803"/>
                  </a:cubicBezTo>
                  <a:lnTo>
                    <a:pt x="267" y="3803"/>
                  </a:lnTo>
                  <a:cubicBezTo>
                    <a:pt x="267" y="3803"/>
                    <a:pt x="367" y="3603"/>
                    <a:pt x="434" y="3203"/>
                  </a:cubicBezTo>
                  <a:cubicBezTo>
                    <a:pt x="434" y="3003"/>
                    <a:pt x="467" y="2803"/>
                    <a:pt x="467" y="2569"/>
                  </a:cubicBezTo>
                  <a:cubicBezTo>
                    <a:pt x="467" y="2336"/>
                    <a:pt x="434" y="2135"/>
                    <a:pt x="434" y="1869"/>
                  </a:cubicBezTo>
                  <a:cubicBezTo>
                    <a:pt x="367" y="1435"/>
                    <a:pt x="334" y="968"/>
                    <a:pt x="300" y="601"/>
                  </a:cubicBezTo>
                  <a:cubicBezTo>
                    <a:pt x="300" y="267"/>
                    <a:pt x="267" y="1"/>
                    <a:pt x="267"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9"/>
            <p:cNvSpPr/>
            <p:nvPr/>
          </p:nvSpPr>
          <p:spPr>
            <a:xfrm>
              <a:off x="4322271" y="3992373"/>
              <a:ext cx="28202" cy="58010"/>
            </a:xfrm>
            <a:custGeom>
              <a:avLst/>
              <a:gdLst/>
              <a:ahLst/>
              <a:cxnLst/>
              <a:rect l="l" t="t" r="r" b="b"/>
              <a:pathLst>
                <a:path w="1703" h="3503" extrusionOk="0">
                  <a:moveTo>
                    <a:pt x="1669" y="0"/>
                  </a:moveTo>
                  <a:cubicBezTo>
                    <a:pt x="1669" y="0"/>
                    <a:pt x="1502" y="134"/>
                    <a:pt x="1335" y="467"/>
                  </a:cubicBezTo>
                  <a:cubicBezTo>
                    <a:pt x="1102" y="834"/>
                    <a:pt x="902" y="1235"/>
                    <a:pt x="668" y="1668"/>
                  </a:cubicBezTo>
                  <a:cubicBezTo>
                    <a:pt x="535" y="1868"/>
                    <a:pt x="368" y="2069"/>
                    <a:pt x="268" y="2269"/>
                  </a:cubicBezTo>
                  <a:cubicBezTo>
                    <a:pt x="201" y="2502"/>
                    <a:pt x="101" y="2702"/>
                    <a:pt x="68" y="2869"/>
                  </a:cubicBezTo>
                  <a:cubicBezTo>
                    <a:pt x="1" y="3236"/>
                    <a:pt x="1" y="3503"/>
                    <a:pt x="1" y="3503"/>
                  </a:cubicBezTo>
                  <a:lnTo>
                    <a:pt x="34" y="3503"/>
                  </a:lnTo>
                  <a:cubicBezTo>
                    <a:pt x="34" y="3503"/>
                    <a:pt x="234" y="3336"/>
                    <a:pt x="468" y="3036"/>
                  </a:cubicBezTo>
                  <a:cubicBezTo>
                    <a:pt x="568" y="2869"/>
                    <a:pt x="701" y="2702"/>
                    <a:pt x="801" y="2502"/>
                  </a:cubicBezTo>
                  <a:cubicBezTo>
                    <a:pt x="868" y="2269"/>
                    <a:pt x="968" y="2035"/>
                    <a:pt x="1035" y="1835"/>
                  </a:cubicBezTo>
                  <a:cubicBezTo>
                    <a:pt x="1202" y="1368"/>
                    <a:pt x="1369" y="901"/>
                    <a:pt x="1502" y="568"/>
                  </a:cubicBezTo>
                  <a:cubicBezTo>
                    <a:pt x="1635" y="201"/>
                    <a:pt x="1702" y="0"/>
                    <a:pt x="1702"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9"/>
            <p:cNvSpPr/>
            <p:nvPr/>
          </p:nvSpPr>
          <p:spPr>
            <a:xfrm>
              <a:off x="4292993" y="3973511"/>
              <a:ext cx="43106" cy="49812"/>
            </a:xfrm>
            <a:custGeom>
              <a:avLst/>
              <a:gdLst/>
              <a:ahLst/>
              <a:cxnLst/>
              <a:rect l="l" t="t" r="r" b="b"/>
              <a:pathLst>
                <a:path w="2603" h="3008" extrusionOk="0">
                  <a:moveTo>
                    <a:pt x="2589" y="0"/>
                  </a:moveTo>
                  <a:cubicBezTo>
                    <a:pt x="2535" y="0"/>
                    <a:pt x="2373" y="135"/>
                    <a:pt x="2102" y="406"/>
                  </a:cubicBezTo>
                  <a:cubicBezTo>
                    <a:pt x="1802" y="672"/>
                    <a:pt x="1469" y="1039"/>
                    <a:pt x="1135" y="1373"/>
                  </a:cubicBezTo>
                  <a:lnTo>
                    <a:pt x="635" y="1873"/>
                  </a:lnTo>
                  <a:cubicBezTo>
                    <a:pt x="468" y="2040"/>
                    <a:pt x="335" y="2207"/>
                    <a:pt x="268" y="2374"/>
                  </a:cubicBezTo>
                  <a:cubicBezTo>
                    <a:pt x="101" y="2707"/>
                    <a:pt x="1" y="2974"/>
                    <a:pt x="1" y="2974"/>
                  </a:cubicBezTo>
                  <a:lnTo>
                    <a:pt x="68" y="3007"/>
                  </a:lnTo>
                  <a:cubicBezTo>
                    <a:pt x="68" y="3007"/>
                    <a:pt x="301" y="2874"/>
                    <a:pt x="601" y="2607"/>
                  </a:cubicBezTo>
                  <a:cubicBezTo>
                    <a:pt x="768" y="2507"/>
                    <a:pt x="902" y="2340"/>
                    <a:pt x="1068" y="2174"/>
                  </a:cubicBezTo>
                  <a:cubicBezTo>
                    <a:pt x="1168" y="2007"/>
                    <a:pt x="1335" y="1773"/>
                    <a:pt x="1469" y="1573"/>
                  </a:cubicBezTo>
                  <a:cubicBezTo>
                    <a:pt x="1769" y="1206"/>
                    <a:pt x="2069" y="773"/>
                    <a:pt x="2269" y="506"/>
                  </a:cubicBezTo>
                  <a:cubicBezTo>
                    <a:pt x="2469" y="205"/>
                    <a:pt x="2603" y="5"/>
                    <a:pt x="2603" y="5"/>
                  </a:cubicBezTo>
                  <a:cubicBezTo>
                    <a:pt x="2600" y="2"/>
                    <a:pt x="2595" y="0"/>
                    <a:pt x="2589"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9"/>
            <p:cNvSpPr/>
            <p:nvPr/>
          </p:nvSpPr>
          <p:spPr>
            <a:xfrm>
              <a:off x="4270355" y="3952530"/>
              <a:ext cx="52495" cy="40406"/>
            </a:xfrm>
            <a:custGeom>
              <a:avLst/>
              <a:gdLst/>
              <a:ahLst/>
              <a:cxnLst/>
              <a:rect l="l" t="t" r="r" b="b"/>
              <a:pathLst>
                <a:path w="3170" h="2440" extrusionOk="0">
                  <a:moveTo>
                    <a:pt x="3157" y="0"/>
                  </a:moveTo>
                  <a:cubicBezTo>
                    <a:pt x="3100" y="0"/>
                    <a:pt x="2901" y="153"/>
                    <a:pt x="2535" y="305"/>
                  </a:cubicBezTo>
                  <a:cubicBezTo>
                    <a:pt x="2202" y="472"/>
                    <a:pt x="1835" y="772"/>
                    <a:pt x="1435" y="1072"/>
                  </a:cubicBezTo>
                  <a:cubicBezTo>
                    <a:pt x="1268" y="1239"/>
                    <a:pt x="1001" y="1339"/>
                    <a:pt x="834" y="1472"/>
                  </a:cubicBezTo>
                  <a:cubicBezTo>
                    <a:pt x="667" y="1606"/>
                    <a:pt x="501" y="1773"/>
                    <a:pt x="367" y="1906"/>
                  </a:cubicBezTo>
                  <a:cubicBezTo>
                    <a:pt x="134" y="2140"/>
                    <a:pt x="0" y="2406"/>
                    <a:pt x="0" y="2406"/>
                  </a:cubicBezTo>
                  <a:lnTo>
                    <a:pt x="34" y="2440"/>
                  </a:lnTo>
                  <a:cubicBezTo>
                    <a:pt x="34" y="2440"/>
                    <a:pt x="301" y="2340"/>
                    <a:pt x="634" y="2173"/>
                  </a:cubicBezTo>
                  <a:cubicBezTo>
                    <a:pt x="801" y="2106"/>
                    <a:pt x="1001" y="1973"/>
                    <a:pt x="1168" y="1839"/>
                  </a:cubicBezTo>
                  <a:cubicBezTo>
                    <a:pt x="1368" y="1673"/>
                    <a:pt x="1535" y="1506"/>
                    <a:pt x="1702" y="1339"/>
                  </a:cubicBezTo>
                  <a:cubicBezTo>
                    <a:pt x="2102" y="1005"/>
                    <a:pt x="2469" y="672"/>
                    <a:pt x="2702" y="438"/>
                  </a:cubicBezTo>
                  <a:cubicBezTo>
                    <a:pt x="3002" y="172"/>
                    <a:pt x="3169" y="5"/>
                    <a:pt x="3169" y="5"/>
                  </a:cubicBezTo>
                  <a:cubicBezTo>
                    <a:pt x="3166" y="2"/>
                    <a:pt x="3162" y="0"/>
                    <a:pt x="3157"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9"/>
            <p:cNvSpPr/>
            <p:nvPr/>
          </p:nvSpPr>
          <p:spPr>
            <a:xfrm>
              <a:off x="4252669" y="3929859"/>
              <a:ext cx="56370" cy="34908"/>
            </a:xfrm>
            <a:custGeom>
              <a:avLst/>
              <a:gdLst/>
              <a:ahLst/>
              <a:cxnLst/>
              <a:rect l="l" t="t" r="r" b="b"/>
              <a:pathLst>
                <a:path w="3404" h="2108" extrusionOk="0">
                  <a:moveTo>
                    <a:pt x="3387" y="1"/>
                  </a:moveTo>
                  <a:cubicBezTo>
                    <a:pt x="3325" y="1"/>
                    <a:pt x="3128" y="120"/>
                    <a:pt x="2770" y="240"/>
                  </a:cubicBezTo>
                  <a:cubicBezTo>
                    <a:pt x="2436" y="440"/>
                    <a:pt x="2036" y="673"/>
                    <a:pt x="1569" y="873"/>
                  </a:cubicBezTo>
                  <a:cubicBezTo>
                    <a:pt x="1335" y="1007"/>
                    <a:pt x="1102" y="1074"/>
                    <a:pt x="902" y="1207"/>
                  </a:cubicBezTo>
                  <a:cubicBezTo>
                    <a:pt x="701" y="1340"/>
                    <a:pt x="535" y="1474"/>
                    <a:pt x="401" y="1607"/>
                  </a:cubicBezTo>
                  <a:cubicBezTo>
                    <a:pt x="168" y="1841"/>
                    <a:pt x="1" y="2041"/>
                    <a:pt x="1" y="2041"/>
                  </a:cubicBezTo>
                  <a:lnTo>
                    <a:pt x="34" y="2108"/>
                  </a:lnTo>
                  <a:cubicBezTo>
                    <a:pt x="34" y="2108"/>
                    <a:pt x="334" y="2041"/>
                    <a:pt x="668" y="1874"/>
                  </a:cubicBezTo>
                  <a:cubicBezTo>
                    <a:pt x="835" y="1807"/>
                    <a:pt x="1035" y="1707"/>
                    <a:pt x="1235" y="1607"/>
                  </a:cubicBezTo>
                  <a:cubicBezTo>
                    <a:pt x="1435" y="1474"/>
                    <a:pt x="1602" y="1307"/>
                    <a:pt x="1836" y="1174"/>
                  </a:cubicBezTo>
                  <a:cubicBezTo>
                    <a:pt x="2202" y="873"/>
                    <a:pt x="2603" y="607"/>
                    <a:pt x="2903" y="373"/>
                  </a:cubicBezTo>
                  <a:cubicBezTo>
                    <a:pt x="3203" y="173"/>
                    <a:pt x="3403" y="6"/>
                    <a:pt x="3403" y="6"/>
                  </a:cubicBezTo>
                  <a:cubicBezTo>
                    <a:pt x="3400" y="3"/>
                    <a:pt x="3394" y="1"/>
                    <a:pt x="3387"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9"/>
            <p:cNvSpPr/>
            <p:nvPr/>
          </p:nvSpPr>
          <p:spPr>
            <a:xfrm>
              <a:off x="4236656" y="3906957"/>
              <a:ext cx="59119" cy="28533"/>
            </a:xfrm>
            <a:custGeom>
              <a:avLst/>
              <a:gdLst/>
              <a:ahLst/>
              <a:cxnLst/>
              <a:rect l="l" t="t" r="r" b="b"/>
              <a:pathLst>
                <a:path w="3570" h="1723" extrusionOk="0">
                  <a:moveTo>
                    <a:pt x="3538" y="0"/>
                  </a:moveTo>
                  <a:cubicBezTo>
                    <a:pt x="3463" y="0"/>
                    <a:pt x="3263" y="84"/>
                    <a:pt x="3003" y="188"/>
                  </a:cubicBezTo>
                  <a:cubicBezTo>
                    <a:pt x="2636" y="322"/>
                    <a:pt x="2169" y="522"/>
                    <a:pt x="1702" y="689"/>
                  </a:cubicBezTo>
                  <a:cubicBezTo>
                    <a:pt x="1502" y="755"/>
                    <a:pt x="1235" y="855"/>
                    <a:pt x="1035" y="922"/>
                  </a:cubicBezTo>
                  <a:cubicBezTo>
                    <a:pt x="834" y="1056"/>
                    <a:pt x="668" y="1156"/>
                    <a:pt x="501" y="1256"/>
                  </a:cubicBezTo>
                  <a:cubicBezTo>
                    <a:pt x="167" y="1489"/>
                    <a:pt x="1" y="1689"/>
                    <a:pt x="1" y="1689"/>
                  </a:cubicBezTo>
                  <a:lnTo>
                    <a:pt x="34" y="1723"/>
                  </a:lnTo>
                  <a:cubicBezTo>
                    <a:pt x="34" y="1723"/>
                    <a:pt x="301" y="1723"/>
                    <a:pt x="668" y="1589"/>
                  </a:cubicBezTo>
                  <a:cubicBezTo>
                    <a:pt x="834" y="1556"/>
                    <a:pt x="1035" y="1489"/>
                    <a:pt x="1235" y="1389"/>
                  </a:cubicBezTo>
                  <a:lnTo>
                    <a:pt x="1869" y="1022"/>
                  </a:lnTo>
                  <a:cubicBezTo>
                    <a:pt x="2302" y="755"/>
                    <a:pt x="2702" y="555"/>
                    <a:pt x="3036" y="355"/>
                  </a:cubicBezTo>
                  <a:cubicBezTo>
                    <a:pt x="3370" y="155"/>
                    <a:pt x="3570" y="21"/>
                    <a:pt x="3570" y="21"/>
                  </a:cubicBezTo>
                  <a:cubicBezTo>
                    <a:pt x="3570" y="7"/>
                    <a:pt x="3559" y="0"/>
                    <a:pt x="3538"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9"/>
            <p:cNvSpPr/>
            <p:nvPr/>
          </p:nvSpPr>
          <p:spPr>
            <a:xfrm>
              <a:off x="4219533" y="3882448"/>
              <a:ext cx="62431" cy="21362"/>
            </a:xfrm>
            <a:custGeom>
              <a:avLst/>
              <a:gdLst/>
              <a:ahLst/>
              <a:cxnLst/>
              <a:rect l="l" t="t" r="r" b="b"/>
              <a:pathLst>
                <a:path w="3770" h="1290" extrusionOk="0">
                  <a:moveTo>
                    <a:pt x="3770" y="0"/>
                  </a:moveTo>
                  <a:cubicBezTo>
                    <a:pt x="3770" y="0"/>
                    <a:pt x="3536" y="67"/>
                    <a:pt x="3136" y="167"/>
                  </a:cubicBezTo>
                  <a:cubicBezTo>
                    <a:pt x="2769" y="234"/>
                    <a:pt x="2302" y="367"/>
                    <a:pt x="1802" y="501"/>
                  </a:cubicBezTo>
                  <a:cubicBezTo>
                    <a:pt x="1568" y="534"/>
                    <a:pt x="1301" y="567"/>
                    <a:pt x="1101" y="668"/>
                  </a:cubicBezTo>
                  <a:cubicBezTo>
                    <a:pt x="901" y="734"/>
                    <a:pt x="701" y="834"/>
                    <a:pt x="534" y="901"/>
                  </a:cubicBezTo>
                  <a:cubicBezTo>
                    <a:pt x="201" y="1068"/>
                    <a:pt x="0" y="1235"/>
                    <a:pt x="0" y="1235"/>
                  </a:cubicBezTo>
                  <a:lnTo>
                    <a:pt x="0" y="1268"/>
                  </a:lnTo>
                  <a:cubicBezTo>
                    <a:pt x="0" y="1268"/>
                    <a:pt x="88" y="1290"/>
                    <a:pt x="237" y="1290"/>
                  </a:cubicBezTo>
                  <a:cubicBezTo>
                    <a:pt x="349" y="1290"/>
                    <a:pt x="496" y="1278"/>
                    <a:pt x="668" y="1235"/>
                  </a:cubicBezTo>
                  <a:cubicBezTo>
                    <a:pt x="868" y="1201"/>
                    <a:pt x="1068" y="1168"/>
                    <a:pt x="1268" y="1068"/>
                  </a:cubicBezTo>
                  <a:cubicBezTo>
                    <a:pt x="1502" y="1001"/>
                    <a:pt x="1702" y="868"/>
                    <a:pt x="1935" y="801"/>
                  </a:cubicBezTo>
                  <a:cubicBezTo>
                    <a:pt x="2402" y="567"/>
                    <a:pt x="2869" y="401"/>
                    <a:pt x="3203" y="234"/>
                  </a:cubicBezTo>
                  <a:cubicBezTo>
                    <a:pt x="3570" y="134"/>
                    <a:pt x="3770" y="0"/>
                    <a:pt x="3770"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9"/>
            <p:cNvSpPr/>
            <p:nvPr/>
          </p:nvSpPr>
          <p:spPr>
            <a:xfrm>
              <a:off x="4203519" y="3854826"/>
              <a:ext cx="65743" cy="13828"/>
            </a:xfrm>
            <a:custGeom>
              <a:avLst/>
              <a:gdLst/>
              <a:ahLst/>
              <a:cxnLst/>
              <a:rect l="l" t="t" r="r" b="b"/>
              <a:pathLst>
                <a:path w="3970" h="835" extrusionOk="0">
                  <a:moveTo>
                    <a:pt x="3970" y="1"/>
                  </a:moveTo>
                  <a:cubicBezTo>
                    <a:pt x="3970" y="1"/>
                    <a:pt x="3703" y="1"/>
                    <a:pt x="3336" y="34"/>
                  </a:cubicBezTo>
                  <a:cubicBezTo>
                    <a:pt x="2969" y="67"/>
                    <a:pt x="2469" y="167"/>
                    <a:pt x="1968" y="201"/>
                  </a:cubicBezTo>
                  <a:cubicBezTo>
                    <a:pt x="1701" y="234"/>
                    <a:pt x="1468" y="234"/>
                    <a:pt x="1201" y="301"/>
                  </a:cubicBezTo>
                  <a:cubicBezTo>
                    <a:pt x="967" y="334"/>
                    <a:pt x="734" y="367"/>
                    <a:pt x="567" y="468"/>
                  </a:cubicBezTo>
                  <a:cubicBezTo>
                    <a:pt x="200" y="568"/>
                    <a:pt x="0" y="734"/>
                    <a:pt x="0" y="734"/>
                  </a:cubicBezTo>
                  <a:lnTo>
                    <a:pt x="0" y="801"/>
                  </a:lnTo>
                  <a:cubicBezTo>
                    <a:pt x="0" y="801"/>
                    <a:pt x="300" y="834"/>
                    <a:pt x="667" y="834"/>
                  </a:cubicBezTo>
                  <a:cubicBezTo>
                    <a:pt x="834" y="801"/>
                    <a:pt x="1034" y="801"/>
                    <a:pt x="1301" y="734"/>
                  </a:cubicBezTo>
                  <a:cubicBezTo>
                    <a:pt x="1501" y="668"/>
                    <a:pt x="1735" y="568"/>
                    <a:pt x="2002" y="534"/>
                  </a:cubicBezTo>
                  <a:cubicBezTo>
                    <a:pt x="2502" y="401"/>
                    <a:pt x="2969" y="301"/>
                    <a:pt x="3336" y="167"/>
                  </a:cubicBezTo>
                  <a:cubicBezTo>
                    <a:pt x="3703" y="67"/>
                    <a:pt x="3970" y="1"/>
                    <a:pt x="3970"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9"/>
            <p:cNvSpPr/>
            <p:nvPr/>
          </p:nvSpPr>
          <p:spPr>
            <a:xfrm>
              <a:off x="4207378" y="3822236"/>
              <a:ext cx="53605" cy="7750"/>
            </a:xfrm>
            <a:custGeom>
              <a:avLst/>
              <a:gdLst/>
              <a:ahLst/>
              <a:cxnLst/>
              <a:rect l="l" t="t" r="r" b="b"/>
              <a:pathLst>
                <a:path w="3237" h="468" extrusionOk="0">
                  <a:moveTo>
                    <a:pt x="1001" y="0"/>
                  </a:moveTo>
                  <a:cubicBezTo>
                    <a:pt x="835" y="0"/>
                    <a:pt x="668" y="34"/>
                    <a:pt x="501" y="67"/>
                  </a:cubicBezTo>
                  <a:cubicBezTo>
                    <a:pt x="234" y="167"/>
                    <a:pt x="1" y="301"/>
                    <a:pt x="1" y="301"/>
                  </a:cubicBezTo>
                  <a:lnTo>
                    <a:pt x="1" y="334"/>
                  </a:lnTo>
                  <a:cubicBezTo>
                    <a:pt x="1" y="334"/>
                    <a:pt x="234" y="434"/>
                    <a:pt x="501" y="467"/>
                  </a:cubicBezTo>
                  <a:lnTo>
                    <a:pt x="1001" y="467"/>
                  </a:lnTo>
                  <a:cubicBezTo>
                    <a:pt x="1235" y="401"/>
                    <a:pt x="1402" y="367"/>
                    <a:pt x="1602" y="334"/>
                  </a:cubicBezTo>
                  <a:cubicBezTo>
                    <a:pt x="2402" y="201"/>
                    <a:pt x="3170" y="34"/>
                    <a:pt x="3170" y="34"/>
                  </a:cubicBezTo>
                  <a:lnTo>
                    <a:pt x="3236" y="0"/>
                  </a:ln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9"/>
            <p:cNvSpPr/>
            <p:nvPr/>
          </p:nvSpPr>
          <p:spPr>
            <a:xfrm>
              <a:off x="4223391" y="3789099"/>
              <a:ext cx="33716" cy="7750"/>
            </a:xfrm>
            <a:custGeom>
              <a:avLst/>
              <a:gdLst/>
              <a:ahLst/>
              <a:cxnLst/>
              <a:rect l="l" t="t" r="r" b="b"/>
              <a:pathLst>
                <a:path w="2036" h="468" extrusionOk="0">
                  <a:moveTo>
                    <a:pt x="668" y="0"/>
                  </a:moveTo>
                  <a:cubicBezTo>
                    <a:pt x="535" y="0"/>
                    <a:pt x="435" y="0"/>
                    <a:pt x="335" y="33"/>
                  </a:cubicBezTo>
                  <a:cubicBezTo>
                    <a:pt x="134" y="133"/>
                    <a:pt x="1" y="200"/>
                    <a:pt x="1" y="200"/>
                  </a:cubicBezTo>
                  <a:lnTo>
                    <a:pt x="1" y="267"/>
                  </a:lnTo>
                  <a:cubicBezTo>
                    <a:pt x="1" y="267"/>
                    <a:pt x="134" y="367"/>
                    <a:pt x="335" y="434"/>
                  </a:cubicBezTo>
                  <a:cubicBezTo>
                    <a:pt x="468" y="434"/>
                    <a:pt x="535" y="467"/>
                    <a:pt x="668" y="467"/>
                  </a:cubicBezTo>
                  <a:cubicBezTo>
                    <a:pt x="802" y="467"/>
                    <a:pt x="935" y="434"/>
                    <a:pt x="1035" y="434"/>
                  </a:cubicBezTo>
                  <a:lnTo>
                    <a:pt x="2036" y="267"/>
                  </a:lnTo>
                  <a:lnTo>
                    <a:pt x="2036" y="200"/>
                  </a:lnTo>
                  <a:cubicBezTo>
                    <a:pt x="2036" y="200"/>
                    <a:pt x="1535" y="100"/>
                    <a:pt x="1035" y="33"/>
                  </a:cubicBezTo>
                  <a:cubicBezTo>
                    <a:pt x="935" y="33"/>
                    <a:pt x="802" y="0"/>
                    <a:pt x="668"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9"/>
            <p:cNvSpPr/>
            <p:nvPr/>
          </p:nvSpPr>
          <p:spPr>
            <a:xfrm>
              <a:off x="4376406" y="3991264"/>
              <a:ext cx="28748" cy="58026"/>
            </a:xfrm>
            <a:custGeom>
              <a:avLst/>
              <a:gdLst/>
              <a:ahLst/>
              <a:cxnLst/>
              <a:rect l="l" t="t" r="r" b="b"/>
              <a:pathLst>
                <a:path w="1736" h="3504" extrusionOk="0">
                  <a:moveTo>
                    <a:pt x="1" y="1"/>
                  </a:moveTo>
                  <a:cubicBezTo>
                    <a:pt x="1" y="1"/>
                    <a:pt x="101" y="268"/>
                    <a:pt x="234" y="601"/>
                  </a:cubicBezTo>
                  <a:cubicBezTo>
                    <a:pt x="334" y="968"/>
                    <a:pt x="535" y="1402"/>
                    <a:pt x="668" y="1835"/>
                  </a:cubicBezTo>
                  <a:cubicBezTo>
                    <a:pt x="768" y="2102"/>
                    <a:pt x="868" y="2302"/>
                    <a:pt x="935" y="2503"/>
                  </a:cubicBezTo>
                  <a:cubicBezTo>
                    <a:pt x="1068" y="2736"/>
                    <a:pt x="1135" y="2903"/>
                    <a:pt x="1268" y="3070"/>
                  </a:cubicBezTo>
                  <a:cubicBezTo>
                    <a:pt x="1469" y="3336"/>
                    <a:pt x="1702" y="3503"/>
                    <a:pt x="1702" y="3503"/>
                  </a:cubicBezTo>
                  <a:lnTo>
                    <a:pt x="1735" y="3503"/>
                  </a:lnTo>
                  <a:cubicBezTo>
                    <a:pt x="1735" y="3503"/>
                    <a:pt x="1735" y="3236"/>
                    <a:pt x="1635" y="2903"/>
                  </a:cubicBezTo>
                  <a:cubicBezTo>
                    <a:pt x="1602" y="2736"/>
                    <a:pt x="1535" y="2503"/>
                    <a:pt x="1435" y="2302"/>
                  </a:cubicBezTo>
                  <a:lnTo>
                    <a:pt x="1068" y="1669"/>
                  </a:lnTo>
                  <a:cubicBezTo>
                    <a:pt x="801" y="1268"/>
                    <a:pt x="601" y="801"/>
                    <a:pt x="401" y="501"/>
                  </a:cubicBezTo>
                  <a:cubicBezTo>
                    <a:pt x="201" y="234"/>
                    <a:pt x="68" y="1"/>
                    <a:pt x="68"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9"/>
            <p:cNvSpPr/>
            <p:nvPr/>
          </p:nvSpPr>
          <p:spPr>
            <a:xfrm>
              <a:off x="4391326" y="3973031"/>
              <a:ext cx="42559" cy="49746"/>
            </a:xfrm>
            <a:custGeom>
              <a:avLst/>
              <a:gdLst/>
              <a:ahLst/>
              <a:cxnLst/>
              <a:rect l="l" t="t" r="r" b="b"/>
              <a:pathLst>
                <a:path w="2570" h="3004" extrusionOk="0">
                  <a:moveTo>
                    <a:pt x="34" y="1"/>
                  </a:moveTo>
                  <a:cubicBezTo>
                    <a:pt x="1" y="34"/>
                    <a:pt x="134" y="234"/>
                    <a:pt x="334" y="501"/>
                  </a:cubicBezTo>
                  <a:cubicBezTo>
                    <a:pt x="534" y="768"/>
                    <a:pt x="834" y="1202"/>
                    <a:pt x="1135" y="1569"/>
                  </a:cubicBezTo>
                  <a:cubicBezTo>
                    <a:pt x="1235" y="1769"/>
                    <a:pt x="1402" y="2002"/>
                    <a:pt x="1535" y="2169"/>
                  </a:cubicBezTo>
                  <a:cubicBezTo>
                    <a:pt x="1702" y="2369"/>
                    <a:pt x="1869" y="2469"/>
                    <a:pt x="2002" y="2603"/>
                  </a:cubicBezTo>
                  <a:cubicBezTo>
                    <a:pt x="2302" y="2870"/>
                    <a:pt x="2536" y="3003"/>
                    <a:pt x="2536" y="3003"/>
                  </a:cubicBezTo>
                  <a:lnTo>
                    <a:pt x="2569" y="2936"/>
                  </a:lnTo>
                  <a:cubicBezTo>
                    <a:pt x="2569" y="2936"/>
                    <a:pt x="2536" y="2703"/>
                    <a:pt x="2336" y="2369"/>
                  </a:cubicBezTo>
                  <a:cubicBezTo>
                    <a:pt x="2202" y="2203"/>
                    <a:pt x="2135" y="2036"/>
                    <a:pt x="1969" y="1869"/>
                  </a:cubicBezTo>
                  <a:cubicBezTo>
                    <a:pt x="1835" y="1702"/>
                    <a:pt x="1635" y="1535"/>
                    <a:pt x="1468" y="1369"/>
                  </a:cubicBezTo>
                  <a:lnTo>
                    <a:pt x="501" y="401"/>
                  </a:lnTo>
                  <a:cubicBezTo>
                    <a:pt x="201" y="168"/>
                    <a:pt x="34" y="1"/>
                    <a:pt x="34"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9"/>
            <p:cNvSpPr/>
            <p:nvPr/>
          </p:nvSpPr>
          <p:spPr>
            <a:xfrm>
              <a:off x="4404591" y="3952050"/>
              <a:ext cx="50823" cy="40887"/>
            </a:xfrm>
            <a:custGeom>
              <a:avLst/>
              <a:gdLst/>
              <a:ahLst/>
              <a:cxnLst/>
              <a:rect l="l" t="t" r="r" b="b"/>
              <a:pathLst>
                <a:path w="3069" h="2469" extrusionOk="0">
                  <a:moveTo>
                    <a:pt x="33" y="0"/>
                  </a:moveTo>
                  <a:lnTo>
                    <a:pt x="33" y="0"/>
                  </a:lnTo>
                  <a:cubicBezTo>
                    <a:pt x="0" y="34"/>
                    <a:pt x="167" y="201"/>
                    <a:pt x="367" y="467"/>
                  </a:cubicBezTo>
                  <a:cubicBezTo>
                    <a:pt x="634" y="701"/>
                    <a:pt x="967" y="1034"/>
                    <a:pt x="1368" y="1368"/>
                  </a:cubicBezTo>
                  <a:cubicBezTo>
                    <a:pt x="1568" y="1535"/>
                    <a:pt x="1735" y="1702"/>
                    <a:pt x="1901" y="1868"/>
                  </a:cubicBezTo>
                  <a:cubicBezTo>
                    <a:pt x="2102" y="2002"/>
                    <a:pt x="2268" y="2135"/>
                    <a:pt x="2435" y="2202"/>
                  </a:cubicBezTo>
                  <a:cubicBezTo>
                    <a:pt x="2769" y="2369"/>
                    <a:pt x="3036" y="2469"/>
                    <a:pt x="3036" y="2469"/>
                  </a:cubicBezTo>
                  <a:lnTo>
                    <a:pt x="3069" y="2435"/>
                  </a:lnTo>
                  <a:cubicBezTo>
                    <a:pt x="3069" y="2435"/>
                    <a:pt x="2936" y="2202"/>
                    <a:pt x="2702" y="1935"/>
                  </a:cubicBezTo>
                  <a:cubicBezTo>
                    <a:pt x="2569" y="1802"/>
                    <a:pt x="2402" y="1635"/>
                    <a:pt x="2235" y="1501"/>
                  </a:cubicBezTo>
                  <a:cubicBezTo>
                    <a:pt x="2068" y="1335"/>
                    <a:pt x="1868" y="1201"/>
                    <a:pt x="1668" y="1101"/>
                  </a:cubicBezTo>
                  <a:cubicBezTo>
                    <a:pt x="1234" y="834"/>
                    <a:pt x="867" y="534"/>
                    <a:pt x="534" y="334"/>
                  </a:cubicBezTo>
                  <a:cubicBezTo>
                    <a:pt x="234" y="134"/>
                    <a:pt x="34" y="0"/>
                    <a:pt x="33"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9"/>
            <p:cNvSpPr/>
            <p:nvPr/>
          </p:nvSpPr>
          <p:spPr>
            <a:xfrm>
              <a:off x="4418402" y="3929395"/>
              <a:ext cx="55807" cy="35372"/>
            </a:xfrm>
            <a:custGeom>
              <a:avLst/>
              <a:gdLst/>
              <a:ahLst/>
              <a:cxnLst/>
              <a:rect l="l" t="t" r="r" b="b"/>
              <a:pathLst>
                <a:path w="3370" h="2136" extrusionOk="0">
                  <a:moveTo>
                    <a:pt x="33" y="1"/>
                  </a:moveTo>
                  <a:cubicBezTo>
                    <a:pt x="0" y="34"/>
                    <a:pt x="200" y="201"/>
                    <a:pt x="434" y="401"/>
                  </a:cubicBezTo>
                  <a:cubicBezTo>
                    <a:pt x="734" y="635"/>
                    <a:pt x="1101" y="901"/>
                    <a:pt x="1534" y="1202"/>
                  </a:cubicBezTo>
                  <a:cubicBezTo>
                    <a:pt x="1735" y="1335"/>
                    <a:pt x="1901" y="1502"/>
                    <a:pt x="2102" y="1635"/>
                  </a:cubicBezTo>
                  <a:cubicBezTo>
                    <a:pt x="2335" y="1735"/>
                    <a:pt x="2535" y="1835"/>
                    <a:pt x="2702" y="1902"/>
                  </a:cubicBezTo>
                  <a:cubicBezTo>
                    <a:pt x="3069" y="2069"/>
                    <a:pt x="3336" y="2136"/>
                    <a:pt x="3336" y="2136"/>
                  </a:cubicBezTo>
                  <a:lnTo>
                    <a:pt x="3369" y="2069"/>
                  </a:lnTo>
                  <a:cubicBezTo>
                    <a:pt x="3369" y="2069"/>
                    <a:pt x="3236" y="1869"/>
                    <a:pt x="2935" y="1635"/>
                  </a:cubicBezTo>
                  <a:cubicBezTo>
                    <a:pt x="2835" y="1502"/>
                    <a:pt x="2669" y="1368"/>
                    <a:pt x="2435" y="1235"/>
                  </a:cubicBezTo>
                  <a:cubicBezTo>
                    <a:pt x="2235" y="1102"/>
                    <a:pt x="2001" y="1035"/>
                    <a:pt x="1768" y="901"/>
                  </a:cubicBezTo>
                  <a:cubicBezTo>
                    <a:pt x="1368" y="701"/>
                    <a:pt x="901" y="468"/>
                    <a:pt x="567" y="268"/>
                  </a:cubicBezTo>
                  <a:cubicBezTo>
                    <a:pt x="234" y="134"/>
                    <a:pt x="33" y="1"/>
                    <a:pt x="33"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9"/>
            <p:cNvSpPr/>
            <p:nvPr/>
          </p:nvSpPr>
          <p:spPr>
            <a:xfrm>
              <a:off x="4431103" y="3906195"/>
              <a:ext cx="59666" cy="29295"/>
            </a:xfrm>
            <a:custGeom>
              <a:avLst/>
              <a:gdLst/>
              <a:ahLst/>
              <a:cxnLst/>
              <a:rect l="l" t="t" r="r" b="b"/>
              <a:pathLst>
                <a:path w="3603" h="1769" extrusionOk="0">
                  <a:moveTo>
                    <a:pt x="0" y="1"/>
                  </a:moveTo>
                  <a:cubicBezTo>
                    <a:pt x="0" y="67"/>
                    <a:pt x="234" y="201"/>
                    <a:pt x="567" y="401"/>
                  </a:cubicBezTo>
                  <a:cubicBezTo>
                    <a:pt x="834" y="568"/>
                    <a:pt x="1301" y="801"/>
                    <a:pt x="1735" y="1068"/>
                  </a:cubicBezTo>
                  <a:lnTo>
                    <a:pt x="2335" y="1435"/>
                  </a:lnTo>
                  <a:cubicBezTo>
                    <a:pt x="2569" y="1502"/>
                    <a:pt x="2769" y="1602"/>
                    <a:pt x="2936" y="1635"/>
                  </a:cubicBezTo>
                  <a:cubicBezTo>
                    <a:pt x="3269" y="1769"/>
                    <a:pt x="3569" y="1769"/>
                    <a:pt x="3569" y="1769"/>
                  </a:cubicBezTo>
                  <a:lnTo>
                    <a:pt x="3603" y="1735"/>
                  </a:lnTo>
                  <a:cubicBezTo>
                    <a:pt x="3603" y="1735"/>
                    <a:pt x="3403" y="1502"/>
                    <a:pt x="3102" y="1302"/>
                  </a:cubicBezTo>
                  <a:cubicBezTo>
                    <a:pt x="2936" y="1168"/>
                    <a:pt x="2769" y="1068"/>
                    <a:pt x="2569" y="968"/>
                  </a:cubicBezTo>
                  <a:cubicBezTo>
                    <a:pt x="2335" y="901"/>
                    <a:pt x="2135" y="801"/>
                    <a:pt x="1902" y="735"/>
                  </a:cubicBezTo>
                  <a:cubicBezTo>
                    <a:pt x="1435" y="568"/>
                    <a:pt x="934" y="368"/>
                    <a:pt x="601" y="234"/>
                  </a:cubicBezTo>
                  <a:cubicBezTo>
                    <a:pt x="267" y="101"/>
                    <a:pt x="0" y="1"/>
                    <a:pt x="0"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9"/>
            <p:cNvSpPr/>
            <p:nvPr/>
          </p:nvSpPr>
          <p:spPr>
            <a:xfrm>
              <a:off x="4444914" y="3881901"/>
              <a:ext cx="62978" cy="20998"/>
            </a:xfrm>
            <a:custGeom>
              <a:avLst/>
              <a:gdLst/>
              <a:ahLst/>
              <a:cxnLst/>
              <a:rect l="l" t="t" r="r" b="b"/>
              <a:pathLst>
                <a:path w="3803" h="1268" extrusionOk="0">
                  <a:moveTo>
                    <a:pt x="0" y="0"/>
                  </a:moveTo>
                  <a:cubicBezTo>
                    <a:pt x="0" y="0"/>
                    <a:pt x="267" y="67"/>
                    <a:pt x="601" y="234"/>
                  </a:cubicBezTo>
                  <a:cubicBezTo>
                    <a:pt x="934" y="400"/>
                    <a:pt x="1368" y="567"/>
                    <a:pt x="1835" y="767"/>
                  </a:cubicBezTo>
                  <a:cubicBezTo>
                    <a:pt x="2035" y="867"/>
                    <a:pt x="2302" y="1001"/>
                    <a:pt x="2502" y="1067"/>
                  </a:cubicBezTo>
                  <a:cubicBezTo>
                    <a:pt x="2702" y="1168"/>
                    <a:pt x="2936" y="1201"/>
                    <a:pt x="3136" y="1234"/>
                  </a:cubicBezTo>
                  <a:cubicBezTo>
                    <a:pt x="3503" y="1268"/>
                    <a:pt x="3803" y="1268"/>
                    <a:pt x="3803" y="1268"/>
                  </a:cubicBezTo>
                  <a:lnTo>
                    <a:pt x="3803" y="1234"/>
                  </a:lnTo>
                  <a:cubicBezTo>
                    <a:pt x="3803" y="1234"/>
                    <a:pt x="3603" y="1067"/>
                    <a:pt x="3269" y="901"/>
                  </a:cubicBezTo>
                  <a:cubicBezTo>
                    <a:pt x="3102" y="834"/>
                    <a:pt x="2902" y="734"/>
                    <a:pt x="2669" y="667"/>
                  </a:cubicBezTo>
                  <a:cubicBezTo>
                    <a:pt x="2469" y="600"/>
                    <a:pt x="2235" y="567"/>
                    <a:pt x="1968" y="500"/>
                  </a:cubicBezTo>
                  <a:cubicBezTo>
                    <a:pt x="1468" y="367"/>
                    <a:pt x="1001" y="234"/>
                    <a:pt x="634" y="167"/>
                  </a:cubicBezTo>
                  <a:cubicBezTo>
                    <a:pt x="267" y="33"/>
                    <a:pt x="0" y="0"/>
                    <a:pt x="0"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9"/>
            <p:cNvSpPr/>
            <p:nvPr/>
          </p:nvSpPr>
          <p:spPr>
            <a:xfrm>
              <a:off x="4458162" y="3853716"/>
              <a:ext cx="65760" cy="13828"/>
            </a:xfrm>
            <a:custGeom>
              <a:avLst/>
              <a:gdLst/>
              <a:ahLst/>
              <a:cxnLst/>
              <a:rect l="l" t="t" r="r" b="b"/>
              <a:pathLst>
                <a:path w="3971" h="835" extrusionOk="0">
                  <a:moveTo>
                    <a:pt x="34" y="1"/>
                  </a:moveTo>
                  <a:lnTo>
                    <a:pt x="1" y="34"/>
                  </a:lnTo>
                  <a:cubicBezTo>
                    <a:pt x="1" y="34"/>
                    <a:pt x="48" y="34"/>
                    <a:pt x="129" y="37"/>
                  </a:cubicBezTo>
                  <a:lnTo>
                    <a:pt x="129" y="37"/>
                  </a:lnTo>
                  <a:cubicBezTo>
                    <a:pt x="68" y="15"/>
                    <a:pt x="34" y="1"/>
                    <a:pt x="34" y="1"/>
                  </a:cubicBezTo>
                  <a:close/>
                  <a:moveTo>
                    <a:pt x="129" y="37"/>
                  </a:moveTo>
                  <a:cubicBezTo>
                    <a:pt x="230" y="72"/>
                    <a:pt x="407" y="126"/>
                    <a:pt x="635" y="168"/>
                  </a:cubicBezTo>
                  <a:cubicBezTo>
                    <a:pt x="1001" y="301"/>
                    <a:pt x="1468" y="434"/>
                    <a:pt x="1969" y="568"/>
                  </a:cubicBezTo>
                  <a:cubicBezTo>
                    <a:pt x="2202" y="635"/>
                    <a:pt x="2402" y="735"/>
                    <a:pt x="2669" y="768"/>
                  </a:cubicBezTo>
                  <a:cubicBezTo>
                    <a:pt x="2869" y="801"/>
                    <a:pt x="3103" y="835"/>
                    <a:pt x="3303" y="835"/>
                  </a:cubicBezTo>
                  <a:cubicBezTo>
                    <a:pt x="3703" y="835"/>
                    <a:pt x="3970" y="801"/>
                    <a:pt x="3970" y="801"/>
                  </a:cubicBezTo>
                  <a:lnTo>
                    <a:pt x="3970" y="768"/>
                  </a:lnTo>
                  <a:cubicBezTo>
                    <a:pt x="3970" y="768"/>
                    <a:pt x="3770" y="601"/>
                    <a:pt x="3370" y="468"/>
                  </a:cubicBezTo>
                  <a:cubicBezTo>
                    <a:pt x="3203" y="434"/>
                    <a:pt x="3003" y="334"/>
                    <a:pt x="2769" y="301"/>
                  </a:cubicBezTo>
                  <a:cubicBezTo>
                    <a:pt x="2503" y="268"/>
                    <a:pt x="2269" y="268"/>
                    <a:pt x="2002" y="234"/>
                  </a:cubicBezTo>
                  <a:cubicBezTo>
                    <a:pt x="1502" y="134"/>
                    <a:pt x="1001" y="101"/>
                    <a:pt x="635" y="68"/>
                  </a:cubicBezTo>
                  <a:cubicBezTo>
                    <a:pt x="421" y="48"/>
                    <a:pt x="242" y="40"/>
                    <a:pt x="129" y="37"/>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9"/>
            <p:cNvSpPr/>
            <p:nvPr/>
          </p:nvSpPr>
          <p:spPr>
            <a:xfrm>
              <a:off x="4467005" y="3821987"/>
              <a:ext cx="53042" cy="8247"/>
            </a:xfrm>
            <a:custGeom>
              <a:avLst/>
              <a:gdLst/>
              <a:ahLst/>
              <a:cxnLst/>
              <a:rect l="l" t="t" r="r" b="b"/>
              <a:pathLst>
                <a:path w="3203" h="498" extrusionOk="0">
                  <a:moveTo>
                    <a:pt x="841" y="1"/>
                  </a:moveTo>
                  <a:cubicBezTo>
                    <a:pt x="356" y="1"/>
                    <a:pt x="0" y="15"/>
                    <a:pt x="0" y="15"/>
                  </a:cubicBezTo>
                  <a:lnTo>
                    <a:pt x="67" y="49"/>
                  </a:lnTo>
                  <a:cubicBezTo>
                    <a:pt x="67" y="49"/>
                    <a:pt x="834" y="216"/>
                    <a:pt x="1635" y="349"/>
                  </a:cubicBezTo>
                  <a:cubicBezTo>
                    <a:pt x="1835" y="382"/>
                    <a:pt x="2002" y="482"/>
                    <a:pt x="2202" y="482"/>
                  </a:cubicBezTo>
                  <a:cubicBezTo>
                    <a:pt x="2258" y="494"/>
                    <a:pt x="2317" y="497"/>
                    <a:pt x="2376" y="497"/>
                  </a:cubicBezTo>
                  <a:cubicBezTo>
                    <a:pt x="2495" y="497"/>
                    <a:pt x="2613" y="482"/>
                    <a:pt x="2702" y="482"/>
                  </a:cubicBezTo>
                  <a:cubicBezTo>
                    <a:pt x="3003" y="416"/>
                    <a:pt x="3203" y="349"/>
                    <a:pt x="3203" y="349"/>
                  </a:cubicBezTo>
                  <a:lnTo>
                    <a:pt x="3203" y="316"/>
                  </a:lnTo>
                  <a:cubicBezTo>
                    <a:pt x="3203" y="316"/>
                    <a:pt x="3003" y="182"/>
                    <a:pt x="2702" y="82"/>
                  </a:cubicBezTo>
                  <a:cubicBezTo>
                    <a:pt x="2602" y="49"/>
                    <a:pt x="2436" y="15"/>
                    <a:pt x="2202" y="15"/>
                  </a:cubicBezTo>
                  <a:lnTo>
                    <a:pt x="1635" y="15"/>
                  </a:lnTo>
                  <a:cubicBezTo>
                    <a:pt x="1357" y="4"/>
                    <a:pt x="1083" y="1"/>
                    <a:pt x="841"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9"/>
            <p:cNvSpPr/>
            <p:nvPr/>
          </p:nvSpPr>
          <p:spPr>
            <a:xfrm>
              <a:off x="4469771" y="3789099"/>
              <a:ext cx="33716" cy="7750"/>
            </a:xfrm>
            <a:custGeom>
              <a:avLst/>
              <a:gdLst/>
              <a:ahLst/>
              <a:cxnLst/>
              <a:rect l="l" t="t" r="r" b="b"/>
              <a:pathLst>
                <a:path w="2036" h="468" extrusionOk="0">
                  <a:moveTo>
                    <a:pt x="1368" y="0"/>
                  </a:moveTo>
                  <a:cubicBezTo>
                    <a:pt x="1268" y="0"/>
                    <a:pt x="1134" y="33"/>
                    <a:pt x="1001" y="33"/>
                  </a:cubicBezTo>
                  <a:cubicBezTo>
                    <a:pt x="501" y="100"/>
                    <a:pt x="0" y="200"/>
                    <a:pt x="0" y="200"/>
                  </a:cubicBezTo>
                  <a:lnTo>
                    <a:pt x="0" y="267"/>
                  </a:lnTo>
                  <a:cubicBezTo>
                    <a:pt x="0" y="267"/>
                    <a:pt x="501" y="367"/>
                    <a:pt x="1001" y="434"/>
                  </a:cubicBezTo>
                  <a:cubicBezTo>
                    <a:pt x="1134" y="434"/>
                    <a:pt x="1268" y="467"/>
                    <a:pt x="1368" y="467"/>
                  </a:cubicBezTo>
                  <a:cubicBezTo>
                    <a:pt x="1501" y="467"/>
                    <a:pt x="1635" y="467"/>
                    <a:pt x="1701" y="434"/>
                  </a:cubicBezTo>
                  <a:cubicBezTo>
                    <a:pt x="1935" y="334"/>
                    <a:pt x="2035" y="267"/>
                    <a:pt x="2035" y="267"/>
                  </a:cubicBezTo>
                  <a:lnTo>
                    <a:pt x="2035" y="200"/>
                  </a:lnTo>
                  <a:cubicBezTo>
                    <a:pt x="2035" y="200"/>
                    <a:pt x="1935" y="100"/>
                    <a:pt x="1701" y="33"/>
                  </a:cubicBezTo>
                  <a:cubicBezTo>
                    <a:pt x="1601" y="33"/>
                    <a:pt x="1501" y="0"/>
                    <a:pt x="1368"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9"/>
            <p:cNvSpPr/>
            <p:nvPr/>
          </p:nvSpPr>
          <p:spPr>
            <a:xfrm>
              <a:off x="4128137" y="3503505"/>
              <a:ext cx="236693" cy="101231"/>
            </a:xfrm>
            <a:custGeom>
              <a:avLst/>
              <a:gdLst/>
              <a:ahLst/>
              <a:cxnLst/>
              <a:rect l="l" t="t" r="r" b="b"/>
              <a:pathLst>
                <a:path w="8607" h="2269" extrusionOk="0">
                  <a:moveTo>
                    <a:pt x="8606" y="0"/>
                  </a:moveTo>
                  <a:cubicBezTo>
                    <a:pt x="5571" y="234"/>
                    <a:pt x="2669" y="1034"/>
                    <a:pt x="0" y="2269"/>
                  </a:cubicBezTo>
                  <a:cubicBezTo>
                    <a:pt x="3102" y="1868"/>
                    <a:pt x="6038" y="1068"/>
                    <a:pt x="8606"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9"/>
            <p:cNvSpPr/>
            <p:nvPr/>
          </p:nvSpPr>
          <p:spPr>
            <a:xfrm>
              <a:off x="4367579" y="3503505"/>
              <a:ext cx="226714" cy="92275"/>
            </a:xfrm>
            <a:custGeom>
              <a:avLst/>
              <a:gdLst/>
              <a:ahLst/>
              <a:cxnLst/>
              <a:rect l="l" t="t" r="r" b="b"/>
              <a:pathLst>
                <a:path w="8640" h="2269" extrusionOk="0">
                  <a:moveTo>
                    <a:pt x="0" y="0"/>
                  </a:moveTo>
                  <a:lnTo>
                    <a:pt x="0" y="0"/>
                  </a:lnTo>
                  <a:cubicBezTo>
                    <a:pt x="2602" y="1068"/>
                    <a:pt x="5504" y="1868"/>
                    <a:pt x="8640" y="2269"/>
                  </a:cubicBezTo>
                  <a:cubicBezTo>
                    <a:pt x="5971" y="1001"/>
                    <a:pt x="3069" y="234"/>
                    <a:pt x="0"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9"/>
            <p:cNvSpPr/>
            <p:nvPr/>
          </p:nvSpPr>
          <p:spPr>
            <a:xfrm>
              <a:off x="4273468" y="3523499"/>
              <a:ext cx="82154" cy="182159"/>
            </a:xfrm>
            <a:custGeom>
              <a:avLst/>
              <a:gdLst/>
              <a:ahLst/>
              <a:cxnLst/>
              <a:rect l="l" t="t" r="r" b="b"/>
              <a:pathLst>
                <a:path w="3303" h="10375" extrusionOk="0">
                  <a:moveTo>
                    <a:pt x="3302" y="0"/>
                  </a:moveTo>
                  <a:lnTo>
                    <a:pt x="3302" y="0"/>
                  </a:lnTo>
                  <a:cubicBezTo>
                    <a:pt x="1635" y="3069"/>
                    <a:pt x="534" y="6605"/>
                    <a:pt x="0" y="10374"/>
                  </a:cubicBezTo>
                  <a:cubicBezTo>
                    <a:pt x="1568" y="7839"/>
                    <a:pt x="2569" y="5004"/>
                    <a:pt x="3069" y="2002"/>
                  </a:cubicBezTo>
                  <a:lnTo>
                    <a:pt x="3302"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9"/>
            <p:cNvSpPr/>
            <p:nvPr/>
          </p:nvSpPr>
          <p:spPr>
            <a:xfrm>
              <a:off x="4350456" y="3504052"/>
              <a:ext cx="29295" cy="483370"/>
            </a:xfrm>
            <a:custGeom>
              <a:avLst/>
              <a:gdLst/>
              <a:ahLst/>
              <a:cxnLst/>
              <a:rect l="l" t="t" r="r" b="b"/>
              <a:pathLst>
                <a:path w="1769" h="29189" extrusionOk="0">
                  <a:moveTo>
                    <a:pt x="867" y="1"/>
                  </a:moveTo>
                  <a:cubicBezTo>
                    <a:pt x="834" y="668"/>
                    <a:pt x="767" y="1335"/>
                    <a:pt x="634" y="2002"/>
                  </a:cubicBezTo>
                  <a:cubicBezTo>
                    <a:pt x="267" y="5738"/>
                    <a:pt x="0" y="10041"/>
                    <a:pt x="0" y="14578"/>
                  </a:cubicBezTo>
                  <a:cubicBezTo>
                    <a:pt x="0" y="19982"/>
                    <a:pt x="300" y="25019"/>
                    <a:pt x="867" y="29188"/>
                  </a:cubicBezTo>
                  <a:cubicBezTo>
                    <a:pt x="1434" y="25019"/>
                    <a:pt x="1768" y="20015"/>
                    <a:pt x="1768" y="14578"/>
                  </a:cubicBezTo>
                  <a:cubicBezTo>
                    <a:pt x="1768" y="10041"/>
                    <a:pt x="1535" y="5738"/>
                    <a:pt x="1134" y="2036"/>
                  </a:cubicBezTo>
                  <a:cubicBezTo>
                    <a:pt x="1034" y="1368"/>
                    <a:pt x="934" y="668"/>
                    <a:pt x="867"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p:cNvPicPr/>
          <p:nvPr/>
        </p:nvPicPr>
        <p:blipFill>
          <a:blip r:embed="rId53"/>
          <a:srcRect l="12309" t="18112" r="7583" b="12023"/>
        </p:blipFill>
        <p:spPr>
          <a:xfrm>
            <a:off x="1033145" y="3360420"/>
            <a:ext cx="3950970" cy="1541780"/>
          </a:xfrm>
          <a:prstGeom prst="rect">
            <a:avLst/>
          </a:prstGeom>
          <a:ln w="57150">
            <a:solidFill>
              <a:schemeClr val="accent1"/>
            </a:solidFill>
          </a:ln>
        </p:spPr>
      </p:pic>
      <p:grpSp>
        <p:nvGrpSpPr>
          <p:cNvPr id="2295" name="Google Shape;2295;p45"/>
          <p:cNvGrpSpPr/>
          <p:nvPr/>
        </p:nvGrpSpPr>
        <p:grpSpPr>
          <a:xfrm rot="-4563991">
            <a:off x="4688205" y="3035935"/>
            <a:ext cx="1391920" cy="1224280"/>
            <a:chOff x="7308373" y="335298"/>
            <a:chExt cx="867172" cy="866444"/>
          </a:xfrm>
        </p:grpSpPr>
        <p:grpSp>
          <p:nvGrpSpPr>
            <p:cNvPr id="2296" name="Google Shape;2296;p45"/>
            <p:cNvGrpSpPr/>
            <p:nvPr/>
          </p:nvGrpSpPr>
          <p:grpSpPr>
            <a:xfrm rot="2700000">
              <a:off x="7818179" y="578406"/>
              <a:ext cx="183296" cy="46288"/>
              <a:chOff x="4262622" y="3358539"/>
              <a:chExt cx="204400" cy="51618"/>
            </a:xfrm>
          </p:grpSpPr>
          <p:sp>
            <p:nvSpPr>
              <p:cNvPr id="2297" name="Google Shape;2297;p45"/>
              <p:cNvSpPr/>
              <p:nvPr>
                <p:custDataLst>
                  <p:tags r:id="rId46"/>
                </p:custDataLst>
              </p:nvPr>
            </p:nvSpPr>
            <p:spPr>
              <a:xfrm>
                <a:off x="4400169" y="3359466"/>
                <a:ext cx="66853" cy="37989"/>
              </a:xfrm>
              <a:custGeom>
                <a:avLst/>
                <a:gdLst/>
                <a:ahLst/>
                <a:cxnLst/>
                <a:rect l="l" t="t" r="r" b="b"/>
                <a:pathLst>
                  <a:path w="4037" h="2294" extrusionOk="0">
                    <a:moveTo>
                      <a:pt x="3051" y="0"/>
                    </a:moveTo>
                    <a:cubicBezTo>
                      <a:pt x="1348" y="0"/>
                      <a:pt x="402" y="1300"/>
                      <a:pt x="0" y="2227"/>
                    </a:cubicBezTo>
                    <a:cubicBezTo>
                      <a:pt x="34" y="2227"/>
                      <a:pt x="100" y="2260"/>
                      <a:pt x="134" y="2294"/>
                    </a:cubicBezTo>
                    <a:cubicBezTo>
                      <a:pt x="968" y="1341"/>
                      <a:pt x="2312" y="1205"/>
                      <a:pt x="3012" y="1205"/>
                    </a:cubicBezTo>
                    <a:cubicBezTo>
                      <a:pt x="3292" y="1205"/>
                      <a:pt x="3469" y="1226"/>
                      <a:pt x="3469" y="1226"/>
                    </a:cubicBezTo>
                    <a:cubicBezTo>
                      <a:pt x="3770" y="1193"/>
                      <a:pt x="3970" y="959"/>
                      <a:pt x="4003" y="659"/>
                    </a:cubicBezTo>
                    <a:cubicBezTo>
                      <a:pt x="4036" y="359"/>
                      <a:pt x="3803" y="59"/>
                      <a:pt x="3469" y="25"/>
                    </a:cubicBezTo>
                    <a:cubicBezTo>
                      <a:pt x="3325" y="8"/>
                      <a:pt x="3185" y="0"/>
                      <a:pt x="3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5"/>
              <p:cNvSpPr/>
              <p:nvPr>
                <p:custDataLst>
                  <p:tags r:id="rId47"/>
                </p:custDataLst>
              </p:nvPr>
            </p:nvSpPr>
            <p:spPr>
              <a:xfrm>
                <a:off x="4402935" y="3378941"/>
                <a:ext cx="55244" cy="31216"/>
              </a:xfrm>
              <a:custGeom>
                <a:avLst/>
                <a:gdLst/>
                <a:ahLst/>
                <a:cxnLst/>
                <a:rect l="l" t="t" r="r" b="b"/>
                <a:pathLst>
                  <a:path w="3336" h="1885" extrusionOk="0">
                    <a:moveTo>
                      <a:pt x="2940" y="1"/>
                    </a:moveTo>
                    <a:cubicBezTo>
                      <a:pt x="2260" y="1"/>
                      <a:pt x="859" y="127"/>
                      <a:pt x="0" y="1084"/>
                    </a:cubicBezTo>
                    <a:cubicBezTo>
                      <a:pt x="300" y="1285"/>
                      <a:pt x="600" y="1585"/>
                      <a:pt x="801" y="1885"/>
                    </a:cubicBezTo>
                    <a:lnTo>
                      <a:pt x="934" y="1618"/>
                    </a:lnTo>
                    <a:cubicBezTo>
                      <a:pt x="966" y="1555"/>
                      <a:pt x="1444" y="1"/>
                      <a:pt x="2935" y="1"/>
                    </a:cubicBezTo>
                    <a:cubicBezTo>
                      <a:pt x="3020" y="1"/>
                      <a:pt x="3110" y="6"/>
                      <a:pt x="3202" y="17"/>
                    </a:cubicBezTo>
                    <a:lnTo>
                      <a:pt x="3336" y="17"/>
                    </a:lnTo>
                    <a:cubicBezTo>
                      <a:pt x="3336" y="17"/>
                      <a:pt x="3184" y="1"/>
                      <a:pt x="2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5"/>
              <p:cNvSpPr/>
              <p:nvPr>
                <p:custDataLst>
                  <p:tags r:id="rId48"/>
                </p:custDataLst>
              </p:nvPr>
            </p:nvSpPr>
            <p:spPr>
              <a:xfrm>
                <a:off x="4276433" y="3378163"/>
                <a:ext cx="53588" cy="31994"/>
              </a:xfrm>
              <a:custGeom>
                <a:avLst/>
                <a:gdLst/>
                <a:ahLst/>
                <a:cxnLst/>
                <a:rect l="l" t="t" r="r" b="b"/>
                <a:pathLst>
                  <a:path w="3236" h="1932" extrusionOk="0">
                    <a:moveTo>
                      <a:pt x="703" y="1"/>
                    </a:moveTo>
                    <a:cubicBezTo>
                      <a:pt x="352" y="1"/>
                      <a:pt x="89" y="42"/>
                      <a:pt x="0" y="64"/>
                    </a:cubicBezTo>
                    <a:cubicBezTo>
                      <a:pt x="49" y="61"/>
                      <a:pt x="96" y="60"/>
                      <a:pt x="143" y="60"/>
                    </a:cubicBezTo>
                    <a:cubicBezTo>
                      <a:pt x="1664" y="60"/>
                      <a:pt x="2136" y="1600"/>
                      <a:pt x="2168" y="1665"/>
                    </a:cubicBezTo>
                    <a:cubicBezTo>
                      <a:pt x="2168" y="1765"/>
                      <a:pt x="2235" y="1832"/>
                      <a:pt x="2302" y="1932"/>
                    </a:cubicBezTo>
                    <a:cubicBezTo>
                      <a:pt x="2569" y="1598"/>
                      <a:pt x="2902" y="1298"/>
                      <a:pt x="3236" y="1065"/>
                    </a:cubicBezTo>
                    <a:cubicBezTo>
                      <a:pt x="3169" y="998"/>
                      <a:pt x="3169" y="998"/>
                      <a:pt x="3169" y="965"/>
                    </a:cubicBezTo>
                    <a:cubicBezTo>
                      <a:pt x="2458" y="164"/>
                      <a:pt x="1405" y="1"/>
                      <a:pt x="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5"/>
              <p:cNvSpPr/>
              <p:nvPr>
                <p:custDataLst>
                  <p:tags r:id="rId49"/>
                </p:custDataLst>
              </p:nvPr>
            </p:nvSpPr>
            <p:spPr>
              <a:xfrm>
                <a:off x="4262622" y="3358539"/>
                <a:ext cx="66306" cy="35604"/>
              </a:xfrm>
              <a:custGeom>
                <a:avLst/>
                <a:gdLst/>
                <a:ahLst/>
                <a:cxnLst/>
                <a:rect l="l" t="t" r="r" b="b"/>
                <a:pathLst>
                  <a:path w="4004" h="2150" extrusionOk="0">
                    <a:moveTo>
                      <a:pt x="921" y="1"/>
                    </a:moveTo>
                    <a:cubicBezTo>
                      <a:pt x="817" y="1"/>
                      <a:pt x="710" y="5"/>
                      <a:pt x="601" y="15"/>
                    </a:cubicBezTo>
                    <a:cubicBezTo>
                      <a:pt x="267" y="81"/>
                      <a:pt x="0" y="348"/>
                      <a:pt x="34" y="682"/>
                    </a:cubicBezTo>
                    <a:cubicBezTo>
                      <a:pt x="97" y="997"/>
                      <a:pt x="338" y="1252"/>
                      <a:pt x="673" y="1252"/>
                    </a:cubicBezTo>
                    <a:cubicBezTo>
                      <a:pt x="693" y="1252"/>
                      <a:pt x="713" y="1251"/>
                      <a:pt x="734" y="1249"/>
                    </a:cubicBezTo>
                    <a:lnTo>
                      <a:pt x="834" y="1249"/>
                    </a:lnTo>
                    <a:cubicBezTo>
                      <a:pt x="923" y="1227"/>
                      <a:pt x="1186" y="1186"/>
                      <a:pt x="1537" y="1186"/>
                    </a:cubicBezTo>
                    <a:cubicBezTo>
                      <a:pt x="2239" y="1186"/>
                      <a:pt x="3292" y="1349"/>
                      <a:pt x="4003" y="2150"/>
                    </a:cubicBezTo>
                    <a:cubicBezTo>
                      <a:pt x="3626" y="1238"/>
                      <a:pt x="2627" y="1"/>
                      <a:pt x="9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1" name="Google Shape;2301;p45"/>
            <p:cNvSpPr/>
            <p:nvPr>
              <p:custDataLst>
                <p:tags r:id="rId5"/>
              </p:custDataLst>
            </p:nvPr>
          </p:nvSpPr>
          <p:spPr>
            <a:xfrm rot="-8100000">
              <a:off x="7503925" y="810869"/>
              <a:ext cx="244840" cy="148031"/>
            </a:xfrm>
            <a:custGeom>
              <a:avLst/>
              <a:gdLst/>
              <a:ahLst/>
              <a:cxnLst/>
              <a:rect l="l" t="t" r="r" b="b"/>
              <a:pathLst>
                <a:path w="14512" h="8774" extrusionOk="0">
                  <a:moveTo>
                    <a:pt x="7239" y="1"/>
                  </a:moveTo>
                  <a:cubicBezTo>
                    <a:pt x="3837" y="1"/>
                    <a:pt x="935" y="2669"/>
                    <a:pt x="1" y="6339"/>
                  </a:cubicBezTo>
                  <a:cubicBezTo>
                    <a:pt x="668" y="7106"/>
                    <a:pt x="1235" y="7873"/>
                    <a:pt x="1835" y="8774"/>
                  </a:cubicBezTo>
                  <a:cubicBezTo>
                    <a:pt x="1869" y="8340"/>
                    <a:pt x="1902" y="7940"/>
                    <a:pt x="2002" y="7540"/>
                  </a:cubicBezTo>
                  <a:cubicBezTo>
                    <a:pt x="2603" y="4804"/>
                    <a:pt x="4737" y="2803"/>
                    <a:pt x="7239" y="2803"/>
                  </a:cubicBezTo>
                  <a:cubicBezTo>
                    <a:pt x="9774" y="2803"/>
                    <a:pt x="11876" y="4804"/>
                    <a:pt x="12476" y="7540"/>
                  </a:cubicBezTo>
                  <a:cubicBezTo>
                    <a:pt x="12576" y="7973"/>
                    <a:pt x="12610" y="8340"/>
                    <a:pt x="12676" y="8774"/>
                  </a:cubicBezTo>
                  <a:cubicBezTo>
                    <a:pt x="13243" y="7940"/>
                    <a:pt x="13877" y="7106"/>
                    <a:pt x="14511" y="6339"/>
                  </a:cubicBezTo>
                  <a:cubicBezTo>
                    <a:pt x="13544" y="2669"/>
                    <a:pt x="10642" y="1"/>
                    <a:pt x="7239"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5"/>
            <p:cNvSpPr/>
            <p:nvPr>
              <p:custDataLst>
                <p:tags r:id="rId6"/>
              </p:custDataLst>
            </p:nvPr>
          </p:nvSpPr>
          <p:spPr>
            <a:xfrm rot="-8100000">
              <a:off x="7569715" y="772710"/>
              <a:ext cx="182922" cy="153109"/>
            </a:xfrm>
            <a:custGeom>
              <a:avLst/>
              <a:gdLst/>
              <a:ahLst/>
              <a:cxnLst/>
              <a:rect l="l" t="t" r="r" b="b"/>
              <a:pathLst>
                <a:path w="10842" h="9075" extrusionOk="0">
                  <a:moveTo>
                    <a:pt x="5405" y="1"/>
                  </a:moveTo>
                  <a:cubicBezTo>
                    <a:pt x="2869" y="1"/>
                    <a:pt x="801" y="2036"/>
                    <a:pt x="167" y="4738"/>
                  </a:cubicBezTo>
                  <a:cubicBezTo>
                    <a:pt x="67" y="5138"/>
                    <a:pt x="34" y="5538"/>
                    <a:pt x="1" y="5972"/>
                  </a:cubicBezTo>
                  <a:cubicBezTo>
                    <a:pt x="668" y="6906"/>
                    <a:pt x="1302" y="7973"/>
                    <a:pt x="1902" y="9074"/>
                  </a:cubicBezTo>
                  <a:cubicBezTo>
                    <a:pt x="1769" y="8674"/>
                    <a:pt x="1735" y="8240"/>
                    <a:pt x="1735" y="7840"/>
                  </a:cubicBezTo>
                  <a:cubicBezTo>
                    <a:pt x="1735" y="7473"/>
                    <a:pt x="1802" y="7073"/>
                    <a:pt x="1869" y="6706"/>
                  </a:cubicBezTo>
                  <a:cubicBezTo>
                    <a:pt x="2269" y="4871"/>
                    <a:pt x="3703" y="3503"/>
                    <a:pt x="5405" y="3503"/>
                  </a:cubicBezTo>
                  <a:cubicBezTo>
                    <a:pt x="7106" y="3503"/>
                    <a:pt x="8540" y="4871"/>
                    <a:pt x="8940" y="6706"/>
                  </a:cubicBezTo>
                  <a:cubicBezTo>
                    <a:pt x="9040" y="7073"/>
                    <a:pt x="9074" y="7473"/>
                    <a:pt x="9074" y="7840"/>
                  </a:cubicBezTo>
                  <a:cubicBezTo>
                    <a:pt x="9074" y="8307"/>
                    <a:pt x="9007" y="8707"/>
                    <a:pt x="8907" y="9074"/>
                  </a:cubicBezTo>
                  <a:cubicBezTo>
                    <a:pt x="9541" y="7973"/>
                    <a:pt x="10175" y="6906"/>
                    <a:pt x="10842" y="5972"/>
                  </a:cubicBezTo>
                  <a:cubicBezTo>
                    <a:pt x="10808" y="5538"/>
                    <a:pt x="10742" y="5138"/>
                    <a:pt x="10675" y="4738"/>
                  </a:cubicBezTo>
                  <a:cubicBezTo>
                    <a:pt x="10041" y="2002"/>
                    <a:pt x="7906" y="1"/>
                    <a:pt x="5405"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5"/>
            <p:cNvSpPr/>
            <p:nvPr>
              <p:custDataLst>
                <p:tags r:id="rId7"/>
              </p:custDataLst>
            </p:nvPr>
          </p:nvSpPr>
          <p:spPr>
            <a:xfrm rot="-8100000">
              <a:off x="7734267" y="577835"/>
              <a:ext cx="199253" cy="199810"/>
            </a:xfrm>
            <a:custGeom>
              <a:avLst/>
              <a:gdLst/>
              <a:ahLst/>
              <a:cxnLst/>
              <a:rect l="l" t="t" r="r" b="b"/>
              <a:pathLst>
                <a:path w="11810" h="11843" extrusionOk="0">
                  <a:moveTo>
                    <a:pt x="5905" y="1"/>
                  </a:moveTo>
                  <a:cubicBezTo>
                    <a:pt x="2670" y="1"/>
                    <a:pt x="1" y="2669"/>
                    <a:pt x="1" y="5938"/>
                  </a:cubicBezTo>
                  <a:cubicBezTo>
                    <a:pt x="1" y="9174"/>
                    <a:pt x="2670" y="11842"/>
                    <a:pt x="5905" y="11842"/>
                  </a:cubicBezTo>
                  <a:cubicBezTo>
                    <a:pt x="9141" y="11842"/>
                    <a:pt x="11809" y="9174"/>
                    <a:pt x="11809" y="5938"/>
                  </a:cubicBezTo>
                  <a:cubicBezTo>
                    <a:pt x="11809" y="2669"/>
                    <a:pt x="9174" y="1"/>
                    <a:pt x="590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5"/>
            <p:cNvSpPr/>
            <p:nvPr>
              <p:custDataLst>
                <p:tags r:id="rId8"/>
              </p:custDataLst>
            </p:nvPr>
          </p:nvSpPr>
          <p:spPr>
            <a:xfrm rot="-8100000">
              <a:off x="7725910" y="597454"/>
              <a:ext cx="199253" cy="177286"/>
            </a:xfrm>
            <a:custGeom>
              <a:avLst/>
              <a:gdLst/>
              <a:ahLst/>
              <a:cxnLst/>
              <a:rect l="l" t="t" r="r" b="b"/>
              <a:pathLst>
                <a:path w="11810" h="10508" extrusionOk="0">
                  <a:moveTo>
                    <a:pt x="5905" y="0"/>
                  </a:moveTo>
                  <a:cubicBezTo>
                    <a:pt x="2670" y="0"/>
                    <a:pt x="1" y="2369"/>
                    <a:pt x="1" y="5237"/>
                  </a:cubicBezTo>
                  <a:cubicBezTo>
                    <a:pt x="1" y="8173"/>
                    <a:pt x="2670" y="10508"/>
                    <a:pt x="5905" y="10508"/>
                  </a:cubicBezTo>
                  <a:cubicBezTo>
                    <a:pt x="9141" y="10508"/>
                    <a:pt x="11809" y="8139"/>
                    <a:pt x="11809" y="5237"/>
                  </a:cubicBezTo>
                  <a:cubicBezTo>
                    <a:pt x="11809" y="2335"/>
                    <a:pt x="9174" y="0"/>
                    <a:pt x="590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5"/>
            <p:cNvSpPr/>
            <p:nvPr>
              <p:custDataLst>
                <p:tags r:id="rId9"/>
              </p:custDataLst>
            </p:nvPr>
          </p:nvSpPr>
          <p:spPr>
            <a:xfrm rot="-8100000">
              <a:off x="7744868" y="684681"/>
              <a:ext cx="188000" cy="242006"/>
            </a:xfrm>
            <a:custGeom>
              <a:avLst/>
              <a:gdLst/>
              <a:ahLst/>
              <a:cxnLst/>
              <a:rect l="l" t="t" r="r" b="b"/>
              <a:pathLst>
                <a:path w="11143" h="14344" extrusionOk="0">
                  <a:moveTo>
                    <a:pt x="1235" y="0"/>
                  </a:moveTo>
                  <a:cubicBezTo>
                    <a:pt x="1" y="1401"/>
                    <a:pt x="10942" y="14077"/>
                    <a:pt x="11142" y="14344"/>
                  </a:cubicBezTo>
                  <a:cubicBezTo>
                    <a:pt x="9341" y="8373"/>
                    <a:pt x="5405" y="3402"/>
                    <a:pt x="123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5"/>
            <p:cNvSpPr/>
            <p:nvPr>
              <p:custDataLst>
                <p:tags r:id="rId10"/>
              </p:custDataLst>
            </p:nvPr>
          </p:nvSpPr>
          <p:spPr>
            <a:xfrm rot="-8100000">
              <a:off x="7611477" y="551560"/>
              <a:ext cx="188540" cy="242006"/>
            </a:xfrm>
            <a:custGeom>
              <a:avLst/>
              <a:gdLst/>
              <a:ahLst/>
              <a:cxnLst/>
              <a:rect l="l" t="t" r="r" b="b"/>
              <a:pathLst>
                <a:path w="11175" h="14344" extrusionOk="0">
                  <a:moveTo>
                    <a:pt x="9941" y="0"/>
                  </a:moveTo>
                  <a:lnTo>
                    <a:pt x="9941" y="0"/>
                  </a:lnTo>
                  <a:cubicBezTo>
                    <a:pt x="5771" y="3402"/>
                    <a:pt x="1801" y="8373"/>
                    <a:pt x="0" y="14344"/>
                  </a:cubicBezTo>
                  <a:cubicBezTo>
                    <a:pt x="300" y="14043"/>
                    <a:pt x="11175" y="1434"/>
                    <a:pt x="99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5"/>
            <p:cNvSpPr/>
            <p:nvPr>
              <p:custDataLst>
                <p:tags r:id="rId11"/>
              </p:custDataLst>
            </p:nvPr>
          </p:nvSpPr>
          <p:spPr>
            <a:xfrm rot="-8100000">
              <a:off x="7695536" y="739636"/>
              <a:ext cx="368644" cy="305612"/>
            </a:xfrm>
            <a:custGeom>
              <a:avLst/>
              <a:gdLst/>
              <a:ahLst/>
              <a:cxnLst/>
              <a:rect l="l" t="t" r="r" b="b"/>
              <a:pathLst>
                <a:path w="21850" h="18114" extrusionOk="0">
                  <a:moveTo>
                    <a:pt x="5938" y="0"/>
                  </a:moveTo>
                  <a:lnTo>
                    <a:pt x="5938" y="0"/>
                  </a:lnTo>
                  <a:cubicBezTo>
                    <a:pt x="0" y="1535"/>
                    <a:pt x="21449" y="17846"/>
                    <a:pt x="21849" y="18113"/>
                  </a:cubicBezTo>
                  <a:cubicBezTo>
                    <a:pt x="21649" y="17880"/>
                    <a:pt x="10708" y="5237"/>
                    <a:pt x="11942" y="3803"/>
                  </a:cubicBezTo>
                  <a:cubicBezTo>
                    <a:pt x="9941" y="2168"/>
                    <a:pt x="7839" y="868"/>
                    <a:pt x="5938"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5"/>
            <p:cNvSpPr/>
            <p:nvPr>
              <p:custDataLst>
                <p:tags r:id="rId12"/>
              </p:custDataLst>
            </p:nvPr>
          </p:nvSpPr>
          <p:spPr>
            <a:xfrm rot="-8100000">
              <a:off x="7435143" y="478292"/>
              <a:ext cx="368087" cy="306168"/>
            </a:xfrm>
            <a:custGeom>
              <a:avLst/>
              <a:gdLst/>
              <a:ahLst/>
              <a:cxnLst/>
              <a:rect l="l" t="t" r="r" b="b"/>
              <a:pathLst>
                <a:path w="21817" h="18147" extrusionOk="0">
                  <a:moveTo>
                    <a:pt x="15912" y="0"/>
                  </a:moveTo>
                  <a:cubicBezTo>
                    <a:pt x="14011" y="868"/>
                    <a:pt x="11942" y="2168"/>
                    <a:pt x="9941" y="3803"/>
                  </a:cubicBezTo>
                  <a:cubicBezTo>
                    <a:pt x="11142" y="5204"/>
                    <a:pt x="267" y="17846"/>
                    <a:pt x="1" y="18147"/>
                  </a:cubicBezTo>
                  <a:cubicBezTo>
                    <a:pt x="601" y="17680"/>
                    <a:pt x="21816" y="1535"/>
                    <a:pt x="15912"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5"/>
            <p:cNvSpPr/>
            <p:nvPr>
              <p:custDataLst>
                <p:tags r:id="rId13"/>
              </p:custDataLst>
            </p:nvPr>
          </p:nvSpPr>
          <p:spPr>
            <a:xfrm rot="-8100000">
              <a:off x="7684893" y="743827"/>
              <a:ext cx="391302" cy="326330"/>
            </a:xfrm>
            <a:custGeom>
              <a:avLst/>
              <a:gdLst/>
              <a:ahLst/>
              <a:cxnLst/>
              <a:rect l="l" t="t" r="r" b="b"/>
              <a:pathLst>
                <a:path w="23193" h="19342" extrusionOk="0">
                  <a:moveTo>
                    <a:pt x="3163" y="0"/>
                  </a:moveTo>
                  <a:cubicBezTo>
                    <a:pt x="1" y="0"/>
                    <a:pt x="1475" y="4558"/>
                    <a:pt x="5947" y="8167"/>
                  </a:cubicBezTo>
                  <a:cubicBezTo>
                    <a:pt x="12318" y="13337"/>
                    <a:pt x="22826" y="19108"/>
                    <a:pt x="23193" y="19342"/>
                  </a:cubicBezTo>
                  <a:cubicBezTo>
                    <a:pt x="22792" y="19041"/>
                    <a:pt x="1310" y="2730"/>
                    <a:pt x="7281" y="1195"/>
                  </a:cubicBezTo>
                  <a:cubicBezTo>
                    <a:pt x="5947" y="595"/>
                    <a:pt x="4746" y="228"/>
                    <a:pt x="3645" y="28"/>
                  </a:cubicBezTo>
                  <a:lnTo>
                    <a:pt x="3612" y="28"/>
                  </a:lnTo>
                  <a:cubicBezTo>
                    <a:pt x="3453" y="9"/>
                    <a:pt x="3304" y="0"/>
                    <a:pt x="3163"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5"/>
            <p:cNvSpPr/>
            <p:nvPr>
              <p:custDataLst>
                <p:tags r:id="rId14"/>
              </p:custDataLst>
            </p:nvPr>
          </p:nvSpPr>
          <p:spPr>
            <a:xfrm rot="-8100000">
              <a:off x="7407899" y="467239"/>
              <a:ext cx="392163" cy="326212"/>
            </a:xfrm>
            <a:custGeom>
              <a:avLst/>
              <a:gdLst/>
              <a:ahLst/>
              <a:cxnLst/>
              <a:rect l="l" t="t" r="r" b="b"/>
              <a:pathLst>
                <a:path w="23244" h="19335" extrusionOk="0">
                  <a:moveTo>
                    <a:pt x="19943" y="1"/>
                  </a:moveTo>
                  <a:cubicBezTo>
                    <a:pt x="19818" y="1"/>
                    <a:pt x="19686" y="7"/>
                    <a:pt x="19547" y="21"/>
                  </a:cubicBezTo>
                  <a:lnTo>
                    <a:pt x="19514" y="21"/>
                  </a:lnTo>
                  <a:cubicBezTo>
                    <a:pt x="18447" y="188"/>
                    <a:pt x="17179" y="588"/>
                    <a:pt x="15878" y="1188"/>
                  </a:cubicBezTo>
                  <a:cubicBezTo>
                    <a:pt x="21816" y="2723"/>
                    <a:pt x="634" y="18868"/>
                    <a:pt x="0" y="19335"/>
                  </a:cubicBezTo>
                  <a:cubicBezTo>
                    <a:pt x="467" y="19101"/>
                    <a:pt x="10941" y="13330"/>
                    <a:pt x="17279" y="8193"/>
                  </a:cubicBezTo>
                  <a:cubicBezTo>
                    <a:pt x="21779" y="4562"/>
                    <a:pt x="23244" y="1"/>
                    <a:pt x="19943" y="1"/>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5"/>
            <p:cNvSpPr/>
            <p:nvPr>
              <p:custDataLst>
                <p:tags r:id="rId15"/>
              </p:custDataLst>
            </p:nvPr>
          </p:nvSpPr>
          <p:spPr>
            <a:xfrm rot="-8100000">
              <a:off x="7677028" y="763963"/>
              <a:ext cx="448564" cy="327089"/>
            </a:xfrm>
            <a:custGeom>
              <a:avLst/>
              <a:gdLst/>
              <a:ahLst/>
              <a:cxnLst/>
              <a:rect l="l" t="t" r="r" b="b"/>
              <a:pathLst>
                <a:path w="26587" h="19387" extrusionOk="0">
                  <a:moveTo>
                    <a:pt x="5934" y="1"/>
                  </a:moveTo>
                  <a:cubicBezTo>
                    <a:pt x="4848" y="1"/>
                    <a:pt x="3989" y="262"/>
                    <a:pt x="3403" y="874"/>
                  </a:cubicBezTo>
                  <a:cubicBezTo>
                    <a:pt x="1" y="9613"/>
                    <a:pt x="25952" y="19187"/>
                    <a:pt x="26586" y="19387"/>
                  </a:cubicBezTo>
                  <a:cubicBezTo>
                    <a:pt x="26219" y="19187"/>
                    <a:pt x="15712" y="13349"/>
                    <a:pt x="9341" y="8212"/>
                  </a:cubicBezTo>
                  <a:cubicBezTo>
                    <a:pt x="4856" y="4592"/>
                    <a:pt x="3386" y="50"/>
                    <a:pt x="6585" y="50"/>
                  </a:cubicBezTo>
                  <a:cubicBezTo>
                    <a:pt x="6717" y="50"/>
                    <a:pt x="6857" y="57"/>
                    <a:pt x="7006" y="73"/>
                  </a:cubicBezTo>
                  <a:cubicBezTo>
                    <a:pt x="6628" y="26"/>
                    <a:pt x="6270" y="1"/>
                    <a:pt x="5934" y="1"/>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5"/>
            <p:cNvSpPr/>
            <p:nvPr>
              <p:custDataLst>
                <p:tags r:id="rId16"/>
              </p:custDataLst>
            </p:nvPr>
          </p:nvSpPr>
          <p:spPr>
            <a:xfrm rot="-8100000">
              <a:off x="7358330" y="446707"/>
              <a:ext cx="449678" cy="327561"/>
            </a:xfrm>
            <a:custGeom>
              <a:avLst/>
              <a:gdLst/>
              <a:ahLst/>
              <a:cxnLst/>
              <a:rect l="l" t="t" r="r" b="b"/>
              <a:pathLst>
                <a:path w="26653" h="19415" extrusionOk="0">
                  <a:moveTo>
                    <a:pt x="20738" y="0"/>
                  </a:moveTo>
                  <a:cubicBezTo>
                    <a:pt x="20385" y="0"/>
                    <a:pt x="20009" y="34"/>
                    <a:pt x="19614" y="101"/>
                  </a:cubicBezTo>
                  <a:cubicBezTo>
                    <a:pt x="19771" y="82"/>
                    <a:pt x="19920" y="73"/>
                    <a:pt x="20059" y="73"/>
                  </a:cubicBezTo>
                  <a:cubicBezTo>
                    <a:pt x="23195" y="73"/>
                    <a:pt x="21751" y="4631"/>
                    <a:pt x="17279" y="8240"/>
                  </a:cubicBezTo>
                  <a:cubicBezTo>
                    <a:pt x="10941" y="13344"/>
                    <a:pt x="467" y="19148"/>
                    <a:pt x="0" y="19415"/>
                  </a:cubicBezTo>
                  <a:lnTo>
                    <a:pt x="0" y="19415"/>
                  </a:lnTo>
                  <a:cubicBezTo>
                    <a:pt x="367" y="19281"/>
                    <a:pt x="26653" y="9674"/>
                    <a:pt x="23183" y="868"/>
                  </a:cubicBezTo>
                  <a:cubicBezTo>
                    <a:pt x="22634" y="294"/>
                    <a:pt x="21787" y="0"/>
                    <a:pt x="20738" y="0"/>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5"/>
            <p:cNvSpPr/>
            <p:nvPr>
              <p:custDataLst>
                <p:tags r:id="rId17"/>
              </p:custDataLst>
            </p:nvPr>
          </p:nvSpPr>
          <p:spPr>
            <a:xfrm rot="-8100000">
              <a:off x="7685691" y="718922"/>
              <a:ext cx="329822" cy="350642"/>
            </a:xfrm>
            <a:custGeom>
              <a:avLst/>
              <a:gdLst/>
              <a:ahLst/>
              <a:cxnLst/>
              <a:rect l="l" t="t" r="r" b="b"/>
              <a:pathLst>
                <a:path w="19549" h="20783" extrusionOk="0">
                  <a:moveTo>
                    <a:pt x="97" y="1"/>
                  </a:moveTo>
                  <a:cubicBezTo>
                    <a:pt x="76" y="1"/>
                    <a:pt x="55" y="1"/>
                    <a:pt x="34" y="1"/>
                  </a:cubicBezTo>
                  <a:cubicBezTo>
                    <a:pt x="1" y="468"/>
                    <a:pt x="1" y="968"/>
                    <a:pt x="34" y="1469"/>
                  </a:cubicBezTo>
                  <a:cubicBezTo>
                    <a:pt x="1135" y="1636"/>
                    <a:pt x="2369" y="2036"/>
                    <a:pt x="3670" y="2636"/>
                  </a:cubicBezTo>
                  <a:cubicBezTo>
                    <a:pt x="5538" y="3504"/>
                    <a:pt x="7640" y="4804"/>
                    <a:pt x="9641" y="6439"/>
                  </a:cubicBezTo>
                  <a:cubicBezTo>
                    <a:pt x="13811" y="9841"/>
                    <a:pt x="17747" y="14812"/>
                    <a:pt x="19548" y="20783"/>
                  </a:cubicBezTo>
                  <a:cubicBezTo>
                    <a:pt x="16990" y="8522"/>
                    <a:pt x="5461" y="1"/>
                    <a:pt x="97"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5"/>
            <p:cNvSpPr/>
            <p:nvPr>
              <p:custDataLst>
                <p:tags r:id="rId18"/>
              </p:custDataLst>
            </p:nvPr>
          </p:nvSpPr>
          <p:spPr>
            <a:xfrm rot="-8100000">
              <a:off x="7451603" y="485113"/>
              <a:ext cx="330379" cy="350642"/>
            </a:xfrm>
            <a:custGeom>
              <a:avLst/>
              <a:gdLst/>
              <a:ahLst/>
              <a:cxnLst/>
              <a:rect l="l" t="t" r="r" b="b"/>
              <a:pathLst>
                <a:path w="19582" h="20783" extrusionOk="0">
                  <a:moveTo>
                    <a:pt x="19452" y="1"/>
                  </a:moveTo>
                  <a:cubicBezTo>
                    <a:pt x="14088" y="1"/>
                    <a:pt x="2592" y="8522"/>
                    <a:pt x="1" y="20783"/>
                  </a:cubicBezTo>
                  <a:cubicBezTo>
                    <a:pt x="1802" y="14812"/>
                    <a:pt x="5771" y="9841"/>
                    <a:pt x="9974" y="6472"/>
                  </a:cubicBezTo>
                  <a:cubicBezTo>
                    <a:pt x="11976" y="4804"/>
                    <a:pt x="14011" y="3504"/>
                    <a:pt x="15945" y="2670"/>
                  </a:cubicBezTo>
                  <a:cubicBezTo>
                    <a:pt x="17246" y="2036"/>
                    <a:pt x="18480" y="1669"/>
                    <a:pt x="19581" y="1502"/>
                  </a:cubicBezTo>
                  <a:cubicBezTo>
                    <a:pt x="19581" y="968"/>
                    <a:pt x="19581" y="468"/>
                    <a:pt x="19514" y="1"/>
                  </a:cubicBezTo>
                  <a:cubicBezTo>
                    <a:pt x="19494" y="1"/>
                    <a:pt x="19473" y="1"/>
                    <a:pt x="19452"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5"/>
            <p:cNvSpPr/>
            <p:nvPr>
              <p:custDataLst>
                <p:tags r:id="rId19"/>
              </p:custDataLst>
            </p:nvPr>
          </p:nvSpPr>
          <p:spPr>
            <a:xfrm rot="-8100000">
              <a:off x="7857956" y="653642"/>
              <a:ext cx="17" cy="17"/>
            </a:xfrm>
            <a:custGeom>
              <a:avLst/>
              <a:gdLst/>
              <a:ahLst/>
              <a:cxnLst/>
              <a:rect l="l" t="t" r="r" b="b"/>
              <a:pathLst>
                <a:path w="1" h="1" extrusionOk="0">
                  <a:moveTo>
                    <a:pt x="0" y="1"/>
                  </a:moveTo>
                  <a:lnTo>
                    <a:pt x="0" y="1"/>
                  </a:lnTo>
                  <a:lnTo>
                    <a:pt x="0" y="1"/>
                  </a:lnTo>
                  <a:close/>
                </a:path>
              </a:pathLst>
            </a:custGeom>
            <a:solidFill>
              <a:srgbClr val="3B8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5"/>
            <p:cNvSpPr/>
            <p:nvPr>
              <p:custDataLst>
                <p:tags r:id="rId20"/>
              </p:custDataLst>
            </p:nvPr>
          </p:nvSpPr>
          <p:spPr>
            <a:xfrm rot="-8100000">
              <a:off x="7671852" y="712954"/>
              <a:ext cx="329249" cy="390020"/>
            </a:xfrm>
            <a:custGeom>
              <a:avLst/>
              <a:gdLst/>
              <a:ahLst/>
              <a:cxnLst/>
              <a:rect l="l" t="t" r="r" b="b"/>
              <a:pathLst>
                <a:path w="19515" h="23117" extrusionOk="0">
                  <a:moveTo>
                    <a:pt x="968" y="0"/>
                  </a:moveTo>
                  <a:cubicBezTo>
                    <a:pt x="467" y="500"/>
                    <a:pt x="134" y="1234"/>
                    <a:pt x="0" y="2335"/>
                  </a:cubicBezTo>
                  <a:cubicBezTo>
                    <a:pt x="21" y="2335"/>
                    <a:pt x="42" y="2335"/>
                    <a:pt x="63" y="2335"/>
                  </a:cubicBezTo>
                  <a:cubicBezTo>
                    <a:pt x="5427" y="2335"/>
                    <a:pt x="16956" y="10856"/>
                    <a:pt x="19514" y="23117"/>
                  </a:cubicBezTo>
                  <a:cubicBezTo>
                    <a:pt x="19447" y="22316"/>
                    <a:pt x="16846" y="4703"/>
                    <a:pt x="968"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5"/>
            <p:cNvSpPr/>
            <p:nvPr>
              <p:custDataLst>
                <p:tags r:id="rId21"/>
              </p:custDataLst>
            </p:nvPr>
          </p:nvSpPr>
          <p:spPr>
            <a:xfrm rot="-8100000">
              <a:off x="7857956" y="653642"/>
              <a:ext cx="17" cy="17"/>
            </a:xfrm>
            <a:custGeom>
              <a:avLst/>
              <a:gdLst/>
              <a:ahLst/>
              <a:cxnLst/>
              <a:rect l="l" t="t" r="r" b="b"/>
              <a:pathLst>
                <a:path w="1" h="1" extrusionOk="0">
                  <a:moveTo>
                    <a:pt x="0" y="1"/>
                  </a:moveTo>
                  <a:lnTo>
                    <a:pt x="0" y="1"/>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5"/>
            <p:cNvSpPr/>
            <p:nvPr>
              <p:custDataLst>
                <p:tags r:id="rId22"/>
              </p:custDataLst>
            </p:nvPr>
          </p:nvSpPr>
          <p:spPr>
            <a:xfrm rot="-8100000">
              <a:off x="7670070" y="705459"/>
              <a:ext cx="312934" cy="401813"/>
            </a:xfrm>
            <a:custGeom>
              <a:avLst/>
              <a:gdLst/>
              <a:ahLst/>
              <a:cxnLst/>
              <a:rect l="l" t="t" r="r" b="b"/>
              <a:pathLst>
                <a:path w="18548" h="23816" extrusionOk="0">
                  <a:moveTo>
                    <a:pt x="1873" y="1"/>
                  </a:moveTo>
                  <a:cubicBezTo>
                    <a:pt x="1122" y="1"/>
                    <a:pt x="482" y="225"/>
                    <a:pt x="1" y="699"/>
                  </a:cubicBezTo>
                  <a:cubicBezTo>
                    <a:pt x="15879" y="5469"/>
                    <a:pt x="18480" y="23015"/>
                    <a:pt x="18547" y="23816"/>
                  </a:cubicBezTo>
                  <a:cubicBezTo>
                    <a:pt x="18380" y="20880"/>
                    <a:pt x="17713" y="18045"/>
                    <a:pt x="16679" y="15410"/>
                  </a:cubicBezTo>
                  <a:cubicBezTo>
                    <a:pt x="16546" y="15143"/>
                    <a:pt x="16412" y="14809"/>
                    <a:pt x="16279" y="14509"/>
                  </a:cubicBezTo>
                  <a:cubicBezTo>
                    <a:pt x="15912" y="13642"/>
                    <a:pt x="15512" y="12741"/>
                    <a:pt x="15045" y="11907"/>
                  </a:cubicBezTo>
                  <a:cubicBezTo>
                    <a:pt x="14444" y="10806"/>
                    <a:pt x="13777" y="9739"/>
                    <a:pt x="13143" y="8805"/>
                  </a:cubicBezTo>
                  <a:cubicBezTo>
                    <a:pt x="12543" y="7971"/>
                    <a:pt x="11909" y="7137"/>
                    <a:pt x="11275" y="6370"/>
                  </a:cubicBezTo>
                  <a:cubicBezTo>
                    <a:pt x="8026" y="2430"/>
                    <a:pt x="4345" y="1"/>
                    <a:pt x="1873"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5"/>
            <p:cNvSpPr/>
            <p:nvPr>
              <p:custDataLst>
                <p:tags r:id="rId23"/>
              </p:custDataLst>
            </p:nvPr>
          </p:nvSpPr>
          <p:spPr>
            <a:xfrm rot="-8100000">
              <a:off x="7636265" y="744502"/>
              <a:ext cx="123837" cy="137891"/>
            </a:xfrm>
            <a:custGeom>
              <a:avLst/>
              <a:gdLst/>
              <a:ahLst/>
              <a:cxnLst/>
              <a:rect l="l" t="t" r="r" b="b"/>
              <a:pathLst>
                <a:path w="7340" h="8173" extrusionOk="0">
                  <a:moveTo>
                    <a:pt x="3670" y="0"/>
                  </a:moveTo>
                  <a:cubicBezTo>
                    <a:pt x="1969" y="0"/>
                    <a:pt x="535" y="1368"/>
                    <a:pt x="134" y="3203"/>
                  </a:cubicBezTo>
                  <a:cubicBezTo>
                    <a:pt x="34" y="3570"/>
                    <a:pt x="1" y="3970"/>
                    <a:pt x="1" y="4337"/>
                  </a:cubicBezTo>
                  <a:cubicBezTo>
                    <a:pt x="1" y="4804"/>
                    <a:pt x="101" y="5204"/>
                    <a:pt x="168" y="5571"/>
                  </a:cubicBezTo>
                  <a:cubicBezTo>
                    <a:pt x="635" y="6405"/>
                    <a:pt x="1035" y="7239"/>
                    <a:pt x="1402" y="8173"/>
                  </a:cubicBezTo>
                  <a:cubicBezTo>
                    <a:pt x="1335" y="7873"/>
                    <a:pt x="1302" y="7539"/>
                    <a:pt x="1202" y="7206"/>
                  </a:cubicBezTo>
                  <a:cubicBezTo>
                    <a:pt x="1202" y="6972"/>
                    <a:pt x="1268" y="6705"/>
                    <a:pt x="1302" y="6472"/>
                  </a:cubicBezTo>
                  <a:cubicBezTo>
                    <a:pt x="1602" y="5238"/>
                    <a:pt x="2503" y="4337"/>
                    <a:pt x="3637" y="4337"/>
                  </a:cubicBezTo>
                  <a:cubicBezTo>
                    <a:pt x="4771" y="4337"/>
                    <a:pt x="5672" y="5238"/>
                    <a:pt x="5972" y="6472"/>
                  </a:cubicBezTo>
                  <a:cubicBezTo>
                    <a:pt x="6005" y="6705"/>
                    <a:pt x="6039" y="6972"/>
                    <a:pt x="6039" y="7206"/>
                  </a:cubicBezTo>
                  <a:cubicBezTo>
                    <a:pt x="6039" y="7539"/>
                    <a:pt x="6005" y="7873"/>
                    <a:pt x="5938" y="8173"/>
                  </a:cubicBezTo>
                  <a:cubicBezTo>
                    <a:pt x="6305" y="7306"/>
                    <a:pt x="6706" y="6405"/>
                    <a:pt x="7173" y="5571"/>
                  </a:cubicBezTo>
                  <a:cubicBezTo>
                    <a:pt x="7306" y="5171"/>
                    <a:pt x="7339" y="4737"/>
                    <a:pt x="7339" y="4337"/>
                  </a:cubicBezTo>
                  <a:cubicBezTo>
                    <a:pt x="7339" y="3903"/>
                    <a:pt x="7306" y="3536"/>
                    <a:pt x="7206" y="3203"/>
                  </a:cubicBezTo>
                  <a:cubicBezTo>
                    <a:pt x="6806" y="1368"/>
                    <a:pt x="5371" y="0"/>
                    <a:pt x="3670"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5"/>
            <p:cNvSpPr/>
            <p:nvPr>
              <p:custDataLst>
                <p:tags r:id="rId24"/>
              </p:custDataLst>
            </p:nvPr>
          </p:nvSpPr>
          <p:spPr>
            <a:xfrm rot="-8100000">
              <a:off x="7857956" y="653642"/>
              <a:ext cx="17" cy="17"/>
            </a:xfrm>
            <a:custGeom>
              <a:avLst/>
              <a:gdLst/>
              <a:ahLst/>
              <a:cxnLst/>
              <a:rect l="l" t="t" r="r" b="b"/>
              <a:pathLst>
                <a:path w="1" h="1" extrusionOk="0">
                  <a:moveTo>
                    <a:pt x="0" y="1"/>
                  </a:moveTo>
                  <a:lnTo>
                    <a:pt x="0" y="1"/>
                  </a:lnTo>
                  <a:lnTo>
                    <a:pt x="0" y="1"/>
                  </a:lnTo>
                  <a:close/>
                </a:path>
              </a:pathLst>
            </a:custGeom>
            <a:solidFill>
              <a:srgbClr val="3B8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5"/>
            <p:cNvSpPr/>
            <p:nvPr>
              <p:custDataLst>
                <p:tags r:id="rId25"/>
              </p:custDataLst>
            </p:nvPr>
          </p:nvSpPr>
          <p:spPr>
            <a:xfrm rot="-8100000">
              <a:off x="7857956" y="653642"/>
              <a:ext cx="17" cy="17"/>
            </a:xfrm>
            <a:custGeom>
              <a:avLst/>
              <a:gdLst/>
              <a:ahLst/>
              <a:cxnLst/>
              <a:rect l="l" t="t" r="r" b="b"/>
              <a:pathLst>
                <a:path w="1" h="1" extrusionOk="0">
                  <a:moveTo>
                    <a:pt x="0" y="1"/>
                  </a:moveTo>
                  <a:close/>
                </a:path>
              </a:pathLst>
            </a:custGeom>
            <a:solidFill>
              <a:srgbClr val="3B8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5"/>
            <p:cNvSpPr/>
            <p:nvPr>
              <p:custDataLst>
                <p:tags r:id="rId26"/>
              </p:custDataLst>
            </p:nvPr>
          </p:nvSpPr>
          <p:spPr>
            <a:xfrm rot="-8100000">
              <a:off x="7681836" y="765954"/>
              <a:ext cx="448564" cy="313491"/>
            </a:xfrm>
            <a:custGeom>
              <a:avLst/>
              <a:gdLst/>
              <a:ahLst/>
              <a:cxnLst/>
              <a:rect l="l" t="t" r="r" b="b"/>
              <a:pathLst>
                <a:path w="26587" h="18581" extrusionOk="0">
                  <a:moveTo>
                    <a:pt x="3403" y="1"/>
                  </a:moveTo>
                  <a:lnTo>
                    <a:pt x="3403" y="1"/>
                  </a:lnTo>
                  <a:cubicBezTo>
                    <a:pt x="2569" y="935"/>
                    <a:pt x="2402" y="2469"/>
                    <a:pt x="3236" y="4871"/>
                  </a:cubicBezTo>
                  <a:cubicBezTo>
                    <a:pt x="7539" y="17147"/>
                    <a:pt x="26586" y="18581"/>
                    <a:pt x="26586" y="18581"/>
                  </a:cubicBezTo>
                  <a:cubicBezTo>
                    <a:pt x="25952" y="18314"/>
                    <a:pt x="1" y="8774"/>
                    <a:pt x="3403" y="1"/>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5"/>
            <p:cNvSpPr/>
            <p:nvPr>
              <p:custDataLst>
                <p:tags r:id="rId27"/>
              </p:custDataLst>
            </p:nvPr>
          </p:nvSpPr>
          <p:spPr>
            <a:xfrm rot="-8100000">
              <a:off x="7857956" y="653642"/>
              <a:ext cx="17" cy="17"/>
            </a:xfrm>
            <a:custGeom>
              <a:avLst/>
              <a:gdLst/>
              <a:ahLst/>
              <a:cxnLst/>
              <a:rect l="l" t="t" r="r" b="b"/>
              <a:pathLst>
                <a:path w="1" h="1" extrusionOk="0">
                  <a:moveTo>
                    <a:pt x="0" y="1"/>
                  </a:moveTo>
                  <a:lnTo>
                    <a:pt x="0" y="1"/>
                  </a:lnTo>
                  <a:lnTo>
                    <a:pt x="0" y="1"/>
                  </a:lnTo>
                  <a:lnTo>
                    <a:pt x="0" y="1"/>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5"/>
            <p:cNvSpPr/>
            <p:nvPr>
              <p:custDataLst>
                <p:tags r:id="rId28"/>
              </p:custDataLst>
            </p:nvPr>
          </p:nvSpPr>
          <p:spPr>
            <a:xfrm rot="-8100000">
              <a:off x="7448939" y="484242"/>
              <a:ext cx="312917" cy="401442"/>
            </a:xfrm>
            <a:custGeom>
              <a:avLst/>
              <a:gdLst/>
              <a:ahLst/>
              <a:cxnLst/>
              <a:rect l="l" t="t" r="r" b="b"/>
              <a:pathLst>
                <a:path w="18547" h="23794" extrusionOk="0">
                  <a:moveTo>
                    <a:pt x="16711" y="1"/>
                  </a:moveTo>
                  <a:cubicBezTo>
                    <a:pt x="14247" y="1"/>
                    <a:pt x="10561" y="2442"/>
                    <a:pt x="7272" y="6348"/>
                  </a:cubicBezTo>
                  <a:cubicBezTo>
                    <a:pt x="6638" y="7115"/>
                    <a:pt x="6004" y="7882"/>
                    <a:pt x="5437" y="8783"/>
                  </a:cubicBezTo>
                  <a:cubicBezTo>
                    <a:pt x="4704" y="9784"/>
                    <a:pt x="4103" y="10818"/>
                    <a:pt x="3503" y="11885"/>
                  </a:cubicBezTo>
                  <a:cubicBezTo>
                    <a:pt x="3036" y="12719"/>
                    <a:pt x="2635" y="13553"/>
                    <a:pt x="2268" y="14487"/>
                  </a:cubicBezTo>
                  <a:cubicBezTo>
                    <a:pt x="2135" y="14787"/>
                    <a:pt x="2002" y="15121"/>
                    <a:pt x="1868" y="15388"/>
                  </a:cubicBezTo>
                  <a:cubicBezTo>
                    <a:pt x="867" y="18023"/>
                    <a:pt x="167" y="20858"/>
                    <a:pt x="0" y="23794"/>
                  </a:cubicBezTo>
                  <a:cubicBezTo>
                    <a:pt x="134" y="23026"/>
                    <a:pt x="2669" y="5447"/>
                    <a:pt x="18547" y="677"/>
                  </a:cubicBezTo>
                  <a:cubicBezTo>
                    <a:pt x="18072" y="217"/>
                    <a:pt x="17446" y="1"/>
                    <a:pt x="1671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5"/>
            <p:cNvSpPr/>
            <p:nvPr>
              <p:custDataLst>
                <p:tags r:id="rId29"/>
              </p:custDataLst>
            </p:nvPr>
          </p:nvSpPr>
          <p:spPr>
            <a:xfrm rot="-8100000">
              <a:off x="7363311" y="448539"/>
              <a:ext cx="449678" cy="312360"/>
            </a:xfrm>
            <a:custGeom>
              <a:avLst/>
              <a:gdLst/>
              <a:ahLst/>
              <a:cxnLst/>
              <a:rect l="l" t="t" r="r" b="b"/>
              <a:pathLst>
                <a:path w="26653" h="18514" extrusionOk="0">
                  <a:moveTo>
                    <a:pt x="23184" y="0"/>
                  </a:moveTo>
                  <a:lnTo>
                    <a:pt x="23184" y="0"/>
                  </a:lnTo>
                  <a:cubicBezTo>
                    <a:pt x="26653" y="8773"/>
                    <a:pt x="401" y="18380"/>
                    <a:pt x="1" y="18514"/>
                  </a:cubicBezTo>
                  <a:cubicBezTo>
                    <a:pt x="301" y="18514"/>
                    <a:pt x="19114" y="17046"/>
                    <a:pt x="23351" y="4837"/>
                  </a:cubicBezTo>
                  <a:cubicBezTo>
                    <a:pt x="24151" y="2435"/>
                    <a:pt x="23984" y="901"/>
                    <a:pt x="23184" y="0"/>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5"/>
            <p:cNvSpPr/>
            <p:nvPr>
              <p:custDataLst>
                <p:tags r:id="rId30"/>
              </p:custDataLst>
            </p:nvPr>
          </p:nvSpPr>
          <p:spPr>
            <a:xfrm rot="-8100000">
              <a:off x="7439038" y="480140"/>
              <a:ext cx="329249" cy="390020"/>
            </a:xfrm>
            <a:custGeom>
              <a:avLst/>
              <a:gdLst/>
              <a:ahLst/>
              <a:cxnLst/>
              <a:rect l="l" t="t" r="r" b="b"/>
              <a:pathLst>
                <a:path w="19515" h="23117" extrusionOk="0">
                  <a:moveTo>
                    <a:pt x="18547" y="0"/>
                  </a:moveTo>
                  <a:cubicBezTo>
                    <a:pt x="2635" y="4770"/>
                    <a:pt x="67" y="22349"/>
                    <a:pt x="0" y="23117"/>
                  </a:cubicBezTo>
                  <a:cubicBezTo>
                    <a:pt x="2625" y="10856"/>
                    <a:pt x="14088" y="2335"/>
                    <a:pt x="19452" y="2335"/>
                  </a:cubicBezTo>
                  <a:cubicBezTo>
                    <a:pt x="19473" y="2335"/>
                    <a:pt x="19493" y="2335"/>
                    <a:pt x="19514" y="2335"/>
                  </a:cubicBezTo>
                  <a:cubicBezTo>
                    <a:pt x="19381" y="1268"/>
                    <a:pt x="19047" y="500"/>
                    <a:pt x="18547"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5"/>
            <p:cNvSpPr/>
            <p:nvPr>
              <p:custDataLst>
                <p:tags r:id="rId31"/>
              </p:custDataLst>
            </p:nvPr>
          </p:nvSpPr>
          <p:spPr>
            <a:xfrm rot="-8100000">
              <a:off x="7688015" y="741641"/>
              <a:ext cx="81625" cy="79937"/>
            </a:xfrm>
            <a:custGeom>
              <a:avLst/>
              <a:gdLst/>
              <a:ahLst/>
              <a:cxnLst/>
              <a:rect l="l" t="t" r="r" b="b"/>
              <a:pathLst>
                <a:path w="4838" h="4738" extrusionOk="0">
                  <a:moveTo>
                    <a:pt x="2403" y="1"/>
                  </a:moveTo>
                  <a:cubicBezTo>
                    <a:pt x="1302" y="1"/>
                    <a:pt x="368" y="902"/>
                    <a:pt x="68" y="2136"/>
                  </a:cubicBezTo>
                  <a:cubicBezTo>
                    <a:pt x="34" y="2369"/>
                    <a:pt x="1" y="2636"/>
                    <a:pt x="1" y="2870"/>
                  </a:cubicBezTo>
                  <a:cubicBezTo>
                    <a:pt x="1" y="3203"/>
                    <a:pt x="34" y="3537"/>
                    <a:pt x="201" y="3837"/>
                  </a:cubicBezTo>
                  <a:cubicBezTo>
                    <a:pt x="334" y="4137"/>
                    <a:pt x="434" y="4471"/>
                    <a:pt x="568" y="4738"/>
                  </a:cubicBezTo>
                  <a:cubicBezTo>
                    <a:pt x="1002" y="4070"/>
                    <a:pt x="1702" y="3670"/>
                    <a:pt x="2436" y="3670"/>
                  </a:cubicBezTo>
                  <a:cubicBezTo>
                    <a:pt x="3203" y="3670"/>
                    <a:pt x="3870" y="4070"/>
                    <a:pt x="4337" y="4738"/>
                  </a:cubicBezTo>
                  <a:cubicBezTo>
                    <a:pt x="4437" y="4404"/>
                    <a:pt x="4571" y="4137"/>
                    <a:pt x="4704" y="3837"/>
                  </a:cubicBezTo>
                  <a:cubicBezTo>
                    <a:pt x="4771" y="3537"/>
                    <a:pt x="4838" y="3203"/>
                    <a:pt x="4838" y="2870"/>
                  </a:cubicBezTo>
                  <a:cubicBezTo>
                    <a:pt x="4838" y="2636"/>
                    <a:pt x="4771" y="2369"/>
                    <a:pt x="4738" y="2136"/>
                  </a:cubicBezTo>
                  <a:cubicBezTo>
                    <a:pt x="4471" y="902"/>
                    <a:pt x="3537" y="1"/>
                    <a:pt x="2403"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5"/>
            <p:cNvSpPr/>
            <p:nvPr>
              <p:custDataLst>
                <p:tags r:id="rId32"/>
              </p:custDataLst>
            </p:nvPr>
          </p:nvSpPr>
          <p:spPr>
            <a:xfrm rot="2700000">
              <a:off x="7526595" y="945524"/>
              <a:ext cx="6949" cy="56487"/>
            </a:xfrm>
            <a:custGeom>
              <a:avLst/>
              <a:gdLst/>
              <a:ahLst/>
              <a:cxnLst/>
              <a:rect l="l" t="t" r="r" b="b"/>
              <a:pathLst>
                <a:path w="468" h="3804" extrusionOk="0">
                  <a:moveTo>
                    <a:pt x="200" y="1"/>
                  </a:moveTo>
                  <a:cubicBezTo>
                    <a:pt x="200" y="1"/>
                    <a:pt x="200" y="201"/>
                    <a:pt x="167" y="601"/>
                  </a:cubicBezTo>
                  <a:cubicBezTo>
                    <a:pt x="134" y="901"/>
                    <a:pt x="100" y="1435"/>
                    <a:pt x="34" y="1869"/>
                  </a:cubicBezTo>
                  <a:cubicBezTo>
                    <a:pt x="34" y="2135"/>
                    <a:pt x="0" y="2369"/>
                    <a:pt x="0" y="2569"/>
                  </a:cubicBezTo>
                  <a:cubicBezTo>
                    <a:pt x="0" y="2836"/>
                    <a:pt x="0" y="3036"/>
                    <a:pt x="34" y="3203"/>
                  </a:cubicBezTo>
                  <a:cubicBezTo>
                    <a:pt x="100" y="3536"/>
                    <a:pt x="200" y="3803"/>
                    <a:pt x="200" y="3803"/>
                  </a:cubicBezTo>
                  <a:lnTo>
                    <a:pt x="267" y="3803"/>
                  </a:lnTo>
                  <a:cubicBezTo>
                    <a:pt x="267" y="3803"/>
                    <a:pt x="367" y="3603"/>
                    <a:pt x="434" y="3203"/>
                  </a:cubicBezTo>
                  <a:cubicBezTo>
                    <a:pt x="434" y="3003"/>
                    <a:pt x="467" y="2803"/>
                    <a:pt x="467" y="2569"/>
                  </a:cubicBezTo>
                  <a:cubicBezTo>
                    <a:pt x="467" y="2336"/>
                    <a:pt x="434" y="2135"/>
                    <a:pt x="434" y="1869"/>
                  </a:cubicBezTo>
                  <a:cubicBezTo>
                    <a:pt x="367" y="1435"/>
                    <a:pt x="334" y="968"/>
                    <a:pt x="300" y="601"/>
                  </a:cubicBezTo>
                  <a:cubicBezTo>
                    <a:pt x="300" y="267"/>
                    <a:pt x="267" y="1"/>
                    <a:pt x="267"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5"/>
            <p:cNvSpPr/>
            <p:nvPr>
              <p:custDataLst>
                <p:tags r:id="rId33"/>
              </p:custDataLst>
            </p:nvPr>
          </p:nvSpPr>
          <p:spPr>
            <a:xfrm rot="2700000">
              <a:off x="7499632" y="924947"/>
              <a:ext cx="25288" cy="52017"/>
            </a:xfrm>
            <a:custGeom>
              <a:avLst/>
              <a:gdLst/>
              <a:ahLst/>
              <a:cxnLst/>
              <a:rect l="l" t="t" r="r" b="b"/>
              <a:pathLst>
                <a:path w="1703" h="3503" extrusionOk="0">
                  <a:moveTo>
                    <a:pt x="1669" y="0"/>
                  </a:moveTo>
                  <a:cubicBezTo>
                    <a:pt x="1669" y="0"/>
                    <a:pt x="1502" y="134"/>
                    <a:pt x="1335" y="467"/>
                  </a:cubicBezTo>
                  <a:cubicBezTo>
                    <a:pt x="1102" y="834"/>
                    <a:pt x="902" y="1235"/>
                    <a:pt x="668" y="1668"/>
                  </a:cubicBezTo>
                  <a:cubicBezTo>
                    <a:pt x="535" y="1868"/>
                    <a:pt x="368" y="2069"/>
                    <a:pt x="268" y="2269"/>
                  </a:cubicBezTo>
                  <a:cubicBezTo>
                    <a:pt x="201" y="2502"/>
                    <a:pt x="101" y="2702"/>
                    <a:pt x="68" y="2869"/>
                  </a:cubicBezTo>
                  <a:cubicBezTo>
                    <a:pt x="1" y="3236"/>
                    <a:pt x="1" y="3503"/>
                    <a:pt x="1" y="3503"/>
                  </a:cubicBezTo>
                  <a:lnTo>
                    <a:pt x="34" y="3503"/>
                  </a:lnTo>
                  <a:cubicBezTo>
                    <a:pt x="34" y="3503"/>
                    <a:pt x="234" y="3336"/>
                    <a:pt x="468" y="3036"/>
                  </a:cubicBezTo>
                  <a:cubicBezTo>
                    <a:pt x="568" y="2869"/>
                    <a:pt x="701" y="2702"/>
                    <a:pt x="801" y="2502"/>
                  </a:cubicBezTo>
                  <a:cubicBezTo>
                    <a:pt x="868" y="2269"/>
                    <a:pt x="968" y="2035"/>
                    <a:pt x="1035" y="1835"/>
                  </a:cubicBezTo>
                  <a:cubicBezTo>
                    <a:pt x="1202" y="1368"/>
                    <a:pt x="1369" y="901"/>
                    <a:pt x="1502" y="568"/>
                  </a:cubicBezTo>
                  <a:cubicBezTo>
                    <a:pt x="1635" y="201"/>
                    <a:pt x="1702" y="0"/>
                    <a:pt x="1702"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5"/>
            <p:cNvSpPr/>
            <p:nvPr>
              <p:custDataLst>
                <p:tags r:id="rId34"/>
              </p:custDataLst>
            </p:nvPr>
          </p:nvSpPr>
          <p:spPr>
            <a:xfrm rot="2700000">
              <a:off x="7482988" y="897238"/>
              <a:ext cx="38653" cy="44667"/>
            </a:xfrm>
            <a:custGeom>
              <a:avLst/>
              <a:gdLst/>
              <a:ahLst/>
              <a:cxnLst/>
              <a:rect l="l" t="t" r="r" b="b"/>
              <a:pathLst>
                <a:path w="2603" h="3008" extrusionOk="0">
                  <a:moveTo>
                    <a:pt x="2589" y="0"/>
                  </a:moveTo>
                  <a:cubicBezTo>
                    <a:pt x="2535" y="0"/>
                    <a:pt x="2373" y="135"/>
                    <a:pt x="2102" y="406"/>
                  </a:cubicBezTo>
                  <a:cubicBezTo>
                    <a:pt x="1802" y="672"/>
                    <a:pt x="1469" y="1039"/>
                    <a:pt x="1135" y="1373"/>
                  </a:cubicBezTo>
                  <a:lnTo>
                    <a:pt x="635" y="1873"/>
                  </a:lnTo>
                  <a:cubicBezTo>
                    <a:pt x="468" y="2040"/>
                    <a:pt x="335" y="2207"/>
                    <a:pt x="268" y="2374"/>
                  </a:cubicBezTo>
                  <a:cubicBezTo>
                    <a:pt x="101" y="2707"/>
                    <a:pt x="1" y="2974"/>
                    <a:pt x="1" y="2974"/>
                  </a:cubicBezTo>
                  <a:lnTo>
                    <a:pt x="68" y="3007"/>
                  </a:lnTo>
                  <a:cubicBezTo>
                    <a:pt x="68" y="3007"/>
                    <a:pt x="301" y="2874"/>
                    <a:pt x="601" y="2607"/>
                  </a:cubicBezTo>
                  <a:cubicBezTo>
                    <a:pt x="768" y="2507"/>
                    <a:pt x="902" y="2340"/>
                    <a:pt x="1068" y="2174"/>
                  </a:cubicBezTo>
                  <a:cubicBezTo>
                    <a:pt x="1168" y="2007"/>
                    <a:pt x="1335" y="1773"/>
                    <a:pt x="1469" y="1573"/>
                  </a:cubicBezTo>
                  <a:cubicBezTo>
                    <a:pt x="1769" y="1206"/>
                    <a:pt x="2069" y="773"/>
                    <a:pt x="2269" y="506"/>
                  </a:cubicBezTo>
                  <a:cubicBezTo>
                    <a:pt x="2469" y="205"/>
                    <a:pt x="2603" y="5"/>
                    <a:pt x="2603" y="5"/>
                  </a:cubicBezTo>
                  <a:cubicBezTo>
                    <a:pt x="2600" y="2"/>
                    <a:pt x="2595" y="0"/>
                    <a:pt x="2589"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5"/>
            <p:cNvSpPr/>
            <p:nvPr>
              <p:custDataLst>
                <p:tags r:id="rId35"/>
              </p:custDataLst>
            </p:nvPr>
          </p:nvSpPr>
          <p:spPr>
            <a:xfrm rot="2700000">
              <a:off x="7470553" y="873371"/>
              <a:ext cx="47072" cy="36232"/>
            </a:xfrm>
            <a:custGeom>
              <a:avLst/>
              <a:gdLst/>
              <a:ahLst/>
              <a:cxnLst/>
              <a:rect l="l" t="t" r="r" b="b"/>
              <a:pathLst>
                <a:path w="3170" h="2440" extrusionOk="0">
                  <a:moveTo>
                    <a:pt x="3157" y="0"/>
                  </a:moveTo>
                  <a:cubicBezTo>
                    <a:pt x="3100" y="0"/>
                    <a:pt x="2901" y="153"/>
                    <a:pt x="2535" y="305"/>
                  </a:cubicBezTo>
                  <a:cubicBezTo>
                    <a:pt x="2202" y="472"/>
                    <a:pt x="1835" y="772"/>
                    <a:pt x="1435" y="1072"/>
                  </a:cubicBezTo>
                  <a:cubicBezTo>
                    <a:pt x="1268" y="1239"/>
                    <a:pt x="1001" y="1339"/>
                    <a:pt x="834" y="1472"/>
                  </a:cubicBezTo>
                  <a:cubicBezTo>
                    <a:pt x="667" y="1606"/>
                    <a:pt x="501" y="1773"/>
                    <a:pt x="367" y="1906"/>
                  </a:cubicBezTo>
                  <a:cubicBezTo>
                    <a:pt x="134" y="2140"/>
                    <a:pt x="0" y="2406"/>
                    <a:pt x="0" y="2406"/>
                  </a:cubicBezTo>
                  <a:lnTo>
                    <a:pt x="34" y="2440"/>
                  </a:lnTo>
                  <a:cubicBezTo>
                    <a:pt x="34" y="2440"/>
                    <a:pt x="301" y="2340"/>
                    <a:pt x="634" y="2173"/>
                  </a:cubicBezTo>
                  <a:cubicBezTo>
                    <a:pt x="801" y="2106"/>
                    <a:pt x="1001" y="1973"/>
                    <a:pt x="1168" y="1839"/>
                  </a:cubicBezTo>
                  <a:cubicBezTo>
                    <a:pt x="1368" y="1673"/>
                    <a:pt x="1535" y="1506"/>
                    <a:pt x="1702" y="1339"/>
                  </a:cubicBezTo>
                  <a:cubicBezTo>
                    <a:pt x="2102" y="1005"/>
                    <a:pt x="2469" y="672"/>
                    <a:pt x="2702" y="438"/>
                  </a:cubicBezTo>
                  <a:cubicBezTo>
                    <a:pt x="3002" y="172"/>
                    <a:pt x="3169" y="5"/>
                    <a:pt x="3169" y="5"/>
                  </a:cubicBezTo>
                  <a:cubicBezTo>
                    <a:pt x="3166" y="2"/>
                    <a:pt x="3162" y="0"/>
                    <a:pt x="3157"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5"/>
            <p:cNvSpPr/>
            <p:nvPr>
              <p:custDataLst>
                <p:tags r:id="rId36"/>
              </p:custDataLst>
            </p:nvPr>
          </p:nvSpPr>
          <p:spPr>
            <a:xfrm rot="2700000">
              <a:off x="7459515" y="849611"/>
              <a:ext cx="53012" cy="25585"/>
            </a:xfrm>
            <a:custGeom>
              <a:avLst/>
              <a:gdLst/>
              <a:ahLst/>
              <a:cxnLst/>
              <a:rect l="l" t="t" r="r" b="b"/>
              <a:pathLst>
                <a:path w="3570" h="1723" extrusionOk="0">
                  <a:moveTo>
                    <a:pt x="3538" y="0"/>
                  </a:moveTo>
                  <a:cubicBezTo>
                    <a:pt x="3463" y="0"/>
                    <a:pt x="3263" y="84"/>
                    <a:pt x="3003" y="188"/>
                  </a:cubicBezTo>
                  <a:cubicBezTo>
                    <a:pt x="2636" y="322"/>
                    <a:pt x="2169" y="522"/>
                    <a:pt x="1702" y="689"/>
                  </a:cubicBezTo>
                  <a:cubicBezTo>
                    <a:pt x="1502" y="755"/>
                    <a:pt x="1235" y="855"/>
                    <a:pt x="1035" y="922"/>
                  </a:cubicBezTo>
                  <a:cubicBezTo>
                    <a:pt x="834" y="1056"/>
                    <a:pt x="668" y="1156"/>
                    <a:pt x="501" y="1256"/>
                  </a:cubicBezTo>
                  <a:cubicBezTo>
                    <a:pt x="167" y="1489"/>
                    <a:pt x="1" y="1689"/>
                    <a:pt x="1" y="1689"/>
                  </a:cubicBezTo>
                  <a:lnTo>
                    <a:pt x="34" y="1723"/>
                  </a:lnTo>
                  <a:cubicBezTo>
                    <a:pt x="34" y="1723"/>
                    <a:pt x="301" y="1723"/>
                    <a:pt x="668" y="1589"/>
                  </a:cubicBezTo>
                  <a:cubicBezTo>
                    <a:pt x="834" y="1556"/>
                    <a:pt x="1035" y="1489"/>
                    <a:pt x="1235" y="1389"/>
                  </a:cubicBezTo>
                  <a:lnTo>
                    <a:pt x="1869" y="1022"/>
                  </a:lnTo>
                  <a:cubicBezTo>
                    <a:pt x="2302" y="755"/>
                    <a:pt x="2702" y="555"/>
                    <a:pt x="3036" y="355"/>
                  </a:cubicBezTo>
                  <a:cubicBezTo>
                    <a:pt x="3370" y="155"/>
                    <a:pt x="3570" y="21"/>
                    <a:pt x="3570" y="21"/>
                  </a:cubicBezTo>
                  <a:cubicBezTo>
                    <a:pt x="3570" y="7"/>
                    <a:pt x="3559" y="0"/>
                    <a:pt x="3538"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5"/>
            <p:cNvSpPr/>
            <p:nvPr>
              <p:custDataLst>
                <p:tags r:id="rId37"/>
              </p:custDataLst>
            </p:nvPr>
          </p:nvSpPr>
          <p:spPr>
            <a:xfrm rot="2700000">
              <a:off x="7466037" y="825204"/>
              <a:ext cx="55982" cy="19156"/>
            </a:xfrm>
            <a:custGeom>
              <a:avLst/>
              <a:gdLst/>
              <a:ahLst/>
              <a:cxnLst/>
              <a:rect l="l" t="t" r="r" b="b"/>
              <a:pathLst>
                <a:path w="3770" h="1290" extrusionOk="0">
                  <a:moveTo>
                    <a:pt x="3770" y="0"/>
                  </a:moveTo>
                  <a:cubicBezTo>
                    <a:pt x="3770" y="0"/>
                    <a:pt x="3536" y="67"/>
                    <a:pt x="3136" y="167"/>
                  </a:cubicBezTo>
                  <a:cubicBezTo>
                    <a:pt x="2769" y="234"/>
                    <a:pt x="2302" y="367"/>
                    <a:pt x="1802" y="501"/>
                  </a:cubicBezTo>
                  <a:cubicBezTo>
                    <a:pt x="1568" y="534"/>
                    <a:pt x="1301" y="567"/>
                    <a:pt x="1101" y="668"/>
                  </a:cubicBezTo>
                  <a:cubicBezTo>
                    <a:pt x="901" y="734"/>
                    <a:pt x="701" y="834"/>
                    <a:pt x="534" y="901"/>
                  </a:cubicBezTo>
                  <a:cubicBezTo>
                    <a:pt x="201" y="1068"/>
                    <a:pt x="0" y="1235"/>
                    <a:pt x="0" y="1235"/>
                  </a:cubicBezTo>
                  <a:lnTo>
                    <a:pt x="0" y="1268"/>
                  </a:lnTo>
                  <a:cubicBezTo>
                    <a:pt x="0" y="1268"/>
                    <a:pt x="88" y="1290"/>
                    <a:pt x="237" y="1290"/>
                  </a:cubicBezTo>
                  <a:cubicBezTo>
                    <a:pt x="349" y="1290"/>
                    <a:pt x="496" y="1278"/>
                    <a:pt x="668" y="1235"/>
                  </a:cubicBezTo>
                  <a:cubicBezTo>
                    <a:pt x="868" y="1201"/>
                    <a:pt x="1068" y="1168"/>
                    <a:pt x="1268" y="1068"/>
                  </a:cubicBezTo>
                  <a:cubicBezTo>
                    <a:pt x="1502" y="1001"/>
                    <a:pt x="1702" y="868"/>
                    <a:pt x="1935" y="801"/>
                  </a:cubicBezTo>
                  <a:cubicBezTo>
                    <a:pt x="2402" y="567"/>
                    <a:pt x="2869" y="401"/>
                    <a:pt x="3203" y="234"/>
                  </a:cubicBezTo>
                  <a:cubicBezTo>
                    <a:pt x="3570" y="134"/>
                    <a:pt x="3770" y="0"/>
                    <a:pt x="3770"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5"/>
            <p:cNvSpPr/>
            <p:nvPr>
              <p:custDataLst>
                <p:tags r:id="rId38"/>
              </p:custDataLst>
            </p:nvPr>
          </p:nvSpPr>
          <p:spPr>
            <a:xfrm rot="2700000">
              <a:off x="7475352" y="799574"/>
              <a:ext cx="58951" cy="12399"/>
            </a:xfrm>
            <a:custGeom>
              <a:avLst/>
              <a:gdLst/>
              <a:ahLst/>
              <a:cxnLst/>
              <a:rect l="l" t="t" r="r" b="b"/>
              <a:pathLst>
                <a:path w="3970" h="835" extrusionOk="0">
                  <a:moveTo>
                    <a:pt x="3970" y="1"/>
                  </a:moveTo>
                  <a:cubicBezTo>
                    <a:pt x="3970" y="1"/>
                    <a:pt x="3703" y="1"/>
                    <a:pt x="3336" y="34"/>
                  </a:cubicBezTo>
                  <a:cubicBezTo>
                    <a:pt x="2969" y="67"/>
                    <a:pt x="2469" y="167"/>
                    <a:pt x="1968" y="201"/>
                  </a:cubicBezTo>
                  <a:cubicBezTo>
                    <a:pt x="1701" y="234"/>
                    <a:pt x="1468" y="234"/>
                    <a:pt x="1201" y="301"/>
                  </a:cubicBezTo>
                  <a:cubicBezTo>
                    <a:pt x="967" y="334"/>
                    <a:pt x="734" y="367"/>
                    <a:pt x="567" y="468"/>
                  </a:cubicBezTo>
                  <a:cubicBezTo>
                    <a:pt x="200" y="568"/>
                    <a:pt x="0" y="734"/>
                    <a:pt x="0" y="734"/>
                  </a:cubicBezTo>
                  <a:lnTo>
                    <a:pt x="0" y="801"/>
                  </a:lnTo>
                  <a:cubicBezTo>
                    <a:pt x="0" y="801"/>
                    <a:pt x="300" y="834"/>
                    <a:pt x="667" y="834"/>
                  </a:cubicBezTo>
                  <a:cubicBezTo>
                    <a:pt x="834" y="801"/>
                    <a:pt x="1034" y="801"/>
                    <a:pt x="1301" y="734"/>
                  </a:cubicBezTo>
                  <a:cubicBezTo>
                    <a:pt x="1501" y="668"/>
                    <a:pt x="1735" y="568"/>
                    <a:pt x="2002" y="534"/>
                  </a:cubicBezTo>
                  <a:cubicBezTo>
                    <a:pt x="2502" y="401"/>
                    <a:pt x="2969" y="301"/>
                    <a:pt x="3336" y="167"/>
                  </a:cubicBezTo>
                  <a:cubicBezTo>
                    <a:pt x="3703" y="67"/>
                    <a:pt x="3970" y="1"/>
                    <a:pt x="3970"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5"/>
            <p:cNvSpPr/>
            <p:nvPr>
              <p:custDataLst>
                <p:tags r:id="rId39"/>
              </p:custDataLst>
            </p:nvPr>
          </p:nvSpPr>
          <p:spPr>
            <a:xfrm rot="2700000">
              <a:off x="7540823" y="965011"/>
              <a:ext cx="25778" cy="52032"/>
            </a:xfrm>
            <a:custGeom>
              <a:avLst/>
              <a:gdLst/>
              <a:ahLst/>
              <a:cxnLst/>
              <a:rect l="l" t="t" r="r" b="b"/>
              <a:pathLst>
                <a:path w="1736" h="3504" extrusionOk="0">
                  <a:moveTo>
                    <a:pt x="1" y="1"/>
                  </a:moveTo>
                  <a:cubicBezTo>
                    <a:pt x="1" y="1"/>
                    <a:pt x="101" y="268"/>
                    <a:pt x="234" y="601"/>
                  </a:cubicBezTo>
                  <a:cubicBezTo>
                    <a:pt x="334" y="968"/>
                    <a:pt x="535" y="1402"/>
                    <a:pt x="668" y="1835"/>
                  </a:cubicBezTo>
                  <a:cubicBezTo>
                    <a:pt x="768" y="2102"/>
                    <a:pt x="868" y="2302"/>
                    <a:pt x="935" y="2503"/>
                  </a:cubicBezTo>
                  <a:cubicBezTo>
                    <a:pt x="1068" y="2736"/>
                    <a:pt x="1135" y="2903"/>
                    <a:pt x="1268" y="3070"/>
                  </a:cubicBezTo>
                  <a:cubicBezTo>
                    <a:pt x="1469" y="3336"/>
                    <a:pt x="1702" y="3503"/>
                    <a:pt x="1702" y="3503"/>
                  </a:cubicBezTo>
                  <a:lnTo>
                    <a:pt x="1735" y="3503"/>
                  </a:lnTo>
                  <a:cubicBezTo>
                    <a:pt x="1735" y="3503"/>
                    <a:pt x="1735" y="3236"/>
                    <a:pt x="1635" y="2903"/>
                  </a:cubicBezTo>
                  <a:cubicBezTo>
                    <a:pt x="1602" y="2736"/>
                    <a:pt x="1535" y="2503"/>
                    <a:pt x="1435" y="2302"/>
                  </a:cubicBezTo>
                  <a:lnTo>
                    <a:pt x="1068" y="1669"/>
                  </a:lnTo>
                  <a:cubicBezTo>
                    <a:pt x="801" y="1268"/>
                    <a:pt x="601" y="801"/>
                    <a:pt x="401" y="501"/>
                  </a:cubicBezTo>
                  <a:cubicBezTo>
                    <a:pt x="201" y="234"/>
                    <a:pt x="68" y="1"/>
                    <a:pt x="68"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5"/>
            <p:cNvSpPr/>
            <p:nvPr>
              <p:custDataLst>
                <p:tags r:id="rId40"/>
              </p:custDataLst>
            </p:nvPr>
          </p:nvSpPr>
          <p:spPr>
            <a:xfrm rot="2700000">
              <a:off x="7556225" y="979025"/>
              <a:ext cx="38163" cy="44607"/>
            </a:xfrm>
            <a:custGeom>
              <a:avLst/>
              <a:gdLst/>
              <a:ahLst/>
              <a:cxnLst/>
              <a:rect l="l" t="t" r="r" b="b"/>
              <a:pathLst>
                <a:path w="2570" h="3004" extrusionOk="0">
                  <a:moveTo>
                    <a:pt x="34" y="1"/>
                  </a:moveTo>
                  <a:cubicBezTo>
                    <a:pt x="1" y="34"/>
                    <a:pt x="134" y="234"/>
                    <a:pt x="334" y="501"/>
                  </a:cubicBezTo>
                  <a:cubicBezTo>
                    <a:pt x="534" y="768"/>
                    <a:pt x="834" y="1202"/>
                    <a:pt x="1135" y="1569"/>
                  </a:cubicBezTo>
                  <a:cubicBezTo>
                    <a:pt x="1235" y="1769"/>
                    <a:pt x="1402" y="2002"/>
                    <a:pt x="1535" y="2169"/>
                  </a:cubicBezTo>
                  <a:cubicBezTo>
                    <a:pt x="1702" y="2369"/>
                    <a:pt x="1869" y="2469"/>
                    <a:pt x="2002" y="2603"/>
                  </a:cubicBezTo>
                  <a:cubicBezTo>
                    <a:pt x="2302" y="2870"/>
                    <a:pt x="2536" y="3003"/>
                    <a:pt x="2536" y="3003"/>
                  </a:cubicBezTo>
                  <a:lnTo>
                    <a:pt x="2569" y="2936"/>
                  </a:lnTo>
                  <a:cubicBezTo>
                    <a:pt x="2569" y="2936"/>
                    <a:pt x="2536" y="2703"/>
                    <a:pt x="2336" y="2369"/>
                  </a:cubicBezTo>
                  <a:cubicBezTo>
                    <a:pt x="2202" y="2203"/>
                    <a:pt x="2135" y="2036"/>
                    <a:pt x="1969" y="1869"/>
                  </a:cubicBezTo>
                  <a:cubicBezTo>
                    <a:pt x="1835" y="1702"/>
                    <a:pt x="1635" y="1535"/>
                    <a:pt x="1468" y="1369"/>
                  </a:cubicBezTo>
                  <a:lnTo>
                    <a:pt x="501" y="401"/>
                  </a:lnTo>
                  <a:cubicBezTo>
                    <a:pt x="201" y="168"/>
                    <a:pt x="34" y="1"/>
                    <a:pt x="34"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5"/>
            <p:cNvSpPr/>
            <p:nvPr>
              <p:custDataLst>
                <p:tags r:id="rId41"/>
              </p:custDataLst>
            </p:nvPr>
          </p:nvSpPr>
          <p:spPr>
            <a:xfrm rot="2700000">
              <a:off x="7584816" y="994101"/>
              <a:ext cx="45572" cy="36663"/>
            </a:xfrm>
            <a:custGeom>
              <a:avLst/>
              <a:gdLst/>
              <a:ahLst/>
              <a:cxnLst/>
              <a:rect l="l" t="t" r="r" b="b"/>
              <a:pathLst>
                <a:path w="3069" h="2469" extrusionOk="0">
                  <a:moveTo>
                    <a:pt x="33" y="0"/>
                  </a:moveTo>
                  <a:lnTo>
                    <a:pt x="33" y="0"/>
                  </a:lnTo>
                  <a:cubicBezTo>
                    <a:pt x="0" y="34"/>
                    <a:pt x="167" y="201"/>
                    <a:pt x="367" y="467"/>
                  </a:cubicBezTo>
                  <a:cubicBezTo>
                    <a:pt x="634" y="701"/>
                    <a:pt x="967" y="1034"/>
                    <a:pt x="1368" y="1368"/>
                  </a:cubicBezTo>
                  <a:cubicBezTo>
                    <a:pt x="1568" y="1535"/>
                    <a:pt x="1735" y="1702"/>
                    <a:pt x="1901" y="1868"/>
                  </a:cubicBezTo>
                  <a:cubicBezTo>
                    <a:pt x="2102" y="2002"/>
                    <a:pt x="2268" y="2135"/>
                    <a:pt x="2435" y="2202"/>
                  </a:cubicBezTo>
                  <a:cubicBezTo>
                    <a:pt x="2769" y="2369"/>
                    <a:pt x="3036" y="2469"/>
                    <a:pt x="3036" y="2469"/>
                  </a:cubicBezTo>
                  <a:lnTo>
                    <a:pt x="3069" y="2435"/>
                  </a:lnTo>
                  <a:cubicBezTo>
                    <a:pt x="3069" y="2435"/>
                    <a:pt x="2936" y="2202"/>
                    <a:pt x="2702" y="1935"/>
                  </a:cubicBezTo>
                  <a:cubicBezTo>
                    <a:pt x="2569" y="1802"/>
                    <a:pt x="2402" y="1635"/>
                    <a:pt x="2235" y="1501"/>
                  </a:cubicBezTo>
                  <a:cubicBezTo>
                    <a:pt x="2068" y="1335"/>
                    <a:pt x="1868" y="1201"/>
                    <a:pt x="1668" y="1101"/>
                  </a:cubicBezTo>
                  <a:cubicBezTo>
                    <a:pt x="1234" y="834"/>
                    <a:pt x="867" y="534"/>
                    <a:pt x="534" y="334"/>
                  </a:cubicBezTo>
                  <a:cubicBezTo>
                    <a:pt x="234" y="134"/>
                    <a:pt x="34" y="0"/>
                    <a:pt x="33"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5"/>
            <p:cNvSpPr/>
            <p:nvPr>
              <p:custDataLst>
                <p:tags r:id="rId42"/>
              </p:custDataLst>
            </p:nvPr>
          </p:nvSpPr>
          <p:spPr>
            <a:xfrm rot="2700000">
              <a:off x="7613018" y="1002534"/>
              <a:ext cx="53502" cy="26268"/>
            </a:xfrm>
            <a:custGeom>
              <a:avLst/>
              <a:gdLst/>
              <a:ahLst/>
              <a:cxnLst/>
              <a:rect l="l" t="t" r="r" b="b"/>
              <a:pathLst>
                <a:path w="3603" h="1769" extrusionOk="0">
                  <a:moveTo>
                    <a:pt x="0" y="1"/>
                  </a:moveTo>
                  <a:cubicBezTo>
                    <a:pt x="0" y="67"/>
                    <a:pt x="234" y="201"/>
                    <a:pt x="567" y="401"/>
                  </a:cubicBezTo>
                  <a:cubicBezTo>
                    <a:pt x="834" y="568"/>
                    <a:pt x="1301" y="801"/>
                    <a:pt x="1735" y="1068"/>
                  </a:cubicBezTo>
                  <a:lnTo>
                    <a:pt x="2335" y="1435"/>
                  </a:lnTo>
                  <a:cubicBezTo>
                    <a:pt x="2569" y="1502"/>
                    <a:pt x="2769" y="1602"/>
                    <a:pt x="2936" y="1635"/>
                  </a:cubicBezTo>
                  <a:cubicBezTo>
                    <a:pt x="3269" y="1769"/>
                    <a:pt x="3569" y="1769"/>
                    <a:pt x="3569" y="1769"/>
                  </a:cubicBezTo>
                  <a:lnTo>
                    <a:pt x="3603" y="1735"/>
                  </a:lnTo>
                  <a:cubicBezTo>
                    <a:pt x="3603" y="1735"/>
                    <a:pt x="3403" y="1502"/>
                    <a:pt x="3102" y="1302"/>
                  </a:cubicBezTo>
                  <a:cubicBezTo>
                    <a:pt x="2936" y="1168"/>
                    <a:pt x="2769" y="1068"/>
                    <a:pt x="2569" y="968"/>
                  </a:cubicBezTo>
                  <a:cubicBezTo>
                    <a:pt x="2335" y="901"/>
                    <a:pt x="2135" y="801"/>
                    <a:pt x="1902" y="735"/>
                  </a:cubicBezTo>
                  <a:cubicBezTo>
                    <a:pt x="1435" y="568"/>
                    <a:pt x="934" y="368"/>
                    <a:pt x="601" y="234"/>
                  </a:cubicBezTo>
                  <a:cubicBezTo>
                    <a:pt x="267" y="101"/>
                    <a:pt x="0" y="1"/>
                    <a:pt x="0"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5"/>
            <p:cNvSpPr/>
            <p:nvPr>
              <p:custDataLst>
                <p:tags r:id="rId43"/>
              </p:custDataLst>
            </p:nvPr>
          </p:nvSpPr>
          <p:spPr>
            <a:xfrm rot="2700000">
              <a:off x="7639375" y="998026"/>
              <a:ext cx="56472" cy="18829"/>
            </a:xfrm>
            <a:custGeom>
              <a:avLst/>
              <a:gdLst/>
              <a:ahLst/>
              <a:cxnLst/>
              <a:rect l="l" t="t" r="r" b="b"/>
              <a:pathLst>
                <a:path w="3803" h="1268" extrusionOk="0">
                  <a:moveTo>
                    <a:pt x="0" y="0"/>
                  </a:moveTo>
                  <a:cubicBezTo>
                    <a:pt x="0" y="0"/>
                    <a:pt x="267" y="67"/>
                    <a:pt x="601" y="234"/>
                  </a:cubicBezTo>
                  <a:cubicBezTo>
                    <a:pt x="934" y="400"/>
                    <a:pt x="1368" y="567"/>
                    <a:pt x="1835" y="767"/>
                  </a:cubicBezTo>
                  <a:cubicBezTo>
                    <a:pt x="2035" y="867"/>
                    <a:pt x="2302" y="1001"/>
                    <a:pt x="2502" y="1067"/>
                  </a:cubicBezTo>
                  <a:cubicBezTo>
                    <a:pt x="2702" y="1168"/>
                    <a:pt x="2936" y="1201"/>
                    <a:pt x="3136" y="1234"/>
                  </a:cubicBezTo>
                  <a:cubicBezTo>
                    <a:pt x="3503" y="1268"/>
                    <a:pt x="3803" y="1268"/>
                    <a:pt x="3803" y="1268"/>
                  </a:cubicBezTo>
                  <a:lnTo>
                    <a:pt x="3803" y="1234"/>
                  </a:lnTo>
                  <a:cubicBezTo>
                    <a:pt x="3803" y="1234"/>
                    <a:pt x="3603" y="1067"/>
                    <a:pt x="3269" y="901"/>
                  </a:cubicBezTo>
                  <a:cubicBezTo>
                    <a:pt x="3102" y="834"/>
                    <a:pt x="2902" y="734"/>
                    <a:pt x="2669" y="667"/>
                  </a:cubicBezTo>
                  <a:cubicBezTo>
                    <a:pt x="2469" y="600"/>
                    <a:pt x="2235" y="567"/>
                    <a:pt x="1968" y="500"/>
                  </a:cubicBezTo>
                  <a:cubicBezTo>
                    <a:pt x="1468" y="367"/>
                    <a:pt x="1001" y="234"/>
                    <a:pt x="634" y="167"/>
                  </a:cubicBezTo>
                  <a:cubicBezTo>
                    <a:pt x="267" y="33"/>
                    <a:pt x="0" y="0"/>
                    <a:pt x="0"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5"/>
            <p:cNvSpPr/>
            <p:nvPr>
              <p:custDataLst>
                <p:tags r:id="rId44"/>
              </p:custDataLst>
            </p:nvPr>
          </p:nvSpPr>
          <p:spPr>
            <a:xfrm rot="2700000">
              <a:off x="7672668" y="995490"/>
              <a:ext cx="58966" cy="12399"/>
            </a:xfrm>
            <a:custGeom>
              <a:avLst/>
              <a:gdLst/>
              <a:ahLst/>
              <a:cxnLst/>
              <a:rect l="l" t="t" r="r" b="b"/>
              <a:pathLst>
                <a:path w="3971" h="835" extrusionOk="0">
                  <a:moveTo>
                    <a:pt x="34" y="1"/>
                  </a:moveTo>
                  <a:lnTo>
                    <a:pt x="1" y="34"/>
                  </a:lnTo>
                  <a:cubicBezTo>
                    <a:pt x="1" y="34"/>
                    <a:pt x="48" y="34"/>
                    <a:pt x="129" y="37"/>
                  </a:cubicBezTo>
                  <a:lnTo>
                    <a:pt x="129" y="37"/>
                  </a:lnTo>
                  <a:cubicBezTo>
                    <a:pt x="68" y="15"/>
                    <a:pt x="34" y="1"/>
                    <a:pt x="34" y="1"/>
                  </a:cubicBezTo>
                  <a:close/>
                  <a:moveTo>
                    <a:pt x="129" y="37"/>
                  </a:moveTo>
                  <a:cubicBezTo>
                    <a:pt x="230" y="72"/>
                    <a:pt x="407" y="126"/>
                    <a:pt x="635" y="168"/>
                  </a:cubicBezTo>
                  <a:cubicBezTo>
                    <a:pt x="1001" y="301"/>
                    <a:pt x="1468" y="434"/>
                    <a:pt x="1969" y="568"/>
                  </a:cubicBezTo>
                  <a:cubicBezTo>
                    <a:pt x="2202" y="635"/>
                    <a:pt x="2402" y="735"/>
                    <a:pt x="2669" y="768"/>
                  </a:cubicBezTo>
                  <a:cubicBezTo>
                    <a:pt x="2869" y="801"/>
                    <a:pt x="3103" y="835"/>
                    <a:pt x="3303" y="835"/>
                  </a:cubicBezTo>
                  <a:cubicBezTo>
                    <a:pt x="3703" y="835"/>
                    <a:pt x="3970" y="801"/>
                    <a:pt x="3970" y="801"/>
                  </a:cubicBezTo>
                  <a:lnTo>
                    <a:pt x="3970" y="768"/>
                  </a:lnTo>
                  <a:cubicBezTo>
                    <a:pt x="3970" y="768"/>
                    <a:pt x="3770" y="601"/>
                    <a:pt x="3370" y="468"/>
                  </a:cubicBezTo>
                  <a:cubicBezTo>
                    <a:pt x="3203" y="434"/>
                    <a:pt x="3003" y="334"/>
                    <a:pt x="2769" y="301"/>
                  </a:cubicBezTo>
                  <a:cubicBezTo>
                    <a:pt x="2503" y="268"/>
                    <a:pt x="2269" y="268"/>
                    <a:pt x="2002" y="234"/>
                  </a:cubicBezTo>
                  <a:cubicBezTo>
                    <a:pt x="1502" y="134"/>
                    <a:pt x="1001" y="101"/>
                    <a:pt x="635" y="68"/>
                  </a:cubicBezTo>
                  <a:cubicBezTo>
                    <a:pt x="421" y="48"/>
                    <a:pt x="242" y="40"/>
                    <a:pt x="129" y="37"/>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5"/>
            <p:cNvSpPr/>
            <p:nvPr>
              <p:custDataLst>
                <p:tags r:id="rId45"/>
              </p:custDataLst>
            </p:nvPr>
          </p:nvSpPr>
          <p:spPr>
            <a:xfrm rot="-8100000">
              <a:off x="7769929" y="630243"/>
              <a:ext cx="63049" cy="159841"/>
            </a:xfrm>
            <a:custGeom>
              <a:avLst/>
              <a:gdLst/>
              <a:ahLst/>
              <a:cxnLst/>
              <a:rect l="l" t="t" r="r" b="b"/>
              <a:pathLst>
                <a:path w="3737" h="9474" extrusionOk="0">
                  <a:moveTo>
                    <a:pt x="1868" y="0"/>
                  </a:moveTo>
                  <a:cubicBezTo>
                    <a:pt x="1101" y="0"/>
                    <a:pt x="434" y="400"/>
                    <a:pt x="0" y="1068"/>
                  </a:cubicBezTo>
                  <a:cubicBezTo>
                    <a:pt x="1001" y="3703"/>
                    <a:pt x="1701" y="6538"/>
                    <a:pt x="1868" y="9474"/>
                  </a:cubicBezTo>
                  <a:cubicBezTo>
                    <a:pt x="2035" y="6538"/>
                    <a:pt x="2735" y="3703"/>
                    <a:pt x="3736" y="1068"/>
                  </a:cubicBezTo>
                  <a:cubicBezTo>
                    <a:pt x="3336" y="400"/>
                    <a:pt x="2669" y="0"/>
                    <a:pt x="1868"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5" name="Google Shape;2455;p46"/>
          <p:cNvGrpSpPr/>
          <p:nvPr/>
        </p:nvGrpSpPr>
        <p:grpSpPr>
          <a:xfrm rot="10800000" flipH="1">
            <a:off x="7950835" y="-208915"/>
            <a:ext cx="1079500" cy="1496695"/>
            <a:chOff x="1952025" y="2524800"/>
            <a:chExt cx="536400" cy="779025"/>
          </a:xfrm>
        </p:grpSpPr>
        <p:sp>
          <p:nvSpPr>
            <p:cNvPr id="2456" name="Google Shape;2456;p46"/>
            <p:cNvSpPr/>
            <p:nvPr>
              <p:custDataLst>
                <p:tags r:id="rId1"/>
              </p:custDataLst>
            </p:nvPr>
          </p:nvSpPr>
          <p:spPr>
            <a:xfrm>
              <a:off x="1952025" y="2782100"/>
              <a:ext cx="373575" cy="343625"/>
            </a:xfrm>
            <a:custGeom>
              <a:avLst/>
              <a:gdLst/>
              <a:ahLst/>
              <a:cxnLst/>
              <a:rect l="l" t="t" r="r" b="b"/>
              <a:pathLst>
                <a:path w="14943" h="13745" extrusionOk="0">
                  <a:moveTo>
                    <a:pt x="3727" y="0"/>
                  </a:moveTo>
                  <a:cubicBezTo>
                    <a:pt x="3082" y="0"/>
                    <a:pt x="2543" y="205"/>
                    <a:pt x="2155" y="640"/>
                  </a:cubicBezTo>
                  <a:cubicBezTo>
                    <a:pt x="0" y="3057"/>
                    <a:pt x="3001" y="7832"/>
                    <a:pt x="4263" y="9141"/>
                  </a:cubicBezTo>
                  <a:cubicBezTo>
                    <a:pt x="5288" y="10205"/>
                    <a:pt x="8743" y="13744"/>
                    <a:pt x="11604" y="13744"/>
                  </a:cubicBezTo>
                  <a:cubicBezTo>
                    <a:pt x="12298" y="13744"/>
                    <a:pt x="12957" y="13536"/>
                    <a:pt x="13538" y="13035"/>
                  </a:cubicBezTo>
                  <a:cubicBezTo>
                    <a:pt x="13538" y="13035"/>
                    <a:pt x="14943" y="8891"/>
                    <a:pt x="11323" y="4891"/>
                  </a:cubicBezTo>
                  <a:cubicBezTo>
                    <a:pt x="8604" y="1868"/>
                    <a:pt x="5677" y="0"/>
                    <a:pt x="3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6"/>
            <p:cNvSpPr/>
            <p:nvPr>
              <p:custDataLst>
                <p:tags r:id="rId2"/>
              </p:custDataLst>
            </p:nvPr>
          </p:nvSpPr>
          <p:spPr>
            <a:xfrm>
              <a:off x="2005900" y="2790350"/>
              <a:ext cx="423275" cy="510200"/>
            </a:xfrm>
            <a:custGeom>
              <a:avLst/>
              <a:gdLst/>
              <a:ahLst/>
              <a:cxnLst/>
              <a:rect l="l" t="t" r="r" b="b"/>
              <a:pathLst>
                <a:path w="16931" h="20408" extrusionOk="0">
                  <a:moveTo>
                    <a:pt x="346" y="1"/>
                  </a:moveTo>
                  <a:cubicBezTo>
                    <a:pt x="226" y="96"/>
                    <a:pt x="95" y="179"/>
                    <a:pt x="0" y="298"/>
                  </a:cubicBezTo>
                  <a:cubicBezTo>
                    <a:pt x="1512" y="1977"/>
                    <a:pt x="4584" y="5370"/>
                    <a:pt x="7704" y="9026"/>
                  </a:cubicBezTo>
                  <a:cubicBezTo>
                    <a:pt x="7799" y="9157"/>
                    <a:pt x="7906" y="9264"/>
                    <a:pt x="7989" y="9383"/>
                  </a:cubicBezTo>
                  <a:cubicBezTo>
                    <a:pt x="8156" y="9561"/>
                    <a:pt x="8299" y="9752"/>
                    <a:pt x="8466" y="9942"/>
                  </a:cubicBezTo>
                  <a:cubicBezTo>
                    <a:pt x="8561" y="10050"/>
                    <a:pt x="8656" y="10169"/>
                    <a:pt x="8751" y="10276"/>
                  </a:cubicBezTo>
                  <a:cubicBezTo>
                    <a:pt x="8930" y="10478"/>
                    <a:pt x="9085" y="10669"/>
                    <a:pt x="9275" y="10883"/>
                  </a:cubicBezTo>
                  <a:cubicBezTo>
                    <a:pt x="9347" y="10966"/>
                    <a:pt x="9418" y="11062"/>
                    <a:pt x="9513" y="11145"/>
                  </a:cubicBezTo>
                  <a:cubicBezTo>
                    <a:pt x="9751" y="11443"/>
                    <a:pt x="10001" y="11728"/>
                    <a:pt x="10240" y="12014"/>
                  </a:cubicBezTo>
                  <a:cubicBezTo>
                    <a:pt x="10311" y="12097"/>
                    <a:pt x="10371" y="12169"/>
                    <a:pt x="10442" y="12264"/>
                  </a:cubicBezTo>
                  <a:cubicBezTo>
                    <a:pt x="10609" y="12466"/>
                    <a:pt x="10787" y="12681"/>
                    <a:pt x="10954" y="12871"/>
                  </a:cubicBezTo>
                  <a:cubicBezTo>
                    <a:pt x="13359" y="15812"/>
                    <a:pt x="15502" y="18562"/>
                    <a:pt x="16621" y="20408"/>
                  </a:cubicBezTo>
                  <a:lnTo>
                    <a:pt x="16931" y="20063"/>
                  </a:lnTo>
                  <a:cubicBezTo>
                    <a:pt x="15788" y="18205"/>
                    <a:pt x="13716" y="15526"/>
                    <a:pt x="11395" y="12693"/>
                  </a:cubicBezTo>
                  <a:cubicBezTo>
                    <a:pt x="11359" y="12657"/>
                    <a:pt x="11323" y="12597"/>
                    <a:pt x="11275" y="12550"/>
                  </a:cubicBezTo>
                  <a:lnTo>
                    <a:pt x="10835" y="12014"/>
                  </a:lnTo>
                  <a:cubicBezTo>
                    <a:pt x="10740" y="11895"/>
                    <a:pt x="10644" y="11788"/>
                    <a:pt x="10549" y="11669"/>
                  </a:cubicBezTo>
                  <a:cubicBezTo>
                    <a:pt x="10359" y="11443"/>
                    <a:pt x="10168" y="11204"/>
                    <a:pt x="9966" y="10990"/>
                  </a:cubicBezTo>
                  <a:cubicBezTo>
                    <a:pt x="9906" y="10907"/>
                    <a:pt x="9847" y="10847"/>
                    <a:pt x="9787" y="10776"/>
                  </a:cubicBezTo>
                  <a:cubicBezTo>
                    <a:pt x="9549" y="10490"/>
                    <a:pt x="9311" y="10216"/>
                    <a:pt x="9073" y="9942"/>
                  </a:cubicBezTo>
                  <a:cubicBezTo>
                    <a:pt x="8978" y="9823"/>
                    <a:pt x="8870" y="9704"/>
                    <a:pt x="8775" y="9585"/>
                  </a:cubicBezTo>
                  <a:cubicBezTo>
                    <a:pt x="8632" y="9407"/>
                    <a:pt x="8477" y="9240"/>
                    <a:pt x="8335" y="9061"/>
                  </a:cubicBezTo>
                  <a:cubicBezTo>
                    <a:pt x="8227" y="8930"/>
                    <a:pt x="8108" y="8811"/>
                    <a:pt x="8001" y="8680"/>
                  </a:cubicBezTo>
                  <a:cubicBezTo>
                    <a:pt x="7930" y="8585"/>
                    <a:pt x="7835" y="8490"/>
                    <a:pt x="7763" y="8395"/>
                  </a:cubicBezTo>
                  <a:cubicBezTo>
                    <a:pt x="4727" y="4870"/>
                    <a:pt x="1834" y="1620"/>
                    <a:pt x="3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6"/>
            <p:cNvSpPr/>
            <p:nvPr>
              <p:custDataLst>
                <p:tags r:id="rId3"/>
              </p:custDataLst>
            </p:nvPr>
          </p:nvSpPr>
          <p:spPr>
            <a:xfrm>
              <a:off x="2249675" y="2524800"/>
              <a:ext cx="238750" cy="501950"/>
            </a:xfrm>
            <a:custGeom>
              <a:avLst/>
              <a:gdLst/>
              <a:ahLst/>
              <a:cxnLst/>
              <a:rect l="l" t="t" r="r" b="b"/>
              <a:pathLst>
                <a:path w="9550" h="20078" extrusionOk="0">
                  <a:moveTo>
                    <a:pt x="3727" y="0"/>
                  </a:moveTo>
                  <a:cubicBezTo>
                    <a:pt x="2149" y="0"/>
                    <a:pt x="1482" y="1884"/>
                    <a:pt x="798" y="4312"/>
                  </a:cubicBezTo>
                  <a:cubicBezTo>
                    <a:pt x="0" y="7229"/>
                    <a:pt x="191" y="12885"/>
                    <a:pt x="1572" y="15921"/>
                  </a:cubicBezTo>
                  <a:cubicBezTo>
                    <a:pt x="2796" y="18612"/>
                    <a:pt x="4105" y="20078"/>
                    <a:pt x="5555" y="20078"/>
                  </a:cubicBezTo>
                  <a:cubicBezTo>
                    <a:pt x="5741" y="20078"/>
                    <a:pt x="5929" y="20053"/>
                    <a:pt x="6120" y="20005"/>
                  </a:cubicBezTo>
                  <a:cubicBezTo>
                    <a:pt x="6120" y="20005"/>
                    <a:pt x="9549" y="18659"/>
                    <a:pt x="9013" y="10861"/>
                  </a:cubicBezTo>
                  <a:cubicBezTo>
                    <a:pt x="8597" y="4789"/>
                    <a:pt x="7180" y="1205"/>
                    <a:pt x="4799" y="240"/>
                  </a:cubicBezTo>
                  <a:cubicBezTo>
                    <a:pt x="4400" y="77"/>
                    <a:pt x="4045" y="0"/>
                    <a:pt x="3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6"/>
            <p:cNvSpPr/>
            <p:nvPr>
              <p:custDataLst>
                <p:tags r:id="rId4"/>
              </p:custDataLst>
            </p:nvPr>
          </p:nvSpPr>
          <p:spPr>
            <a:xfrm>
              <a:off x="2330050" y="2525150"/>
              <a:ext cx="87525" cy="778675"/>
            </a:xfrm>
            <a:custGeom>
              <a:avLst/>
              <a:gdLst/>
              <a:ahLst/>
              <a:cxnLst/>
              <a:rect l="l" t="t" r="r" b="b"/>
              <a:pathLst>
                <a:path w="3501" h="31147" extrusionOk="0">
                  <a:moveTo>
                    <a:pt x="441" y="0"/>
                  </a:moveTo>
                  <a:cubicBezTo>
                    <a:pt x="274" y="0"/>
                    <a:pt x="131" y="24"/>
                    <a:pt x="0" y="72"/>
                  </a:cubicBezTo>
                  <a:lnTo>
                    <a:pt x="1512" y="15490"/>
                  </a:lnTo>
                  <a:lnTo>
                    <a:pt x="3060" y="31147"/>
                  </a:lnTo>
                  <a:lnTo>
                    <a:pt x="3501" y="31099"/>
                  </a:lnTo>
                  <a:lnTo>
                    <a:pt x="1905" y="14847"/>
                  </a:lnTo>
                  <a:lnTo>
                    <a:pt x="4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3" name="Google Shape;3233;p49"/>
          <p:cNvGrpSpPr/>
          <p:nvPr/>
        </p:nvGrpSpPr>
        <p:grpSpPr>
          <a:xfrm rot="4189410">
            <a:off x="8234045" y="918845"/>
            <a:ext cx="910590" cy="923290"/>
            <a:chOff x="5770756" y="873899"/>
            <a:chExt cx="755434" cy="706199"/>
          </a:xfrm>
        </p:grpSpPr>
        <p:sp>
          <p:nvSpPr>
            <p:cNvPr id="3234" name="Google Shape;3234;p49"/>
            <p:cNvSpPr/>
            <p:nvPr/>
          </p:nvSpPr>
          <p:spPr>
            <a:xfrm>
              <a:off x="5921702" y="1287654"/>
              <a:ext cx="236093" cy="98002"/>
            </a:xfrm>
            <a:custGeom>
              <a:avLst/>
              <a:gdLst/>
              <a:ahLst/>
              <a:cxnLst/>
              <a:rect l="l" t="t" r="r" b="b"/>
              <a:pathLst>
                <a:path w="15512" h="6439" extrusionOk="0">
                  <a:moveTo>
                    <a:pt x="15511" y="1"/>
                  </a:moveTo>
                  <a:cubicBezTo>
                    <a:pt x="9807" y="301"/>
                    <a:pt x="4470" y="2636"/>
                    <a:pt x="0" y="6439"/>
                  </a:cubicBezTo>
                  <a:cubicBezTo>
                    <a:pt x="3536" y="4537"/>
                    <a:pt x="7639" y="3203"/>
                    <a:pt x="11975" y="2636"/>
                  </a:cubicBezTo>
                  <a:cubicBezTo>
                    <a:pt x="13209" y="1869"/>
                    <a:pt x="14444" y="1001"/>
                    <a:pt x="1551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9"/>
            <p:cNvSpPr/>
            <p:nvPr/>
          </p:nvSpPr>
          <p:spPr>
            <a:xfrm>
              <a:off x="5936386" y="1327757"/>
              <a:ext cx="182275" cy="57395"/>
            </a:xfrm>
            <a:custGeom>
              <a:avLst/>
              <a:gdLst/>
              <a:ahLst/>
              <a:cxnLst/>
              <a:rect l="l" t="t" r="r" b="b"/>
              <a:pathLst>
                <a:path w="11976" h="3771" extrusionOk="0">
                  <a:moveTo>
                    <a:pt x="11976" y="1"/>
                  </a:moveTo>
                  <a:lnTo>
                    <a:pt x="11976" y="1"/>
                  </a:lnTo>
                  <a:cubicBezTo>
                    <a:pt x="7606" y="568"/>
                    <a:pt x="3570" y="1869"/>
                    <a:pt x="0" y="3770"/>
                  </a:cubicBezTo>
                  <a:cubicBezTo>
                    <a:pt x="768" y="3670"/>
                    <a:pt x="1568" y="3570"/>
                    <a:pt x="2402" y="3503"/>
                  </a:cubicBezTo>
                  <a:cubicBezTo>
                    <a:pt x="5805" y="2970"/>
                    <a:pt x="9040" y="1802"/>
                    <a:pt x="11976"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9"/>
            <p:cNvSpPr/>
            <p:nvPr/>
          </p:nvSpPr>
          <p:spPr>
            <a:xfrm>
              <a:off x="5794894" y="1288171"/>
              <a:ext cx="35280" cy="59404"/>
            </a:xfrm>
            <a:custGeom>
              <a:avLst/>
              <a:gdLst/>
              <a:ahLst/>
              <a:cxnLst/>
              <a:rect l="l" t="t" r="r" b="b"/>
              <a:pathLst>
                <a:path w="2318" h="3903" extrusionOk="0">
                  <a:moveTo>
                    <a:pt x="16" y="0"/>
                  </a:moveTo>
                  <a:cubicBezTo>
                    <a:pt x="16" y="0"/>
                    <a:pt x="4" y="124"/>
                    <a:pt x="3" y="332"/>
                  </a:cubicBezTo>
                  <a:lnTo>
                    <a:pt x="3" y="332"/>
                  </a:lnTo>
                  <a:cubicBezTo>
                    <a:pt x="4" y="267"/>
                    <a:pt x="9" y="201"/>
                    <a:pt x="16" y="134"/>
                  </a:cubicBezTo>
                  <a:cubicBezTo>
                    <a:pt x="82" y="67"/>
                    <a:pt x="82" y="0"/>
                    <a:pt x="16" y="0"/>
                  </a:cubicBezTo>
                  <a:close/>
                  <a:moveTo>
                    <a:pt x="3" y="332"/>
                  </a:moveTo>
                  <a:cubicBezTo>
                    <a:pt x="1" y="396"/>
                    <a:pt x="1" y="458"/>
                    <a:pt x="4" y="519"/>
                  </a:cubicBezTo>
                  <a:lnTo>
                    <a:pt x="4" y="519"/>
                  </a:lnTo>
                  <a:cubicBezTo>
                    <a:pt x="2" y="451"/>
                    <a:pt x="2" y="388"/>
                    <a:pt x="3" y="332"/>
                  </a:cubicBezTo>
                  <a:close/>
                  <a:moveTo>
                    <a:pt x="4" y="519"/>
                  </a:moveTo>
                  <a:cubicBezTo>
                    <a:pt x="22" y="1324"/>
                    <a:pt x="207" y="2880"/>
                    <a:pt x="1283" y="3836"/>
                  </a:cubicBezTo>
                  <a:lnTo>
                    <a:pt x="1316" y="3903"/>
                  </a:lnTo>
                  <a:cubicBezTo>
                    <a:pt x="1583" y="3503"/>
                    <a:pt x="1950" y="3202"/>
                    <a:pt x="2317" y="2969"/>
                  </a:cubicBezTo>
                  <a:cubicBezTo>
                    <a:pt x="2184" y="2902"/>
                    <a:pt x="2017" y="2802"/>
                    <a:pt x="1917" y="2769"/>
                  </a:cubicBezTo>
                  <a:cubicBezTo>
                    <a:pt x="1824" y="2738"/>
                    <a:pt x="80" y="2186"/>
                    <a:pt x="4" y="5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9"/>
            <p:cNvSpPr/>
            <p:nvPr/>
          </p:nvSpPr>
          <p:spPr>
            <a:xfrm>
              <a:off x="5878890" y="873899"/>
              <a:ext cx="47745" cy="512290"/>
            </a:xfrm>
            <a:custGeom>
              <a:avLst/>
              <a:gdLst/>
              <a:ahLst/>
              <a:cxnLst/>
              <a:rect l="l" t="t" r="r" b="b"/>
              <a:pathLst>
                <a:path w="3137" h="33659" extrusionOk="0">
                  <a:moveTo>
                    <a:pt x="3136" y="1"/>
                  </a:moveTo>
                  <a:cubicBezTo>
                    <a:pt x="1168" y="4804"/>
                    <a:pt x="0" y="10575"/>
                    <a:pt x="0" y="16813"/>
                  </a:cubicBezTo>
                  <a:cubicBezTo>
                    <a:pt x="0" y="21950"/>
                    <a:pt x="801" y="26786"/>
                    <a:pt x="2169" y="30989"/>
                  </a:cubicBezTo>
                  <a:cubicBezTo>
                    <a:pt x="2769" y="31723"/>
                    <a:pt x="3136" y="32657"/>
                    <a:pt x="3136" y="33658"/>
                  </a:cubicBezTo>
                  <a:lnTo>
                    <a:pt x="3136"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9"/>
            <p:cNvSpPr/>
            <p:nvPr/>
          </p:nvSpPr>
          <p:spPr>
            <a:xfrm>
              <a:off x="5828118" y="873899"/>
              <a:ext cx="98519" cy="471668"/>
            </a:xfrm>
            <a:custGeom>
              <a:avLst/>
              <a:gdLst/>
              <a:ahLst/>
              <a:cxnLst/>
              <a:rect l="l" t="t" r="r" b="b"/>
              <a:pathLst>
                <a:path w="6473" h="30990" extrusionOk="0">
                  <a:moveTo>
                    <a:pt x="6472" y="1"/>
                  </a:moveTo>
                  <a:cubicBezTo>
                    <a:pt x="2436" y="4804"/>
                    <a:pt x="67" y="10575"/>
                    <a:pt x="1" y="16813"/>
                  </a:cubicBezTo>
                  <a:cubicBezTo>
                    <a:pt x="1" y="21449"/>
                    <a:pt x="1335" y="25819"/>
                    <a:pt x="3670" y="29722"/>
                  </a:cubicBezTo>
                  <a:cubicBezTo>
                    <a:pt x="4404" y="29989"/>
                    <a:pt x="5004" y="30456"/>
                    <a:pt x="5471" y="30989"/>
                  </a:cubicBezTo>
                  <a:cubicBezTo>
                    <a:pt x="4104" y="26786"/>
                    <a:pt x="3303" y="21950"/>
                    <a:pt x="3303" y="16813"/>
                  </a:cubicBezTo>
                  <a:cubicBezTo>
                    <a:pt x="3303" y="10575"/>
                    <a:pt x="4471" y="4804"/>
                    <a:pt x="6472"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9"/>
            <p:cNvSpPr/>
            <p:nvPr/>
          </p:nvSpPr>
          <p:spPr>
            <a:xfrm>
              <a:off x="5801210" y="1385637"/>
              <a:ext cx="15" cy="2557"/>
            </a:xfrm>
            <a:custGeom>
              <a:avLst/>
              <a:gdLst/>
              <a:ahLst/>
              <a:cxnLst/>
              <a:rect l="l" t="t" r="r" b="b"/>
              <a:pathLst>
                <a:path w="1" h="168" extrusionOk="0">
                  <a:moveTo>
                    <a:pt x="1" y="1"/>
                  </a:moveTo>
                  <a:lnTo>
                    <a:pt x="1" y="167"/>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9"/>
            <p:cNvSpPr/>
            <p:nvPr/>
          </p:nvSpPr>
          <p:spPr>
            <a:xfrm>
              <a:off x="5801210" y="1383095"/>
              <a:ext cx="15" cy="2557"/>
            </a:xfrm>
            <a:custGeom>
              <a:avLst/>
              <a:gdLst/>
              <a:ahLst/>
              <a:cxnLst/>
              <a:rect l="l" t="t" r="r" b="b"/>
              <a:pathLst>
                <a:path w="1" h="168" extrusionOk="0">
                  <a:moveTo>
                    <a:pt x="1" y="1"/>
                  </a:moveTo>
                  <a:lnTo>
                    <a:pt x="1" y="168"/>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9"/>
            <p:cNvSpPr/>
            <p:nvPr/>
          </p:nvSpPr>
          <p:spPr>
            <a:xfrm>
              <a:off x="5926618" y="873899"/>
              <a:ext cx="48232" cy="511773"/>
            </a:xfrm>
            <a:custGeom>
              <a:avLst/>
              <a:gdLst/>
              <a:ahLst/>
              <a:cxnLst/>
              <a:rect l="l" t="t" r="r" b="b"/>
              <a:pathLst>
                <a:path w="3169" h="33625" extrusionOk="0">
                  <a:moveTo>
                    <a:pt x="0" y="1"/>
                  </a:moveTo>
                  <a:lnTo>
                    <a:pt x="0" y="33625"/>
                  </a:lnTo>
                  <a:cubicBezTo>
                    <a:pt x="300" y="30122"/>
                    <a:pt x="1168" y="26786"/>
                    <a:pt x="2669" y="23718"/>
                  </a:cubicBezTo>
                  <a:cubicBezTo>
                    <a:pt x="3002" y="21483"/>
                    <a:pt x="3169" y="19181"/>
                    <a:pt x="3169" y="16813"/>
                  </a:cubicBezTo>
                  <a:cubicBezTo>
                    <a:pt x="3169" y="10575"/>
                    <a:pt x="2001" y="4804"/>
                    <a:pt x="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9"/>
            <p:cNvSpPr/>
            <p:nvPr/>
          </p:nvSpPr>
          <p:spPr>
            <a:xfrm>
              <a:off x="5926618" y="873899"/>
              <a:ext cx="98504" cy="360988"/>
            </a:xfrm>
            <a:custGeom>
              <a:avLst/>
              <a:gdLst/>
              <a:ahLst/>
              <a:cxnLst/>
              <a:rect l="l" t="t" r="r" b="b"/>
              <a:pathLst>
                <a:path w="6472" h="23718" extrusionOk="0">
                  <a:moveTo>
                    <a:pt x="0" y="1"/>
                  </a:moveTo>
                  <a:lnTo>
                    <a:pt x="0" y="1"/>
                  </a:lnTo>
                  <a:cubicBezTo>
                    <a:pt x="2001" y="4804"/>
                    <a:pt x="3169" y="10575"/>
                    <a:pt x="3169" y="16813"/>
                  </a:cubicBezTo>
                  <a:cubicBezTo>
                    <a:pt x="3169" y="19181"/>
                    <a:pt x="3002" y="21483"/>
                    <a:pt x="2669" y="23718"/>
                  </a:cubicBezTo>
                  <a:cubicBezTo>
                    <a:pt x="3636" y="21716"/>
                    <a:pt x="4870" y="19848"/>
                    <a:pt x="6438" y="18147"/>
                  </a:cubicBezTo>
                  <a:cubicBezTo>
                    <a:pt x="6471" y="17680"/>
                    <a:pt x="6471" y="17280"/>
                    <a:pt x="6471" y="16813"/>
                  </a:cubicBezTo>
                  <a:cubicBezTo>
                    <a:pt x="6471" y="10575"/>
                    <a:pt x="4103" y="4804"/>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9"/>
            <p:cNvSpPr/>
            <p:nvPr/>
          </p:nvSpPr>
          <p:spPr>
            <a:xfrm>
              <a:off x="5926618" y="1023658"/>
              <a:ext cx="362510" cy="362525"/>
            </a:xfrm>
            <a:custGeom>
              <a:avLst/>
              <a:gdLst/>
              <a:ahLst/>
              <a:cxnLst/>
              <a:rect l="l" t="t" r="r" b="b"/>
              <a:pathLst>
                <a:path w="23818" h="23819" extrusionOk="0">
                  <a:moveTo>
                    <a:pt x="23817" y="1"/>
                  </a:moveTo>
                  <a:cubicBezTo>
                    <a:pt x="17513" y="501"/>
                    <a:pt x="11775" y="2936"/>
                    <a:pt x="7339" y="7340"/>
                  </a:cubicBezTo>
                  <a:cubicBezTo>
                    <a:pt x="7005" y="7640"/>
                    <a:pt x="6705" y="7973"/>
                    <a:pt x="6438" y="8307"/>
                  </a:cubicBezTo>
                  <a:cubicBezTo>
                    <a:pt x="6138" y="14044"/>
                    <a:pt x="3803" y="19348"/>
                    <a:pt x="0" y="23818"/>
                  </a:cubicBezTo>
                  <a:lnTo>
                    <a:pt x="23817" y="1"/>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9"/>
            <p:cNvSpPr/>
            <p:nvPr/>
          </p:nvSpPr>
          <p:spPr>
            <a:xfrm>
              <a:off x="5926615" y="1023160"/>
              <a:ext cx="349172" cy="360962"/>
            </a:xfrm>
            <a:custGeom>
              <a:avLst/>
              <a:gdLst/>
              <a:ahLst/>
              <a:cxnLst/>
              <a:rect l="l" t="t" r="r" b="b"/>
              <a:pathLst>
                <a:path w="23818" h="23818" extrusionOk="0">
                  <a:moveTo>
                    <a:pt x="23817" y="1"/>
                  </a:moveTo>
                  <a:lnTo>
                    <a:pt x="0" y="23818"/>
                  </a:lnTo>
                  <a:cubicBezTo>
                    <a:pt x="4503" y="20048"/>
                    <a:pt x="9807" y="17713"/>
                    <a:pt x="15511" y="17380"/>
                  </a:cubicBezTo>
                  <a:cubicBezTo>
                    <a:pt x="15845" y="17080"/>
                    <a:pt x="16178" y="16746"/>
                    <a:pt x="16478" y="16479"/>
                  </a:cubicBezTo>
                  <a:cubicBezTo>
                    <a:pt x="20882" y="12043"/>
                    <a:pt x="23317" y="6305"/>
                    <a:pt x="23817"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9"/>
            <p:cNvSpPr/>
            <p:nvPr/>
          </p:nvSpPr>
          <p:spPr>
            <a:xfrm>
              <a:off x="5926618" y="1150070"/>
              <a:ext cx="97986" cy="236108"/>
            </a:xfrm>
            <a:custGeom>
              <a:avLst/>
              <a:gdLst/>
              <a:ahLst/>
              <a:cxnLst/>
              <a:rect l="l" t="t" r="r" b="b"/>
              <a:pathLst>
                <a:path w="6438" h="15513" extrusionOk="0">
                  <a:moveTo>
                    <a:pt x="6438" y="1"/>
                  </a:moveTo>
                  <a:cubicBezTo>
                    <a:pt x="4937" y="1702"/>
                    <a:pt x="3669" y="3570"/>
                    <a:pt x="2669" y="5572"/>
                  </a:cubicBezTo>
                  <a:cubicBezTo>
                    <a:pt x="2168" y="9174"/>
                    <a:pt x="1268" y="12510"/>
                    <a:pt x="0" y="15512"/>
                  </a:cubicBezTo>
                  <a:cubicBezTo>
                    <a:pt x="3803" y="11042"/>
                    <a:pt x="6138" y="5705"/>
                    <a:pt x="643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9"/>
            <p:cNvSpPr/>
            <p:nvPr/>
          </p:nvSpPr>
          <p:spPr>
            <a:xfrm>
              <a:off x="5926618" y="1234356"/>
              <a:ext cx="40622" cy="151302"/>
            </a:xfrm>
            <a:custGeom>
              <a:avLst/>
              <a:gdLst/>
              <a:ahLst/>
              <a:cxnLst/>
              <a:rect l="l" t="t" r="r" b="b"/>
              <a:pathLst>
                <a:path w="2669" h="9941" extrusionOk="0">
                  <a:moveTo>
                    <a:pt x="2669" y="0"/>
                  </a:moveTo>
                  <a:lnTo>
                    <a:pt x="2669" y="0"/>
                  </a:lnTo>
                  <a:cubicBezTo>
                    <a:pt x="1168" y="3036"/>
                    <a:pt x="300" y="6438"/>
                    <a:pt x="0" y="9941"/>
                  </a:cubicBezTo>
                  <a:cubicBezTo>
                    <a:pt x="1268" y="6972"/>
                    <a:pt x="2168" y="3636"/>
                    <a:pt x="266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9"/>
            <p:cNvSpPr/>
            <p:nvPr/>
          </p:nvSpPr>
          <p:spPr>
            <a:xfrm>
              <a:off x="5963160" y="1323447"/>
              <a:ext cx="475732" cy="62463"/>
            </a:xfrm>
            <a:custGeom>
              <a:avLst/>
              <a:gdLst/>
              <a:ahLst/>
              <a:cxnLst/>
              <a:rect l="l" t="t" r="r" b="b"/>
              <a:pathLst>
                <a:path w="31257" h="4104" extrusionOk="0">
                  <a:moveTo>
                    <a:pt x="14444" y="1"/>
                  </a:moveTo>
                  <a:cubicBezTo>
                    <a:pt x="12810" y="1"/>
                    <a:pt x="11209" y="101"/>
                    <a:pt x="9608" y="301"/>
                  </a:cubicBezTo>
                  <a:cubicBezTo>
                    <a:pt x="6672" y="2102"/>
                    <a:pt x="3437" y="3270"/>
                    <a:pt x="1" y="3803"/>
                  </a:cubicBezTo>
                  <a:cubicBezTo>
                    <a:pt x="4304" y="3303"/>
                    <a:pt x="9241" y="3036"/>
                    <a:pt x="14444" y="3036"/>
                  </a:cubicBezTo>
                  <a:cubicBezTo>
                    <a:pt x="20649" y="3036"/>
                    <a:pt x="26453" y="3437"/>
                    <a:pt x="31256" y="4104"/>
                  </a:cubicBezTo>
                  <a:cubicBezTo>
                    <a:pt x="26453" y="1502"/>
                    <a:pt x="20649" y="1"/>
                    <a:pt x="1444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9"/>
            <p:cNvSpPr/>
            <p:nvPr/>
          </p:nvSpPr>
          <p:spPr>
            <a:xfrm>
              <a:off x="5927121" y="1369398"/>
              <a:ext cx="511772" cy="31992"/>
            </a:xfrm>
            <a:custGeom>
              <a:avLst/>
              <a:gdLst/>
              <a:ahLst/>
              <a:cxnLst/>
              <a:rect l="l" t="t" r="r" b="b"/>
              <a:pathLst>
                <a:path w="33625" h="2102" extrusionOk="0">
                  <a:moveTo>
                    <a:pt x="16812" y="0"/>
                  </a:moveTo>
                  <a:cubicBezTo>
                    <a:pt x="11609" y="0"/>
                    <a:pt x="6672" y="300"/>
                    <a:pt x="2402" y="767"/>
                  </a:cubicBezTo>
                  <a:cubicBezTo>
                    <a:pt x="1602" y="934"/>
                    <a:pt x="801" y="1001"/>
                    <a:pt x="0" y="1034"/>
                  </a:cubicBezTo>
                  <a:cubicBezTo>
                    <a:pt x="4804" y="1701"/>
                    <a:pt x="10608" y="2102"/>
                    <a:pt x="16812" y="2102"/>
                  </a:cubicBezTo>
                  <a:cubicBezTo>
                    <a:pt x="23017" y="2102"/>
                    <a:pt x="28821" y="1701"/>
                    <a:pt x="33624" y="1034"/>
                  </a:cubicBezTo>
                  <a:cubicBezTo>
                    <a:pt x="28821" y="367"/>
                    <a:pt x="23017" y="0"/>
                    <a:pt x="16812"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9"/>
            <p:cNvSpPr/>
            <p:nvPr/>
          </p:nvSpPr>
          <p:spPr>
            <a:xfrm>
              <a:off x="5926618" y="1385637"/>
              <a:ext cx="511772" cy="61961"/>
            </a:xfrm>
            <a:custGeom>
              <a:avLst/>
              <a:gdLst/>
              <a:ahLst/>
              <a:cxnLst/>
              <a:rect l="l" t="t" r="r" b="b"/>
              <a:pathLst>
                <a:path w="33625" h="4071" extrusionOk="0">
                  <a:moveTo>
                    <a:pt x="0" y="1"/>
                  </a:moveTo>
                  <a:lnTo>
                    <a:pt x="0" y="1"/>
                  </a:lnTo>
                  <a:cubicBezTo>
                    <a:pt x="4784" y="2574"/>
                    <a:pt x="10515" y="4071"/>
                    <a:pt x="16611" y="4071"/>
                  </a:cubicBezTo>
                  <a:cubicBezTo>
                    <a:pt x="16678" y="4071"/>
                    <a:pt x="16745" y="4071"/>
                    <a:pt x="16812" y="4070"/>
                  </a:cubicBezTo>
                  <a:cubicBezTo>
                    <a:pt x="23016" y="4070"/>
                    <a:pt x="28821" y="2569"/>
                    <a:pt x="33624" y="1"/>
                  </a:cubicBezTo>
                  <a:lnTo>
                    <a:pt x="33624" y="1"/>
                  </a:lnTo>
                  <a:cubicBezTo>
                    <a:pt x="28821" y="668"/>
                    <a:pt x="23016" y="1035"/>
                    <a:pt x="16812" y="1035"/>
                  </a:cubicBezTo>
                  <a:cubicBezTo>
                    <a:pt x="10608" y="1035"/>
                    <a:pt x="4803" y="668"/>
                    <a:pt x="0"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9"/>
            <p:cNvSpPr/>
            <p:nvPr/>
          </p:nvSpPr>
          <p:spPr>
            <a:xfrm>
              <a:off x="5926618" y="1385637"/>
              <a:ext cx="511772" cy="98002"/>
            </a:xfrm>
            <a:custGeom>
              <a:avLst/>
              <a:gdLst/>
              <a:ahLst/>
              <a:cxnLst/>
              <a:rect l="l" t="t" r="r" b="b"/>
              <a:pathLst>
                <a:path w="33625" h="6439" extrusionOk="0">
                  <a:moveTo>
                    <a:pt x="0" y="1"/>
                  </a:moveTo>
                  <a:cubicBezTo>
                    <a:pt x="4837" y="4070"/>
                    <a:pt x="10641" y="6439"/>
                    <a:pt x="16812" y="6439"/>
                  </a:cubicBezTo>
                  <a:cubicBezTo>
                    <a:pt x="23016" y="6439"/>
                    <a:pt x="28821" y="4070"/>
                    <a:pt x="33624" y="1"/>
                  </a:cubicBezTo>
                  <a:lnTo>
                    <a:pt x="33624" y="1"/>
                  </a:lnTo>
                  <a:cubicBezTo>
                    <a:pt x="28821" y="2569"/>
                    <a:pt x="23016" y="4070"/>
                    <a:pt x="16812" y="4070"/>
                  </a:cubicBezTo>
                  <a:cubicBezTo>
                    <a:pt x="10608" y="4070"/>
                    <a:pt x="4803" y="2569"/>
                    <a:pt x="0"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9"/>
            <p:cNvSpPr/>
            <p:nvPr/>
          </p:nvSpPr>
          <p:spPr>
            <a:xfrm>
              <a:off x="6460181" y="1380569"/>
              <a:ext cx="66009" cy="9147"/>
            </a:xfrm>
            <a:custGeom>
              <a:avLst/>
              <a:gdLst/>
              <a:ahLst/>
              <a:cxnLst/>
              <a:rect l="l" t="t" r="r" b="b"/>
              <a:pathLst>
                <a:path w="4337" h="601" extrusionOk="0">
                  <a:moveTo>
                    <a:pt x="2969" y="0"/>
                  </a:moveTo>
                  <a:cubicBezTo>
                    <a:pt x="2736" y="33"/>
                    <a:pt x="2469" y="67"/>
                    <a:pt x="2169" y="67"/>
                  </a:cubicBezTo>
                  <a:cubicBezTo>
                    <a:pt x="1635" y="100"/>
                    <a:pt x="1101" y="167"/>
                    <a:pt x="668" y="200"/>
                  </a:cubicBezTo>
                  <a:cubicBezTo>
                    <a:pt x="301" y="234"/>
                    <a:pt x="0" y="267"/>
                    <a:pt x="0" y="267"/>
                  </a:cubicBezTo>
                  <a:lnTo>
                    <a:pt x="0" y="300"/>
                  </a:lnTo>
                  <a:cubicBezTo>
                    <a:pt x="0" y="300"/>
                    <a:pt x="267" y="367"/>
                    <a:pt x="668" y="400"/>
                  </a:cubicBezTo>
                  <a:cubicBezTo>
                    <a:pt x="1101" y="434"/>
                    <a:pt x="1635" y="467"/>
                    <a:pt x="2169" y="534"/>
                  </a:cubicBezTo>
                  <a:cubicBezTo>
                    <a:pt x="2435" y="567"/>
                    <a:pt x="2736" y="601"/>
                    <a:pt x="2969" y="601"/>
                  </a:cubicBezTo>
                  <a:cubicBezTo>
                    <a:pt x="3236" y="601"/>
                    <a:pt x="3470" y="567"/>
                    <a:pt x="3670" y="534"/>
                  </a:cubicBezTo>
                  <a:cubicBezTo>
                    <a:pt x="4070" y="434"/>
                    <a:pt x="4337" y="300"/>
                    <a:pt x="4337" y="300"/>
                  </a:cubicBezTo>
                  <a:lnTo>
                    <a:pt x="4337" y="267"/>
                  </a:lnTo>
                  <a:cubicBezTo>
                    <a:pt x="4337" y="267"/>
                    <a:pt x="4103" y="134"/>
                    <a:pt x="3670" y="67"/>
                  </a:cubicBezTo>
                  <a:cubicBezTo>
                    <a:pt x="3470" y="33"/>
                    <a:pt x="3236" y="0"/>
                    <a:pt x="2969"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9"/>
            <p:cNvSpPr/>
            <p:nvPr/>
          </p:nvSpPr>
          <p:spPr>
            <a:xfrm>
              <a:off x="6449010" y="1400369"/>
              <a:ext cx="61443" cy="29968"/>
            </a:xfrm>
            <a:custGeom>
              <a:avLst/>
              <a:gdLst/>
              <a:ahLst/>
              <a:cxnLst/>
              <a:rect l="l" t="t" r="r" b="b"/>
              <a:pathLst>
                <a:path w="4037" h="1969" extrusionOk="0">
                  <a:moveTo>
                    <a:pt x="34" y="0"/>
                  </a:moveTo>
                  <a:lnTo>
                    <a:pt x="1" y="67"/>
                  </a:lnTo>
                  <a:cubicBezTo>
                    <a:pt x="1" y="67"/>
                    <a:pt x="201" y="234"/>
                    <a:pt x="568" y="434"/>
                  </a:cubicBezTo>
                  <a:cubicBezTo>
                    <a:pt x="968" y="634"/>
                    <a:pt x="1402" y="901"/>
                    <a:pt x="1902" y="1168"/>
                  </a:cubicBezTo>
                  <a:cubicBezTo>
                    <a:pt x="2169" y="1301"/>
                    <a:pt x="2369" y="1468"/>
                    <a:pt x="2636" y="1601"/>
                  </a:cubicBezTo>
                  <a:cubicBezTo>
                    <a:pt x="2869" y="1735"/>
                    <a:pt x="3069" y="1801"/>
                    <a:pt x="3303" y="1835"/>
                  </a:cubicBezTo>
                  <a:cubicBezTo>
                    <a:pt x="3703" y="1968"/>
                    <a:pt x="4003" y="1968"/>
                    <a:pt x="4003" y="1968"/>
                  </a:cubicBezTo>
                  <a:lnTo>
                    <a:pt x="4037" y="1935"/>
                  </a:lnTo>
                  <a:cubicBezTo>
                    <a:pt x="4037" y="1935"/>
                    <a:pt x="3837" y="1735"/>
                    <a:pt x="3503" y="1468"/>
                  </a:cubicBezTo>
                  <a:cubicBezTo>
                    <a:pt x="3336" y="1334"/>
                    <a:pt x="3136" y="1234"/>
                    <a:pt x="2869" y="1101"/>
                  </a:cubicBezTo>
                  <a:cubicBezTo>
                    <a:pt x="2669" y="967"/>
                    <a:pt x="2369" y="901"/>
                    <a:pt x="2135" y="801"/>
                  </a:cubicBezTo>
                  <a:cubicBezTo>
                    <a:pt x="1635" y="600"/>
                    <a:pt x="1068" y="400"/>
                    <a:pt x="701" y="267"/>
                  </a:cubicBezTo>
                  <a:cubicBezTo>
                    <a:pt x="301" y="100"/>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9"/>
            <p:cNvSpPr/>
            <p:nvPr/>
          </p:nvSpPr>
          <p:spPr>
            <a:xfrm>
              <a:off x="6429209" y="1416106"/>
              <a:ext cx="52813" cy="44686"/>
            </a:xfrm>
            <a:custGeom>
              <a:avLst/>
              <a:gdLst/>
              <a:ahLst/>
              <a:cxnLst/>
              <a:rect l="l" t="t" r="r" b="b"/>
              <a:pathLst>
                <a:path w="3470" h="2936" extrusionOk="0">
                  <a:moveTo>
                    <a:pt x="34" y="0"/>
                  </a:moveTo>
                  <a:lnTo>
                    <a:pt x="1" y="67"/>
                  </a:lnTo>
                  <a:lnTo>
                    <a:pt x="501" y="567"/>
                  </a:lnTo>
                  <a:cubicBezTo>
                    <a:pt x="801" y="867"/>
                    <a:pt x="1168" y="1268"/>
                    <a:pt x="1568" y="1635"/>
                  </a:cubicBezTo>
                  <a:cubicBezTo>
                    <a:pt x="1802" y="1868"/>
                    <a:pt x="1969" y="2068"/>
                    <a:pt x="2169" y="2235"/>
                  </a:cubicBezTo>
                  <a:cubicBezTo>
                    <a:pt x="2369" y="2402"/>
                    <a:pt x="2602" y="2535"/>
                    <a:pt x="2769" y="2635"/>
                  </a:cubicBezTo>
                  <a:cubicBezTo>
                    <a:pt x="3136" y="2869"/>
                    <a:pt x="3436" y="2936"/>
                    <a:pt x="3436" y="2936"/>
                  </a:cubicBezTo>
                  <a:lnTo>
                    <a:pt x="3470" y="2902"/>
                  </a:lnTo>
                  <a:cubicBezTo>
                    <a:pt x="3470" y="2902"/>
                    <a:pt x="3336" y="2602"/>
                    <a:pt x="3036" y="2268"/>
                  </a:cubicBezTo>
                  <a:cubicBezTo>
                    <a:pt x="2936" y="2102"/>
                    <a:pt x="2769" y="1935"/>
                    <a:pt x="2536" y="1768"/>
                  </a:cubicBezTo>
                  <a:cubicBezTo>
                    <a:pt x="2336" y="1668"/>
                    <a:pt x="2102" y="1468"/>
                    <a:pt x="1869" y="1301"/>
                  </a:cubicBezTo>
                  <a:cubicBezTo>
                    <a:pt x="1435" y="1001"/>
                    <a:pt x="968" y="634"/>
                    <a:pt x="634" y="400"/>
                  </a:cubicBezTo>
                  <a:cubicBezTo>
                    <a:pt x="301" y="167"/>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9"/>
            <p:cNvSpPr/>
            <p:nvPr/>
          </p:nvSpPr>
          <p:spPr>
            <a:xfrm>
              <a:off x="6407887" y="1430321"/>
              <a:ext cx="44184" cy="53818"/>
            </a:xfrm>
            <a:custGeom>
              <a:avLst/>
              <a:gdLst/>
              <a:ahLst/>
              <a:cxnLst/>
              <a:rect l="l" t="t" r="r" b="b"/>
              <a:pathLst>
                <a:path w="2903" h="3536" extrusionOk="0">
                  <a:moveTo>
                    <a:pt x="34" y="0"/>
                  </a:moveTo>
                  <a:cubicBezTo>
                    <a:pt x="1" y="0"/>
                    <a:pt x="167" y="267"/>
                    <a:pt x="434" y="634"/>
                  </a:cubicBezTo>
                  <a:cubicBezTo>
                    <a:pt x="668" y="1001"/>
                    <a:pt x="1001" y="1468"/>
                    <a:pt x="1335" y="1935"/>
                  </a:cubicBezTo>
                  <a:cubicBezTo>
                    <a:pt x="1502" y="2168"/>
                    <a:pt x="1602" y="2435"/>
                    <a:pt x="1769" y="2635"/>
                  </a:cubicBezTo>
                  <a:cubicBezTo>
                    <a:pt x="1935" y="2802"/>
                    <a:pt x="2102" y="3002"/>
                    <a:pt x="2269" y="3136"/>
                  </a:cubicBezTo>
                  <a:cubicBezTo>
                    <a:pt x="2602" y="3436"/>
                    <a:pt x="2869" y="3536"/>
                    <a:pt x="2869" y="3536"/>
                  </a:cubicBezTo>
                  <a:lnTo>
                    <a:pt x="2903" y="3503"/>
                  </a:lnTo>
                  <a:cubicBezTo>
                    <a:pt x="2903" y="3503"/>
                    <a:pt x="2836" y="3236"/>
                    <a:pt x="2602" y="2835"/>
                  </a:cubicBezTo>
                  <a:cubicBezTo>
                    <a:pt x="2502" y="2635"/>
                    <a:pt x="2369" y="2435"/>
                    <a:pt x="2202" y="2202"/>
                  </a:cubicBezTo>
                  <a:lnTo>
                    <a:pt x="1602" y="1635"/>
                  </a:lnTo>
                  <a:cubicBezTo>
                    <a:pt x="1201" y="1201"/>
                    <a:pt x="835" y="801"/>
                    <a:pt x="534" y="500"/>
                  </a:cubicBezTo>
                  <a:lnTo>
                    <a:pt x="3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9"/>
            <p:cNvSpPr/>
            <p:nvPr/>
          </p:nvSpPr>
          <p:spPr>
            <a:xfrm>
              <a:off x="6383521" y="1445038"/>
              <a:ext cx="37076" cy="59419"/>
            </a:xfrm>
            <a:custGeom>
              <a:avLst/>
              <a:gdLst/>
              <a:ahLst/>
              <a:cxnLst/>
              <a:rect l="l" t="t" r="r" b="b"/>
              <a:pathLst>
                <a:path w="2436" h="3904" extrusionOk="0">
                  <a:moveTo>
                    <a:pt x="0" y="0"/>
                  </a:moveTo>
                  <a:cubicBezTo>
                    <a:pt x="0" y="0"/>
                    <a:pt x="134" y="301"/>
                    <a:pt x="334" y="668"/>
                  </a:cubicBezTo>
                  <a:cubicBezTo>
                    <a:pt x="501" y="1068"/>
                    <a:pt x="801" y="1568"/>
                    <a:pt x="1035" y="2069"/>
                  </a:cubicBezTo>
                  <a:lnTo>
                    <a:pt x="1435" y="2836"/>
                  </a:lnTo>
                  <a:cubicBezTo>
                    <a:pt x="1535" y="3036"/>
                    <a:pt x="1702" y="3236"/>
                    <a:pt x="1835" y="3403"/>
                  </a:cubicBezTo>
                  <a:cubicBezTo>
                    <a:pt x="2135" y="3736"/>
                    <a:pt x="2369" y="3903"/>
                    <a:pt x="2369" y="3903"/>
                  </a:cubicBezTo>
                  <a:lnTo>
                    <a:pt x="2436" y="3870"/>
                  </a:lnTo>
                  <a:cubicBezTo>
                    <a:pt x="2436" y="3870"/>
                    <a:pt x="2369" y="3570"/>
                    <a:pt x="2202" y="3169"/>
                  </a:cubicBezTo>
                  <a:cubicBezTo>
                    <a:pt x="2135" y="2969"/>
                    <a:pt x="2002" y="2702"/>
                    <a:pt x="1868" y="2502"/>
                  </a:cubicBezTo>
                  <a:cubicBezTo>
                    <a:pt x="1702" y="2302"/>
                    <a:pt x="1535" y="2069"/>
                    <a:pt x="1368" y="1835"/>
                  </a:cubicBezTo>
                  <a:cubicBezTo>
                    <a:pt x="1035" y="1368"/>
                    <a:pt x="701" y="934"/>
                    <a:pt x="467" y="601"/>
                  </a:cubicBezTo>
                  <a:cubicBezTo>
                    <a:pt x="201" y="201"/>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9"/>
            <p:cNvSpPr/>
            <p:nvPr/>
          </p:nvSpPr>
          <p:spPr>
            <a:xfrm>
              <a:off x="6359656" y="1458233"/>
              <a:ext cx="30486" cy="64502"/>
            </a:xfrm>
            <a:custGeom>
              <a:avLst/>
              <a:gdLst/>
              <a:ahLst/>
              <a:cxnLst/>
              <a:rect l="l" t="t" r="r" b="b"/>
              <a:pathLst>
                <a:path w="2003" h="4238" extrusionOk="0">
                  <a:moveTo>
                    <a:pt x="34" y="1"/>
                  </a:moveTo>
                  <a:lnTo>
                    <a:pt x="1" y="134"/>
                  </a:lnTo>
                  <a:cubicBezTo>
                    <a:pt x="1" y="134"/>
                    <a:pt x="67" y="368"/>
                    <a:pt x="234" y="801"/>
                  </a:cubicBezTo>
                  <a:cubicBezTo>
                    <a:pt x="401" y="1168"/>
                    <a:pt x="601" y="1702"/>
                    <a:pt x="835" y="2269"/>
                  </a:cubicBezTo>
                  <a:cubicBezTo>
                    <a:pt x="901" y="2503"/>
                    <a:pt x="1001" y="2803"/>
                    <a:pt x="1101" y="3070"/>
                  </a:cubicBezTo>
                  <a:cubicBezTo>
                    <a:pt x="1235" y="3303"/>
                    <a:pt x="1368" y="3503"/>
                    <a:pt x="1502" y="3670"/>
                  </a:cubicBezTo>
                  <a:cubicBezTo>
                    <a:pt x="1702" y="4004"/>
                    <a:pt x="1935" y="4237"/>
                    <a:pt x="1935" y="4237"/>
                  </a:cubicBezTo>
                  <a:lnTo>
                    <a:pt x="2002" y="4170"/>
                  </a:lnTo>
                  <a:cubicBezTo>
                    <a:pt x="2002" y="4170"/>
                    <a:pt x="2002" y="3837"/>
                    <a:pt x="1869" y="3437"/>
                  </a:cubicBezTo>
                  <a:cubicBezTo>
                    <a:pt x="1835" y="3236"/>
                    <a:pt x="1735" y="2970"/>
                    <a:pt x="1602" y="2736"/>
                  </a:cubicBezTo>
                  <a:cubicBezTo>
                    <a:pt x="1502" y="2503"/>
                    <a:pt x="1335" y="2269"/>
                    <a:pt x="1202" y="2002"/>
                  </a:cubicBezTo>
                  <a:cubicBezTo>
                    <a:pt x="901" y="1502"/>
                    <a:pt x="601" y="1001"/>
                    <a:pt x="401" y="635"/>
                  </a:cubicBezTo>
                  <a:cubicBezTo>
                    <a:pt x="201" y="268"/>
                    <a:pt x="34" y="1"/>
                    <a:pt x="34"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9"/>
            <p:cNvSpPr/>
            <p:nvPr/>
          </p:nvSpPr>
          <p:spPr>
            <a:xfrm>
              <a:off x="6332246" y="1472966"/>
              <a:ext cx="23880" cy="66511"/>
            </a:xfrm>
            <a:custGeom>
              <a:avLst/>
              <a:gdLst/>
              <a:ahLst/>
              <a:cxnLst/>
              <a:rect l="l" t="t" r="r" b="b"/>
              <a:pathLst>
                <a:path w="1569" h="4370" extrusionOk="0">
                  <a:moveTo>
                    <a:pt x="0" y="0"/>
                  </a:moveTo>
                  <a:cubicBezTo>
                    <a:pt x="0" y="0"/>
                    <a:pt x="34" y="300"/>
                    <a:pt x="167" y="701"/>
                  </a:cubicBezTo>
                  <a:cubicBezTo>
                    <a:pt x="301" y="1134"/>
                    <a:pt x="401" y="1701"/>
                    <a:pt x="567" y="2268"/>
                  </a:cubicBezTo>
                  <a:cubicBezTo>
                    <a:pt x="668" y="2535"/>
                    <a:pt x="701" y="2835"/>
                    <a:pt x="801" y="3102"/>
                  </a:cubicBezTo>
                  <a:cubicBezTo>
                    <a:pt x="868" y="3336"/>
                    <a:pt x="1001" y="3536"/>
                    <a:pt x="1068" y="3769"/>
                  </a:cubicBezTo>
                  <a:cubicBezTo>
                    <a:pt x="1301" y="4136"/>
                    <a:pt x="1501" y="4370"/>
                    <a:pt x="1501" y="4370"/>
                  </a:cubicBezTo>
                  <a:lnTo>
                    <a:pt x="1535" y="4370"/>
                  </a:lnTo>
                  <a:cubicBezTo>
                    <a:pt x="1535" y="4370"/>
                    <a:pt x="1568" y="4036"/>
                    <a:pt x="1501" y="3636"/>
                  </a:cubicBezTo>
                  <a:cubicBezTo>
                    <a:pt x="1468" y="3403"/>
                    <a:pt x="1401" y="3169"/>
                    <a:pt x="1335" y="2936"/>
                  </a:cubicBezTo>
                  <a:cubicBezTo>
                    <a:pt x="1235" y="2669"/>
                    <a:pt x="1135" y="2368"/>
                    <a:pt x="1001" y="2135"/>
                  </a:cubicBezTo>
                  <a:cubicBezTo>
                    <a:pt x="801" y="1568"/>
                    <a:pt x="534" y="1034"/>
                    <a:pt x="367" y="667"/>
                  </a:cubicBezTo>
                  <a:cubicBezTo>
                    <a:pt x="201" y="234"/>
                    <a:pt x="67" y="0"/>
                    <a:pt x="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9"/>
            <p:cNvSpPr/>
            <p:nvPr/>
          </p:nvSpPr>
          <p:spPr>
            <a:xfrm>
              <a:off x="6303816" y="1487181"/>
              <a:ext cx="14231" cy="69571"/>
            </a:xfrm>
            <a:custGeom>
              <a:avLst/>
              <a:gdLst/>
              <a:ahLst/>
              <a:cxnLst/>
              <a:rect l="l" t="t" r="r" b="b"/>
              <a:pathLst>
                <a:path w="935" h="4571" extrusionOk="0">
                  <a:moveTo>
                    <a:pt x="34" y="0"/>
                  </a:moveTo>
                  <a:lnTo>
                    <a:pt x="0" y="67"/>
                  </a:lnTo>
                  <a:cubicBezTo>
                    <a:pt x="0" y="67"/>
                    <a:pt x="34" y="367"/>
                    <a:pt x="67" y="767"/>
                  </a:cubicBezTo>
                  <a:cubicBezTo>
                    <a:pt x="100" y="1201"/>
                    <a:pt x="167" y="1768"/>
                    <a:pt x="234" y="2368"/>
                  </a:cubicBezTo>
                  <a:cubicBezTo>
                    <a:pt x="267" y="2669"/>
                    <a:pt x="267" y="2936"/>
                    <a:pt x="334" y="3202"/>
                  </a:cubicBezTo>
                  <a:cubicBezTo>
                    <a:pt x="367" y="3436"/>
                    <a:pt x="434" y="3703"/>
                    <a:pt x="534" y="3903"/>
                  </a:cubicBezTo>
                  <a:cubicBezTo>
                    <a:pt x="701" y="4337"/>
                    <a:pt x="868" y="4570"/>
                    <a:pt x="868" y="4570"/>
                  </a:cubicBezTo>
                  <a:lnTo>
                    <a:pt x="901" y="4570"/>
                  </a:lnTo>
                  <a:cubicBezTo>
                    <a:pt x="901" y="4570"/>
                    <a:pt x="934" y="4270"/>
                    <a:pt x="934" y="3836"/>
                  </a:cubicBezTo>
                  <a:cubicBezTo>
                    <a:pt x="934" y="3569"/>
                    <a:pt x="901" y="3302"/>
                    <a:pt x="868" y="3069"/>
                  </a:cubicBezTo>
                  <a:cubicBezTo>
                    <a:pt x="834" y="2769"/>
                    <a:pt x="734" y="2535"/>
                    <a:pt x="668" y="2235"/>
                  </a:cubicBezTo>
                  <a:cubicBezTo>
                    <a:pt x="501" y="1668"/>
                    <a:pt x="367" y="1101"/>
                    <a:pt x="234" y="701"/>
                  </a:cubicBezTo>
                  <a:cubicBezTo>
                    <a:pt x="100" y="267"/>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9"/>
            <p:cNvSpPr/>
            <p:nvPr/>
          </p:nvSpPr>
          <p:spPr>
            <a:xfrm>
              <a:off x="6270821" y="1495293"/>
              <a:ext cx="8127" cy="70590"/>
            </a:xfrm>
            <a:custGeom>
              <a:avLst/>
              <a:gdLst/>
              <a:ahLst/>
              <a:cxnLst/>
              <a:rect l="l" t="t" r="r" b="b"/>
              <a:pathLst>
                <a:path w="534" h="4638" extrusionOk="0">
                  <a:moveTo>
                    <a:pt x="67" y="1"/>
                  </a:moveTo>
                  <a:lnTo>
                    <a:pt x="67" y="34"/>
                  </a:lnTo>
                  <a:cubicBezTo>
                    <a:pt x="67" y="34"/>
                    <a:pt x="34" y="334"/>
                    <a:pt x="34" y="735"/>
                  </a:cubicBezTo>
                  <a:cubicBezTo>
                    <a:pt x="0" y="1168"/>
                    <a:pt x="0" y="1735"/>
                    <a:pt x="0" y="2336"/>
                  </a:cubicBezTo>
                  <a:lnTo>
                    <a:pt x="0" y="3170"/>
                  </a:lnTo>
                  <a:cubicBezTo>
                    <a:pt x="34" y="3470"/>
                    <a:pt x="67" y="3703"/>
                    <a:pt x="100" y="3904"/>
                  </a:cubicBezTo>
                  <a:cubicBezTo>
                    <a:pt x="200" y="4337"/>
                    <a:pt x="334" y="4637"/>
                    <a:pt x="334" y="4637"/>
                  </a:cubicBezTo>
                  <a:lnTo>
                    <a:pt x="367" y="4637"/>
                  </a:lnTo>
                  <a:cubicBezTo>
                    <a:pt x="367" y="4637"/>
                    <a:pt x="434" y="4337"/>
                    <a:pt x="501" y="3870"/>
                  </a:cubicBezTo>
                  <a:cubicBezTo>
                    <a:pt x="534" y="3670"/>
                    <a:pt x="534" y="3370"/>
                    <a:pt x="534" y="3136"/>
                  </a:cubicBezTo>
                  <a:cubicBezTo>
                    <a:pt x="501" y="2870"/>
                    <a:pt x="434" y="2569"/>
                    <a:pt x="400" y="2302"/>
                  </a:cubicBezTo>
                  <a:cubicBezTo>
                    <a:pt x="334" y="1702"/>
                    <a:pt x="267" y="1102"/>
                    <a:pt x="200" y="701"/>
                  </a:cubicBezTo>
                  <a:cubicBezTo>
                    <a:pt x="100" y="268"/>
                    <a:pt x="67" y="1"/>
                    <a:pt x="67"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9"/>
            <p:cNvSpPr/>
            <p:nvPr/>
          </p:nvSpPr>
          <p:spPr>
            <a:xfrm>
              <a:off x="6229698" y="1500878"/>
              <a:ext cx="8645" cy="70590"/>
            </a:xfrm>
            <a:custGeom>
              <a:avLst/>
              <a:gdLst/>
              <a:ahLst/>
              <a:cxnLst/>
              <a:rect l="l" t="t" r="r" b="b"/>
              <a:pathLst>
                <a:path w="568" h="4638" extrusionOk="0">
                  <a:moveTo>
                    <a:pt x="234" y="1"/>
                  </a:moveTo>
                  <a:lnTo>
                    <a:pt x="134" y="34"/>
                  </a:lnTo>
                  <a:cubicBezTo>
                    <a:pt x="134" y="34"/>
                    <a:pt x="100" y="334"/>
                    <a:pt x="100" y="768"/>
                  </a:cubicBezTo>
                  <a:cubicBezTo>
                    <a:pt x="100" y="1168"/>
                    <a:pt x="67" y="1769"/>
                    <a:pt x="67" y="2336"/>
                  </a:cubicBezTo>
                  <a:cubicBezTo>
                    <a:pt x="67" y="2636"/>
                    <a:pt x="0" y="2936"/>
                    <a:pt x="0" y="3170"/>
                  </a:cubicBezTo>
                  <a:cubicBezTo>
                    <a:pt x="0" y="3470"/>
                    <a:pt x="67" y="3703"/>
                    <a:pt x="100" y="3937"/>
                  </a:cubicBezTo>
                  <a:cubicBezTo>
                    <a:pt x="167" y="4337"/>
                    <a:pt x="300" y="4637"/>
                    <a:pt x="300" y="4637"/>
                  </a:cubicBezTo>
                  <a:lnTo>
                    <a:pt x="334" y="4637"/>
                  </a:lnTo>
                  <a:cubicBezTo>
                    <a:pt x="334" y="4637"/>
                    <a:pt x="467" y="4304"/>
                    <a:pt x="501" y="3870"/>
                  </a:cubicBezTo>
                  <a:cubicBezTo>
                    <a:pt x="567" y="3670"/>
                    <a:pt x="567" y="3403"/>
                    <a:pt x="567" y="3136"/>
                  </a:cubicBezTo>
                  <a:cubicBezTo>
                    <a:pt x="567" y="2869"/>
                    <a:pt x="501" y="2569"/>
                    <a:pt x="467" y="2302"/>
                  </a:cubicBezTo>
                  <a:cubicBezTo>
                    <a:pt x="434" y="1702"/>
                    <a:pt x="334" y="1135"/>
                    <a:pt x="300" y="701"/>
                  </a:cubicBezTo>
                  <a:cubicBezTo>
                    <a:pt x="267" y="301"/>
                    <a:pt x="234" y="1"/>
                    <a:pt x="234"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9"/>
            <p:cNvSpPr/>
            <p:nvPr/>
          </p:nvSpPr>
          <p:spPr>
            <a:xfrm>
              <a:off x="6193141" y="1505961"/>
              <a:ext cx="8143" cy="70073"/>
            </a:xfrm>
            <a:custGeom>
              <a:avLst/>
              <a:gdLst/>
              <a:ahLst/>
              <a:cxnLst/>
              <a:rect l="l" t="t" r="r" b="b"/>
              <a:pathLst>
                <a:path w="535" h="4604" extrusionOk="0">
                  <a:moveTo>
                    <a:pt x="334" y="0"/>
                  </a:moveTo>
                  <a:cubicBezTo>
                    <a:pt x="334" y="0"/>
                    <a:pt x="301" y="301"/>
                    <a:pt x="267" y="701"/>
                  </a:cubicBezTo>
                  <a:cubicBezTo>
                    <a:pt x="201" y="1134"/>
                    <a:pt x="134" y="1702"/>
                    <a:pt x="101" y="2302"/>
                  </a:cubicBezTo>
                  <a:cubicBezTo>
                    <a:pt x="101" y="2602"/>
                    <a:pt x="1" y="2869"/>
                    <a:pt x="1" y="3136"/>
                  </a:cubicBezTo>
                  <a:cubicBezTo>
                    <a:pt x="1" y="3436"/>
                    <a:pt x="1" y="3670"/>
                    <a:pt x="34" y="3870"/>
                  </a:cubicBezTo>
                  <a:cubicBezTo>
                    <a:pt x="101" y="4303"/>
                    <a:pt x="201" y="4604"/>
                    <a:pt x="201" y="4604"/>
                  </a:cubicBezTo>
                  <a:lnTo>
                    <a:pt x="267" y="4604"/>
                  </a:lnTo>
                  <a:cubicBezTo>
                    <a:pt x="267" y="4604"/>
                    <a:pt x="367" y="4303"/>
                    <a:pt x="468" y="3870"/>
                  </a:cubicBezTo>
                  <a:cubicBezTo>
                    <a:pt x="501" y="3670"/>
                    <a:pt x="534" y="3369"/>
                    <a:pt x="534" y="3136"/>
                  </a:cubicBezTo>
                  <a:cubicBezTo>
                    <a:pt x="534" y="2869"/>
                    <a:pt x="501" y="2602"/>
                    <a:pt x="501" y="2302"/>
                  </a:cubicBezTo>
                  <a:cubicBezTo>
                    <a:pt x="468" y="1702"/>
                    <a:pt x="468" y="1134"/>
                    <a:pt x="434" y="701"/>
                  </a:cubicBezTo>
                  <a:cubicBezTo>
                    <a:pt x="434" y="301"/>
                    <a:pt x="367" y="0"/>
                    <a:pt x="3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49"/>
            <p:cNvSpPr/>
            <p:nvPr/>
          </p:nvSpPr>
          <p:spPr>
            <a:xfrm>
              <a:off x="5931686" y="1426760"/>
              <a:ext cx="24900" cy="24900"/>
            </a:xfrm>
            <a:custGeom>
              <a:avLst/>
              <a:gdLst/>
              <a:ahLst/>
              <a:cxnLst/>
              <a:rect l="l" t="t" r="r" b="b"/>
              <a:pathLst>
                <a:path w="1636" h="1636" extrusionOk="0">
                  <a:moveTo>
                    <a:pt x="1635" y="1"/>
                  </a:moveTo>
                  <a:cubicBezTo>
                    <a:pt x="1602" y="1"/>
                    <a:pt x="1101" y="334"/>
                    <a:pt x="668" y="668"/>
                  </a:cubicBezTo>
                  <a:cubicBezTo>
                    <a:pt x="534" y="734"/>
                    <a:pt x="434" y="835"/>
                    <a:pt x="334" y="901"/>
                  </a:cubicBezTo>
                  <a:cubicBezTo>
                    <a:pt x="267" y="1001"/>
                    <a:pt x="167" y="1135"/>
                    <a:pt x="134" y="1201"/>
                  </a:cubicBezTo>
                  <a:cubicBezTo>
                    <a:pt x="1" y="1402"/>
                    <a:pt x="1" y="1568"/>
                    <a:pt x="1" y="1568"/>
                  </a:cubicBezTo>
                  <a:lnTo>
                    <a:pt x="34" y="1635"/>
                  </a:lnTo>
                  <a:cubicBezTo>
                    <a:pt x="34" y="1635"/>
                    <a:pt x="201" y="1635"/>
                    <a:pt x="434" y="1502"/>
                  </a:cubicBezTo>
                  <a:cubicBezTo>
                    <a:pt x="501" y="1468"/>
                    <a:pt x="634" y="1368"/>
                    <a:pt x="701" y="1302"/>
                  </a:cubicBezTo>
                  <a:cubicBezTo>
                    <a:pt x="801" y="1201"/>
                    <a:pt x="868" y="1068"/>
                    <a:pt x="968" y="968"/>
                  </a:cubicBezTo>
                  <a:cubicBezTo>
                    <a:pt x="1302" y="501"/>
                    <a:pt x="1635" y="1"/>
                    <a:pt x="1635"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9"/>
            <p:cNvSpPr/>
            <p:nvPr/>
          </p:nvSpPr>
          <p:spPr>
            <a:xfrm>
              <a:off x="6449512" y="1343509"/>
              <a:ext cx="61458" cy="29968"/>
            </a:xfrm>
            <a:custGeom>
              <a:avLst/>
              <a:gdLst/>
              <a:ahLst/>
              <a:cxnLst/>
              <a:rect l="l" t="t" r="r" b="b"/>
              <a:pathLst>
                <a:path w="4038" h="1969" extrusionOk="0">
                  <a:moveTo>
                    <a:pt x="4004" y="0"/>
                  </a:moveTo>
                  <a:cubicBezTo>
                    <a:pt x="4004" y="0"/>
                    <a:pt x="3704" y="0"/>
                    <a:pt x="3303" y="133"/>
                  </a:cubicBezTo>
                  <a:cubicBezTo>
                    <a:pt x="3103" y="200"/>
                    <a:pt x="2870" y="267"/>
                    <a:pt x="2636" y="367"/>
                  </a:cubicBezTo>
                  <a:cubicBezTo>
                    <a:pt x="2369" y="500"/>
                    <a:pt x="2169" y="667"/>
                    <a:pt x="1936" y="801"/>
                  </a:cubicBezTo>
                  <a:cubicBezTo>
                    <a:pt x="1435" y="1034"/>
                    <a:pt x="968" y="1334"/>
                    <a:pt x="601" y="1534"/>
                  </a:cubicBezTo>
                  <a:cubicBezTo>
                    <a:pt x="268" y="1768"/>
                    <a:pt x="1" y="1935"/>
                    <a:pt x="1" y="1935"/>
                  </a:cubicBezTo>
                  <a:lnTo>
                    <a:pt x="34" y="1968"/>
                  </a:lnTo>
                  <a:cubicBezTo>
                    <a:pt x="34" y="1968"/>
                    <a:pt x="334" y="1835"/>
                    <a:pt x="701" y="1701"/>
                  </a:cubicBezTo>
                  <a:cubicBezTo>
                    <a:pt x="1068" y="1601"/>
                    <a:pt x="1635" y="1368"/>
                    <a:pt x="2136" y="1168"/>
                  </a:cubicBezTo>
                  <a:cubicBezTo>
                    <a:pt x="2369" y="1034"/>
                    <a:pt x="2636" y="1001"/>
                    <a:pt x="2870" y="867"/>
                  </a:cubicBezTo>
                  <a:cubicBezTo>
                    <a:pt x="3136" y="767"/>
                    <a:pt x="3337" y="634"/>
                    <a:pt x="3503" y="500"/>
                  </a:cubicBezTo>
                  <a:cubicBezTo>
                    <a:pt x="3837" y="300"/>
                    <a:pt x="4037" y="33"/>
                    <a:pt x="4037" y="33"/>
                  </a:cubicBezTo>
                  <a:lnTo>
                    <a:pt x="400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9"/>
            <p:cNvSpPr/>
            <p:nvPr/>
          </p:nvSpPr>
          <p:spPr>
            <a:xfrm>
              <a:off x="6429209" y="1313040"/>
              <a:ext cx="52813" cy="45706"/>
            </a:xfrm>
            <a:custGeom>
              <a:avLst/>
              <a:gdLst/>
              <a:ahLst/>
              <a:cxnLst/>
              <a:rect l="l" t="t" r="r" b="b"/>
              <a:pathLst>
                <a:path w="3470" h="3003" extrusionOk="0">
                  <a:moveTo>
                    <a:pt x="3436" y="1"/>
                  </a:moveTo>
                  <a:cubicBezTo>
                    <a:pt x="3436" y="1"/>
                    <a:pt x="3136" y="101"/>
                    <a:pt x="2769" y="301"/>
                  </a:cubicBezTo>
                  <a:cubicBezTo>
                    <a:pt x="2602" y="434"/>
                    <a:pt x="2369" y="534"/>
                    <a:pt x="2169" y="701"/>
                  </a:cubicBezTo>
                  <a:cubicBezTo>
                    <a:pt x="1969" y="868"/>
                    <a:pt x="1802" y="1101"/>
                    <a:pt x="1568" y="1302"/>
                  </a:cubicBezTo>
                  <a:lnTo>
                    <a:pt x="501" y="2369"/>
                  </a:lnTo>
                  <a:lnTo>
                    <a:pt x="1" y="2869"/>
                  </a:lnTo>
                  <a:lnTo>
                    <a:pt x="34" y="3003"/>
                  </a:lnTo>
                  <a:cubicBezTo>
                    <a:pt x="34" y="3003"/>
                    <a:pt x="301" y="2836"/>
                    <a:pt x="634" y="2602"/>
                  </a:cubicBezTo>
                  <a:cubicBezTo>
                    <a:pt x="968" y="2336"/>
                    <a:pt x="1435" y="2002"/>
                    <a:pt x="1869" y="1668"/>
                  </a:cubicBezTo>
                  <a:cubicBezTo>
                    <a:pt x="2102" y="1502"/>
                    <a:pt x="2336" y="1335"/>
                    <a:pt x="2536" y="1168"/>
                  </a:cubicBezTo>
                  <a:cubicBezTo>
                    <a:pt x="2769" y="1001"/>
                    <a:pt x="2903" y="835"/>
                    <a:pt x="3036" y="668"/>
                  </a:cubicBezTo>
                  <a:cubicBezTo>
                    <a:pt x="3336" y="334"/>
                    <a:pt x="3470" y="34"/>
                    <a:pt x="3470" y="34"/>
                  </a:cubicBezTo>
                  <a:lnTo>
                    <a:pt x="3436"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9"/>
            <p:cNvSpPr/>
            <p:nvPr/>
          </p:nvSpPr>
          <p:spPr>
            <a:xfrm>
              <a:off x="6407887" y="1289693"/>
              <a:ext cx="42662" cy="53377"/>
            </a:xfrm>
            <a:custGeom>
              <a:avLst/>
              <a:gdLst/>
              <a:ahLst/>
              <a:cxnLst/>
              <a:rect l="l" t="t" r="r" b="b"/>
              <a:pathLst>
                <a:path w="2803" h="3507" extrusionOk="0">
                  <a:moveTo>
                    <a:pt x="2769" y="0"/>
                  </a:moveTo>
                  <a:cubicBezTo>
                    <a:pt x="2769" y="0"/>
                    <a:pt x="2536" y="100"/>
                    <a:pt x="2202" y="400"/>
                  </a:cubicBezTo>
                  <a:cubicBezTo>
                    <a:pt x="2035" y="534"/>
                    <a:pt x="1869" y="701"/>
                    <a:pt x="1702" y="901"/>
                  </a:cubicBezTo>
                  <a:cubicBezTo>
                    <a:pt x="1535" y="1134"/>
                    <a:pt x="1402" y="1368"/>
                    <a:pt x="1235" y="1635"/>
                  </a:cubicBezTo>
                  <a:cubicBezTo>
                    <a:pt x="935" y="2068"/>
                    <a:pt x="601" y="2535"/>
                    <a:pt x="368" y="2902"/>
                  </a:cubicBezTo>
                  <a:cubicBezTo>
                    <a:pt x="167" y="3236"/>
                    <a:pt x="1" y="3503"/>
                    <a:pt x="1" y="3503"/>
                  </a:cubicBezTo>
                  <a:cubicBezTo>
                    <a:pt x="3" y="3505"/>
                    <a:pt x="6" y="3506"/>
                    <a:pt x="11" y="3506"/>
                  </a:cubicBezTo>
                  <a:cubicBezTo>
                    <a:pt x="63" y="3506"/>
                    <a:pt x="249" y="3316"/>
                    <a:pt x="434" y="3069"/>
                  </a:cubicBezTo>
                  <a:cubicBezTo>
                    <a:pt x="768" y="2769"/>
                    <a:pt x="1135" y="2369"/>
                    <a:pt x="1535" y="1935"/>
                  </a:cubicBezTo>
                  <a:cubicBezTo>
                    <a:pt x="1735" y="1701"/>
                    <a:pt x="1935" y="1535"/>
                    <a:pt x="2102" y="1334"/>
                  </a:cubicBezTo>
                  <a:cubicBezTo>
                    <a:pt x="2269" y="1101"/>
                    <a:pt x="2402" y="901"/>
                    <a:pt x="2536" y="701"/>
                  </a:cubicBezTo>
                  <a:cubicBezTo>
                    <a:pt x="2736" y="334"/>
                    <a:pt x="2803" y="34"/>
                    <a:pt x="2803" y="34"/>
                  </a:cubicBezTo>
                  <a:lnTo>
                    <a:pt x="2769"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9"/>
            <p:cNvSpPr/>
            <p:nvPr/>
          </p:nvSpPr>
          <p:spPr>
            <a:xfrm>
              <a:off x="6383521" y="1268873"/>
              <a:ext cx="37076" cy="59419"/>
            </a:xfrm>
            <a:custGeom>
              <a:avLst/>
              <a:gdLst/>
              <a:ahLst/>
              <a:cxnLst/>
              <a:rect l="l" t="t" r="r" b="b"/>
              <a:pathLst>
                <a:path w="2436" h="3904" extrusionOk="0">
                  <a:moveTo>
                    <a:pt x="2369" y="1"/>
                  </a:moveTo>
                  <a:cubicBezTo>
                    <a:pt x="2369" y="1"/>
                    <a:pt x="2135" y="167"/>
                    <a:pt x="1835" y="501"/>
                  </a:cubicBezTo>
                  <a:cubicBezTo>
                    <a:pt x="1702" y="668"/>
                    <a:pt x="1535" y="868"/>
                    <a:pt x="1435" y="1068"/>
                  </a:cubicBezTo>
                  <a:lnTo>
                    <a:pt x="1035" y="1835"/>
                  </a:lnTo>
                  <a:cubicBezTo>
                    <a:pt x="801" y="2369"/>
                    <a:pt x="534" y="2869"/>
                    <a:pt x="334" y="3236"/>
                  </a:cubicBezTo>
                  <a:lnTo>
                    <a:pt x="0" y="3903"/>
                  </a:lnTo>
                  <a:lnTo>
                    <a:pt x="34" y="3903"/>
                  </a:lnTo>
                  <a:cubicBezTo>
                    <a:pt x="34" y="3903"/>
                    <a:pt x="201" y="3636"/>
                    <a:pt x="467" y="3303"/>
                  </a:cubicBezTo>
                  <a:cubicBezTo>
                    <a:pt x="701" y="2969"/>
                    <a:pt x="1035" y="2536"/>
                    <a:pt x="1368" y="2069"/>
                  </a:cubicBezTo>
                  <a:cubicBezTo>
                    <a:pt x="1535" y="1869"/>
                    <a:pt x="1768" y="1602"/>
                    <a:pt x="1868" y="1402"/>
                  </a:cubicBezTo>
                  <a:cubicBezTo>
                    <a:pt x="2002" y="1135"/>
                    <a:pt x="2135" y="935"/>
                    <a:pt x="2202" y="734"/>
                  </a:cubicBezTo>
                  <a:cubicBezTo>
                    <a:pt x="2369" y="301"/>
                    <a:pt x="2436" y="34"/>
                    <a:pt x="2436" y="34"/>
                  </a:cubicBezTo>
                  <a:lnTo>
                    <a:pt x="2369"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9"/>
            <p:cNvSpPr/>
            <p:nvPr/>
          </p:nvSpPr>
          <p:spPr>
            <a:xfrm>
              <a:off x="6359656" y="1252634"/>
              <a:ext cx="29968" cy="64487"/>
            </a:xfrm>
            <a:custGeom>
              <a:avLst/>
              <a:gdLst/>
              <a:ahLst/>
              <a:cxnLst/>
              <a:rect l="l" t="t" r="r" b="b"/>
              <a:pathLst>
                <a:path w="1969" h="4237" extrusionOk="0">
                  <a:moveTo>
                    <a:pt x="1935" y="0"/>
                  </a:moveTo>
                  <a:cubicBezTo>
                    <a:pt x="1935" y="0"/>
                    <a:pt x="1735" y="167"/>
                    <a:pt x="1502" y="567"/>
                  </a:cubicBezTo>
                  <a:cubicBezTo>
                    <a:pt x="1368" y="734"/>
                    <a:pt x="1235" y="934"/>
                    <a:pt x="1101" y="1168"/>
                  </a:cubicBezTo>
                  <a:cubicBezTo>
                    <a:pt x="1035" y="1434"/>
                    <a:pt x="935" y="1735"/>
                    <a:pt x="835" y="1968"/>
                  </a:cubicBezTo>
                  <a:cubicBezTo>
                    <a:pt x="601" y="2469"/>
                    <a:pt x="401" y="3002"/>
                    <a:pt x="234" y="3436"/>
                  </a:cubicBezTo>
                  <a:cubicBezTo>
                    <a:pt x="67" y="3803"/>
                    <a:pt x="1" y="4103"/>
                    <a:pt x="1" y="4103"/>
                  </a:cubicBezTo>
                  <a:lnTo>
                    <a:pt x="34" y="4236"/>
                  </a:lnTo>
                  <a:cubicBezTo>
                    <a:pt x="34" y="4236"/>
                    <a:pt x="201" y="3970"/>
                    <a:pt x="401" y="3603"/>
                  </a:cubicBezTo>
                  <a:cubicBezTo>
                    <a:pt x="601" y="3236"/>
                    <a:pt x="901" y="2735"/>
                    <a:pt x="1202" y="2235"/>
                  </a:cubicBezTo>
                  <a:cubicBezTo>
                    <a:pt x="1335" y="1968"/>
                    <a:pt x="1468" y="1768"/>
                    <a:pt x="1602" y="1501"/>
                  </a:cubicBezTo>
                  <a:cubicBezTo>
                    <a:pt x="1735" y="1268"/>
                    <a:pt x="1802" y="1001"/>
                    <a:pt x="1869" y="801"/>
                  </a:cubicBezTo>
                  <a:cubicBezTo>
                    <a:pt x="1969" y="400"/>
                    <a:pt x="1969" y="67"/>
                    <a:pt x="1969" y="67"/>
                  </a:cubicBezTo>
                  <a:lnTo>
                    <a:pt x="1935"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9"/>
            <p:cNvSpPr/>
            <p:nvPr/>
          </p:nvSpPr>
          <p:spPr>
            <a:xfrm>
              <a:off x="6332749" y="1234356"/>
              <a:ext cx="23378" cy="66527"/>
            </a:xfrm>
            <a:custGeom>
              <a:avLst/>
              <a:gdLst/>
              <a:ahLst/>
              <a:cxnLst/>
              <a:rect l="l" t="t" r="r" b="b"/>
              <a:pathLst>
                <a:path w="1536" h="4371" extrusionOk="0">
                  <a:moveTo>
                    <a:pt x="1502" y="0"/>
                  </a:moveTo>
                  <a:cubicBezTo>
                    <a:pt x="1502" y="0"/>
                    <a:pt x="1302" y="267"/>
                    <a:pt x="1102" y="634"/>
                  </a:cubicBezTo>
                  <a:cubicBezTo>
                    <a:pt x="1001" y="801"/>
                    <a:pt x="868" y="1034"/>
                    <a:pt x="801" y="1301"/>
                  </a:cubicBezTo>
                  <a:cubicBezTo>
                    <a:pt x="701" y="1535"/>
                    <a:pt x="668" y="1835"/>
                    <a:pt x="601" y="2135"/>
                  </a:cubicBezTo>
                  <a:cubicBezTo>
                    <a:pt x="434" y="2669"/>
                    <a:pt x="268" y="3269"/>
                    <a:pt x="168" y="3670"/>
                  </a:cubicBezTo>
                  <a:cubicBezTo>
                    <a:pt x="101" y="4103"/>
                    <a:pt x="1" y="4370"/>
                    <a:pt x="1" y="4370"/>
                  </a:cubicBezTo>
                  <a:lnTo>
                    <a:pt x="101" y="4370"/>
                  </a:lnTo>
                  <a:cubicBezTo>
                    <a:pt x="101" y="4370"/>
                    <a:pt x="201" y="4103"/>
                    <a:pt x="368" y="3703"/>
                  </a:cubicBezTo>
                  <a:cubicBezTo>
                    <a:pt x="534" y="3336"/>
                    <a:pt x="801" y="2802"/>
                    <a:pt x="1001" y="2269"/>
                  </a:cubicBezTo>
                  <a:cubicBezTo>
                    <a:pt x="1135" y="1968"/>
                    <a:pt x="1268" y="1701"/>
                    <a:pt x="1335" y="1468"/>
                  </a:cubicBezTo>
                  <a:cubicBezTo>
                    <a:pt x="1435" y="1201"/>
                    <a:pt x="1468" y="968"/>
                    <a:pt x="1502" y="767"/>
                  </a:cubicBezTo>
                  <a:cubicBezTo>
                    <a:pt x="1535" y="334"/>
                    <a:pt x="1535" y="0"/>
                    <a:pt x="1535"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9"/>
            <p:cNvSpPr/>
            <p:nvPr/>
          </p:nvSpPr>
          <p:spPr>
            <a:xfrm>
              <a:off x="6303816" y="1218619"/>
              <a:ext cx="14231" cy="69571"/>
            </a:xfrm>
            <a:custGeom>
              <a:avLst/>
              <a:gdLst/>
              <a:ahLst/>
              <a:cxnLst/>
              <a:rect l="l" t="t" r="r" b="b"/>
              <a:pathLst>
                <a:path w="935" h="4571" extrusionOk="0">
                  <a:moveTo>
                    <a:pt x="868" y="0"/>
                  </a:moveTo>
                  <a:cubicBezTo>
                    <a:pt x="868" y="0"/>
                    <a:pt x="701" y="234"/>
                    <a:pt x="534" y="667"/>
                  </a:cubicBezTo>
                  <a:cubicBezTo>
                    <a:pt x="434" y="867"/>
                    <a:pt x="367" y="1134"/>
                    <a:pt x="334" y="1368"/>
                  </a:cubicBezTo>
                  <a:cubicBezTo>
                    <a:pt x="267" y="1635"/>
                    <a:pt x="267" y="1902"/>
                    <a:pt x="234" y="2202"/>
                  </a:cubicBezTo>
                  <a:cubicBezTo>
                    <a:pt x="201" y="2769"/>
                    <a:pt x="100" y="3369"/>
                    <a:pt x="67" y="3803"/>
                  </a:cubicBezTo>
                  <a:cubicBezTo>
                    <a:pt x="34" y="4203"/>
                    <a:pt x="0" y="4503"/>
                    <a:pt x="0" y="4503"/>
                  </a:cubicBezTo>
                  <a:lnTo>
                    <a:pt x="34" y="4570"/>
                  </a:lnTo>
                  <a:cubicBezTo>
                    <a:pt x="34" y="4570"/>
                    <a:pt x="100" y="4303"/>
                    <a:pt x="234" y="3870"/>
                  </a:cubicBezTo>
                  <a:cubicBezTo>
                    <a:pt x="367" y="3469"/>
                    <a:pt x="501" y="2869"/>
                    <a:pt x="668" y="2335"/>
                  </a:cubicBezTo>
                  <a:cubicBezTo>
                    <a:pt x="701" y="2035"/>
                    <a:pt x="834" y="1735"/>
                    <a:pt x="868" y="1501"/>
                  </a:cubicBezTo>
                  <a:cubicBezTo>
                    <a:pt x="901" y="1201"/>
                    <a:pt x="934" y="968"/>
                    <a:pt x="934" y="734"/>
                  </a:cubicBezTo>
                  <a:cubicBezTo>
                    <a:pt x="934" y="300"/>
                    <a:pt x="901" y="0"/>
                    <a:pt x="901"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49"/>
            <p:cNvSpPr/>
            <p:nvPr/>
          </p:nvSpPr>
          <p:spPr>
            <a:xfrm>
              <a:off x="6269299" y="1221145"/>
              <a:ext cx="9649" cy="55873"/>
            </a:xfrm>
            <a:custGeom>
              <a:avLst/>
              <a:gdLst/>
              <a:ahLst/>
              <a:cxnLst/>
              <a:rect l="l" t="t" r="r" b="b"/>
              <a:pathLst>
                <a:path w="634" h="3671" extrusionOk="0">
                  <a:moveTo>
                    <a:pt x="434" y="1"/>
                  </a:moveTo>
                  <a:cubicBezTo>
                    <a:pt x="434" y="1"/>
                    <a:pt x="267" y="201"/>
                    <a:pt x="167" y="535"/>
                  </a:cubicBezTo>
                  <a:cubicBezTo>
                    <a:pt x="134" y="701"/>
                    <a:pt x="33" y="902"/>
                    <a:pt x="33" y="1135"/>
                  </a:cubicBezTo>
                  <a:lnTo>
                    <a:pt x="33" y="1802"/>
                  </a:lnTo>
                  <a:cubicBezTo>
                    <a:pt x="0" y="2736"/>
                    <a:pt x="33" y="3670"/>
                    <a:pt x="33" y="3670"/>
                  </a:cubicBezTo>
                  <a:lnTo>
                    <a:pt x="134" y="3670"/>
                  </a:lnTo>
                  <a:lnTo>
                    <a:pt x="467" y="1836"/>
                  </a:lnTo>
                  <a:cubicBezTo>
                    <a:pt x="500" y="1635"/>
                    <a:pt x="534" y="1369"/>
                    <a:pt x="601" y="1168"/>
                  </a:cubicBezTo>
                  <a:cubicBezTo>
                    <a:pt x="634" y="968"/>
                    <a:pt x="601" y="735"/>
                    <a:pt x="601" y="568"/>
                  </a:cubicBezTo>
                  <a:cubicBezTo>
                    <a:pt x="534" y="234"/>
                    <a:pt x="467" y="1"/>
                    <a:pt x="467"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49"/>
            <p:cNvSpPr/>
            <p:nvPr/>
          </p:nvSpPr>
          <p:spPr>
            <a:xfrm>
              <a:off x="6234264" y="1238921"/>
              <a:ext cx="7625" cy="35554"/>
            </a:xfrm>
            <a:custGeom>
              <a:avLst/>
              <a:gdLst/>
              <a:ahLst/>
              <a:cxnLst/>
              <a:rect l="l" t="t" r="r" b="b"/>
              <a:pathLst>
                <a:path w="501" h="2336" extrusionOk="0">
                  <a:moveTo>
                    <a:pt x="234" y="0"/>
                  </a:moveTo>
                  <a:cubicBezTo>
                    <a:pt x="234" y="0"/>
                    <a:pt x="134" y="167"/>
                    <a:pt x="67" y="367"/>
                  </a:cubicBezTo>
                  <a:cubicBezTo>
                    <a:pt x="67" y="501"/>
                    <a:pt x="0" y="634"/>
                    <a:pt x="0" y="734"/>
                  </a:cubicBezTo>
                  <a:cubicBezTo>
                    <a:pt x="67" y="868"/>
                    <a:pt x="101" y="1035"/>
                    <a:pt x="101" y="1168"/>
                  </a:cubicBezTo>
                  <a:cubicBezTo>
                    <a:pt x="167" y="1735"/>
                    <a:pt x="301" y="2335"/>
                    <a:pt x="301" y="2335"/>
                  </a:cubicBezTo>
                  <a:lnTo>
                    <a:pt x="467" y="1168"/>
                  </a:lnTo>
                  <a:cubicBezTo>
                    <a:pt x="467" y="1035"/>
                    <a:pt x="501" y="868"/>
                    <a:pt x="501" y="734"/>
                  </a:cubicBezTo>
                  <a:cubicBezTo>
                    <a:pt x="501" y="601"/>
                    <a:pt x="467" y="501"/>
                    <a:pt x="434" y="367"/>
                  </a:cubicBezTo>
                  <a:cubicBezTo>
                    <a:pt x="401" y="101"/>
                    <a:pt x="267" y="0"/>
                    <a:pt x="2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49"/>
            <p:cNvSpPr/>
            <p:nvPr/>
          </p:nvSpPr>
          <p:spPr>
            <a:xfrm>
              <a:off x="5947423" y="1438433"/>
              <a:ext cx="37593" cy="45706"/>
            </a:xfrm>
            <a:custGeom>
              <a:avLst/>
              <a:gdLst/>
              <a:ahLst/>
              <a:cxnLst/>
              <a:rect l="l" t="t" r="r" b="b"/>
              <a:pathLst>
                <a:path w="2470" h="3003" extrusionOk="0">
                  <a:moveTo>
                    <a:pt x="2436" y="1"/>
                  </a:moveTo>
                  <a:cubicBezTo>
                    <a:pt x="2436" y="1"/>
                    <a:pt x="1669" y="735"/>
                    <a:pt x="1302" y="1102"/>
                  </a:cubicBezTo>
                  <a:lnTo>
                    <a:pt x="735" y="1669"/>
                  </a:lnTo>
                  <a:cubicBezTo>
                    <a:pt x="534" y="1902"/>
                    <a:pt x="434" y="2102"/>
                    <a:pt x="301" y="2302"/>
                  </a:cubicBezTo>
                  <a:cubicBezTo>
                    <a:pt x="101" y="2703"/>
                    <a:pt x="1" y="2970"/>
                    <a:pt x="1" y="2970"/>
                  </a:cubicBezTo>
                  <a:lnTo>
                    <a:pt x="34" y="3003"/>
                  </a:lnTo>
                  <a:cubicBezTo>
                    <a:pt x="34" y="3003"/>
                    <a:pt x="301" y="2903"/>
                    <a:pt x="634" y="2603"/>
                  </a:cubicBezTo>
                  <a:cubicBezTo>
                    <a:pt x="801" y="2469"/>
                    <a:pt x="968" y="2269"/>
                    <a:pt x="1135" y="2069"/>
                  </a:cubicBezTo>
                  <a:cubicBezTo>
                    <a:pt x="1302" y="1835"/>
                    <a:pt x="1435" y="1602"/>
                    <a:pt x="1602" y="1335"/>
                  </a:cubicBezTo>
                  <a:cubicBezTo>
                    <a:pt x="1935" y="935"/>
                    <a:pt x="2469" y="68"/>
                    <a:pt x="2436"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9"/>
            <p:cNvSpPr/>
            <p:nvPr/>
          </p:nvSpPr>
          <p:spPr>
            <a:xfrm>
              <a:off x="5972307" y="1453165"/>
              <a:ext cx="37076" cy="59921"/>
            </a:xfrm>
            <a:custGeom>
              <a:avLst/>
              <a:gdLst/>
              <a:ahLst/>
              <a:cxnLst/>
              <a:rect l="l" t="t" r="r" b="b"/>
              <a:pathLst>
                <a:path w="2436" h="3937" extrusionOk="0">
                  <a:moveTo>
                    <a:pt x="2369" y="0"/>
                  </a:moveTo>
                  <a:cubicBezTo>
                    <a:pt x="2369" y="0"/>
                    <a:pt x="2202" y="234"/>
                    <a:pt x="1968" y="601"/>
                  </a:cubicBezTo>
                  <a:cubicBezTo>
                    <a:pt x="1701" y="934"/>
                    <a:pt x="1368" y="1401"/>
                    <a:pt x="1034" y="1835"/>
                  </a:cubicBezTo>
                  <a:cubicBezTo>
                    <a:pt x="867" y="2102"/>
                    <a:pt x="701" y="2302"/>
                    <a:pt x="534" y="2502"/>
                  </a:cubicBezTo>
                  <a:cubicBezTo>
                    <a:pt x="434" y="2735"/>
                    <a:pt x="300" y="2969"/>
                    <a:pt x="200" y="3169"/>
                  </a:cubicBezTo>
                  <a:cubicBezTo>
                    <a:pt x="34" y="3603"/>
                    <a:pt x="0" y="3870"/>
                    <a:pt x="0" y="3870"/>
                  </a:cubicBezTo>
                  <a:lnTo>
                    <a:pt x="34" y="3936"/>
                  </a:lnTo>
                  <a:cubicBezTo>
                    <a:pt x="34" y="3936"/>
                    <a:pt x="300" y="3770"/>
                    <a:pt x="567" y="3436"/>
                  </a:cubicBezTo>
                  <a:cubicBezTo>
                    <a:pt x="701" y="3269"/>
                    <a:pt x="867" y="3036"/>
                    <a:pt x="1001" y="2836"/>
                  </a:cubicBezTo>
                  <a:lnTo>
                    <a:pt x="1368" y="2102"/>
                  </a:lnTo>
                  <a:cubicBezTo>
                    <a:pt x="1635" y="1601"/>
                    <a:pt x="1902" y="1101"/>
                    <a:pt x="2102" y="667"/>
                  </a:cubicBezTo>
                  <a:cubicBezTo>
                    <a:pt x="2302" y="300"/>
                    <a:pt x="2435" y="34"/>
                    <a:pt x="2435" y="34"/>
                  </a:cubicBezTo>
                  <a:lnTo>
                    <a:pt x="2369"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9"/>
            <p:cNvSpPr/>
            <p:nvPr/>
          </p:nvSpPr>
          <p:spPr>
            <a:xfrm>
              <a:off x="6002761" y="1466863"/>
              <a:ext cx="30486" cy="63985"/>
            </a:xfrm>
            <a:custGeom>
              <a:avLst/>
              <a:gdLst/>
              <a:ahLst/>
              <a:cxnLst/>
              <a:rect l="l" t="t" r="r" b="b"/>
              <a:pathLst>
                <a:path w="2003" h="4204" extrusionOk="0">
                  <a:moveTo>
                    <a:pt x="1969" y="1"/>
                  </a:moveTo>
                  <a:cubicBezTo>
                    <a:pt x="1969" y="1"/>
                    <a:pt x="1802" y="234"/>
                    <a:pt x="1568" y="601"/>
                  </a:cubicBezTo>
                  <a:cubicBezTo>
                    <a:pt x="1368" y="1002"/>
                    <a:pt x="1068" y="1469"/>
                    <a:pt x="801" y="2002"/>
                  </a:cubicBezTo>
                  <a:cubicBezTo>
                    <a:pt x="668" y="2236"/>
                    <a:pt x="501" y="2503"/>
                    <a:pt x="368" y="2703"/>
                  </a:cubicBezTo>
                  <a:cubicBezTo>
                    <a:pt x="234" y="2936"/>
                    <a:pt x="167" y="3203"/>
                    <a:pt x="134" y="3403"/>
                  </a:cubicBezTo>
                  <a:cubicBezTo>
                    <a:pt x="1" y="3804"/>
                    <a:pt x="1" y="4170"/>
                    <a:pt x="1" y="4170"/>
                  </a:cubicBezTo>
                  <a:lnTo>
                    <a:pt x="34" y="4204"/>
                  </a:lnTo>
                  <a:cubicBezTo>
                    <a:pt x="34" y="4204"/>
                    <a:pt x="301" y="3970"/>
                    <a:pt x="501" y="3637"/>
                  </a:cubicBezTo>
                  <a:cubicBezTo>
                    <a:pt x="634" y="3470"/>
                    <a:pt x="734" y="3270"/>
                    <a:pt x="868" y="3036"/>
                  </a:cubicBezTo>
                  <a:cubicBezTo>
                    <a:pt x="1001" y="2769"/>
                    <a:pt x="1068" y="2469"/>
                    <a:pt x="1168" y="2236"/>
                  </a:cubicBezTo>
                  <a:cubicBezTo>
                    <a:pt x="1368" y="1702"/>
                    <a:pt x="1568" y="1135"/>
                    <a:pt x="1769" y="768"/>
                  </a:cubicBezTo>
                  <a:cubicBezTo>
                    <a:pt x="1935" y="368"/>
                    <a:pt x="2002" y="101"/>
                    <a:pt x="2002" y="101"/>
                  </a:cubicBezTo>
                  <a:lnTo>
                    <a:pt x="1969"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9"/>
            <p:cNvSpPr/>
            <p:nvPr/>
          </p:nvSpPr>
          <p:spPr>
            <a:xfrm>
              <a:off x="6036274" y="1481078"/>
              <a:ext cx="24382" cy="67029"/>
            </a:xfrm>
            <a:custGeom>
              <a:avLst/>
              <a:gdLst/>
              <a:ahLst/>
              <a:cxnLst/>
              <a:rect l="l" t="t" r="r" b="b"/>
              <a:pathLst>
                <a:path w="1602" h="4404" extrusionOk="0">
                  <a:moveTo>
                    <a:pt x="1501" y="1"/>
                  </a:moveTo>
                  <a:cubicBezTo>
                    <a:pt x="1501" y="1"/>
                    <a:pt x="1401" y="268"/>
                    <a:pt x="1234" y="668"/>
                  </a:cubicBezTo>
                  <a:cubicBezTo>
                    <a:pt x="1034" y="1068"/>
                    <a:pt x="801" y="1602"/>
                    <a:pt x="601" y="2136"/>
                  </a:cubicBezTo>
                  <a:cubicBezTo>
                    <a:pt x="467" y="2403"/>
                    <a:pt x="334" y="2669"/>
                    <a:pt x="267" y="2936"/>
                  </a:cubicBezTo>
                  <a:cubicBezTo>
                    <a:pt x="167" y="3170"/>
                    <a:pt x="134" y="3437"/>
                    <a:pt x="100" y="3637"/>
                  </a:cubicBezTo>
                  <a:cubicBezTo>
                    <a:pt x="0" y="4070"/>
                    <a:pt x="67" y="4404"/>
                    <a:pt x="67" y="4404"/>
                  </a:cubicBezTo>
                  <a:lnTo>
                    <a:pt x="100" y="4404"/>
                  </a:lnTo>
                  <a:cubicBezTo>
                    <a:pt x="100" y="4404"/>
                    <a:pt x="300" y="4137"/>
                    <a:pt x="501" y="3770"/>
                  </a:cubicBezTo>
                  <a:cubicBezTo>
                    <a:pt x="601" y="3570"/>
                    <a:pt x="734" y="3337"/>
                    <a:pt x="801" y="3103"/>
                  </a:cubicBezTo>
                  <a:cubicBezTo>
                    <a:pt x="901" y="2836"/>
                    <a:pt x="934" y="2569"/>
                    <a:pt x="1001" y="2269"/>
                  </a:cubicBezTo>
                  <a:cubicBezTo>
                    <a:pt x="1168" y="1735"/>
                    <a:pt x="1301" y="1135"/>
                    <a:pt x="1435" y="735"/>
                  </a:cubicBezTo>
                  <a:cubicBezTo>
                    <a:pt x="1568" y="301"/>
                    <a:pt x="1601" y="1"/>
                    <a:pt x="1601"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9"/>
            <p:cNvSpPr/>
            <p:nvPr/>
          </p:nvSpPr>
          <p:spPr>
            <a:xfrm>
              <a:off x="6074338" y="1495293"/>
              <a:ext cx="14748" cy="69571"/>
            </a:xfrm>
            <a:custGeom>
              <a:avLst/>
              <a:gdLst/>
              <a:ahLst/>
              <a:cxnLst/>
              <a:rect l="l" t="t" r="r" b="b"/>
              <a:pathLst>
                <a:path w="969" h="4571" extrusionOk="0">
                  <a:moveTo>
                    <a:pt x="935" y="1"/>
                  </a:moveTo>
                  <a:cubicBezTo>
                    <a:pt x="935" y="1"/>
                    <a:pt x="835" y="268"/>
                    <a:pt x="735" y="701"/>
                  </a:cubicBezTo>
                  <a:cubicBezTo>
                    <a:pt x="601" y="1102"/>
                    <a:pt x="468" y="1669"/>
                    <a:pt x="301" y="2236"/>
                  </a:cubicBezTo>
                  <a:cubicBezTo>
                    <a:pt x="234" y="2536"/>
                    <a:pt x="134" y="2769"/>
                    <a:pt x="101" y="3070"/>
                  </a:cubicBezTo>
                  <a:cubicBezTo>
                    <a:pt x="68" y="3337"/>
                    <a:pt x="1" y="3570"/>
                    <a:pt x="1" y="3837"/>
                  </a:cubicBezTo>
                  <a:cubicBezTo>
                    <a:pt x="1" y="4271"/>
                    <a:pt x="68" y="4571"/>
                    <a:pt x="68" y="4571"/>
                  </a:cubicBezTo>
                  <a:lnTo>
                    <a:pt x="101" y="4571"/>
                  </a:lnTo>
                  <a:cubicBezTo>
                    <a:pt x="101" y="4571"/>
                    <a:pt x="268" y="4337"/>
                    <a:pt x="435" y="3904"/>
                  </a:cubicBezTo>
                  <a:cubicBezTo>
                    <a:pt x="501" y="3703"/>
                    <a:pt x="601" y="3470"/>
                    <a:pt x="635" y="3203"/>
                  </a:cubicBezTo>
                  <a:cubicBezTo>
                    <a:pt x="668" y="2970"/>
                    <a:pt x="668" y="2669"/>
                    <a:pt x="735" y="2369"/>
                  </a:cubicBezTo>
                  <a:cubicBezTo>
                    <a:pt x="802" y="1802"/>
                    <a:pt x="835" y="1202"/>
                    <a:pt x="902" y="801"/>
                  </a:cubicBezTo>
                  <a:cubicBezTo>
                    <a:pt x="935" y="368"/>
                    <a:pt x="968" y="68"/>
                    <a:pt x="968" y="68"/>
                  </a:cubicBezTo>
                  <a:lnTo>
                    <a:pt x="935"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9"/>
            <p:cNvSpPr/>
            <p:nvPr/>
          </p:nvSpPr>
          <p:spPr>
            <a:xfrm>
              <a:off x="6113939" y="1503420"/>
              <a:ext cx="7640" cy="70590"/>
            </a:xfrm>
            <a:custGeom>
              <a:avLst/>
              <a:gdLst/>
              <a:ahLst/>
              <a:cxnLst/>
              <a:rect l="l" t="t" r="r" b="b"/>
              <a:pathLst>
                <a:path w="502" h="4638" extrusionOk="0">
                  <a:moveTo>
                    <a:pt x="468" y="1"/>
                  </a:moveTo>
                  <a:lnTo>
                    <a:pt x="401" y="34"/>
                  </a:lnTo>
                  <a:cubicBezTo>
                    <a:pt x="401" y="34"/>
                    <a:pt x="414" y="91"/>
                    <a:pt x="428" y="191"/>
                  </a:cubicBezTo>
                  <a:lnTo>
                    <a:pt x="428" y="191"/>
                  </a:lnTo>
                  <a:cubicBezTo>
                    <a:pt x="452" y="72"/>
                    <a:pt x="468" y="1"/>
                    <a:pt x="468" y="1"/>
                  </a:cubicBezTo>
                  <a:close/>
                  <a:moveTo>
                    <a:pt x="428" y="191"/>
                  </a:moveTo>
                  <a:cubicBezTo>
                    <a:pt x="403" y="317"/>
                    <a:pt x="369" y="496"/>
                    <a:pt x="334" y="701"/>
                  </a:cubicBezTo>
                  <a:cubicBezTo>
                    <a:pt x="234" y="1135"/>
                    <a:pt x="201" y="1702"/>
                    <a:pt x="101" y="2302"/>
                  </a:cubicBezTo>
                  <a:cubicBezTo>
                    <a:pt x="68" y="2602"/>
                    <a:pt x="34" y="2869"/>
                    <a:pt x="1" y="3136"/>
                  </a:cubicBezTo>
                  <a:lnTo>
                    <a:pt x="1" y="3870"/>
                  </a:lnTo>
                  <a:cubicBezTo>
                    <a:pt x="34" y="4337"/>
                    <a:pt x="101" y="4637"/>
                    <a:pt x="101" y="4637"/>
                  </a:cubicBezTo>
                  <a:lnTo>
                    <a:pt x="168" y="4637"/>
                  </a:lnTo>
                  <a:cubicBezTo>
                    <a:pt x="168" y="4637"/>
                    <a:pt x="301" y="4337"/>
                    <a:pt x="368" y="3937"/>
                  </a:cubicBezTo>
                  <a:cubicBezTo>
                    <a:pt x="401" y="3703"/>
                    <a:pt x="434" y="3470"/>
                    <a:pt x="501" y="3169"/>
                  </a:cubicBezTo>
                  <a:lnTo>
                    <a:pt x="501" y="2336"/>
                  </a:lnTo>
                  <a:cubicBezTo>
                    <a:pt x="501" y="1768"/>
                    <a:pt x="501" y="1168"/>
                    <a:pt x="468" y="768"/>
                  </a:cubicBezTo>
                  <a:cubicBezTo>
                    <a:pt x="468" y="523"/>
                    <a:pt x="447" y="321"/>
                    <a:pt x="428" y="19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9"/>
            <p:cNvSpPr/>
            <p:nvPr/>
          </p:nvSpPr>
          <p:spPr>
            <a:xfrm>
              <a:off x="6154560" y="1510025"/>
              <a:ext cx="8143" cy="70073"/>
            </a:xfrm>
            <a:custGeom>
              <a:avLst/>
              <a:gdLst/>
              <a:ahLst/>
              <a:cxnLst/>
              <a:rect l="l" t="t" r="r" b="b"/>
              <a:pathLst>
                <a:path w="535" h="4604" extrusionOk="0">
                  <a:moveTo>
                    <a:pt x="334" y="0"/>
                  </a:moveTo>
                  <a:cubicBezTo>
                    <a:pt x="334" y="0"/>
                    <a:pt x="301" y="267"/>
                    <a:pt x="234" y="701"/>
                  </a:cubicBezTo>
                  <a:cubicBezTo>
                    <a:pt x="201" y="1101"/>
                    <a:pt x="134" y="1701"/>
                    <a:pt x="67" y="2268"/>
                  </a:cubicBezTo>
                  <a:cubicBezTo>
                    <a:pt x="34" y="2569"/>
                    <a:pt x="0" y="2869"/>
                    <a:pt x="0" y="3102"/>
                  </a:cubicBezTo>
                  <a:cubicBezTo>
                    <a:pt x="0" y="3369"/>
                    <a:pt x="0" y="3669"/>
                    <a:pt x="34" y="3870"/>
                  </a:cubicBezTo>
                  <a:cubicBezTo>
                    <a:pt x="67" y="4270"/>
                    <a:pt x="201" y="4603"/>
                    <a:pt x="201" y="4603"/>
                  </a:cubicBezTo>
                  <a:lnTo>
                    <a:pt x="234" y="4603"/>
                  </a:lnTo>
                  <a:cubicBezTo>
                    <a:pt x="234" y="4603"/>
                    <a:pt x="367" y="4337"/>
                    <a:pt x="467" y="3903"/>
                  </a:cubicBezTo>
                  <a:cubicBezTo>
                    <a:pt x="501" y="3703"/>
                    <a:pt x="534" y="3436"/>
                    <a:pt x="534" y="3169"/>
                  </a:cubicBezTo>
                  <a:cubicBezTo>
                    <a:pt x="534" y="2902"/>
                    <a:pt x="501" y="2569"/>
                    <a:pt x="501" y="2335"/>
                  </a:cubicBezTo>
                  <a:cubicBezTo>
                    <a:pt x="501" y="1735"/>
                    <a:pt x="467" y="1168"/>
                    <a:pt x="467" y="734"/>
                  </a:cubicBezTo>
                  <a:cubicBezTo>
                    <a:pt x="467" y="334"/>
                    <a:pt x="401" y="34"/>
                    <a:pt x="401" y="34"/>
                  </a:cubicBezTo>
                  <a:lnTo>
                    <a:pt x="33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9"/>
            <p:cNvSpPr/>
            <p:nvPr/>
          </p:nvSpPr>
          <p:spPr>
            <a:xfrm>
              <a:off x="6109373" y="1287408"/>
              <a:ext cx="329513" cy="98504"/>
            </a:xfrm>
            <a:custGeom>
              <a:avLst/>
              <a:gdLst/>
              <a:ahLst/>
              <a:cxnLst/>
              <a:rect l="l" t="t" r="r" b="b"/>
              <a:pathLst>
                <a:path w="21650" h="6472" extrusionOk="0">
                  <a:moveTo>
                    <a:pt x="4837" y="0"/>
                  </a:moveTo>
                  <a:cubicBezTo>
                    <a:pt x="4370" y="0"/>
                    <a:pt x="3937" y="0"/>
                    <a:pt x="3503" y="34"/>
                  </a:cubicBezTo>
                  <a:cubicBezTo>
                    <a:pt x="2436" y="1034"/>
                    <a:pt x="1235" y="1902"/>
                    <a:pt x="1" y="2669"/>
                  </a:cubicBezTo>
                  <a:cubicBezTo>
                    <a:pt x="1568" y="2502"/>
                    <a:pt x="3170" y="2369"/>
                    <a:pt x="4837" y="2369"/>
                  </a:cubicBezTo>
                  <a:cubicBezTo>
                    <a:pt x="11042" y="2369"/>
                    <a:pt x="16846" y="3870"/>
                    <a:pt x="21649" y="6472"/>
                  </a:cubicBezTo>
                  <a:cubicBezTo>
                    <a:pt x="16846" y="2369"/>
                    <a:pt x="11042" y="0"/>
                    <a:pt x="4837"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9"/>
            <p:cNvSpPr/>
            <p:nvPr/>
          </p:nvSpPr>
          <p:spPr>
            <a:xfrm>
              <a:off x="5801210" y="1323191"/>
              <a:ext cx="125428" cy="125930"/>
            </a:xfrm>
            <a:custGeom>
              <a:avLst/>
              <a:gdLst/>
              <a:ahLst/>
              <a:cxnLst/>
              <a:rect l="l" t="t" r="r" b="b"/>
              <a:pathLst>
                <a:path w="8241" h="8274" extrusionOk="0">
                  <a:moveTo>
                    <a:pt x="4104" y="1"/>
                  </a:moveTo>
                  <a:cubicBezTo>
                    <a:pt x="3270" y="1"/>
                    <a:pt x="2536" y="201"/>
                    <a:pt x="1902" y="635"/>
                  </a:cubicBezTo>
                  <a:cubicBezTo>
                    <a:pt x="1535" y="868"/>
                    <a:pt x="1202" y="1202"/>
                    <a:pt x="901" y="1535"/>
                  </a:cubicBezTo>
                  <a:lnTo>
                    <a:pt x="768" y="1669"/>
                  </a:lnTo>
                  <a:cubicBezTo>
                    <a:pt x="334" y="2302"/>
                    <a:pt x="34" y="3103"/>
                    <a:pt x="1" y="3937"/>
                  </a:cubicBezTo>
                  <a:cubicBezTo>
                    <a:pt x="68" y="2302"/>
                    <a:pt x="1502" y="1001"/>
                    <a:pt x="3203" y="1001"/>
                  </a:cubicBezTo>
                  <a:cubicBezTo>
                    <a:pt x="3537" y="1001"/>
                    <a:pt x="3870" y="1035"/>
                    <a:pt x="4137" y="1202"/>
                  </a:cubicBezTo>
                  <a:cubicBezTo>
                    <a:pt x="5438" y="1635"/>
                    <a:pt x="6405" y="2803"/>
                    <a:pt x="6405" y="4170"/>
                  </a:cubicBezTo>
                  <a:cubicBezTo>
                    <a:pt x="6405" y="5538"/>
                    <a:pt x="5405" y="6739"/>
                    <a:pt x="4070" y="7139"/>
                  </a:cubicBezTo>
                  <a:cubicBezTo>
                    <a:pt x="3837" y="7206"/>
                    <a:pt x="3503" y="7273"/>
                    <a:pt x="3203" y="7273"/>
                  </a:cubicBezTo>
                  <a:cubicBezTo>
                    <a:pt x="1469" y="7273"/>
                    <a:pt x="68" y="5972"/>
                    <a:pt x="1" y="4337"/>
                  </a:cubicBezTo>
                  <a:lnTo>
                    <a:pt x="1" y="4337"/>
                  </a:lnTo>
                  <a:cubicBezTo>
                    <a:pt x="68" y="6505"/>
                    <a:pt x="1902" y="8273"/>
                    <a:pt x="4104" y="8273"/>
                  </a:cubicBezTo>
                  <a:cubicBezTo>
                    <a:pt x="4504" y="8273"/>
                    <a:pt x="4871" y="8173"/>
                    <a:pt x="5238" y="8107"/>
                  </a:cubicBezTo>
                  <a:cubicBezTo>
                    <a:pt x="7006" y="7606"/>
                    <a:pt x="8240" y="6005"/>
                    <a:pt x="8240" y="4137"/>
                  </a:cubicBezTo>
                  <a:cubicBezTo>
                    <a:pt x="7206" y="2936"/>
                    <a:pt x="6239" y="1602"/>
                    <a:pt x="5438" y="268"/>
                  </a:cubicBezTo>
                  <a:cubicBezTo>
                    <a:pt x="5405" y="201"/>
                    <a:pt x="5405" y="201"/>
                    <a:pt x="5371" y="201"/>
                  </a:cubicBezTo>
                  <a:cubicBezTo>
                    <a:pt x="5004" y="101"/>
                    <a:pt x="4571" y="1"/>
                    <a:pt x="410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9"/>
            <p:cNvSpPr/>
            <p:nvPr/>
          </p:nvSpPr>
          <p:spPr>
            <a:xfrm>
              <a:off x="5770756" y="1277974"/>
              <a:ext cx="44184" cy="70621"/>
            </a:xfrm>
            <a:custGeom>
              <a:avLst/>
              <a:gdLst/>
              <a:ahLst/>
              <a:cxnLst/>
              <a:rect l="l" t="t" r="r" b="b"/>
              <a:pathLst>
                <a:path w="2903" h="4640" extrusionOk="0">
                  <a:moveTo>
                    <a:pt x="969" y="0"/>
                  </a:moveTo>
                  <a:cubicBezTo>
                    <a:pt x="568" y="0"/>
                    <a:pt x="266" y="289"/>
                    <a:pt x="234" y="637"/>
                  </a:cubicBezTo>
                  <a:cubicBezTo>
                    <a:pt x="0" y="2938"/>
                    <a:pt x="1668" y="4173"/>
                    <a:pt x="2769" y="4640"/>
                  </a:cubicBezTo>
                  <a:lnTo>
                    <a:pt x="2902" y="4506"/>
                  </a:lnTo>
                  <a:lnTo>
                    <a:pt x="2902" y="4473"/>
                  </a:lnTo>
                  <a:cubicBezTo>
                    <a:pt x="1368" y="3139"/>
                    <a:pt x="1668" y="637"/>
                    <a:pt x="1668" y="637"/>
                  </a:cubicBezTo>
                  <a:cubicBezTo>
                    <a:pt x="1602" y="303"/>
                    <a:pt x="1368" y="70"/>
                    <a:pt x="1034" y="3"/>
                  </a:cubicBezTo>
                  <a:cubicBezTo>
                    <a:pt x="1012" y="1"/>
                    <a:pt x="990" y="0"/>
                    <a:pt x="9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9"/>
            <p:cNvSpPr/>
            <p:nvPr/>
          </p:nvSpPr>
          <p:spPr>
            <a:xfrm>
              <a:off x="5801210" y="1339696"/>
              <a:ext cx="97499" cy="94440"/>
            </a:xfrm>
            <a:custGeom>
              <a:avLst/>
              <a:gdLst/>
              <a:ahLst/>
              <a:cxnLst/>
              <a:rect l="l" t="t" r="r" b="b"/>
              <a:pathLst>
                <a:path w="6406" h="6205" extrusionOk="0">
                  <a:moveTo>
                    <a:pt x="3203" y="0"/>
                  </a:moveTo>
                  <a:cubicBezTo>
                    <a:pt x="1469" y="0"/>
                    <a:pt x="68" y="1301"/>
                    <a:pt x="1" y="2936"/>
                  </a:cubicBezTo>
                  <a:lnTo>
                    <a:pt x="1" y="3103"/>
                  </a:lnTo>
                  <a:cubicBezTo>
                    <a:pt x="1" y="2002"/>
                    <a:pt x="901" y="1135"/>
                    <a:pt x="2069" y="1135"/>
                  </a:cubicBezTo>
                  <a:cubicBezTo>
                    <a:pt x="2269" y="1135"/>
                    <a:pt x="2503" y="1168"/>
                    <a:pt x="2703" y="1201"/>
                  </a:cubicBezTo>
                  <a:cubicBezTo>
                    <a:pt x="3537" y="1468"/>
                    <a:pt x="4170" y="2202"/>
                    <a:pt x="4170" y="3103"/>
                  </a:cubicBezTo>
                  <a:cubicBezTo>
                    <a:pt x="4170" y="4003"/>
                    <a:pt x="3537" y="4771"/>
                    <a:pt x="2669" y="5004"/>
                  </a:cubicBezTo>
                  <a:cubicBezTo>
                    <a:pt x="2436" y="5037"/>
                    <a:pt x="2269" y="5104"/>
                    <a:pt x="2069" y="5104"/>
                  </a:cubicBezTo>
                  <a:cubicBezTo>
                    <a:pt x="901" y="5104"/>
                    <a:pt x="1" y="4203"/>
                    <a:pt x="1" y="3136"/>
                  </a:cubicBezTo>
                  <a:lnTo>
                    <a:pt x="1" y="3303"/>
                  </a:lnTo>
                  <a:cubicBezTo>
                    <a:pt x="68" y="4937"/>
                    <a:pt x="1502" y="6205"/>
                    <a:pt x="3203" y="6205"/>
                  </a:cubicBezTo>
                  <a:cubicBezTo>
                    <a:pt x="3503" y="6205"/>
                    <a:pt x="3770" y="6172"/>
                    <a:pt x="4070" y="6105"/>
                  </a:cubicBezTo>
                  <a:cubicBezTo>
                    <a:pt x="5405" y="5705"/>
                    <a:pt x="6405" y="4537"/>
                    <a:pt x="6405" y="3136"/>
                  </a:cubicBezTo>
                  <a:cubicBezTo>
                    <a:pt x="6405" y="1768"/>
                    <a:pt x="5438" y="601"/>
                    <a:pt x="4170" y="167"/>
                  </a:cubicBezTo>
                  <a:cubicBezTo>
                    <a:pt x="3870" y="34"/>
                    <a:pt x="3537" y="0"/>
                    <a:pt x="3203"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9"/>
            <p:cNvSpPr/>
            <p:nvPr/>
          </p:nvSpPr>
          <p:spPr>
            <a:xfrm>
              <a:off x="5801210" y="1355685"/>
              <a:ext cx="63483" cy="60439"/>
            </a:xfrm>
            <a:custGeom>
              <a:avLst/>
              <a:gdLst/>
              <a:ahLst/>
              <a:cxnLst/>
              <a:rect l="l" t="t" r="r" b="b"/>
              <a:pathLst>
                <a:path w="4171" h="3971" extrusionOk="0">
                  <a:moveTo>
                    <a:pt x="2069" y="1"/>
                  </a:moveTo>
                  <a:cubicBezTo>
                    <a:pt x="935" y="1"/>
                    <a:pt x="1" y="868"/>
                    <a:pt x="1" y="2002"/>
                  </a:cubicBezTo>
                  <a:cubicBezTo>
                    <a:pt x="1" y="3069"/>
                    <a:pt x="901" y="3970"/>
                    <a:pt x="2069" y="3970"/>
                  </a:cubicBezTo>
                  <a:cubicBezTo>
                    <a:pt x="2269" y="3970"/>
                    <a:pt x="2503" y="3903"/>
                    <a:pt x="2669" y="3870"/>
                  </a:cubicBezTo>
                  <a:cubicBezTo>
                    <a:pt x="3537" y="3637"/>
                    <a:pt x="4170" y="2869"/>
                    <a:pt x="4170" y="1969"/>
                  </a:cubicBezTo>
                  <a:cubicBezTo>
                    <a:pt x="4170" y="1068"/>
                    <a:pt x="3537" y="334"/>
                    <a:pt x="2703" y="67"/>
                  </a:cubicBezTo>
                  <a:cubicBezTo>
                    <a:pt x="2503" y="34"/>
                    <a:pt x="2269" y="1"/>
                    <a:pt x="2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9"/>
            <p:cNvSpPr/>
            <p:nvPr/>
          </p:nvSpPr>
          <p:spPr>
            <a:xfrm>
              <a:off x="5883974" y="1327255"/>
              <a:ext cx="42662" cy="58917"/>
            </a:xfrm>
            <a:custGeom>
              <a:avLst/>
              <a:gdLst/>
              <a:ahLst/>
              <a:cxnLst/>
              <a:rect l="l" t="t" r="r" b="b"/>
              <a:pathLst>
                <a:path w="2803" h="3871" extrusionOk="0">
                  <a:moveTo>
                    <a:pt x="0" y="1"/>
                  </a:moveTo>
                  <a:lnTo>
                    <a:pt x="0" y="1"/>
                  </a:lnTo>
                  <a:cubicBezTo>
                    <a:pt x="834" y="1335"/>
                    <a:pt x="1768" y="2602"/>
                    <a:pt x="2802" y="3870"/>
                  </a:cubicBezTo>
                  <a:cubicBezTo>
                    <a:pt x="2468" y="3003"/>
                    <a:pt x="2135" y="2102"/>
                    <a:pt x="1835" y="1201"/>
                  </a:cubicBezTo>
                  <a:cubicBezTo>
                    <a:pt x="1401" y="668"/>
                    <a:pt x="767" y="201"/>
                    <a:pt x="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 Box 5"/>
          <p:cNvSpPr txBox="1"/>
          <p:nvPr/>
        </p:nvSpPr>
        <p:spPr>
          <a:xfrm>
            <a:off x="5640070" y="2715260"/>
            <a:ext cx="2635885" cy="1641475"/>
          </a:xfrm>
          <a:prstGeom prst="rect">
            <a:avLst/>
          </a:prstGeom>
          <a:noFill/>
        </p:spPr>
        <p:txBody>
          <a:bodyPr wrap="square" rtlCol="0">
            <a:spAutoFit/>
          </a:bodyPr>
          <a:lstStyle/>
          <a:p>
            <a:pPr algn="ctr">
              <a:lnSpc>
                <a:spcPct val="140000"/>
              </a:lnSpc>
            </a:pPr>
            <a:r>
              <a:rPr lang="en-US" sz="2400" b="1" dirty="0" err="1">
                <a:solidFill>
                  <a:schemeClr val="tx1"/>
                </a:solidFill>
                <a:latin typeface="Times New Roman" panose="02020603050405020304" pitchFamily="18" charset="0"/>
                <a:cs typeface="Times New Roman" panose="02020603050405020304" pitchFamily="18" charset="0"/>
              </a:rPr>
              <a:t>Vấn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đề</a:t>
            </a:r>
            <a:r>
              <a:rPr lang="en-US" sz="2400" b="1" dirty="0">
                <a:solidFill>
                  <a:schemeClr val="tx1"/>
                </a:solidFill>
                <a:latin typeface="Times New Roman" panose="02020603050405020304" pitchFamily="18" charset="0"/>
                <a:cs typeface="Times New Roman" panose="02020603050405020304" pitchFamily="18" charset="0"/>
              </a:rPr>
              <a:t> vi </a:t>
            </a:r>
            <a:r>
              <a:rPr lang="en-US" sz="2400" b="1" dirty="0" err="1">
                <a:solidFill>
                  <a:schemeClr val="tx1"/>
                </a:solidFill>
                <a:latin typeface="Times New Roman" panose="02020603050405020304" pitchFamily="18" charset="0"/>
                <a:cs typeface="Times New Roman" panose="02020603050405020304" pitchFamily="18" charset="0"/>
              </a:rPr>
              <a:t>phạm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bản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quyền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lĩnh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vực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thời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trang</a:t>
            </a:r>
            <a:endParaRPr lang="en-US"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9"/>
        <p:cNvGrpSpPr/>
        <p:nvPr/>
      </p:nvGrpSpPr>
      <p:grpSpPr>
        <a:xfrm>
          <a:off x="0" y="0"/>
          <a:ext cx="0" cy="0"/>
          <a:chOff x="0" y="0"/>
          <a:chExt cx="0" cy="0"/>
        </a:xfrm>
      </p:grpSpPr>
      <p:grpSp>
        <p:nvGrpSpPr>
          <p:cNvPr id="2102" name="Google Shape;2102;p45"/>
          <p:cNvGrpSpPr/>
          <p:nvPr/>
        </p:nvGrpSpPr>
        <p:grpSpPr>
          <a:xfrm>
            <a:off x="484636" y="1051589"/>
            <a:ext cx="3356620" cy="3433800"/>
            <a:chOff x="484636" y="1051589"/>
            <a:chExt cx="3356620" cy="3433800"/>
          </a:xfrm>
        </p:grpSpPr>
        <p:sp>
          <p:nvSpPr>
            <p:cNvPr id="2103" name="Google Shape;2103;p45"/>
            <p:cNvSpPr/>
            <p:nvPr/>
          </p:nvSpPr>
          <p:spPr>
            <a:xfrm flipH="1">
              <a:off x="713217" y="1051589"/>
              <a:ext cx="3040337" cy="3040301"/>
            </a:xfrm>
            <a:custGeom>
              <a:avLst/>
              <a:gdLst/>
              <a:ahLst/>
              <a:cxnLst/>
              <a:rect l="l" t="t" r="r" b="b"/>
              <a:pathLst>
                <a:path w="84536" h="84535" extrusionOk="0">
                  <a:moveTo>
                    <a:pt x="42268" y="1"/>
                  </a:moveTo>
                  <a:cubicBezTo>
                    <a:pt x="18920" y="1"/>
                    <a:pt x="1" y="18932"/>
                    <a:pt x="1" y="42268"/>
                  </a:cubicBezTo>
                  <a:cubicBezTo>
                    <a:pt x="1" y="65616"/>
                    <a:pt x="18920" y="84535"/>
                    <a:pt x="42268" y="84535"/>
                  </a:cubicBezTo>
                  <a:cubicBezTo>
                    <a:pt x="65604" y="84535"/>
                    <a:pt x="84535" y="65616"/>
                    <a:pt x="84535" y="42268"/>
                  </a:cubicBezTo>
                  <a:cubicBezTo>
                    <a:pt x="84535" y="18932"/>
                    <a:pt x="65604" y="1"/>
                    <a:pt x="42268" y="1"/>
                  </a:cubicBezTo>
                  <a:close/>
                </a:path>
              </a:pathLst>
            </a:custGeom>
            <a:solidFill>
              <a:srgbClr val="000000">
                <a:alpha val="144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104" name="Google Shape;2104;p45"/>
            <p:cNvGrpSpPr/>
            <p:nvPr/>
          </p:nvGrpSpPr>
          <p:grpSpPr>
            <a:xfrm rot="2309848">
              <a:off x="2804649" y="2575103"/>
              <a:ext cx="771665" cy="1120706"/>
              <a:chOff x="1952025" y="2524800"/>
              <a:chExt cx="536400" cy="779025"/>
            </a:xfrm>
          </p:grpSpPr>
          <p:sp>
            <p:nvSpPr>
              <p:cNvPr id="2105" name="Google Shape;2105;p45"/>
              <p:cNvSpPr/>
              <p:nvPr/>
            </p:nvSpPr>
            <p:spPr>
              <a:xfrm>
                <a:off x="1952025" y="2782100"/>
                <a:ext cx="373575" cy="343625"/>
              </a:xfrm>
              <a:custGeom>
                <a:avLst/>
                <a:gdLst/>
                <a:ahLst/>
                <a:cxnLst/>
                <a:rect l="l" t="t" r="r" b="b"/>
                <a:pathLst>
                  <a:path w="14943" h="13745" extrusionOk="0">
                    <a:moveTo>
                      <a:pt x="3727" y="0"/>
                    </a:moveTo>
                    <a:cubicBezTo>
                      <a:pt x="3082" y="0"/>
                      <a:pt x="2543" y="205"/>
                      <a:pt x="2155" y="640"/>
                    </a:cubicBezTo>
                    <a:cubicBezTo>
                      <a:pt x="0" y="3057"/>
                      <a:pt x="3001" y="7832"/>
                      <a:pt x="4263" y="9141"/>
                    </a:cubicBezTo>
                    <a:cubicBezTo>
                      <a:pt x="5288" y="10205"/>
                      <a:pt x="8743" y="13744"/>
                      <a:pt x="11604" y="13744"/>
                    </a:cubicBezTo>
                    <a:cubicBezTo>
                      <a:pt x="12298" y="13744"/>
                      <a:pt x="12957" y="13536"/>
                      <a:pt x="13538" y="13035"/>
                    </a:cubicBezTo>
                    <a:cubicBezTo>
                      <a:pt x="13538" y="13035"/>
                      <a:pt x="14943" y="8891"/>
                      <a:pt x="11323" y="4891"/>
                    </a:cubicBezTo>
                    <a:cubicBezTo>
                      <a:pt x="8604" y="1868"/>
                      <a:pt x="5677" y="0"/>
                      <a:pt x="372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06" name="Google Shape;2106;p45"/>
              <p:cNvSpPr/>
              <p:nvPr/>
            </p:nvSpPr>
            <p:spPr>
              <a:xfrm>
                <a:off x="2005900" y="2790350"/>
                <a:ext cx="423275" cy="510200"/>
              </a:xfrm>
              <a:custGeom>
                <a:avLst/>
                <a:gdLst/>
                <a:ahLst/>
                <a:cxnLst/>
                <a:rect l="l" t="t" r="r" b="b"/>
                <a:pathLst>
                  <a:path w="16931" h="20408" extrusionOk="0">
                    <a:moveTo>
                      <a:pt x="346" y="1"/>
                    </a:moveTo>
                    <a:cubicBezTo>
                      <a:pt x="226" y="96"/>
                      <a:pt x="95" y="179"/>
                      <a:pt x="0" y="298"/>
                    </a:cubicBezTo>
                    <a:cubicBezTo>
                      <a:pt x="1512" y="1977"/>
                      <a:pt x="4584" y="5370"/>
                      <a:pt x="7704" y="9026"/>
                    </a:cubicBezTo>
                    <a:cubicBezTo>
                      <a:pt x="7799" y="9157"/>
                      <a:pt x="7906" y="9264"/>
                      <a:pt x="7989" y="9383"/>
                    </a:cubicBezTo>
                    <a:cubicBezTo>
                      <a:pt x="8156" y="9561"/>
                      <a:pt x="8299" y="9752"/>
                      <a:pt x="8466" y="9942"/>
                    </a:cubicBezTo>
                    <a:cubicBezTo>
                      <a:pt x="8561" y="10050"/>
                      <a:pt x="8656" y="10169"/>
                      <a:pt x="8751" y="10276"/>
                    </a:cubicBezTo>
                    <a:cubicBezTo>
                      <a:pt x="8930" y="10478"/>
                      <a:pt x="9085" y="10669"/>
                      <a:pt x="9275" y="10883"/>
                    </a:cubicBezTo>
                    <a:cubicBezTo>
                      <a:pt x="9347" y="10966"/>
                      <a:pt x="9418" y="11062"/>
                      <a:pt x="9513" y="11145"/>
                    </a:cubicBezTo>
                    <a:cubicBezTo>
                      <a:pt x="9751" y="11443"/>
                      <a:pt x="10001" y="11728"/>
                      <a:pt x="10240" y="12014"/>
                    </a:cubicBezTo>
                    <a:cubicBezTo>
                      <a:pt x="10311" y="12097"/>
                      <a:pt x="10371" y="12169"/>
                      <a:pt x="10442" y="12264"/>
                    </a:cubicBezTo>
                    <a:cubicBezTo>
                      <a:pt x="10609" y="12466"/>
                      <a:pt x="10787" y="12681"/>
                      <a:pt x="10954" y="12871"/>
                    </a:cubicBezTo>
                    <a:cubicBezTo>
                      <a:pt x="13359" y="15812"/>
                      <a:pt x="15502" y="18562"/>
                      <a:pt x="16621" y="20408"/>
                    </a:cubicBezTo>
                    <a:lnTo>
                      <a:pt x="16931" y="20063"/>
                    </a:lnTo>
                    <a:cubicBezTo>
                      <a:pt x="15788" y="18205"/>
                      <a:pt x="13716" y="15526"/>
                      <a:pt x="11395" y="12693"/>
                    </a:cubicBezTo>
                    <a:cubicBezTo>
                      <a:pt x="11359" y="12657"/>
                      <a:pt x="11323" y="12597"/>
                      <a:pt x="11275" y="12550"/>
                    </a:cubicBezTo>
                    <a:lnTo>
                      <a:pt x="10835" y="12014"/>
                    </a:lnTo>
                    <a:cubicBezTo>
                      <a:pt x="10740" y="11895"/>
                      <a:pt x="10644" y="11788"/>
                      <a:pt x="10549" y="11669"/>
                    </a:cubicBezTo>
                    <a:cubicBezTo>
                      <a:pt x="10359" y="11443"/>
                      <a:pt x="10168" y="11204"/>
                      <a:pt x="9966" y="10990"/>
                    </a:cubicBezTo>
                    <a:cubicBezTo>
                      <a:pt x="9906" y="10907"/>
                      <a:pt x="9847" y="10847"/>
                      <a:pt x="9787" y="10776"/>
                    </a:cubicBezTo>
                    <a:cubicBezTo>
                      <a:pt x="9549" y="10490"/>
                      <a:pt x="9311" y="10216"/>
                      <a:pt x="9073" y="9942"/>
                    </a:cubicBezTo>
                    <a:cubicBezTo>
                      <a:pt x="8978" y="9823"/>
                      <a:pt x="8870" y="9704"/>
                      <a:pt x="8775" y="9585"/>
                    </a:cubicBezTo>
                    <a:cubicBezTo>
                      <a:pt x="8632" y="9407"/>
                      <a:pt x="8477" y="9240"/>
                      <a:pt x="8335" y="9061"/>
                    </a:cubicBezTo>
                    <a:cubicBezTo>
                      <a:pt x="8227" y="8930"/>
                      <a:pt x="8108" y="8811"/>
                      <a:pt x="8001" y="8680"/>
                    </a:cubicBezTo>
                    <a:cubicBezTo>
                      <a:pt x="7930" y="8585"/>
                      <a:pt x="7835" y="8490"/>
                      <a:pt x="7763" y="8395"/>
                    </a:cubicBezTo>
                    <a:cubicBezTo>
                      <a:pt x="4727" y="4870"/>
                      <a:pt x="1834" y="1620"/>
                      <a:pt x="34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07" name="Google Shape;2107;p45"/>
              <p:cNvSpPr/>
              <p:nvPr/>
            </p:nvSpPr>
            <p:spPr>
              <a:xfrm>
                <a:off x="2249675" y="2524800"/>
                <a:ext cx="238750" cy="501950"/>
              </a:xfrm>
              <a:custGeom>
                <a:avLst/>
                <a:gdLst/>
                <a:ahLst/>
                <a:cxnLst/>
                <a:rect l="l" t="t" r="r" b="b"/>
                <a:pathLst>
                  <a:path w="9550" h="20078" extrusionOk="0">
                    <a:moveTo>
                      <a:pt x="3727" y="0"/>
                    </a:moveTo>
                    <a:cubicBezTo>
                      <a:pt x="2149" y="0"/>
                      <a:pt x="1482" y="1884"/>
                      <a:pt x="798" y="4312"/>
                    </a:cubicBezTo>
                    <a:cubicBezTo>
                      <a:pt x="0" y="7229"/>
                      <a:pt x="191" y="12885"/>
                      <a:pt x="1572" y="15921"/>
                    </a:cubicBezTo>
                    <a:cubicBezTo>
                      <a:pt x="2796" y="18612"/>
                      <a:pt x="4105" y="20078"/>
                      <a:pt x="5555" y="20078"/>
                    </a:cubicBezTo>
                    <a:cubicBezTo>
                      <a:pt x="5741" y="20078"/>
                      <a:pt x="5929" y="20053"/>
                      <a:pt x="6120" y="20005"/>
                    </a:cubicBezTo>
                    <a:cubicBezTo>
                      <a:pt x="6120" y="20005"/>
                      <a:pt x="9549" y="18659"/>
                      <a:pt x="9013" y="10861"/>
                    </a:cubicBezTo>
                    <a:cubicBezTo>
                      <a:pt x="8597" y="4789"/>
                      <a:pt x="7180" y="1205"/>
                      <a:pt x="4799" y="240"/>
                    </a:cubicBezTo>
                    <a:cubicBezTo>
                      <a:pt x="4400" y="77"/>
                      <a:pt x="4045" y="0"/>
                      <a:pt x="372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08" name="Google Shape;2108;p45"/>
              <p:cNvSpPr/>
              <p:nvPr/>
            </p:nvSpPr>
            <p:spPr>
              <a:xfrm>
                <a:off x="2330050" y="2525150"/>
                <a:ext cx="87525" cy="778675"/>
              </a:xfrm>
              <a:custGeom>
                <a:avLst/>
                <a:gdLst/>
                <a:ahLst/>
                <a:cxnLst/>
                <a:rect l="l" t="t" r="r" b="b"/>
                <a:pathLst>
                  <a:path w="3501" h="31147" extrusionOk="0">
                    <a:moveTo>
                      <a:pt x="441" y="0"/>
                    </a:moveTo>
                    <a:cubicBezTo>
                      <a:pt x="274" y="0"/>
                      <a:pt x="131" y="24"/>
                      <a:pt x="0" y="72"/>
                    </a:cubicBezTo>
                    <a:lnTo>
                      <a:pt x="1512" y="15490"/>
                    </a:lnTo>
                    <a:lnTo>
                      <a:pt x="3060" y="31147"/>
                    </a:lnTo>
                    <a:lnTo>
                      <a:pt x="3501" y="31099"/>
                    </a:lnTo>
                    <a:lnTo>
                      <a:pt x="1905" y="14847"/>
                    </a:lnTo>
                    <a:lnTo>
                      <a:pt x="44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109" name="Google Shape;2109;p45"/>
            <p:cNvSpPr/>
            <p:nvPr/>
          </p:nvSpPr>
          <p:spPr>
            <a:xfrm rot="-482416" flipH="1">
              <a:off x="1415284" y="3118996"/>
              <a:ext cx="1032893" cy="741335"/>
            </a:xfrm>
            <a:custGeom>
              <a:avLst/>
              <a:gdLst/>
              <a:ahLst/>
              <a:cxnLst/>
              <a:rect l="l" t="t" r="r" b="b"/>
              <a:pathLst>
                <a:path w="27105" h="19454" extrusionOk="0">
                  <a:moveTo>
                    <a:pt x="1730" y="1"/>
                  </a:moveTo>
                  <a:cubicBezTo>
                    <a:pt x="874" y="1"/>
                    <a:pt x="367" y="301"/>
                    <a:pt x="275" y="868"/>
                  </a:cubicBezTo>
                  <a:cubicBezTo>
                    <a:pt x="1" y="2606"/>
                    <a:pt x="4466" y="6583"/>
                    <a:pt x="7859" y="9357"/>
                  </a:cubicBezTo>
                  <a:cubicBezTo>
                    <a:pt x="11252" y="12119"/>
                    <a:pt x="22932" y="18525"/>
                    <a:pt x="22932" y="18525"/>
                  </a:cubicBezTo>
                  <a:cubicBezTo>
                    <a:pt x="24119" y="19190"/>
                    <a:pt x="24907" y="19453"/>
                    <a:pt x="25408" y="19453"/>
                  </a:cubicBezTo>
                  <a:cubicBezTo>
                    <a:pt x="27105" y="19453"/>
                    <a:pt x="25499" y="16433"/>
                    <a:pt x="24837" y="15762"/>
                  </a:cubicBezTo>
                  <a:cubicBezTo>
                    <a:pt x="23992" y="14893"/>
                    <a:pt x="17336" y="8488"/>
                    <a:pt x="11074" y="4202"/>
                  </a:cubicBezTo>
                  <a:cubicBezTo>
                    <a:pt x="6824" y="1304"/>
                    <a:pt x="3516" y="1"/>
                    <a:pt x="173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110" name="Google Shape;2110;p45"/>
            <p:cNvGrpSpPr/>
            <p:nvPr/>
          </p:nvGrpSpPr>
          <p:grpSpPr>
            <a:xfrm rot="-10412741" flipH="1">
              <a:off x="1705725" y="1779866"/>
              <a:ext cx="1210332" cy="2173944"/>
              <a:chOff x="3623950" y="2517400"/>
              <a:chExt cx="378350" cy="679575"/>
            </a:xfrm>
          </p:grpSpPr>
          <p:sp>
            <p:nvSpPr>
              <p:cNvPr id="2111" name="Google Shape;2111;p45"/>
              <p:cNvSpPr/>
              <p:nvPr/>
            </p:nvSpPr>
            <p:spPr>
              <a:xfrm>
                <a:off x="3623950" y="2517400"/>
                <a:ext cx="334900" cy="639400"/>
              </a:xfrm>
              <a:custGeom>
                <a:avLst/>
                <a:gdLst/>
                <a:ahLst/>
                <a:cxnLst/>
                <a:rect l="l" t="t" r="r" b="b"/>
                <a:pathLst>
                  <a:path w="13396" h="25576" extrusionOk="0">
                    <a:moveTo>
                      <a:pt x="191" y="1"/>
                    </a:moveTo>
                    <a:lnTo>
                      <a:pt x="1" y="60"/>
                    </a:lnTo>
                    <a:cubicBezTo>
                      <a:pt x="36" y="179"/>
                      <a:pt x="2969" y="11292"/>
                      <a:pt x="5811" y="16836"/>
                    </a:cubicBezTo>
                    <a:lnTo>
                      <a:pt x="5811" y="16836"/>
                    </a:lnTo>
                    <a:lnTo>
                      <a:pt x="3870" y="19193"/>
                    </a:lnTo>
                    <a:lnTo>
                      <a:pt x="4037" y="19324"/>
                    </a:lnTo>
                    <a:lnTo>
                      <a:pt x="5906" y="17027"/>
                    </a:lnTo>
                    <a:cubicBezTo>
                      <a:pt x="6013" y="17217"/>
                      <a:pt x="6109" y="17396"/>
                      <a:pt x="6204" y="17574"/>
                    </a:cubicBezTo>
                    <a:cubicBezTo>
                      <a:pt x="7061" y="19074"/>
                      <a:pt x="7787" y="20313"/>
                      <a:pt x="8383" y="21313"/>
                    </a:cubicBezTo>
                    <a:lnTo>
                      <a:pt x="6311" y="25278"/>
                    </a:lnTo>
                    <a:lnTo>
                      <a:pt x="6490" y="25373"/>
                    </a:lnTo>
                    <a:lnTo>
                      <a:pt x="7490" y="23432"/>
                    </a:lnTo>
                    <a:lnTo>
                      <a:pt x="8442" y="25575"/>
                    </a:lnTo>
                    <a:lnTo>
                      <a:pt x="8585" y="25516"/>
                    </a:lnTo>
                    <a:lnTo>
                      <a:pt x="7573" y="23277"/>
                    </a:lnTo>
                    <a:lnTo>
                      <a:pt x="8490" y="21515"/>
                    </a:lnTo>
                    <a:cubicBezTo>
                      <a:pt x="9883" y="23825"/>
                      <a:pt x="10550" y="24777"/>
                      <a:pt x="10573" y="24789"/>
                    </a:cubicBezTo>
                    <a:lnTo>
                      <a:pt x="10728" y="24670"/>
                    </a:lnTo>
                    <a:cubicBezTo>
                      <a:pt x="10728" y="24658"/>
                      <a:pt x="10514" y="24361"/>
                      <a:pt x="10097" y="23706"/>
                    </a:cubicBezTo>
                    <a:lnTo>
                      <a:pt x="10097" y="23706"/>
                    </a:lnTo>
                    <a:lnTo>
                      <a:pt x="12740" y="23932"/>
                    </a:lnTo>
                    <a:lnTo>
                      <a:pt x="12752" y="23777"/>
                    </a:lnTo>
                    <a:lnTo>
                      <a:pt x="9990" y="23539"/>
                    </a:lnTo>
                    <a:cubicBezTo>
                      <a:pt x="9502" y="22765"/>
                      <a:pt x="8752" y="21575"/>
                      <a:pt x="7752" y="19884"/>
                    </a:cubicBezTo>
                    <a:lnTo>
                      <a:pt x="7752" y="19884"/>
                    </a:lnTo>
                    <a:lnTo>
                      <a:pt x="10514" y="20003"/>
                    </a:lnTo>
                    <a:lnTo>
                      <a:pt x="11585" y="21575"/>
                    </a:lnTo>
                    <a:lnTo>
                      <a:pt x="11716" y="21491"/>
                    </a:lnTo>
                    <a:lnTo>
                      <a:pt x="10704" y="20015"/>
                    </a:lnTo>
                    <a:lnTo>
                      <a:pt x="13371" y="20134"/>
                    </a:lnTo>
                    <a:lnTo>
                      <a:pt x="13395" y="19896"/>
                    </a:lnTo>
                    <a:lnTo>
                      <a:pt x="7668" y="19658"/>
                    </a:lnTo>
                    <a:cubicBezTo>
                      <a:pt x="7275" y="19003"/>
                      <a:pt x="6859" y="18277"/>
                      <a:pt x="6406" y="17467"/>
                    </a:cubicBezTo>
                    <a:cubicBezTo>
                      <a:pt x="5942" y="16646"/>
                      <a:pt x="5466" y="15669"/>
                      <a:pt x="5001" y="14586"/>
                    </a:cubicBezTo>
                    <a:lnTo>
                      <a:pt x="5001" y="14586"/>
                    </a:lnTo>
                    <a:cubicBezTo>
                      <a:pt x="5573" y="14681"/>
                      <a:pt x="7216" y="14967"/>
                      <a:pt x="8133" y="15026"/>
                    </a:cubicBezTo>
                    <a:lnTo>
                      <a:pt x="8144" y="14824"/>
                    </a:lnTo>
                    <a:cubicBezTo>
                      <a:pt x="7156" y="14764"/>
                      <a:pt x="5251" y="14419"/>
                      <a:pt x="4894" y="14360"/>
                    </a:cubicBezTo>
                    <a:cubicBezTo>
                      <a:pt x="2441" y="8537"/>
                      <a:pt x="227" y="84"/>
                      <a:pt x="1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12" name="Google Shape;2112;p45"/>
              <p:cNvSpPr/>
              <p:nvPr/>
            </p:nvSpPr>
            <p:spPr>
              <a:xfrm>
                <a:off x="3862550" y="3115375"/>
                <a:ext cx="67725" cy="61950"/>
              </a:xfrm>
              <a:custGeom>
                <a:avLst/>
                <a:gdLst/>
                <a:ahLst/>
                <a:cxnLst/>
                <a:rect l="l" t="t" r="r" b="b"/>
                <a:pathLst>
                  <a:path w="2709" h="2478" extrusionOk="0">
                    <a:moveTo>
                      <a:pt x="1026" y="0"/>
                    </a:moveTo>
                    <a:cubicBezTo>
                      <a:pt x="949" y="0"/>
                      <a:pt x="863" y="25"/>
                      <a:pt x="767" y="85"/>
                    </a:cubicBezTo>
                    <a:cubicBezTo>
                      <a:pt x="446" y="287"/>
                      <a:pt x="696" y="858"/>
                      <a:pt x="696" y="858"/>
                    </a:cubicBezTo>
                    <a:cubicBezTo>
                      <a:pt x="664" y="848"/>
                      <a:pt x="627" y="843"/>
                      <a:pt x="586" y="843"/>
                    </a:cubicBezTo>
                    <a:cubicBezTo>
                      <a:pt x="344" y="843"/>
                      <a:pt x="0" y="1030"/>
                      <a:pt x="113" y="1418"/>
                    </a:cubicBezTo>
                    <a:cubicBezTo>
                      <a:pt x="188" y="1669"/>
                      <a:pt x="408" y="1728"/>
                      <a:pt x="600" y="1728"/>
                    </a:cubicBezTo>
                    <a:cubicBezTo>
                      <a:pt x="773" y="1728"/>
                      <a:pt x="922" y="1680"/>
                      <a:pt x="922" y="1680"/>
                    </a:cubicBezTo>
                    <a:lnTo>
                      <a:pt x="922" y="1680"/>
                    </a:lnTo>
                    <a:cubicBezTo>
                      <a:pt x="696" y="2132"/>
                      <a:pt x="744" y="2478"/>
                      <a:pt x="1172" y="2478"/>
                    </a:cubicBezTo>
                    <a:cubicBezTo>
                      <a:pt x="1660" y="2478"/>
                      <a:pt x="1529" y="1930"/>
                      <a:pt x="1529" y="1930"/>
                    </a:cubicBezTo>
                    <a:lnTo>
                      <a:pt x="1529" y="1930"/>
                    </a:lnTo>
                    <a:cubicBezTo>
                      <a:pt x="1529" y="1930"/>
                      <a:pt x="1789" y="2154"/>
                      <a:pt x="2046" y="2154"/>
                    </a:cubicBezTo>
                    <a:cubicBezTo>
                      <a:pt x="2155" y="2154"/>
                      <a:pt x="2263" y="2114"/>
                      <a:pt x="2351" y="2001"/>
                    </a:cubicBezTo>
                    <a:cubicBezTo>
                      <a:pt x="2708" y="1513"/>
                      <a:pt x="2232" y="1216"/>
                      <a:pt x="2232" y="1216"/>
                    </a:cubicBezTo>
                    <a:cubicBezTo>
                      <a:pt x="2518" y="870"/>
                      <a:pt x="2589" y="347"/>
                      <a:pt x="2232" y="251"/>
                    </a:cubicBezTo>
                    <a:cubicBezTo>
                      <a:pt x="2181" y="236"/>
                      <a:pt x="2130" y="229"/>
                      <a:pt x="2081" y="229"/>
                    </a:cubicBezTo>
                    <a:cubicBezTo>
                      <a:pt x="1783" y="229"/>
                      <a:pt x="1529" y="466"/>
                      <a:pt x="1529" y="466"/>
                    </a:cubicBezTo>
                    <a:cubicBezTo>
                      <a:pt x="1529" y="466"/>
                      <a:pt x="1364" y="0"/>
                      <a:pt x="102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13" name="Google Shape;2113;p45"/>
              <p:cNvSpPr/>
              <p:nvPr/>
            </p:nvSpPr>
            <p:spPr>
              <a:xfrm>
                <a:off x="3887675" y="3135325"/>
                <a:ext cx="20850" cy="20875"/>
              </a:xfrm>
              <a:custGeom>
                <a:avLst/>
                <a:gdLst/>
                <a:ahLst/>
                <a:cxnLst/>
                <a:rect l="l" t="t" r="r" b="b"/>
                <a:pathLst>
                  <a:path w="834" h="835" extrusionOk="0">
                    <a:moveTo>
                      <a:pt x="417" y="1"/>
                    </a:moveTo>
                    <a:cubicBezTo>
                      <a:pt x="179" y="1"/>
                      <a:pt x="1" y="191"/>
                      <a:pt x="1" y="418"/>
                    </a:cubicBezTo>
                    <a:cubicBezTo>
                      <a:pt x="1" y="656"/>
                      <a:pt x="203" y="834"/>
                      <a:pt x="417" y="834"/>
                    </a:cubicBezTo>
                    <a:cubicBezTo>
                      <a:pt x="655" y="834"/>
                      <a:pt x="834" y="644"/>
                      <a:pt x="834" y="418"/>
                    </a:cubicBezTo>
                    <a:cubicBezTo>
                      <a:pt x="834" y="180"/>
                      <a:pt x="643" y="1"/>
                      <a:pt x="41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14" name="Google Shape;2114;p45"/>
              <p:cNvSpPr/>
              <p:nvPr/>
            </p:nvSpPr>
            <p:spPr>
              <a:xfrm>
                <a:off x="3815650" y="3145950"/>
                <a:ext cx="53600" cy="49875"/>
              </a:xfrm>
              <a:custGeom>
                <a:avLst/>
                <a:gdLst/>
                <a:ahLst/>
                <a:cxnLst/>
                <a:rect l="l" t="t" r="r" b="b"/>
                <a:pathLst>
                  <a:path w="2144" h="1995" extrusionOk="0">
                    <a:moveTo>
                      <a:pt x="1439" y="1"/>
                    </a:moveTo>
                    <a:cubicBezTo>
                      <a:pt x="1424" y="1"/>
                      <a:pt x="1409" y="2"/>
                      <a:pt x="1393" y="5"/>
                    </a:cubicBezTo>
                    <a:cubicBezTo>
                      <a:pt x="1119" y="40"/>
                      <a:pt x="965" y="374"/>
                      <a:pt x="965" y="374"/>
                    </a:cubicBezTo>
                    <a:cubicBezTo>
                      <a:pt x="965" y="374"/>
                      <a:pt x="774" y="172"/>
                      <a:pt x="570" y="172"/>
                    </a:cubicBezTo>
                    <a:cubicBezTo>
                      <a:pt x="477" y="172"/>
                      <a:pt x="380" y="214"/>
                      <a:pt x="298" y="338"/>
                    </a:cubicBezTo>
                    <a:cubicBezTo>
                      <a:pt x="119" y="588"/>
                      <a:pt x="476" y="909"/>
                      <a:pt x="476" y="909"/>
                    </a:cubicBezTo>
                    <a:cubicBezTo>
                      <a:pt x="298" y="933"/>
                      <a:pt x="0" y="1207"/>
                      <a:pt x="250" y="1540"/>
                    </a:cubicBezTo>
                    <a:cubicBezTo>
                      <a:pt x="319" y="1626"/>
                      <a:pt x="402" y="1657"/>
                      <a:pt x="486" y="1657"/>
                    </a:cubicBezTo>
                    <a:cubicBezTo>
                      <a:pt x="693" y="1657"/>
                      <a:pt x="905" y="1469"/>
                      <a:pt x="905" y="1469"/>
                    </a:cubicBezTo>
                    <a:lnTo>
                      <a:pt x="905" y="1469"/>
                    </a:lnTo>
                    <a:cubicBezTo>
                      <a:pt x="886" y="1786"/>
                      <a:pt x="975" y="1994"/>
                      <a:pt x="1173" y="1994"/>
                    </a:cubicBezTo>
                    <a:cubicBezTo>
                      <a:pt x="1220" y="1994"/>
                      <a:pt x="1274" y="1983"/>
                      <a:pt x="1334" y="1957"/>
                    </a:cubicBezTo>
                    <a:cubicBezTo>
                      <a:pt x="1679" y="1802"/>
                      <a:pt x="1417" y="1445"/>
                      <a:pt x="1417" y="1445"/>
                    </a:cubicBezTo>
                    <a:lnTo>
                      <a:pt x="1417" y="1445"/>
                    </a:lnTo>
                    <a:cubicBezTo>
                      <a:pt x="1417" y="1445"/>
                      <a:pt x="1532" y="1483"/>
                      <a:pt x="1664" y="1483"/>
                    </a:cubicBezTo>
                    <a:cubicBezTo>
                      <a:pt x="1809" y="1483"/>
                      <a:pt x="1974" y="1437"/>
                      <a:pt x="2024" y="1243"/>
                    </a:cubicBezTo>
                    <a:cubicBezTo>
                      <a:pt x="2143" y="778"/>
                      <a:pt x="1691" y="707"/>
                      <a:pt x="1691" y="707"/>
                    </a:cubicBezTo>
                    <a:cubicBezTo>
                      <a:pt x="1792" y="391"/>
                      <a:pt x="1702" y="1"/>
                      <a:pt x="14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15" name="Google Shape;2115;p45"/>
              <p:cNvSpPr/>
              <p:nvPr/>
            </p:nvSpPr>
            <p:spPr>
              <a:xfrm>
                <a:off x="3834100" y="3161300"/>
                <a:ext cx="18775" cy="16425"/>
              </a:xfrm>
              <a:custGeom>
                <a:avLst/>
                <a:gdLst/>
                <a:ahLst/>
                <a:cxnLst/>
                <a:rect l="l" t="t" r="r" b="b"/>
                <a:pathLst>
                  <a:path w="751" h="657" extrusionOk="0">
                    <a:moveTo>
                      <a:pt x="384" y="1"/>
                    </a:moveTo>
                    <a:cubicBezTo>
                      <a:pt x="336" y="1"/>
                      <a:pt x="286" y="11"/>
                      <a:pt x="239" y="34"/>
                    </a:cubicBezTo>
                    <a:cubicBezTo>
                      <a:pt x="84" y="105"/>
                      <a:pt x="0" y="295"/>
                      <a:pt x="84" y="462"/>
                    </a:cubicBezTo>
                    <a:cubicBezTo>
                      <a:pt x="137" y="585"/>
                      <a:pt x="254" y="656"/>
                      <a:pt x="379" y="656"/>
                    </a:cubicBezTo>
                    <a:cubicBezTo>
                      <a:pt x="424" y="656"/>
                      <a:pt x="469" y="648"/>
                      <a:pt x="512" y="629"/>
                    </a:cubicBezTo>
                    <a:cubicBezTo>
                      <a:pt x="679" y="545"/>
                      <a:pt x="751" y="355"/>
                      <a:pt x="679" y="200"/>
                    </a:cubicBezTo>
                    <a:cubicBezTo>
                      <a:pt x="635" y="78"/>
                      <a:pt x="515" y="1"/>
                      <a:pt x="3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16" name="Google Shape;2116;p45"/>
              <p:cNvSpPr/>
              <p:nvPr/>
            </p:nvSpPr>
            <p:spPr>
              <a:xfrm>
                <a:off x="3892250" y="3038700"/>
                <a:ext cx="67775" cy="61825"/>
              </a:xfrm>
              <a:custGeom>
                <a:avLst/>
                <a:gdLst/>
                <a:ahLst/>
                <a:cxnLst/>
                <a:rect l="l" t="t" r="r" b="b"/>
                <a:pathLst>
                  <a:path w="2711" h="2473" extrusionOk="0">
                    <a:moveTo>
                      <a:pt x="1022" y="1"/>
                    </a:moveTo>
                    <a:cubicBezTo>
                      <a:pt x="946" y="1"/>
                      <a:pt x="862" y="24"/>
                      <a:pt x="770" y="80"/>
                    </a:cubicBezTo>
                    <a:cubicBezTo>
                      <a:pt x="449" y="294"/>
                      <a:pt x="699" y="854"/>
                      <a:pt x="699" y="854"/>
                    </a:cubicBezTo>
                    <a:cubicBezTo>
                      <a:pt x="674" y="846"/>
                      <a:pt x="644" y="843"/>
                      <a:pt x="611" y="843"/>
                    </a:cubicBezTo>
                    <a:cubicBezTo>
                      <a:pt x="379" y="843"/>
                      <a:pt x="0" y="1029"/>
                      <a:pt x="115" y="1425"/>
                    </a:cubicBezTo>
                    <a:cubicBezTo>
                      <a:pt x="188" y="1669"/>
                      <a:pt x="400" y="1729"/>
                      <a:pt x="588" y="1729"/>
                    </a:cubicBezTo>
                    <a:cubicBezTo>
                      <a:pt x="767" y="1729"/>
                      <a:pt x="925" y="1675"/>
                      <a:pt x="925" y="1675"/>
                    </a:cubicBezTo>
                    <a:lnTo>
                      <a:pt x="925" y="1675"/>
                    </a:lnTo>
                    <a:cubicBezTo>
                      <a:pt x="699" y="2140"/>
                      <a:pt x="746" y="2473"/>
                      <a:pt x="1175" y="2473"/>
                    </a:cubicBezTo>
                    <a:cubicBezTo>
                      <a:pt x="1663" y="2473"/>
                      <a:pt x="1532" y="1925"/>
                      <a:pt x="1532" y="1925"/>
                    </a:cubicBezTo>
                    <a:lnTo>
                      <a:pt x="1532" y="1925"/>
                    </a:lnTo>
                    <a:cubicBezTo>
                      <a:pt x="1532" y="1925"/>
                      <a:pt x="1791" y="2155"/>
                      <a:pt x="2048" y="2155"/>
                    </a:cubicBezTo>
                    <a:cubicBezTo>
                      <a:pt x="2157" y="2155"/>
                      <a:pt x="2265" y="2113"/>
                      <a:pt x="2354" y="1997"/>
                    </a:cubicBezTo>
                    <a:cubicBezTo>
                      <a:pt x="2711" y="1509"/>
                      <a:pt x="2235" y="1211"/>
                      <a:pt x="2235" y="1211"/>
                    </a:cubicBezTo>
                    <a:cubicBezTo>
                      <a:pt x="2520" y="878"/>
                      <a:pt x="2592" y="354"/>
                      <a:pt x="2235" y="246"/>
                    </a:cubicBezTo>
                    <a:cubicBezTo>
                      <a:pt x="2185" y="232"/>
                      <a:pt x="2136" y="225"/>
                      <a:pt x="2088" y="225"/>
                    </a:cubicBezTo>
                    <a:cubicBezTo>
                      <a:pt x="1788" y="225"/>
                      <a:pt x="1532" y="473"/>
                      <a:pt x="1532" y="473"/>
                    </a:cubicBezTo>
                    <a:cubicBezTo>
                      <a:pt x="1532" y="473"/>
                      <a:pt x="1364" y="1"/>
                      <a:pt x="10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17" name="Google Shape;2117;p45"/>
              <p:cNvSpPr/>
              <p:nvPr/>
            </p:nvSpPr>
            <p:spPr>
              <a:xfrm>
                <a:off x="3917450" y="3059125"/>
                <a:ext cx="21150" cy="20875"/>
              </a:xfrm>
              <a:custGeom>
                <a:avLst/>
                <a:gdLst/>
                <a:ahLst/>
                <a:cxnLst/>
                <a:rect l="l" t="t" r="r" b="b"/>
                <a:pathLst>
                  <a:path w="846" h="835" extrusionOk="0">
                    <a:moveTo>
                      <a:pt x="418" y="0"/>
                    </a:moveTo>
                    <a:cubicBezTo>
                      <a:pt x="191" y="0"/>
                      <a:pt x="12" y="175"/>
                      <a:pt x="0" y="394"/>
                    </a:cubicBezTo>
                    <a:cubicBezTo>
                      <a:pt x="0" y="632"/>
                      <a:pt x="179" y="823"/>
                      <a:pt x="405" y="834"/>
                    </a:cubicBezTo>
                    <a:cubicBezTo>
                      <a:pt x="631" y="834"/>
                      <a:pt x="834" y="656"/>
                      <a:pt x="834" y="430"/>
                    </a:cubicBezTo>
                    <a:cubicBezTo>
                      <a:pt x="846" y="191"/>
                      <a:pt x="667" y="1"/>
                      <a:pt x="441" y="1"/>
                    </a:cubicBezTo>
                    <a:cubicBezTo>
                      <a:pt x="433" y="1"/>
                      <a:pt x="426" y="0"/>
                      <a:pt x="41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18" name="Google Shape;2118;p45"/>
              <p:cNvSpPr/>
              <p:nvPr/>
            </p:nvSpPr>
            <p:spPr>
              <a:xfrm>
                <a:off x="3746075" y="3135125"/>
                <a:ext cx="67200" cy="61850"/>
              </a:xfrm>
              <a:custGeom>
                <a:avLst/>
                <a:gdLst/>
                <a:ahLst/>
                <a:cxnLst/>
                <a:rect l="l" t="t" r="r" b="b"/>
                <a:pathLst>
                  <a:path w="2688" h="2474" extrusionOk="0">
                    <a:moveTo>
                      <a:pt x="1010" y="1"/>
                    </a:moveTo>
                    <a:cubicBezTo>
                      <a:pt x="934" y="1"/>
                      <a:pt x="851" y="24"/>
                      <a:pt x="759" y="80"/>
                    </a:cubicBezTo>
                    <a:cubicBezTo>
                      <a:pt x="426" y="295"/>
                      <a:pt x="688" y="854"/>
                      <a:pt x="688" y="854"/>
                    </a:cubicBezTo>
                    <a:cubicBezTo>
                      <a:pt x="661" y="847"/>
                      <a:pt x="630" y="843"/>
                      <a:pt x="597" y="843"/>
                    </a:cubicBezTo>
                    <a:cubicBezTo>
                      <a:pt x="361" y="843"/>
                      <a:pt x="0" y="1028"/>
                      <a:pt x="104" y="1414"/>
                    </a:cubicBezTo>
                    <a:cubicBezTo>
                      <a:pt x="173" y="1665"/>
                      <a:pt x="391" y="1724"/>
                      <a:pt x="581" y="1724"/>
                    </a:cubicBezTo>
                    <a:cubicBezTo>
                      <a:pt x="752" y="1724"/>
                      <a:pt x="902" y="1676"/>
                      <a:pt x="902" y="1676"/>
                    </a:cubicBezTo>
                    <a:lnTo>
                      <a:pt x="902" y="1676"/>
                    </a:lnTo>
                    <a:cubicBezTo>
                      <a:pt x="688" y="2140"/>
                      <a:pt x="723" y="2474"/>
                      <a:pt x="1164" y="2474"/>
                    </a:cubicBezTo>
                    <a:cubicBezTo>
                      <a:pt x="1652" y="2474"/>
                      <a:pt x="1521" y="1926"/>
                      <a:pt x="1521" y="1926"/>
                    </a:cubicBezTo>
                    <a:lnTo>
                      <a:pt x="1521" y="1926"/>
                    </a:lnTo>
                    <a:cubicBezTo>
                      <a:pt x="1521" y="1926"/>
                      <a:pt x="1774" y="2155"/>
                      <a:pt x="2028" y="2155"/>
                    </a:cubicBezTo>
                    <a:cubicBezTo>
                      <a:pt x="2135" y="2155"/>
                      <a:pt x="2242" y="2114"/>
                      <a:pt x="2331" y="1997"/>
                    </a:cubicBezTo>
                    <a:cubicBezTo>
                      <a:pt x="2688" y="1509"/>
                      <a:pt x="2212" y="1211"/>
                      <a:pt x="2212" y="1211"/>
                    </a:cubicBezTo>
                    <a:cubicBezTo>
                      <a:pt x="2497" y="866"/>
                      <a:pt x="2569" y="354"/>
                      <a:pt x="2212" y="247"/>
                    </a:cubicBezTo>
                    <a:cubicBezTo>
                      <a:pt x="2161" y="232"/>
                      <a:pt x="2110" y="225"/>
                      <a:pt x="2061" y="225"/>
                    </a:cubicBezTo>
                    <a:cubicBezTo>
                      <a:pt x="1766" y="225"/>
                      <a:pt x="1521" y="461"/>
                      <a:pt x="1521" y="461"/>
                    </a:cubicBezTo>
                    <a:cubicBezTo>
                      <a:pt x="1521" y="461"/>
                      <a:pt x="1346" y="1"/>
                      <a:pt x="10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19" name="Google Shape;2119;p45"/>
              <p:cNvSpPr/>
              <p:nvPr/>
            </p:nvSpPr>
            <p:spPr>
              <a:xfrm>
                <a:off x="3771000" y="3155275"/>
                <a:ext cx="20850" cy="20875"/>
              </a:xfrm>
              <a:custGeom>
                <a:avLst/>
                <a:gdLst/>
                <a:ahLst/>
                <a:cxnLst/>
                <a:rect l="l" t="t" r="r" b="b"/>
                <a:pathLst>
                  <a:path w="834" h="835" extrusionOk="0">
                    <a:moveTo>
                      <a:pt x="417" y="1"/>
                    </a:moveTo>
                    <a:cubicBezTo>
                      <a:pt x="179" y="1"/>
                      <a:pt x="0" y="191"/>
                      <a:pt x="0" y="417"/>
                    </a:cubicBezTo>
                    <a:cubicBezTo>
                      <a:pt x="0" y="656"/>
                      <a:pt x="191" y="834"/>
                      <a:pt x="417" y="834"/>
                    </a:cubicBezTo>
                    <a:cubicBezTo>
                      <a:pt x="655" y="834"/>
                      <a:pt x="834" y="644"/>
                      <a:pt x="834" y="417"/>
                    </a:cubicBezTo>
                    <a:cubicBezTo>
                      <a:pt x="834" y="179"/>
                      <a:pt x="655" y="1"/>
                      <a:pt x="41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20" name="Google Shape;2120;p45"/>
              <p:cNvSpPr/>
              <p:nvPr/>
            </p:nvSpPr>
            <p:spPr>
              <a:xfrm>
                <a:off x="3676850" y="2986300"/>
                <a:ext cx="67675" cy="61850"/>
              </a:xfrm>
              <a:custGeom>
                <a:avLst/>
                <a:gdLst/>
                <a:ahLst/>
                <a:cxnLst/>
                <a:rect l="l" t="t" r="r" b="b"/>
                <a:pathLst>
                  <a:path w="2707" h="2474" extrusionOk="0">
                    <a:moveTo>
                      <a:pt x="1027" y="0"/>
                    </a:moveTo>
                    <a:cubicBezTo>
                      <a:pt x="953" y="0"/>
                      <a:pt x="869" y="24"/>
                      <a:pt x="778" y="80"/>
                    </a:cubicBezTo>
                    <a:cubicBezTo>
                      <a:pt x="444" y="295"/>
                      <a:pt x="694" y="854"/>
                      <a:pt x="694" y="854"/>
                    </a:cubicBezTo>
                    <a:cubicBezTo>
                      <a:pt x="664" y="844"/>
                      <a:pt x="628" y="839"/>
                      <a:pt x="589" y="839"/>
                    </a:cubicBezTo>
                    <a:cubicBezTo>
                      <a:pt x="351" y="839"/>
                      <a:pt x="0" y="1026"/>
                      <a:pt x="123" y="1414"/>
                    </a:cubicBezTo>
                    <a:cubicBezTo>
                      <a:pt x="192" y="1664"/>
                      <a:pt x="409" y="1724"/>
                      <a:pt x="600" y="1724"/>
                    </a:cubicBezTo>
                    <a:cubicBezTo>
                      <a:pt x="771" y="1724"/>
                      <a:pt x="921" y="1676"/>
                      <a:pt x="921" y="1676"/>
                    </a:cubicBezTo>
                    <a:lnTo>
                      <a:pt x="921" y="1676"/>
                    </a:lnTo>
                    <a:cubicBezTo>
                      <a:pt x="694" y="2140"/>
                      <a:pt x="742" y="2473"/>
                      <a:pt x="1171" y="2473"/>
                    </a:cubicBezTo>
                    <a:cubicBezTo>
                      <a:pt x="1671" y="2473"/>
                      <a:pt x="1528" y="1926"/>
                      <a:pt x="1528" y="1926"/>
                    </a:cubicBezTo>
                    <a:lnTo>
                      <a:pt x="1528" y="1926"/>
                    </a:lnTo>
                    <a:cubicBezTo>
                      <a:pt x="1528" y="1926"/>
                      <a:pt x="1787" y="2155"/>
                      <a:pt x="2044" y="2155"/>
                    </a:cubicBezTo>
                    <a:cubicBezTo>
                      <a:pt x="2152" y="2155"/>
                      <a:pt x="2261" y="2114"/>
                      <a:pt x="2349" y="1997"/>
                    </a:cubicBezTo>
                    <a:cubicBezTo>
                      <a:pt x="2707" y="1509"/>
                      <a:pt x="2230" y="1211"/>
                      <a:pt x="2230" y="1211"/>
                    </a:cubicBezTo>
                    <a:cubicBezTo>
                      <a:pt x="2516" y="866"/>
                      <a:pt x="2588" y="354"/>
                      <a:pt x="2230" y="247"/>
                    </a:cubicBezTo>
                    <a:cubicBezTo>
                      <a:pt x="2179" y="232"/>
                      <a:pt x="2129" y="225"/>
                      <a:pt x="2079" y="225"/>
                    </a:cubicBezTo>
                    <a:cubicBezTo>
                      <a:pt x="1782" y="225"/>
                      <a:pt x="1528" y="461"/>
                      <a:pt x="1528" y="461"/>
                    </a:cubicBezTo>
                    <a:cubicBezTo>
                      <a:pt x="1528" y="461"/>
                      <a:pt x="1361" y="0"/>
                      <a:pt x="10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21" name="Google Shape;2121;p45"/>
              <p:cNvSpPr/>
              <p:nvPr/>
            </p:nvSpPr>
            <p:spPr>
              <a:xfrm>
                <a:off x="3701650" y="3006150"/>
                <a:ext cx="20850" cy="20875"/>
              </a:xfrm>
              <a:custGeom>
                <a:avLst/>
                <a:gdLst/>
                <a:ahLst/>
                <a:cxnLst/>
                <a:rect l="l" t="t" r="r" b="b"/>
                <a:pathLst>
                  <a:path w="834" h="835" extrusionOk="0">
                    <a:moveTo>
                      <a:pt x="417" y="1"/>
                    </a:moveTo>
                    <a:cubicBezTo>
                      <a:pt x="179" y="1"/>
                      <a:pt x="0" y="179"/>
                      <a:pt x="0" y="417"/>
                    </a:cubicBezTo>
                    <a:cubicBezTo>
                      <a:pt x="0" y="656"/>
                      <a:pt x="203" y="834"/>
                      <a:pt x="417" y="834"/>
                    </a:cubicBezTo>
                    <a:cubicBezTo>
                      <a:pt x="655" y="834"/>
                      <a:pt x="834" y="644"/>
                      <a:pt x="834" y="417"/>
                    </a:cubicBezTo>
                    <a:cubicBezTo>
                      <a:pt x="834" y="191"/>
                      <a:pt x="655" y="1"/>
                      <a:pt x="41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22" name="Google Shape;2122;p45"/>
              <p:cNvSpPr/>
              <p:nvPr/>
            </p:nvSpPr>
            <p:spPr>
              <a:xfrm>
                <a:off x="3808975" y="2864275"/>
                <a:ext cx="67700" cy="61825"/>
              </a:xfrm>
              <a:custGeom>
                <a:avLst/>
                <a:gdLst/>
                <a:ahLst/>
                <a:cxnLst/>
                <a:rect l="l" t="t" r="r" b="b"/>
                <a:pathLst>
                  <a:path w="2708" h="2473" extrusionOk="0">
                    <a:moveTo>
                      <a:pt x="1019" y="1"/>
                    </a:moveTo>
                    <a:cubicBezTo>
                      <a:pt x="944" y="1"/>
                      <a:pt x="860" y="24"/>
                      <a:pt x="767" y="80"/>
                    </a:cubicBezTo>
                    <a:cubicBezTo>
                      <a:pt x="446" y="294"/>
                      <a:pt x="696" y="854"/>
                      <a:pt x="696" y="854"/>
                    </a:cubicBezTo>
                    <a:cubicBezTo>
                      <a:pt x="667" y="844"/>
                      <a:pt x="632" y="838"/>
                      <a:pt x="594" y="838"/>
                    </a:cubicBezTo>
                    <a:cubicBezTo>
                      <a:pt x="361" y="838"/>
                      <a:pt x="0" y="1025"/>
                      <a:pt x="112" y="1413"/>
                    </a:cubicBezTo>
                    <a:cubicBezTo>
                      <a:pt x="187" y="1667"/>
                      <a:pt x="402" y="1728"/>
                      <a:pt x="592" y="1728"/>
                    </a:cubicBezTo>
                    <a:cubicBezTo>
                      <a:pt x="768" y="1728"/>
                      <a:pt x="922" y="1675"/>
                      <a:pt x="922" y="1675"/>
                    </a:cubicBezTo>
                    <a:lnTo>
                      <a:pt x="922" y="1675"/>
                    </a:lnTo>
                    <a:cubicBezTo>
                      <a:pt x="696" y="2140"/>
                      <a:pt x="743" y="2473"/>
                      <a:pt x="1172" y="2473"/>
                    </a:cubicBezTo>
                    <a:cubicBezTo>
                      <a:pt x="1660" y="2473"/>
                      <a:pt x="1529" y="1925"/>
                      <a:pt x="1529" y="1925"/>
                    </a:cubicBezTo>
                    <a:lnTo>
                      <a:pt x="1529" y="1925"/>
                    </a:lnTo>
                    <a:cubicBezTo>
                      <a:pt x="1529" y="1925"/>
                      <a:pt x="1788" y="2154"/>
                      <a:pt x="2045" y="2154"/>
                    </a:cubicBezTo>
                    <a:cubicBezTo>
                      <a:pt x="2154" y="2154"/>
                      <a:pt x="2262" y="2113"/>
                      <a:pt x="2351" y="1997"/>
                    </a:cubicBezTo>
                    <a:cubicBezTo>
                      <a:pt x="2708" y="1508"/>
                      <a:pt x="2232" y="1211"/>
                      <a:pt x="2232" y="1211"/>
                    </a:cubicBezTo>
                    <a:cubicBezTo>
                      <a:pt x="2518" y="866"/>
                      <a:pt x="2589" y="354"/>
                      <a:pt x="2232" y="246"/>
                    </a:cubicBezTo>
                    <a:cubicBezTo>
                      <a:pt x="2182" y="232"/>
                      <a:pt x="2133" y="225"/>
                      <a:pt x="2085" y="225"/>
                    </a:cubicBezTo>
                    <a:cubicBezTo>
                      <a:pt x="1786" y="225"/>
                      <a:pt x="1529" y="473"/>
                      <a:pt x="1529" y="473"/>
                    </a:cubicBezTo>
                    <a:cubicBezTo>
                      <a:pt x="1529" y="473"/>
                      <a:pt x="1361" y="1"/>
                      <a:pt x="10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23" name="Google Shape;2123;p45"/>
              <p:cNvSpPr/>
              <p:nvPr/>
            </p:nvSpPr>
            <p:spPr>
              <a:xfrm>
                <a:off x="3834100" y="2884125"/>
                <a:ext cx="20850" cy="20850"/>
              </a:xfrm>
              <a:custGeom>
                <a:avLst/>
                <a:gdLst/>
                <a:ahLst/>
                <a:cxnLst/>
                <a:rect l="l" t="t" r="r" b="b"/>
                <a:pathLst>
                  <a:path w="834" h="834" extrusionOk="0">
                    <a:moveTo>
                      <a:pt x="417" y="0"/>
                    </a:moveTo>
                    <a:cubicBezTo>
                      <a:pt x="179" y="0"/>
                      <a:pt x="0" y="179"/>
                      <a:pt x="0" y="417"/>
                    </a:cubicBezTo>
                    <a:cubicBezTo>
                      <a:pt x="0" y="655"/>
                      <a:pt x="203" y="834"/>
                      <a:pt x="417" y="834"/>
                    </a:cubicBezTo>
                    <a:cubicBezTo>
                      <a:pt x="655" y="834"/>
                      <a:pt x="834" y="643"/>
                      <a:pt x="834" y="417"/>
                    </a:cubicBezTo>
                    <a:cubicBezTo>
                      <a:pt x="834" y="179"/>
                      <a:pt x="643" y="0"/>
                      <a:pt x="4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24" name="Google Shape;2124;p45"/>
              <p:cNvSpPr/>
              <p:nvPr/>
            </p:nvSpPr>
            <p:spPr>
              <a:xfrm>
                <a:off x="3752650" y="3051925"/>
                <a:ext cx="60625" cy="55450"/>
              </a:xfrm>
              <a:custGeom>
                <a:avLst/>
                <a:gdLst/>
                <a:ahLst/>
                <a:cxnLst/>
                <a:rect l="l" t="t" r="r" b="b"/>
                <a:pathLst>
                  <a:path w="2425" h="2218" extrusionOk="0">
                    <a:moveTo>
                      <a:pt x="920" y="0"/>
                    </a:moveTo>
                    <a:cubicBezTo>
                      <a:pt x="850" y="0"/>
                      <a:pt x="772" y="22"/>
                      <a:pt x="687" y="75"/>
                    </a:cubicBezTo>
                    <a:cubicBezTo>
                      <a:pt x="389" y="253"/>
                      <a:pt x="615" y="753"/>
                      <a:pt x="615" y="753"/>
                    </a:cubicBezTo>
                    <a:cubicBezTo>
                      <a:pt x="595" y="748"/>
                      <a:pt x="570" y="745"/>
                      <a:pt x="544" y="745"/>
                    </a:cubicBezTo>
                    <a:cubicBezTo>
                      <a:pt x="340" y="745"/>
                      <a:pt x="1" y="909"/>
                      <a:pt x="127" y="1277"/>
                    </a:cubicBezTo>
                    <a:cubicBezTo>
                      <a:pt x="189" y="1495"/>
                      <a:pt x="381" y="1547"/>
                      <a:pt x="551" y="1547"/>
                    </a:cubicBezTo>
                    <a:cubicBezTo>
                      <a:pt x="706" y="1547"/>
                      <a:pt x="841" y="1503"/>
                      <a:pt x="841" y="1503"/>
                    </a:cubicBezTo>
                    <a:lnTo>
                      <a:pt x="841" y="1503"/>
                    </a:lnTo>
                    <a:cubicBezTo>
                      <a:pt x="627" y="1920"/>
                      <a:pt x="675" y="2218"/>
                      <a:pt x="1056" y="2218"/>
                    </a:cubicBezTo>
                    <a:cubicBezTo>
                      <a:pt x="1496" y="2218"/>
                      <a:pt x="1377" y="1730"/>
                      <a:pt x="1377" y="1730"/>
                    </a:cubicBezTo>
                    <a:lnTo>
                      <a:pt x="1377" y="1730"/>
                    </a:lnTo>
                    <a:cubicBezTo>
                      <a:pt x="1377" y="1730"/>
                      <a:pt x="1612" y="1923"/>
                      <a:pt x="1838" y="1923"/>
                    </a:cubicBezTo>
                    <a:cubicBezTo>
                      <a:pt x="1934" y="1923"/>
                      <a:pt x="2029" y="1888"/>
                      <a:pt x="2104" y="1789"/>
                    </a:cubicBezTo>
                    <a:cubicBezTo>
                      <a:pt x="2425" y="1349"/>
                      <a:pt x="1996" y="1087"/>
                      <a:pt x="1996" y="1087"/>
                    </a:cubicBezTo>
                    <a:cubicBezTo>
                      <a:pt x="2246" y="789"/>
                      <a:pt x="2306" y="313"/>
                      <a:pt x="1996" y="218"/>
                    </a:cubicBezTo>
                    <a:cubicBezTo>
                      <a:pt x="1955" y="207"/>
                      <a:pt x="1915" y="202"/>
                      <a:pt x="1875" y="202"/>
                    </a:cubicBezTo>
                    <a:cubicBezTo>
                      <a:pt x="1604" y="202"/>
                      <a:pt x="1377" y="420"/>
                      <a:pt x="1377" y="420"/>
                    </a:cubicBezTo>
                    <a:cubicBezTo>
                      <a:pt x="1377" y="420"/>
                      <a:pt x="1227" y="0"/>
                      <a:pt x="9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25" name="Google Shape;2125;p45"/>
              <p:cNvSpPr/>
              <p:nvPr/>
            </p:nvSpPr>
            <p:spPr>
              <a:xfrm>
                <a:off x="3774875" y="3069850"/>
                <a:ext cx="18775" cy="18475"/>
              </a:xfrm>
              <a:custGeom>
                <a:avLst/>
                <a:gdLst/>
                <a:ahLst/>
                <a:cxnLst/>
                <a:rect l="l" t="t" r="r" b="b"/>
                <a:pathLst>
                  <a:path w="751" h="739" extrusionOk="0">
                    <a:moveTo>
                      <a:pt x="381" y="1"/>
                    </a:moveTo>
                    <a:cubicBezTo>
                      <a:pt x="167" y="1"/>
                      <a:pt x="0" y="167"/>
                      <a:pt x="0" y="370"/>
                    </a:cubicBezTo>
                    <a:cubicBezTo>
                      <a:pt x="0" y="572"/>
                      <a:pt x="167" y="739"/>
                      <a:pt x="381" y="739"/>
                    </a:cubicBezTo>
                    <a:cubicBezTo>
                      <a:pt x="583" y="739"/>
                      <a:pt x="750" y="572"/>
                      <a:pt x="750" y="370"/>
                    </a:cubicBezTo>
                    <a:cubicBezTo>
                      <a:pt x="750" y="167"/>
                      <a:pt x="583" y="1"/>
                      <a:pt x="3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26" name="Google Shape;2126;p45"/>
              <p:cNvSpPr/>
              <p:nvPr/>
            </p:nvSpPr>
            <p:spPr>
              <a:xfrm>
                <a:off x="3932025" y="3097225"/>
                <a:ext cx="62225" cy="55650"/>
              </a:xfrm>
              <a:custGeom>
                <a:avLst/>
                <a:gdLst/>
                <a:ahLst/>
                <a:cxnLst/>
                <a:rect l="l" t="t" r="r" b="b"/>
                <a:pathLst>
                  <a:path w="2489" h="2226" extrusionOk="0">
                    <a:moveTo>
                      <a:pt x="1301" y="0"/>
                    </a:moveTo>
                    <a:cubicBezTo>
                      <a:pt x="984" y="0"/>
                      <a:pt x="870" y="513"/>
                      <a:pt x="870" y="513"/>
                    </a:cubicBezTo>
                    <a:cubicBezTo>
                      <a:pt x="810" y="429"/>
                      <a:pt x="664" y="354"/>
                      <a:pt x="517" y="354"/>
                    </a:cubicBezTo>
                    <a:cubicBezTo>
                      <a:pt x="373" y="354"/>
                      <a:pt x="226" y="426"/>
                      <a:pt x="155" y="632"/>
                    </a:cubicBezTo>
                    <a:cubicBezTo>
                      <a:pt x="1" y="1037"/>
                      <a:pt x="596" y="1227"/>
                      <a:pt x="596" y="1227"/>
                    </a:cubicBezTo>
                    <a:cubicBezTo>
                      <a:pt x="191" y="1454"/>
                      <a:pt x="60" y="1715"/>
                      <a:pt x="358" y="1942"/>
                    </a:cubicBezTo>
                    <a:cubicBezTo>
                      <a:pt x="431" y="1995"/>
                      <a:pt x="497" y="2016"/>
                      <a:pt x="556" y="2016"/>
                    </a:cubicBezTo>
                    <a:cubicBezTo>
                      <a:pt x="775" y="2016"/>
                      <a:pt x="894" y="1727"/>
                      <a:pt x="894" y="1727"/>
                    </a:cubicBezTo>
                    <a:cubicBezTo>
                      <a:pt x="894" y="1727"/>
                      <a:pt x="999" y="2225"/>
                      <a:pt x="1321" y="2225"/>
                    </a:cubicBezTo>
                    <a:cubicBezTo>
                      <a:pt x="1358" y="2225"/>
                      <a:pt x="1398" y="2218"/>
                      <a:pt x="1441" y="2204"/>
                    </a:cubicBezTo>
                    <a:cubicBezTo>
                      <a:pt x="1953" y="2061"/>
                      <a:pt x="1775" y="1584"/>
                      <a:pt x="1775" y="1584"/>
                    </a:cubicBezTo>
                    <a:cubicBezTo>
                      <a:pt x="2144" y="1489"/>
                      <a:pt x="2489" y="1168"/>
                      <a:pt x="2275" y="894"/>
                    </a:cubicBezTo>
                    <a:cubicBezTo>
                      <a:pt x="2128" y="713"/>
                      <a:pt x="1875" y="688"/>
                      <a:pt x="1747" y="688"/>
                    </a:cubicBezTo>
                    <a:cubicBezTo>
                      <a:pt x="1698" y="688"/>
                      <a:pt x="1667" y="692"/>
                      <a:pt x="1667" y="692"/>
                    </a:cubicBezTo>
                    <a:cubicBezTo>
                      <a:pt x="1667" y="692"/>
                      <a:pt x="1858" y="49"/>
                      <a:pt x="1322" y="1"/>
                    </a:cubicBezTo>
                    <a:cubicBezTo>
                      <a:pt x="1315" y="0"/>
                      <a:pt x="1308" y="0"/>
                      <a:pt x="13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27" name="Google Shape;2127;p45"/>
              <p:cNvSpPr/>
              <p:nvPr/>
            </p:nvSpPr>
            <p:spPr>
              <a:xfrm>
                <a:off x="3951375" y="3116800"/>
                <a:ext cx="20850" cy="18525"/>
              </a:xfrm>
              <a:custGeom>
                <a:avLst/>
                <a:gdLst/>
                <a:ahLst/>
                <a:cxnLst/>
                <a:rect l="l" t="t" r="r" b="b"/>
                <a:pathLst>
                  <a:path w="834" h="741" extrusionOk="0">
                    <a:moveTo>
                      <a:pt x="412" y="1"/>
                    </a:moveTo>
                    <a:cubicBezTo>
                      <a:pt x="299" y="1"/>
                      <a:pt x="189" y="49"/>
                      <a:pt x="120" y="147"/>
                    </a:cubicBezTo>
                    <a:cubicBezTo>
                      <a:pt x="0" y="313"/>
                      <a:pt x="36" y="551"/>
                      <a:pt x="191" y="671"/>
                    </a:cubicBezTo>
                    <a:cubicBezTo>
                      <a:pt x="257" y="718"/>
                      <a:pt x="334" y="741"/>
                      <a:pt x="411" y="741"/>
                    </a:cubicBezTo>
                    <a:cubicBezTo>
                      <a:pt x="528" y="741"/>
                      <a:pt x="643" y="688"/>
                      <a:pt x="715" y="587"/>
                    </a:cubicBezTo>
                    <a:cubicBezTo>
                      <a:pt x="834" y="432"/>
                      <a:pt x="810" y="194"/>
                      <a:pt x="643" y="75"/>
                    </a:cubicBezTo>
                    <a:cubicBezTo>
                      <a:pt x="574" y="26"/>
                      <a:pt x="492" y="1"/>
                      <a:pt x="4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28" name="Google Shape;2128;p45"/>
              <p:cNvSpPr/>
              <p:nvPr/>
            </p:nvSpPr>
            <p:spPr>
              <a:xfrm>
                <a:off x="3940075" y="2989750"/>
                <a:ext cx="62225" cy="55575"/>
              </a:xfrm>
              <a:custGeom>
                <a:avLst/>
                <a:gdLst/>
                <a:ahLst/>
                <a:cxnLst/>
                <a:rect l="l" t="t" r="r" b="b"/>
                <a:pathLst>
                  <a:path w="2489" h="2223" extrusionOk="0">
                    <a:moveTo>
                      <a:pt x="1302" y="0"/>
                    </a:moveTo>
                    <a:cubicBezTo>
                      <a:pt x="981" y="0"/>
                      <a:pt x="869" y="514"/>
                      <a:pt x="869" y="514"/>
                    </a:cubicBezTo>
                    <a:cubicBezTo>
                      <a:pt x="809" y="430"/>
                      <a:pt x="667" y="355"/>
                      <a:pt x="521" y="355"/>
                    </a:cubicBezTo>
                    <a:cubicBezTo>
                      <a:pt x="378" y="355"/>
                      <a:pt x="231" y="427"/>
                      <a:pt x="155" y="633"/>
                    </a:cubicBezTo>
                    <a:cubicBezTo>
                      <a:pt x="0" y="1026"/>
                      <a:pt x="595" y="1228"/>
                      <a:pt x="595" y="1228"/>
                    </a:cubicBezTo>
                    <a:cubicBezTo>
                      <a:pt x="202" y="1442"/>
                      <a:pt x="60" y="1716"/>
                      <a:pt x="357" y="1943"/>
                    </a:cubicBezTo>
                    <a:cubicBezTo>
                      <a:pt x="430" y="1996"/>
                      <a:pt x="497" y="2016"/>
                      <a:pt x="556" y="2016"/>
                    </a:cubicBezTo>
                    <a:cubicBezTo>
                      <a:pt x="775" y="2016"/>
                      <a:pt x="893" y="1728"/>
                      <a:pt x="893" y="1728"/>
                    </a:cubicBezTo>
                    <a:cubicBezTo>
                      <a:pt x="893" y="1728"/>
                      <a:pt x="1009" y="2223"/>
                      <a:pt x="1339" y="2223"/>
                    </a:cubicBezTo>
                    <a:cubicBezTo>
                      <a:pt x="1374" y="2223"/>
                      <a:pt x="1412" y="2217"/>
                      <a:pt x="1453" y="2204"/>
                    </a:cubicBezTo>
                    <a:cubicBezTo>
                      <a:pt x="1953" y="2062"/>
                      <a:pt x="1774" y="1585"/>
                      <a:pt x="1774" y="1585"/>
                    </a:cubicBezTo>
                    <a:cubicBezTo>
                      <a:pt x="2155" y="1490"/>
                      <a:pt x="2488" y="1157"/>
                      <a:pt x="2286" y="895"/>
                    </a:cubicBezTo>
                    <a:cubicBezTo>
                      <a:pt x="2131" y="714"/>
                      <a:pt x="1882" y="689"/>
                      <a:pt x="1757" y="689"/>
                    </a:cubicBezTo>
                    <a:cubicBezTo>
                      <a:pt x="1709" y="689"/>
                      <a:pt x="1679" y="692"/>
                      <a:pt x="1679" y="692"/>
                    </a:cubicBezTo>
                    <a:cubicBezTo>
                      <a:pt x="1679" y="692"/>
                      <a:pt x="1869" y="49"/>
                      <a:pt x="1334" y="2"/>
                    </a:cubicBezTo>
                    <a:cubicBezTo>
                      <a:pt x="1323" y="1"/>
                      <a:pt x="1312" y="0"/>
                      <a:pt x="13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29" name="Google Shape;2129;p45"/>
              <p:cNvSpPr/>
              <p:nvPr/>
            </p:nvSpPr>
            <p:spPr>
              <a:xfrm>
                <a:off x="3959700" y="3008850"/>
                <a:ext cx="20875" cy="18525"/>
              </a:xfrm>
              <a:custGeom>
                <a:avLst/>
                <a:gdLst/>
                <a:ahLst/>
                <a:cxnLst/>
                <a:rect l="l" t="t" r="r" b="b"/>
                <a:pathLst>
                  <a:path w="835" h="741" extrusionOk="0">
                    <a:moveTo>
                      <a:pt x="417" y="0"/>
                    </a:moveTo>
                    <a:cubicBezTo>
                      <a:pt x="304" y="0"/>
                      <a:pt x="191" y="50"/>
                      <a:pt x="120" y="143"/>
                    </a:cubicBezTo>
                    <a:cubicBezTo>
                      <a:pt x="1" y="309"/>
                      <a:pt x="25" y="548"/>
                      <a:pt x="191" y="667"/>
                    </a:cubicBezTo>
                    <a:cubicBezTo>
                      <a:pt x="261" y="716"/>
                      <a:pt x="343" y="741"/>
                      <a:pt x="423" y="741"/>
                    </a:cubicBezTo>
                    <a:cubicBezTo>
                      <a:pt x="536" y="741"/>
                      <a:pt x="646" y="692"/>
                      <a:pt x="715" y="595"/>
                    </a:cubicBezTo>
                    <a:cubicBezTo>
                      <a:pt x="834" y="428"/>
                      <a:pt x="799" y="202"/>
                      <a:pt x="632" y="71"/>
                    </a:cubicBezTo>
                    <a:cubicBezTo>
                      <a:pt x="569" y="23"/>
                      <a:pt x="493" y="0"/>
                      <a:pt x="4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30" name="Google Shape;2130;p45"/>
              <p:cNvSpPr/>
              <p:nvPr/>
            </p:nvSpPr>
            <p:spPr>
              <a:xfrm>
                <a:off x="3671275" y="2823075"/>
                <a:ext cx="62250" cy="55575"/>
              </a:xfrm>
              <a:custGeom>
                <a:avLst/>
                <a:gdLst/>
                <a:ahLst/>
                <a:cxnLst/>
                <a:rect l="l" t="t" r="r" b="b"/>
                <a:pathLst>
                  <a:path w="2490" h="2223" extrusionOk="0">
                    <a:moveTo>
                      <a:pt x="1300" y="1"/>
                    </a:moveTo>
                    <a:cubicBezTo>
                      <a:pt x="972" y="1"/>
                      <a:pt x="858" y="513"/>
                      <a:pt x="858" y="513"/>
                    </a:cubicBezTo>
                    <a:cubicBezTo>
                      <a:pt x="798" y="429"/>
                      <a:pt x="656" y="354"/>
                      <a:pt x="510" y="354"/>
                    </a:cubicBezTo>
                    <a:cubicBezTo>
                      <a:pt x="367" y="354"/>
                      <a:pt x="220" y="426"/>
                      <a:pt x="144" y="632"/>
                    </a:cubicBezTo>
                    <a:cubicBezTo>
                      <a:pt x="1" y="1025"/>
                      <a:pt x="596" y="1228"/>
                      <a:pt x="596" y="1228"/>
                    </a:cubicBezTo>
                    <a:cubicBezTo>
                      <a:pt x="191" y="1442"/>
                      <a:pt x="60" y="1716"/>
                      <a:pt x="358" y="1942"/>
                    </a:cubicBezTo>
                    <a:cubicBezTo>
                      <a:pt x="431" y="1995"/>
                      <a:pt x="497" y="2016"/>
                      <a:pt x="556" y="2016"/>
                    </a:cubicBezTo>
                    <a:cubicBezTo>
                      <a:pt x="775" y="2016"/>
                      <a:pt x="894" y="1728"/>
                      <a:pt x="894" y="1728"/>
                    </a:cubicBezTo>
                    <a:cubicBezTo>
                      <a:pt x="894" y="1728"/>
                      <a:pt x="1000" y="2222"/>
                      <a:pt x="1328" y="2222"/>
                    </a:cubicBezTo>
                    <a:cubicBezTo>
                      <a:pt x="1363" y="2222"/>
                      <a:pt x="1401" y="2217"/>
                      <a:pt x="1441" y="2204"/>
                    </a:cubicBezTo>
                    <a:cubicBezTo>
                      <a:pt x="1953" y="2061"/>
                      <a:pt x="1775" y="1585"/>
                      <a:pt x="1775" y="1585"/>
                    </a:cubicBezTo>
                    <a:cubicBezTo>
                      <a:pt x="2144" y="1490"/>
                      <a:pt x="2489" y="1168"/>
                      <a:pt x="2275" y="894"/>
                    </a:cubicBezTo>
                    <a:cubicBezTo>
                      <a:pt x="2128" y="713"/>
                      <a:pt x="1876" y="688"/>
                      <a:pt x="1747" y="688"/>
                    </a:cubicBezTo>
                    <a:cubicBezTo>
                      <a:pt x="1698" y="688"/>
                      <a:pt x="1668" y="692"/>
                      <a:pt x="1668" y="692"/>
                    </a:cubicBezTo>
                    <a:cubicBezTo>
                      <a:pt x="1668" y="692"/>
                      <a:pt x="1858" y="49"/>
                      <a:pt x="1322" y="1"/>
                    </a:cubicBezTo>
                    <a:cubicBezTo>
                      <a:pt x="1315" y="1"/>
                      <a:pt x="1307" y="1"/>
                      <a:pt x="13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31" name="Google Shape;2131;p45"/>
              <p:cNvSpPr/>
              <p:nvPr/>
            </p:nvSpPr>
            <p:spPr>
              <a:xfrm>
                <a:off x="3690625" y="2842475"/>
                <a:ext cx="20875" cy="18525"/>
              </a:xfrm>
              <a:custGeom>
                <a:avLst/>
                <a:gdLst/>
                <a:ahLst/>
                <a:cxnLst/>
                <a:rect l="l" t="t" r="r" b="b"/>
                <a:pathLst>
                  <a:path w="835" h="741" extrusionOk="0">
                    <a:moveTo>
                      <a:pt x="423" y="1"/>
                    </a:moveTo>
                    <a:cubicBezTo>
                      <a:pt x="307" y="1"/>
                      <a:pt x="191" y="53"/>
                      <a:pt x="120" y="154"/>
                    </a:cubicBezTo>
                    <a:cubicBezTo>
                      <a:pt x="1" y="309"/>
                      <a:pt x="24" y="547"/>
                      <a:pt x="191" y="666"/>
                    </a:cubicBezTo>
                    <a:cubicBezTo>
                      <a:pt x="261" y="716"/>
                      <a:pt x="342" y="740"/>
                      <a:pt x="423" y="740"/>
                    </a:cubicBezTo>
                    <a:cubicBezTo>
                      <a:pt x="536" y="740"/>
                      <a:pt x="646" y="692"/>
                      <a:pt x="715" y="595"/>
                    </a:cubicBezTo>
                    <a:cubicBezTo>
                      <a:pt x="834" y="428"/>
                      <a:pt x="798" y="190"/>
                      <a:pt x="644" y="71"/>
                    </a:cubicBezTo>
                    <a:cubicBezTo>
                      <a:pt x="577" y="23"/>
                      <a:pt x="500" y="1"/>
                      <a:pt x="4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32" name="Google Shape;2132;p45"/>
              <p:cNvSpPr/>
              <p:nvPr/>
            </p:nvSpPr>
            <p:spPr>
              <a:xfrm>
                <a:off x="3865350" y="2960000"/>
                <a:ext cx="51525" cy="46250"/>
              </a:xfrm>
              <a:custGeom>
                <a:avLst/>
                <a:gdLst/>
                <a:ahLst/>
                <a:cxnLst/>
                <a:rect l="l" t="t" r="r" b="b"/>
                <a:pathLst>
                  <a:path w="2061" h="1850" extrusionOk="0">
                    <a:moveTo>
                      <a:pt x="1096" y="1"/>
                    </a:moveTo>
                    <a:cubicBezTo>
                      <a:pt x="808" y="1"/>
                      <a:pt x="715" y="430"/>
                      <a:pt x="715" y="430"/>
                    </a:cubicBezTo>
                    <a:cubicBezTo>
                      <a:pt x="672" y="363"/>
                      <a:pt x="554" y="302"/>
                      <a:pt x="430" y="302"/>
                    </a:cubicBezTo>
                    <a:cubicBezTo>
                      <a:pt x="312" y="302"/>
                      <a:pt x="189" y="357"/>
                      <a:pt x="120" y="513"/>
                    </a:cubicBezTo>
                    <a:cubicBezTo>
                      <a:pt x="1" y="847"/>
                      <a:pt x="501" y="1013"/>
                      <a:pt x="501" y="1013"/>
                    </a:cubicBezTo>
                    <a:cubicBezTo>
                      <a:pt x="167" y="1192"/>
                      <a:pt x="48" y="1418"/>
                      <a:pt x="298" y="1609"/>
                    </a:cubicBezTo>
                    <a:cubicBezTo>
                      <a:pt x="358" y="1651"/>
                      <a:pt x="413" y="1668"/>
                      <a:pt x="462" y="1668"/>
                    </a:cubicBezTo>
                    <a:cubicBezTo>
                      <a:pt x="647" y="1668"/>
                      <a:pt x="751" y="1430"/>
                      <a:pt x="751" y="1430"/>
                    </a:cubicBezTo>
                    <a:cubicBezTo>
                      <a:pt x="751" y="1430"/>
                      <a:pt x="848" y="1850"/>
                      <a:pt x="1123" y="1850"/>
                    </a:cubicBezTo>
                    <a:cubicBezTo>
                      <a:pt x="1152" y="1850"/>
                      <a:pt x="1182" y="1845"/>
                      <a:pt x="1215" y="1835"/>
                    </a:cubicBezTo>
                    <a:cubicBezTo>
                      <a:pt x="1632" y="1704"/>
                      <a:pt x="1477" y="1311"/>
                      <a:pt x="1477" y="1311"/>
                    </a:cubicBezTo>
                    <a:cubicBezTo>
                      <a:pt x="1787" y="1239"/>
                      <a:pt x="2060" y="966"/>
                      <a:pt x="1894" y="751"/>
                    </a:cubicBezTo>
                    <a:cubicBezTo>
                      <a:pt x="1767" y="579"/>
                      <a:pt x="1544" y="559"/>
                      <a:pt x="1444" y="559"/>
                    </a:cubicBezTo>
                    <a:cubicBezTo>
                      <a:pt x="1413" y="559"/>
                      <a:pt x="1394" y="561"/>
                      <a:pt x="1394" y="561"/>
                    </a:cubicBezTo>
                    <a:cubicBezTo>
                      <a:pt x="1394" y="561"/>
                      <a:pt x="1548" y="49"/>
                      <a:pt x="1108" y="1"/>
                    </a:cubicBezTo>
                    <a:cubicBezTo>
                      <a:pt x="1104" y="1"/>
                      <a:pt x="1100" y="1"/>
                      <a:pt x="10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33" name="Google Shape;2133;p45"/>
              <p:cNvSpPr/>
              <p:nvPr/>
            </p:nvSpPr>
            <p:spPr>
              <a:xfrm>
                <a:off x="3881425" y="2976300"/>
                <a:ext cx="17575" cy="15475"/>
              </a:xfrm>
              <a:custGeom>
                <a:avLst/>
                <a:gdLst/>
                <a:ahLst/>
                <a:cxnLst/>
                <a:rect l="l" t="t" r="r" b="b"/>
                <a:pathLst>
                  <a:path w="703" h="619" extrusionOk="0">
                    <a:moveTo>
                      <a:pt x="359" y="1"/>
                    </a:moveTo>
                    <a:cubicBezTo>
                      <a:pt x="266" y="1"/>
                      <a:pt x="172" y="45"/>
                      <a:pt x="108" y="123"/>
                    </a:cubicBezTo>
                    <a:cubicBezTo>
                      <a:pt x="1" y="254"/>
                      <a:pt x="36" y="456"/>
                      <a:pt x="167" y="552"/>
                    </a:cubicBezTo>
                    <a:cubicBezTo>
                      <a:pt x="222" y="596"/>
                      <a:pt x="287" y="618"/>
                      <a:pt x="352" y="618"/>
                    </a:cubicBezTo>
                    <a:cubicBezTo>
                      <a:pt x="443" y="618"/>
                      <a:pt x="533" y="575"/>
                      <a:pt x="596" y="492"/>
                    </a:cubicBezTo>
                    <a:cubicBezTo>
                      <a:pt x="703" y="361"/>
                      <a:pt x="667" y="171"/>
                      <a:pt x="536" y="64"/>
                    </a:cubicBezTo>
                    <a:cubicBezTo>
                      <a:pt x="484" y="21"/>
                      <a:pt x="421" y="1"/>
                      <a:pt x="35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34" name="Google Shape;2134;p45"/>
              <p:cNvSpPr/>
              <p:nvPr/>
            </p:nvSpPr>
            <p:spPr>
              <a:xfrm>
                <a:off x="3697175" y="2931125"/>
                <a:ext cx="51525" cy="45950"/>
              </a:xfrm>
              <a:custGeom>
                <a:avLst/>
                <a:gdLst/>
                <a:ahLst/>
                <a:cxnLst/>
                <a:rect l="l" t="t" r="r" b="b"/>
                <a:pathLst>
                  <a:path w="2061" h="1838" extrusionOk="0">
                    <a:moveTo>
                      <a:pt x="1085" y="0"/>
                    </a:moveTo>
                    <a:cubicBezTo>
                      <a:pt x="805" y="0"/>
                      <a:pt x="715" y="430"/>
                      <a:pt x="715" y="430"/>
                    </a:cubicBezTo>
                    <a:cubicBezTo>
                      <a:pt x="665" y="362"/>
                      <a:pt x="539" y="300"/>
                      <a:pt x="412" y="300"/>
                    </a:cubicBezTo>
                    <a:cubicBezTo>
                      <a:pt x="294" y="300"/>
                      <a:pt x="177" y="353"/>
                      <a:pt x="120" y="501"/>
                    </a:cubicBezTo>
                    <a:cubicBezTo>
                      <a:pt x="1" y="847"/>
                      <a:pt x="501" y="1013"/>
                      <a:pt x="501" y="1013"/>
                    </a:cubicBezTo>
                    <a:cubicBezTo>
                      <a:pt x="167" y="1192"/>
                      <a:pt x="48" y="1406"/>
                      <a:pt x="298" y="1609"/>
                    </a:cubicBezTo>
                    <a:cubicBezTo>
                      <a:pt x="357" y="1650"/>
                      <a:pt x="410" y="1667"/>
                      <a:pt x="458" y="1667"/>
                    </a:cubicBezTo>
                    <a:cubicBezTo>
                      <a:pt x="645" y="1667"/>
                      <a:pt x="751" y="1418"/>
                      <a:pt x="751" y="1418"/>
                    </a:cubicBezTo>
                    <a:cubicBezTo>
                      <a:pt x="751" y="1418"/>
                      <a:pt x="848" y="1838"/>
                      <a:pt x="1123" y="1838"/>
                    </a:cubicBezTo>
                    <a:cubicBezTo>
                      <a:pt x="1152" y="1838"/>
                      <a:pt x="1182" y="1833"/>
                      <a:pt x="1215" y="1823"/>
                    </a:cubicBezTo>
                    <a:cubicBezTo>
                      <a:pt x="1632" y="1692"/>
                      <a:pt x="1477" y="1311"/>
                      <a:pt x="1477" y="1311"/>
                    </a:cubicBezTo>
                    <a:cubicBezTo>
                      <a:pt x="1786" y="1228"/>
                      <a:pt x="2060" y="966"/>
                      <a:pt x="1894" y="739"/>
                    </a:cubicBezTo>
                    <a:cubicBezTo>
                      <a:pt x="1776" y="580"/>
                      <a:pt x="1576" y="557"/>
                      <a:pt x="1468" y="557"/>
                    </a:cubicBezTo>
                    <a:cubicBezTo>
                      <a:pt x="1423" y="557"/>
                      <a:pt x="1394" y="561"/>
                      <a:pt x="1394" y="561"/>
                    </a:cubicBezTo>
                    <a:cubicBezTo>
                      <a:pt x="1394" y="561"/>
                      <a:pt x="1548" y="37"/>
                      <a:pt x="1108" y="1"/>
                    </a:cubicBezTo>
                    <a:cubicBezTo>
                      <a:pt x="1100" y="1"/>
                      <a:pt x="1093" y="0"/>
                      <a:pt x="108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35" name="Google Shape;2135;p45"/>
              <p:cNvSpPr/>
              <p:nvPr/>
            </p:nvSpPr>
            <p:spPr>
              <a:xfrm>
                <a:off x="3713250" y="2947350"/>
                <a:ext cx="17575" cy="15450"/>
              </a:xfrm>
              <a:custGeom>
                <a:avLst/>
                <a:gdLst/>
                <a:ahLst/>
                <a:cxnLst/>
                <a:rect l="l" t="t" r="r" b="b"/>
                <a:pathLst>
                  <a:path w="703" h="618" extrusionOk="0">
                    <a:moveTo>
                      <a:pt x="352" y="0"/>
                    </a:moveTo>
                    <a:cubicBezTo>
                      <a:pt x="261" y="0"/>
                      <a:pt x="170" y="43"/>
                      <a:pt x="108" y="126"/>
                    </a:cubicBezTo>
                    <a:cubicBezTo>
                      <a:pt x="0" y="257"/>
                      <a:pt x="36" y="448"/>
                      <a:pt x="167" y="555"/>
                    </a:cubicBezTo>
                    <a:cubicBezTo>
                      <a:pt x="220" y="598"/>
                      <a:pt x="282" y="618"/>
                      <a:pt x="345" y="618"/>
                    </a:cubicBezTo>
                    <a:cubicBezTo>
                      <a:pt x="438" y="618"/>
                      <a:pt x="532" y="574"/>
                      <a:pt x="596" y="495"/>
                    </a:cubicBezTo>
                    <a:cubicBezTo>
                      <a:pt x="703" y="364"/>
                      <a:pt x="667" y="162"/>
                      <a:pt x="536" y="67"/>
                    </a:cubicBezTo>
                    <a:cubicBezTo>
                      <a:pt x="482" y="22"/>
                      <a:pt x="417" y="0"/>
                      <a:pt x="3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36" name="Google Shape;2136;p45"/>
              <p:cNvSpPr/>
              <p:nvPr/>
            </p:nvSpPr>
            <p:spPr>
              <a:xfrm>
                <a:off x="3775150" y="2897800"/>
                <a:ext cx="46475" cy="42025"/>
              </a:xfrm>
              <a:custGeom>
                <a:avLst/>
                <a:gdLst/>
                <a:ahLst/>
                <a:cxnLst/>
                <a:rect l="l" t="t" r="r" b="b"/>
                <a:pathLst>
                  <a:path w="1859" h="1681" extrusionOk="0">
                    <a:moveTo>
                      <a:pt x="978" y="1"/>
                    </a:moveTo>
                    <a:cubicBezTo>
                      <a:pt x="737" y="1"/>
                      <a:pt x="656" y="394"/>
                      <a:pt x="656" y="394"/>
                    </a:cubicBezTo>
                    <a:cubicBezTo>
                      <a:pt x="609" y="335"/>
                      <a:pt x="501" y="282"/>
                      <a:pt x="390" y="282"/>
                    </a:cubicBezTo>
                    <a:cubicBezTo>
                      <a:pt x="275" y="282"/>
                      <a:pt x="157" y="338"/>
                      <a:pt x="96" y="501"/>
                    </a:cubicBezTo>
                    <a:cubicBezTo>
                      <a:pt x="1" y="799"/>
                      <a:pt x="442" y="941"/>
                      <a:pt x="442" y="941"/>
                    </a:cubicBezTo>
                    <a:cubicBezTo>
                      <a:pt x="144" y="1108"/>
                      <a:pt x="37" y="1310"/>
                      <a:pt x="263" y="1477"/>
                    </a:cubicBezTo>
                    <a:cubicBezTo>
                      <a:pt x="316" y="1517"/>
                      <a:pt x="364" y="1533"/>
                      <a:pt x="408" y="1533"/>
                    </a:cubicBezTo>
                    <a:cubicBezTo>
                      <a:pt x="571" y="1533"/>
                      <a:pt x="668" y="1310"/>
                      <a:pt x="668" y="1310"/>
                    </a:cubicBezTo>
                    <a:cubicBezTo>
                      <a:pt x="668" y="1310"/>
                      <a:pt x="755" y="1681"/>
                      <a:pt x="1001" y="1681"/>
                    </a:cubicBezTo>
                    <a:cubicBezTo>
                      <a:pt x="1027" y="1681"/>
                      <a:pt x="1055" y="1677"/>
                      <a:pt x="1084" y="1668"/>
                    </a:cubicBezTo>
                    <a:cubicBezTo>
                      <a:pt x="1454" y="1549"/>
                      <a:pt x="1323" y="1191"/>
                      <a:pt x="1323" y="1191"/>
                    </a:cubicBezTo>
                    <a:cubicBezTo>
                      <a:pt x="1608" y="1120"/>
                      <a:pt x="1858" y="870"/>
                      <a:pt x="1704" y="668"/>
                    </a:cubicBezTo>
                    <a:cubicBezTo>
                      <a:pt x="1606" y="530"/>
                      <a:pt x="1432" y="508"/>
                      <a:pt x="1331" y="508"/>
                    </a:cubicBezTo>
                    <a:cubicBezTo>
                      <a:pt x="1283" y="508"/>
                      <a:pt x="1251" y="513"/>
                      <a:pt x="1251" y="513"/>
                    </a:cubicBezTo>
                    <a:cubicBezTo>
                      <a:pt x="1251" y="513"/>
                      <a:pt x="1394" y="37"/>
                      <a:pt x="989" y="1"/>
                    </a:cubicBezTo>
                    <a:cubicBezTo>
                      <a:pt x="986" y="1"/>
                      <a:pt x="982" y="1"/>
                      <a:pt x="9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37" name="Google Shape;2137;p45"/>
              <p:cNvSpPr/>
              <p:nvPr/>
            </p:nvSpPr>
            <p:spPr>
              <a:xfrm>
                <a:off x="3789450" y="2912950"/>
                <a:ext cx="16100" cy="13800"/>
              </a:xfrm>
              <a:custGeom>
                <a:avLst/>
                <a:gdLst/>
                <a:ahLst/>
                <a:cxnLst/>
                <a:rect l="l" t="t" r="r" b="b"/>
                <a:pathLst>
                  <a:path w="644" h="552" extrusionOk="0">
                    <a:moveTo>
                      <a:pt x="316" y="0"/>
                    </a:moveTo>
                    <a:cubicBezTo>
                      <a:pt x="231" y="0"/>
                      <a:pt x="146" y="37"/>
                      <a:pt x="96" y="109"/>
                    </a:cubicBezTo>
                    <a:cubicBezTo>
                      <a:pt x="0" y="228"/>
                      <a:pt x="36" y="407"/>
                      <a:pt x="155" y="502"/>
                    </a:cubicBezTo>
                    <a:cubicBezTo>
                      <a:pt x="203" y="535"/>
                      <a:pt x="259" y="551"/>
                      <a:pt x="316" y="551"/>
                    </a:cubicBezTo>
                    <a:cubicBezTo>
                      <a:pt x="401" y="551"/>
                      <a:pt x="486" y="514"/>
                      <a:pt x="536" y="443"/>
                    </a:cubicBezTo>
                    <a:cubicBezTo>
                      <a:pt x="643" y="312"/>
                      <a:pt x="620" y="145"/>
                      <a:pt x="477" y="50"/>
                    </a:cubicBezTo>
                    <a:cubicBezTo>
                      <a:pt x="429" y="16"/>
                      <a:pt x="373" y="0"/>
                      <a:pt x="31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38" name="Google Shape;2138;p45"/>
              <p:cNvSpPr/>
              <p:nvPr/>
            </p:nvSpPr>
            <p:spPr>
              <a:xfrm>
                <a:off x="3760875" y="2996325"/>
                <a:ext cx="46450" cy="42275"/>
              </a:xfrm>
              <a:custGeom>
                <a:avLst/>
                <a:gdLst/>
                <a:ahLst/>
                <a:cxnLst/>
                <a:rect l="l" t="t" r="r" b="b"/>
                <a:pathLst>
                  <a:path w="1858" h="1691" extrusionOk="0">
                    <a:moveTo>
                      <a:pt x="990" y="1"/>
                    </a:moveTo>
                    <a:cubicBezTo>
                      <a:pt x="748" y="1"/>
                      <a:pt x="655" y="394"/>
                      <a:pt x="655" y="394"/>
                    </a:cubicBezTo>
                    <a:cubicBezTo>
                      <a:pt x="614" y="334"/>
                      <a:pt x="509" y="278"/>
                      <a:pt x="399" y="278"/>
                    </a:cubicBezTo>
                    <a:cubicBezTo>
                      <a:pt x="289" y="278"/>
                      <a:pt x="173" y="334"/>
                      <a:pt x="108" y="501"/>
                    </a:cubicBezTo>
                    <a:cubicBezTo>
                      <a:pt x="0" y="798"/>
                      <a:pt x="453" y="941"/>
                      <a:pt x="453" y="941"/>
                    </a:cubicBezTo>
                    <a:cubicBezTo>
                      <a:pt x="155" y="1108"/>
                      <a:pt x="48" y="1322"/>
                      <a:pt x="274" y="1477"/>
                    </a:cubicBezTo>
                    <a:cubicBezTo>
                      <a:pt x="330" y="1522"/>
                      <a:pt x="380" y="1539"/>
                      <a:pt x="424" y="1539"/>
                    </a:cubicBezTo>
                    <a:cubicBezTo>
                      <a:pt x="580" y="1539"/>
                      <a:pt x="667" y="1322"/>
                      <a:pt x="667" y="1322"/>
                    </a:cubicBezTo>
                    <a:cubicBezTo>
                      <a:pt x="667" y="1322"/>
                      <a:pt x="757" y="1690"/>
                      <a:pt x="1008" y="1690"/>
                    </a:cubicBezTo>
                    <a:cubicBezTo>
                      <a:pt x="1032" y="1690"/>
                      <a:pt x="1057" y="1687"/>
                      <a:pt x="1084" y="1680"/>
                    </a:cubicBezTo>
                    <a:cubicBezTo>
                      <a:pt x="1465" y="1549"/>
                      <a:pt x="1322" y="1191"/>
                      <a:pt x="1322" y="1191"/>
                    </a:cubicBezTo>
                    <a:cubicBezTo>
                      <a:pt x="1608" y="1120"/>
                      <a:pt x="1858" y="870"/>
                      <a:pt x="1715" y="679"/>
                    </a:cubicBezTo>
                    <a:cubicBezTo>
                      <a:pt x="1608" y="531"/>
                      <a:pt x="1426" y="508"/>
                      <a:pt x="1325" y="508"/>
                    </a:cubicBezTo>
                    <a:cubicBezTo>
                      <a:pt x="1280" y="508"/>
                      <a:pt x="1251" y="513"/>
                      <a:pt x="1251" y="513"/>
                    </a:cubicBezTo>
                    <a:cubicBezTo>
                      <a:pt x="1251" y="513"/>
                      <a:pt x="1405" y="36"/>
                      <a:pt x="1001" y="1"/>
                    </a:cubicBezTo>
                    <a:cubicBezTo>
                      <a:pt x="997" y="1"/>
                      <a:pt x="993" y="1"/>
                      <a:pt x="9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39" name="Google Shape;2139;p45"/>
              <p:cNvSpPr/>
              <p:nvPr/>
            </p:nvSpPr>
            <p:spPr>
              <a:xfrm>
                <a:off x="3775750" y="3011175"/>
                <a:ext cx="15800" cy="13800"/>
              </a:xfrm>
              <a:custGeom>
                <a:avLst/>
                <a:gdLst/>
                <a:ahLst/>
                <a:cxnLst/>
                <a:rect l="l" t="t" r="r" b="b"/>
                <a:pathLst>
                  <a:path w="632" h="552" extrusionOk="0">
                    <a:moveTo>
                      <a:pt x="316" y="0"/>
                    </a:moveTo>
                    <a:cubicBezTo>
                      <a:pt x="231" y="0"/>
                      <a:pt x="146" y="38"/>
                      <a:pt x="96" y="109"/>
                    </a:cubicBezTo>
                    <a:cubicBezTo>
                      <a:pt x="1" y="228"/>
                      <a:pt x="37" y="407"/>
                      <a:pt x="156" y="502"/>
                    </a:cubicBezTo>
                    <a:cubicBezTo>
                      <a:pt x="203" y="535"/>
                      <a:pt x="260" y="551"/>
                      <a:pt x="316" y="551"/>
                    </a:cubicBezTo>
                    <a:cubicBezTo>
                      <a:pt x="402" y="551"/>
                      <a:pt x="486" y="514"/>
                      <a:pt x="537" y="443"/>
                    </a:cubicBezTo>
                    <a:cubicBezTo>
                      <a:pt x="632" y="324"/>
                      <a:pt x="596" y="145"/>
                      <a:pt x="477" y="50"/>
                    </a:cubicBezTo>
                    <a:cubicBezTo>
                      <a:pt x="430" y="17"/>
                      <a:pt x="373" y="0"/>
                      <a:pt x="31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40" name="Google Shape;2140;p45"/>
              <p:cNvSpPr/>
              <p:nvPr/>
            </p:nvSpPr>
            <p:spPr>
              <a:xfrm>
                <a:off x="3852550" y="3038275"/>
                <a:ext cx="46450" cy="41975"/>
              </a:xfrm>
              <a:custGeom>
                <a:avLst/>
                <a:gdLst/>
                <a:ahLst/>
                <a:cxnLst/>
                <a:rect l="l" t="t" r="r" b="b"/>
                <a:pathLst>
                  <a:path w="1858" h="1679" extrusionOk="0">
                    <a:moveTo>
                      <a:pt x="968" y="1"/>
                    </a:moveTo>
                    <a:cubicBezTo>
                      <a:pt x="734" y="1"/>
                      <a:pt x="655" y="383"/>
                      <a:pt x="655" y="383"/>
                    </a:cubicBezTo>
                    <a:cubicBezTo>
                      <a:pt x="608" y="318"/>
                      <a:pt x="501" y="262"/>
                      <a:pt x="389" y="262"/>
                    </a:cubicBezTo>
                    <a:cubicBezTo>
                      <a:pt x="274" y="262"/>
                      <a:pt x="156" y="321"/>
                      <a:pt x="96" y="490"/>
                    </a:cubicBezTo>
                    <a:cubicBezTo>
                      <a:pt x="1" y="787"/>
                      <a:pt x="441" y="930"/>
                      <a:pt x="441" y="930"/>
                    </a:cubicBezTo>
                    <a:cubicBezTo>
                      <a:pt x="143" y="1097"/>
                      <a:pt x="36" y="1311"/>
                      <a:pt x="263" y="1466"/>
                    </a:cubicBezTo>
                    <a:cubicBezTo>
                      <a:pt x="318" y="1511"/>
                      <a:pt x="368" y="1528"/>
                      <a:pt x="414" y="1528"/>
                    </a:cubicBezTo>
                    <a:cubicBezTo>
                      <a:pt x="573" y="1528"/>
                      <a:pt x="667" y="1311"/>
                      <a:pt x="667" y="1311"/>
                    </a:cubicBezTo>
                    <a:cubicBezTo>
                      <a:pt x="667" y="1311"/>
                      <a:pt x="747" y="1679"/>
                      <a:pt x="1006" y="1679"/>
                    </a:cubicBezTo>
                    <a:cubicBezTo>
                      <a:pt x="1030" y="1679"/>
                      <a:pt x="1056" y="1676"/>
                      <a:pt x="1084" y="1668"/>
                    </a:cubicBezTo>
                    <a:cubicBezTo>
                      <a:pt x="1453" y="1549"/>
                      <a:pt x="1322" y="1192"/>
                      <a:pt x="1322" y="1192"/>
                    </a:cubicBezTo>
                    <a:cubicBezTo>
                      <a:pt x="1608" y="1109"/>
                      <a:pt x="1858" y="859"/>
                      <a:pt x="1703" y="668"/>
                    </a:cubicBezTo>
                    <a:cubicBezTo>
                      <a:pt x="1604" y="520"/>
                      <a:pt x="1425" y="497"/>
                      <a:pt x="1325" y="497"/>
                    </a:cubicBezTo>
                    <a:cubicBezTo>
                      <a:pt x="1280" y="497"/>
                      <a:pt x="1251" y="502"/>
                      <a:pt x="1251" y="502"/>
                    </a:cubicBezTo>
                    <a:cubicBezTo>
                      <a:pt x="1251" y="502"/>
                      <a:pt x="1394" y="25"/>
                      <a:pt x="989" y="2"/>
                    </a:cubicBezTo>
                    <a:cubicBezTo>
                      <a:pt x="982" y="1"/>
                      <a:pt x="975" y="1"/>
                      <a:pt x="9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41" name="Google Shape;2141;p45"/>
              <p:cNvSpPr/>
              <p:nvPr/>
            </p:nvSpPr>
            <p:spPr>
              <a:xfrm>
                <a:off x="3866850" y="3052850"/>
                <a:ext cx="15800" cy="13800"/>
              </a:xfrm>
              <a:custGeom>
                <a:avLst/>
                <a:gdLst/>
                <a:ahLst/>
                <a:cxnLst/>
                <a:rect l="l" t="t" r="r" b="b"/>
                <a:pathLst>
                  <a:path w="632" h="552" extrusionOk="0">
                    <a:moveTo>
                      <a:pt x="316" y="0"/>
                    </a:moveTo>
                    <a:cubicBezTo>
                      <a:pt x="230" y="0"/>
                      <a:pt x="146" y="37"/>
                      <a:pt x="95" y="109"/>
                    </a:cubicBezTo>
                    <a:cubicBezTo>
                      <a:pt x="0" y="228"/>
                      <a:pt x="36" y="407"/>
                      <a:pt x="155" y="502"/>
                    </a:cubicBezTo>
                    <a:cubicBezTo>
                      <a:pt x="202" y="535"/>
                      <a:pt x="259" y="551"/>
                      <a:pt x="315" y="551"/>
                    </a:cubicBezTo>
                    <a:cubicBezTo>
                      <a:pt x="401" y="551"/>
                      <a:pt x="486" y="514"/>
                      <a:pt x="536" y="442"/>
                    </a:cubicBezTo>
                    <a:cubicBezTo>
                      <a:pt x="631" y="323"/>
                      <a:pt x="619" y="145"/>
                      <a:pt x="476" y="50"/>
                    </a:cubicBezTo>
                    <a:cubicBezTo>
                      <a:pt x="429" y="16"/>
                      <a:pt x="372" y="0"/>
                      <a:pt x="31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142" name="Google Shape;2142;p45"/>
            <p:cNvSpPr/>
            <p:nvPr/>
          </p:nvSpPr>
          <p:spPr>
            <a:xfrm rot="-2529606">
              <a:off x="871427" y="2684547"/>
              <a:ext cx="978575" cy="1239263"/>
            </a:xfrm>
            <a:custGeom>
              <a:avLst/>
              <a:gdLst/>
              <a:ahLst/>
              <a:cxnLst/>
              <a:rect l="l" t="t" r="r" b="b"/>
              <a:pathLst>
                <a:path w="22444" h="28423" extrusionOk="0">
                  <a:moveTo>
                    <a:pt x="18474" y="1"/>
                  </a:moveTo>
                  <a:cubicBezTo>
                    <a:pt x="15595" y="1"/>
                    <a:pt x="11999" y="1872"/>
                    <a:pt x="8680" y="4519"/>
                  </a:cubicBezTo>
                  <a:cubicBezTo>
                    <a:pt x="4977" y="7483"/>
                    <a:pt x="2906" y="13020"/>
                    <a:pt x="2906" y="13020"/>
                  </a:cubicBezTo>
                  <a:cubicBezTo>
                    <a:pt x="0" y="20437"/>
                    <a:pt x="1905" y="26224"/>
                    <a:pt x="3668" y="27593"/>
                  </a:cubicBezTo>
                  <a:cubicBezTo>
                    <a:pt x="4325" y="28102"/>
                    <a:pt x="5580" y="28422"/>
                    <a:pt x="7111" y="28422"/>
                  </a:cubicBezTo>
                  <a:cubicBezTo>
                    <a:pt x="9658" y="28422"/>
                    <a:pt x="12965" y="27536"/>
                    <a:pt x="15538" y="25164"/>
                  </a:cubicBezTo>
                  <a:cubicBezTo>
                    <a:pt x="17431" y="23414"/>
                    <a:pt x="19384" y="18449"/>
                    <a:pt x="20420" y="14698"/>
                  </a:cubicBezTo>
                  <a:cubicBezTo>
                    <a:pt x="21467" y="10948"/>
                    <a:pt x="22444" y="566"/>
                    <a:pt x="19443" y="78"/>
                  </a:cubicBezTo>
                  <a:cubicBezTo>
                    <a:pt x="19131" y="26"/>
                    <a:pt x="18807" y="1"/>
                    <a:pt x="184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43" name="Google Shape;2143;p45"/>
            <p:cNvSpPr/>
            <p:nvPr/>
          </p:nvSpPr>
          <p:spPr>
            <a:xfrm rot="7638671" flipH="1">
              <a:off x="2200329" y="3507558"/>
              <a:ext cx="1138186" cy="653989"/>
            </a:xfrm>
            <a:custGeom>
              <a:avLst/>
              <a:gdLst/>
              <a:ahLst/>
              <a:cxnLst/>
              <a:rect l="l" t="t" r="r" b="b"/>
              <a:pathLst>
                <a:path w="31647" h="18184" extrusionOk="0">
                  <a:moveTo>
                    <a:pt x="25600" y="0"/>
                  </a:moveTo>
                  <a:cubicBezTo>
                    <a:pt x="21679" y="0"/>
                    <a:pt x="16491" y="3348"/>
                    <a:pt x="12704" y="5756"/>
                  </a:cubicBezTo>
                  <a:cubicBezTo>
                    <a:pt x="8192" y="8626"/>
                    <a:pt x="274" y="17662"/>
                    <a:pt x="274" y="17662"/>
                  </a:cubicBezTo>
                  <a:cubicBezTo>
                    <a:pt x="0" y="18030"/>
                    <a:pt x="22" y="18184"/>
                    <a:pt x="272" y="18184"/>
                  </a:cubicBezTo>
                  <a:cubicBezTo>
                    <a:pt x="1258" y="18184"/>
                    <a:pt x="5802" y="15774"/>
                    <a:pt x="9632" y="14662"/>
                  </a:cubicBezTo>
                  <a:cubicBezTo>
                    <a:pt x="14419" y="13245"/>
                    <a:pt x="25741" y="8745"/>
                    <a:pt x="27194" y="7042"/>
                  </a:cubicBezTo>
                  <a:cubicBezTo>
                    <a:pt x="28658" y="5328"/>
                    <a:pt x="31647" y="2101"/>
                    <a:pt x="27694" y="398"/>
                  </a:cubicBezTo>
                  <a:cubicBezTo>
                    <a:pt x="27055" y="123"/>
                    <a:pt x="26351" y="0"/>
                    <a:pt x="256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144" name="Google Shape;2144;p45"/>
            <p:cNvGrpSpPr/>
            <p:nvPr/>
          </p:nvGrpSpPr>
          <p:grpSpPr>
            <a:xfrm rot="-1345317" flipH="1">
              <a:off x="671662" y="2232173"/>
              <a:ext cx="945490" cy="1168070"/>
              <a:chOff x="2722350" y="1870775"/>
              <a:chExt cx="657250" cy="811975"/>
            </a:xfrm>
          </p:grpSpPr>
          <p:sp>
            <p:nvSpPr>
              <p:cNvPr id="2145" name="Google Shape;2145;p45"/>
              <p:cNvSpPr/>
              <p:nvPr/>
            </p:nvSpPr>
            <p:spPr>
              <a:xfrm>
                <a:off x="2722350" y="2089675"/>
                <a:ext cx="539050" cy="525750"/>
              </a:xfrm>
              <a:custGeom>
                <a:avLst/>
                <a:gdLst/>
                <a:ahLst/>
                <a:cxnLst/>
                <a:rect l="l" t="t" r="r" b="b"/>
                <a:pathLst>
                  <a:path w="21562" h="21030" extrusionOk="0">
                    <a:moveTo>
                      <a:pt x="4028" y="1"/>
                    </a:moveTo>
                    <a:cubicBezTo>
                      <a:pt x="3887" y="1"/>
                      <a:pt x="3747" y="9"/>
                      <a:pt x="3608" y="24"/>
                    </a:cubicBezTo>
                    <a:cubicBezTo>
                      <a:pt x="1" y="417"/>
                      <a:pt x="1620" y="3751"/>
                      <a:pt x="2382" y="5477"/>
                    </a:cubicBezTo>
                    <a:cubicBezTo>
                      <a:pt x="3144" y="7204"/>
                      <a:pt x="11145" y="13597"/>
                      <a:pt x="14657" y="15895"/>
                    </a:cubicBezTo>
                    <a:cubicBezTo>
                      <a:pt x="17570" y="17807"/>
                      <a:pt x="20779" y="21030"/>
                      <a:pt x="21411" y="21030"/>
                    </a:cubicBezTo>
                    <a:cubicBezTo>
                      <a:pt x="21539" y="21030"/>
                      <a:pt x="21562" y="20898"/>
                      <a:pt x="21456" y="20598"/>
                    </a:cubicBezTo>
                    <a:cubicBezTo>
                      <a:pt x="21456" y="20598"/>
                      <a:pt x="17288" y="11407"/>
                      <a:pt x="14348" y="8001"/>
                    </a:cubicBezTo>
                    <a:cubicBezTo>
                      <a:pt x="11543" y="4716"/>
                      <a:pt x="7529" y="1"/>
                      <a:pt x="402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46" name="Google Shape;2146;p45"/>
              <p:cNvSpPr/>
              <p:nvPr/>
            </p:nvSpPr>
            <p:spPr>
              <a:xfrm>
                <a:off x="2757775" y="2091150"/>
                <a:ext cx="501875" cy="524300"/>
              </a:xfrm>
              <a:custGeom>
                <a:avLst/>
                <a:gdLst/>
                <a:ahLst/>
                <a:cxnLst/>
                <a:rect l="l" t="t" r="r" b="b"/>
                <a:pathLst>
                  <a:path w="20075" h="20972" extrusionOk="0">
                    <a:moveTo>
                      <a:pt x="3227" y="1"/>
                    </a:moveTo>
                    <a:lnTo>
                      <a:pt x="2989" y="2966"/>
                    </a:lnTo>
                    <a:lnTo>
                      <a:pt x="643" y="489"/>
                    </a:lnTo>
                    <a:cubicBezTo>
                      <a:pt x="584" y="537"/>
                      <a:pt x="536" y="584"/>
                      <a:pt x="477" y="632"/>
                    </a:cubicBezTo>
                    <a:lnTo>
                      <a:pt x="2798" y="3073"/>
                    </a:lnTo>
                    <a:lnTo>
                      <a:pt x="0" y="2751"/>
                    </a:lnTo>
                    <a:lnTo>
                      <a:pt x="0" y="2751"/>
                    </a:lnTo>
                    <a:cubicBezTo>
                      <a:pt x="12" y="2835"/>
                      <a:pt x="36" y="2906"/>
                      <a:pt x="48" y="2966"/>
                    </a:cubicBezTo>
                    <a:lnTo>
                      <a:pt x="3025" y="3287"/>
                    </a:lnTo>
                    <a:lnTo>
                      <a:pt x="4275" y="4597"/>
                    </a:lnTo>
                    <a:lnTo>
                      <a:pt x="4275" y="4597"/>
                    </a:lnTo>
                    <a:lnTo>
                      <a:pt x="536" y="4442"/>
                    </a:lnTo>
                    <a:lnTo>
                      <a:pt x="536" y="4442"/>
                    </a:lnTo>
                    <a:cubicBezTo>
                      <a:pt x="572" y="4513"/>
                      <a:pt x="596" y="4585"/>
                      <a:pt x="631" y="4644"/>
                    </a:cubicBezTo>
                    <a:lnTo>
                      <a:pt x="4477" y="4811"/>
                    </a:lnTo>
                    <a:lnTo>
                      <a:pt x="5811" y="6192"/>
                    </a:lnTo>
                    <a:lnTo>
                      <a:pt x="1965" y="6680"/>
                    </a:lnTo>
                    <a:lnTo>
                      <a:pt x="2144" y="6859"/>
                    </a:lnTo>
                    <a:lnTo>
                      <a:pt x="5989" y="6371"/>
                    </a:lnTo>
                    <a:lnTo>
                      <a:pt x="7275" y="7728"/>
                    </a:lnTo>
                    <a:lnTo>
                      <a:pt x="3548" y="8204"/>
                    </a:lnTo>
                    <a:cubicBezTo>
                      <a:pt x="3608" y="8264"/>
                      <a:pt x="3679" y="8323"/>
                      <a:pt x="3751" y="8383"/>
                    </a:cubicBezTo>
                    <a:lnTo>
                      <a:pt x="7454" y="7907"/>
                    </a:lnTo>
                    <a:lnTo>
                      <a:pt x="8371" y="8859"/>
                    </a:lnTo>
                    <a:lnTo>
                      <a:pt x="5239" y="9693"/>
                    </a:lnTo>
                    <a:cubicBezTo>
                      <a:pt x="5299" y="9752"/>
                      <a:pt x="5370" y="9800"/>
                      <a:pt x="5430" y="9859"/>
                    </a:cubicBezTo>
                    <a:lnTo>
                      <a:pt x="8525" y="9038"/>
                    </a:lnTo>
                    <a:lnTo>
                      <a:pt x="9644" y="10193"/>
                    </a:lnTo>
                    <a:lnTo>
                      <a:pt x="6763" y="10943"/>
                    </a:lnTo>
                    <a:cubicBezTo>
                      <a:pt x="6823" y="11002"/>
                      <a:pt x="6894" y="11050"/>
                      <a:pt x="6954" y="11109"/>
                    </a:cubicBezTo>
                    <a:lnTo>
                      <a:pt x="9811" y="10371"/>
                    </a:lnTo>
                    <a:lnTo>
                      <a:pt x="10847" y="11467"/>
                    </a:lnTo>
                    <a:lnTo>
                      <a:pt x="8406" y="12264"/>
                    </a:lnTo>
                    <a:cubicBezTo>
                      <a:pt x="8466" y="12312"/>
                      <a:pt x="8549" y="12371"/>
                      <a:pt x="8609" y="12419"/>
                    </a:cubicBezTo>
                    <a:lnTo>
                      <a:pt x="11002" y="11621"/>
                    </a:lnTo>
                    <a:lnTo>
                      <a:pt x="12038" y="12717"/>
                    </a:lnTo>
                    <a:lnTo>
                      <a:pt x="9930" y="13431"/>
                    </a:lnTo>
                    <a:cubicBezTo>
                      <a:pt x="10002" y="13467"/>
                      <a:pt x="10061" y="13526"/>
                      <a:pt x="10121" y="13574"/>
                    </a:cubicBezTo>
                    <a:lnTo>
                      <a:pt x="12192" y="12872"/>
                    </a:lnTo>
                    <a:lnTo>
                      <a:pt x="13788" y="14538"/>
                    </a:lnTo>
                    <a:lnTo>
                      <a:pt x="12252" y="15122"/>
                    </a:lnTo>
                    <a:cubicBezTo>
                      <a:pt x="12323" y="15169"/>
                      <a:pt x="12383" y="15217"/>
                      <a:pt x="12454" y="15277"/>
                    </a:cubicBezTo>
                    <a:lnTo>
                      <a:pt x="13931" y="14705"/>
                    </a:lnTo>
                    <a:lnTo>
                      <a:pt x="15240" y="16074"/>
                    </a:lnTo>
                    <a:lnTo>
                      <a:pt x="14169" y="16432"/>
                    </a:lnTo>
                    <a:cubicBezTo>
                      <a:pt x="14240" y="16479"/>
                      <a:pt x="14300" y="16539"/>
                      <a:pt x="14371" y="16586"/>
                    </a:cubicBezTo>
                    <a:lnTo>
                      <a:pt x="15407" y="16241"/>
                    </a:lnTo>
                    <a:lnTo>
                      <a:pt x="16514" y="17420"/>
                    </a:lnTo>
                    <a:lnTo>
                      <a:pt x="15848" y="17729"/>
                    </a:lnTo>
                    <a:cubicBezTo>
                      <a:pt x="15907" y="17777"/>
                      <a:pt x="15967" y="17836"/>
                      <a:pt x="16026" y="17872"/>
                    </a:cubicBezTo>
                    <a:lnTo>
                      <a:pt x="16669" y="17575"/>
                    </a:lnTo>
                    <a:lnTo>
                      <a:pt x="17931" y="18908"/>
                    </a:lnTo>
                    <a:lnTo>
                      <a:pt x="17491" y="19099"/>
                    </a:lnTo>
                    <a:cubicBezTo>
                      <a:pt x="17550" y="19146"/>
                      <a:pt x="17610" y="19206"/>
                      <a:pt x="17669" y="19241"/>
                    </a:cubicBezTo>
                    <a:lnTo>
                      <a:pt x="18086" y="19063"/>
                    </a:lnTo>
                    <a:lnTo>
                      <a:pt x="19824" y="20896"/>
                    </a:lnTo>
                    <a:cubicBezTo>
                      <a:pt x="19895" y="20947"/>
                      <a:pt x="19954" y="20971"/>
                      <a:pt x="19999" y="20971"/>
                    </a:cubicBezTo>
                    <a:cubicBezTo>
                      <a:pt x="20037" y="20971"/>
                      <a:pt x="20063" y="20953"/>
                      <a:pt x="20074" y="20920"/>
                    </a:cubicBezTo>
                    <a:lnTo>
                      <a:pt x="18217" y="18968"/>
                    </a:lnTo>
                    <a:lnTo>
                      <a:pt x="18788" y="17956"/>
                    </a:lnTo>
                    <a:cubicBezTo>
                      <a:pt x="18753" y="17884"/>
                      <a:pt x="18705" y="17801"/>
                      <a:pt x="18681" y="17729"/>
                    </a:cubicBezTo>
                    <a:lnTo>
                      <a:pt x="18062" y="18813"/>
                    </a:lnTo>
                    <a:lnTo>
                      <a:pt x="16800" y="17491"/>
                    </a:lnTo>
                    <a:lnTo>
                      <a:pt x="17681" y="15765"/>
                    </a:lnTo>
                    <a:cubicBezTo>
                      <a:pt x="17634" y="15693"/>
                      <a:pt x="17610" y="15622"/>
                      <a:pt x="17562" y="15539"/>
                    </a:cubicBezTo>
                    <a:lnTo>
                      <a:pt x="16657" y="17348"/>
                    </a:lnTo>
                    <a:lnTo>
                      <a:pt x="15538" y="16170"/>
                    </a:lnTo>
                    <a:lnTo>
                      <a:pt x="16610" y="13729"/>
                    </a:lnTo>
                    <a:cubicBezTo>
                      <a:pt x="16562" y="13657"/>
                      <a:pt x="16526" y="13574"/>
                      <a:pt x="16491" y="13503"/>
                    </a:cubicBezTo>
                    <a:lnTo>
                      <a:pt x="15395" y="16015"/>
                    </a:lnTo>
                    <a:lnTo>
                      <a:pt x="14086" y="14634"/>
                    </a:lnTo>
                    <a:lnTo>
                      <a:pt x="15431" y="11657"/>
                    </a:lnTo>
                    <a:lnTo>
                      <a:pt x="15300" y="11431"/>
                    </a:lnTo>
                    <a:lnTo>
                      <a:pt x="13919" y="14467"/>
                    </a:lnTo>
                    <a:lnTo>
                      <a:pt x="12323" y="12800"/>
                    </a:lnTo>
                    <a:lnTo>
                      <a:pt x="13966" y="9335"/>
                    </a:lnTo>
                    <a:cubicBezTo>
                      <a:pt x="13919" y="9276"/>
                      <a:pt x="13871" y="9204"/>
                      <a:pt x="13824" y="9145"/>
                    </a:cubicBezTo>
                    <a:lnTo>
                      <a:pt x="12181" y="12645"/>
                    </a:lnTo>
                    <a:lnTo>
                      <a:pt x="11133" y="11538"/>
                    </a:lnTo>
                    <a:lnTo>
                      <a:pt x="12728" y="7740"/>
                    </a:lnTo>
                    <a:cubicBezTo>
                      <a:pt x="12681" y="7680"/>
                      <a:pt x="12621" y="7621"/>
                      <a:pt x="12573" y="7561"/>
                    </a:cubicBezTo>
                    <a:lnTo>
                      <a:pt x="10990" y="11348"/>
                    </a:lnTo>
                    <a:lnTo>
                      <a:pt x="9942" y="10264"/>
                    </a:lnTo>
                    <a:lnTo>
                      <a:pt x="11490" y="6287"/>
                    </a:lnTo>
                    <a:cubicBezTo>
                      <a:pt x="11442" y="6228"/>
                      <a:pt x="11383" y="6168"/>
                      <a:pt x="11347" y="6109"/>
                    </a:cubicBezTo>
                    <a:lnTo>
                      <a:pt x="9799" y="10097"/>
                    </a:lnTo>
                    <a:lnTo>
                      <a:pt x="8680" y="8919"/>
                    </a:lnTo>
                    <a:lnTo>
                      <a:pt x="10061" y="4704"/>
                    </a:lnTo>
                    <a:cubicBezTo>
                      <a:pt x="10002" y="4644"/>
                      <a:pt x="9954" y="4585"/>
                      <a:pt x="9895" y="4549"/>
                    </a:cubicBezTo>
                    <a:lnTo>
                      <a:pt x="8513" y="8752"/>
                    </a:lnTo>
                    <a:lnTo>
                      <a:pt x="7609" y="7800"/>
                    </a:lnTo>
                    <a:lnTo>
                      <a:pt x="8882" y="3513"/>
                    </a:lnTo>
                    <a:cubicBezTo>
                      <a:pt x="8823" y="3454"/>
                      <a:pt x="8763" y="3418"/>
                      <a:pt x="8728" y="3358"/>
                    </a:cubicBezTo>
                    <a:lnTo>
                      <a:pt x="7442" y="7621"/>
                    </a:lnTo>
                    <a:lnTo>
                      <a:pt x="6132" y="6252"/>
                    </a:lnTo>
                    <a:lnTo>
                      <a:pt x="7382" y="2168"/>
                    </a:lnTo>
                    <a:lnTo>
                      <a:pt x="7204" y="2025"/>
                    </a:lnTo>
                    <a:lnTo>
                      <a:pt x="5965" y="6097"/>
                    </a:lnTo>
                    <a:lnTo>
                      <a:pt x="4644" y="4692"/>
                    </a:lnTo>
                    <a:lnTo>
                      <a:pt x="5537" y="882"/>
                    </a:lnTo>
                    <a:cubicBezTo>
                      <a:pt x="5477" y="858"/>
                      <a:pt x="5418" y="811"/>
                      <a:pt x="5346" y="775"/>
                    </a:cubicBezTo>
                    <a:lnTo>
                      <a:pt x="4465" y="4525"/>
                    </a:lnTo>
                    <a:lnTo>
                      <a:pt x="3191" y="3180"/>
                    </a:lnTo>
                    <a:lnTo>
                      <a:pt x="3441" y="49"/>
                    </a:lnTo>
                    <a:cubicBezTo>
                      <a:pt x="3370" y="37"/>
                      <a:pt x="3310" y="25"/>
                      <a:pt x="32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47" name="Google Shape;2147;p45"/>
              <p:cNvSpPr/>
              <p:nvPr/>
            </p:nvSpPr>
            <p:spPr>
              <a:xfrm>
                <a:off x="3007800" y="1870775"/>
                <a:ext cx="371800" cy="811975"/>
              </a:xfrm>
              <a:custGeom>
                <a:avLst/>
                <a:gdLst/>
                <a:ahLst/>
                <a:cxnLst/>
                <a:rect l="l" t="t" r="r" b="b"/>
                <a:pathLst>
                  <a:path w="14872" h="32479" extrusionOk="0">
                    <a:moveTo>
                      <a:pt x="3852" y="0"/>
                    </a:moveTo>
                    <a:cubicBezTo>
                      <a:pt x="3109" y="0"/>
                      <a:pt x="2456" y="221"/>
                      <a:pt x="1953" y="565"/>
                    </a:cubicBezTo>
                    <a:cubicBezTo>
                      <a:pt x="1" y="1887"/>
                      <a:pt x="3620" y="8399"/>
                      <a:pt x="5525" y="12709"/>
                    </a:cubicBezTo>
                    <a:cubicBezTo>
                      <a:pt x="7430" y="17007"/>
                      <a:pt x="10311" y="26413"/>
                      <a:pt x="10573" y="30628"/>
                    </a:cubicBezTo>
                    <a:cubicBezTo>
                      <a:pt x="10651" y="31999"/>
                      <a:pt x="10841" y="32478"/>
                      <a:pt x="11066" y="32478"/>
                    </a:cubicBezTo>
                    <a:cubicBezTo>
                      <a:pt x="11536" y="32478"/>
                      <a:pt x="12160" y="30400"/>
                      <a:pt x="12240" y="29973"/>
                    </a:cubicBezTo>
                    <a:cubicBezTo>
                      <a:pt x="12240" y="29973"/>
                      <a:pt x="14872" y="17948"/>
                      <a:pt x="11133" y="7863"/>
                    </a:cubicBezTo>
                    <a:cubicBezTo>
                      <a:pt x="8888" y="1835"/>
                      <a:pt x="5993" y="0"/>
                      <a:pt x="38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48" name="Google Shape;2148;p45"/>
              <p:cNvSpPr/>
              <p:nvPr/>
            </p:nvSpPr>
            <p:spPr>
              <a:xfrm>
                <a:off x="3041725" y="1872375"/>
                <a:ext cx="293825" cy="808775"/>
              </a:xfrm>
              <a:custGeom>
                <a:avLst/>
                <a:gdLst/>
                <a:ahLst/>
                <a:cxnLst/>
                <a:rect l="l" t="t" r="r" b="b"/>
                <a:pathLst>
                  <a:path w="11753" h="32351" extrusionOk="0">
                    <a:moveTo>
                      <a:pt x="3466" y="1"/>
                    </a:moveTo>
                    <a:lnTo>
                      <a:pt x="3239" y="2715"/>
                    </a:lnTo>
                    <a:cubicBezTo>
                      <a:pt x="2335" y="1644"/>
                      <a:pt x="1454" y="858"/>
                      <a:pt x="751" y="299"/>
                    </a:cubicBezTo>
                    <a:cubicBezTo>
                      <a:pt x="703" y="334"/>
                      <a:pt x="620" y="382"/>
                      <a:pt x="561" y="418"/>
                    </a:cubicBezTo>
                    <a:cubicBezTo>
                      <a:pt x="1251" y="953"/>
                      <a:pt x="2108" y="1715"/>
                      <a:pt x="3025" y="2787"/>
                    </a:cubicBezTo>
                    <a:lnTo>
                      <a:pt x="1" y="2132"/>
                    </a:lnTo>
                    <a:lnTo>
                      <a:pt x="1" y="2132"/>
                    </a:lnTo>
                    <a:cubicBezTo>
                      <a:pt x="1" y="2204"/>
                      <a:pt x="13" y="2287"/>
                      <a:pt x="13" y="2358"/>
                    </a:cubicBezTo>
                    <a:lnTo>
                      <a:pt x="3228" y="3061"/>
                    </a:lnTo>
                    <a:cubicBezTo>
                      <a:pt x="3740" y="3680"/>
                      <a:pt x="4252" y="4382"/>
                      <a:pt x="4775" y="5204"/>
                    </a:cubicBezTo>
                    <a:lnTo>
                      <a:pt x="775" y="5097"/>
                    </a:lnTo>
                    <a:lnTo>
                      <a:pt x="775" y="5097"/>
                    </a:lnTo>
                    <a:cubicBezTo>
                      <a:pt x="799" y="5168"/>
                      <a:pt x="823" y="5228"/>
                      <a:pt x="846" y="5299"/>
                    </a:cubicBezTo>
                    <a:lnTo>
                      <a:pt x="4906" y="5406"/>
                    </a:lnTo>
                    <a:cubicBezTo>
                      <a:pt x="5430" y="6275"/>
                      <a:pt x="5942" y="7228"/>
                      <a:pt x="6395" y="8311"/>
                    </a:cubicBezTo>
                    <a:lnTo>
                      <a:pt x="2108" y="8264"/>
                    </a:lnTo>
                    <a:lnTo>
                      <a:pt x="2108" y="8264"/>
                    </a:lnTo>
                    <a:cubicBezTo>
                      <a:pt x="2144" y="8335"/>
                      <a:pt x="2168" y="8395"/>
                      <a:pt x="2204" y="8478"/>
                    </a:cubicBezTo>
                    <a:lnTo>
                      <a:pt x="6490" y="8514"/>
                    </a:lnTo>
                    <a:cubicBezTo>
                      <a:pt x="6954" y="9621"/>
                      <a:pt x="7371" y="10836"/>
                      <a:pt x="7704" y="12181"/>
                    </a:cubicBezTo>
                    <a:lnTo>
                      <a:pt x="3799" y="11871"/>
                    </a:lnTo>
                    <a:lnTo>
                      <a:pt x="3799" y="11871"/>
                    </a:lnTo>
                    <a:cubicBezTo>
                      <a:pt x="3823" y="11943"/>
                      <a:pt x="3859" y="12014"/>
                      <a:pt x="3894" y="12074"/>
                    </a:cubicBezTo>
                    <a:lnTo>
                      <a:pt x="7764" y="12383"/>
                    </a:lnTo>
                    <a:cubicBezTo>
                      <a:pt x="7859" y="12717"/>
                      <a:pt x="7931" y="13062"/>
                      <a:pt x="8002" y="13419"/>
                    </a:cubicBezTo>
                    <a:cubicBezTo>
                      <a:pt x="8121" y="13967"/>
                      <a:pt x="8228" y="14503"/>
                      <a:pt x="8335" y="15027"/>
                    </a:cubicBezTo>
                    <a:lnTo>
                      <a:pt x="5002" y="14753"/>
                    </a:lnTo>
                    <a:lnTo>
                      <a:pt x="5002" y="14753"/>
                    </a:lnTo>
                    <a:cubicBezTo>
                      <a:pt x="5025" y="14824"/>
                      <a:pt x="5061" y="14907"/>
                      <a:pt x="5073" y="14967"/>
                    </a:cubicBezTo>
                    <a:lnTo>
                      <a:pt x="8383" y="15229"/>
                    </a:lnTo>
                    <a:cubicBezTo>
                      <a:pt x="8597" y="16289"/>
                      <a:pt x="8800" y="17289"/>
                      <a:pt x="8954" y="18217"/>
                    </a:cubicBezTo>
                    <a:lnTo>
                      <a:pt x="6133" y="18003"/>
                    </a:lnTo>
                    <a:lnTo>
                      <a:pt x="6133" y="18003"/>
                    </a:lnTo>
                    <a:cubicBezTo>
                      <a:pt x="6157" y="18075"/>
                      <a:pt x="6180" y="18146"/>
                      <a:pt x="6204" y="18205"/>
                    </a:cubicBezTo>
                    <a:lnTo>
                      <a:pt x="8990" y="18432"/>
                    </a:lnTo>
                    <a:cubicBezTo>
                      <a:pt x="9193" y="19515"/>
                      <a:pt x="9359" y="20527"/>
                      <a:pt x="9514" y="21468"/>
                    </a:cubicBezTo>
                    <a:lnTo>
                      <a:pt x="7133" y="21194"/>
                    </a:lnTo>
                    <a:lnTo>
                      <a:pt x="7133" y="21194"/>
                    </a:lnTo>
                    <a:cubicBezTo>
                      <a:pt x="7145" y="21277"/>
                      <a:pt x="7169" y="21349"/>
                      <a:pt x="7192" y="21408"/>
                    </a:cubicBezTo>
                    <a:lnTo>
                      <a:pt x="9538" y="21670"/>
                    </a:lnTo>
                    <a:cubicBezTo>
                      <a:pt x="9728" y="22920"/>
                      <a:pt x="9871" y="24040"/>
                      <a:pt x="9955" y="25063"/>
                    </a:cubicBezTo>
                    <a:lnTo>
                      <a:pt x="8109" y="24766"/>
                    </a:lnTo>
                    <a:lnTo>
                      <a:pt x="8109" y="24766"/>
                    </a:lnTo>
                    <a:cubicBezTo>
                      <a:pt x="8121" y="24849"/>
                      <a:pt x="8145" y="24921"/>
                      <a:pt x="8169" y="24992"/>
                    </a:cubicBezTo>
                    <a:lnTo>
                      <a:pt x="9990" y="25278"/>
                    </a:lnTo>
                    <a:cubicBezTo>
                      <a:pt x="10062" y="26254"/>
                      <a:pt x="10109" y="27159"/>
                      <a:pt x="10086" y="27992"/>
                    </a:cubicBezTo>
                    <a:lnTo>
                      <a:pt x="8764" y="27623"/>
                    </a:lnTo>
                    <a:lnTo>
                      <a:pt x="8812" y="27850"/>
                    </a:lnTo>
                    <a:lnTo>
                      <a:pt x="10086" y="28207"/>
                    </a:lnTo>
                    <a:cubicBezTo>
                      <a:pt x="10074" y="28933"/>
                      <a:pt x="10014" y="29624"/>
                      <a:pt x="9943" y="30278"/>
                    </a:cubicBezTo>
                    <a:lnTo>
                      <a:pt x="9133" y="30076"/>
                    </a:lnTo>
                    <a:lnTo>
                      <a:pt x="9133" y="30076"/>
                    </a:lnTo>
                    <a:cubicBezTo>
                      <a:pt x="9133" y="30159"/>
                      <a:pt x="9157" y="30231"/>
                      <a:pt x="9157" y="30302"/>
                    </a:cubicBezTo>
                    <a:lnTo>
                      <a:pt x="9907" y="30481"/>
                    </a:lnTo>
                    <a:cubicBezTo>
                      <a:pt x="9824" y="31112"/>
                      <a:pt x="9705" y="31707"/>
                      <a:pt x="9538" y="32302"/>
                    </a:cubicBezTo>
                    <a:cubicBezTo>
                      <a:pt x="9571" y="32336"/>
                      <a:pt x="9609" y="32351"/>
                      <a:pt x="9650" y="32351"/>
                    </a:cubicBezTo>
                    <a:cubicBezTo>
                      <a:pt x="9682" y="32351"/>
                      <a:pt x="9716" y="32342"/>
                      <a:pt x="9752" y="32326"/>
                    </a:cubicBezTo>
                    <a:cubicBezTo>
                      <a:pt x="9895" y="31731"/>
                      <a:pt x="10026" y="31124"/>
                      <a:pt x="10121" y="30493"/>
                    </a:cubicBezTo>
                    <a:lnTo>
                      <a:pt x="10824" y="30159"/>
                    </a:lnTo>
                    <a:cubicBezTo>
                      <a:pt x="10848" y="30052"/>
                      <a:pt x="10859" y="29969"/>
                      <a:pt x="10883" y="29909"/>
                    </a:cubicBezTo>
                    <a:lnTo>
                      <a:pt x="10883" y="29874"/>
                    </a:lnTo>
                    <a:lnTo>
                      <a:pt x="10193" y="30278"/>
                    </a:lnTo>
                    <a:cubicBezTo>
                      <a:pt x="10264" y="29635"/>
                      <a:pt x="10324" y="28981"/>
                      <a:pt x="10348" y="28266"/>
                    </a:cubicBezTo>
                    <a:lnTo>
                      <a:pt x="11252" y="27778"/>
                    </a:lnTo>
                    <a:cubicBezTo>
                      <a:pt x="11264" y="27683"/>
                      <a:pt x="11276" y="27611"/>
                      <a:pt x="11276" y="27528"/>
                    </a:cubicBezTo>
                    <a:lnTo>
                      <a:pt x="11276" y="27528"/>
                    </a:lnTo>
                    <a:lnTo>
                      <a:pt x="10348" y="28028"/>
                    </a:lnTo>
                    <a:cubicBezTo>
                      <a:pt x="10359" y="27183"/>
                      <a:pt x="10324" y="26278"/>
                      <a:pt x="10240" y="25278"/>
                    </a:cubicBezTo>
                    <a:lnTo>
                      <a:pt x="11621" y="24230"/>
                    </a:lnTo>
                    <a:cubicBezTo>
                      <a:pt x="11621" y="24147"/>
                      <a:pt x="11633" y="24051"/>
                      <a:pt x="11633" y="23968"/>
                    </a:cubicBezTo>
                    <a:lnTo>
                      <a:pt x="11633" y="23968"/>
                    </a:lnTo>
                    <a:lnTo>
                      <a:pt x="10205" y="25040"/>
                    </a:lnTo>
                    <a:cubicBezTo>
                      <a:pt x="10121" y="24016"/>
                      <a:pt x="9990" y="22897"/>
                      <a:pt x="9788" y="21658"/>
                    </a:cubicBezTo>
                    <a:lnTo>
                      <a:pt x="11752" y="19515"/>
                    </a:lnTo>
                    <a:lnTo>
                      <a:pt x="11752" y="19218"/>
                    </a:lnTo>
                    <a:lnTo>
                      <a:pt x="9752" y="21396"/>
                    </a:lnTo>
                    <a:cubicBezTo>
                      <a:pt x="9597" y="20468"/>
                      <a:pt x="9431" y="19468"/>
                      <a:pt x="9228" y="18396"/>
                    </a:cubicBezTo>
                    <a:lnTo>
                      <a:pt x="11538" y="15836"/>
                    </a:lnTo>
                    <a:cubicBezTo>
                      <a:pt x="11514" y="15753"/>
                      <a:pt x="11514" y="15658"/>
                      <a:pt x="11502" y="15562"/>
                    </a:cubicBezTo>
                    <a:lnTo>
                      <a:pt x="9169" y="18134"/>
                    </a:lnTo>
                    <a:cubicBezTo>
                      <a:pt x="8990" y="17205"/>
                      <a:pt x="8800" y="16229"/>
                      <a:pt x="8585" y="15181"/>
                    </a:cubicBezTo>
                    <a:lnTo>
                      <a:pt x="11038" y="12502"/>
                    </a:lnTo>
                    <a:cubicBezTo>
                      <a:pt x="11026" y="12419"/>
                      <a:pt x="11014" y="12348"/>
                      <a:pt x="11002" y="12252"/>
                    </a:cubicBezTo>
                    <a:lnTo>
                      <a:pt x="8538" y="14943"/>
                    </a:lnTo>
                    <a:cubicBezTo>
                      <a:pt x="8443" y="14443"/>
                      <a:pt x="8335" y="13931"/>
                      <a:pt x="8216" y="13395"/>
                    </a:cubicBezTo>
                    <a:cubicBezTo>
                      <a:pt x="8145" y="13038"/>
                      <a:pt x="8050" y="12681"/>
                      <a:pt x="7966" y="12324"/>
                    </a:cubicBezTo>
                    <a:lnTo>
                      <a:pt x="9943" y="8323"/>
                    </a:lnTo>
                    <a:lnTo>
                      <a:pt x="9847" y="8061"/>
                    </a:lnTo>
                    <a:lnTo>
                      <a:pt x="7883" y="12014"/>
                    </a:lnTo>
                    <a:cubicBezTo>
                      <a:pt x="7550" y="10705"/>
                      <a:pt x="7121" y="9514"/>
                      <a:pt x="6680" y="8430"/>
                    </a:cubicBezTo>
                    <a:lnTo>
                      <a:pt x="8395" y="4740"/>
                    </a:lnTo>
                    <a:cubicBezTo>
                      <a:pt x="8347" y="4668"/>
                      <a:pt x="8312" y="4585"/>
                      <a:pt x="8276" y="4513"/>
                    </a:cubicBezTo>
                    <a:lnTo>
                      <a:pt x="6573" y="8157"/>
                    </a:lnTo>
                    <a:cubicBezTo>
                      <a:pt x="6109" y="7085"/>
                      <a:pt x="5609" y="6156"/>
                      <a:pt x="5109" y="5299"/>
                    </a:cubicBezTo>
                    <a:lnTo>
                      <a:pt x="6014" y="1489"/>
                    </a:lnTo>
                    <a:cubicBezTo>
                      <a:pt x="5954" y="1430"/>
                      <a:pt x="5895" y="1394"/>
                      <a:pt x="5835" y="1334"/>
                    </a:cubicBezTo>
                    <a:lnTo>
                      <a:pt x="4954" y="5049"/>
                    </a:lnTo>
                    <a:cubicBezTo>
                      <a:pt x="4454" y="4263"/>
                      <a:pt x="3942" y="3561"/>
                      <a:pt x="3430" y="2954"/>
                    </a:cubicBezTo>
                    <a:lnTo>
                      <a:pt x="3680" y="60"/>
                    </a:lnTo>
                    <a:cubicBezTo>
                      <a:pt x="3597" y="48"/>
                      <a:pt x="3537" y="25"/>
                      <a:pt x="346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149" name="Google Shape;2149;p45"/>
            <p:cNvSpPr/>
            <p:nvPr/>
          </p:nvSpPr>
          <p:spPr>
            <a:xfrm rot="579196" flipH="1">
              <a:off x="1567238" y="3478349"/>
              <a:ext cx="635397" cy="549466"/>
            </a:xfrm>
            <a:custGeom>
              <a:avLst/>
              <a:gdLst/>
              <a:ahLst/>
              <a:cxnLst/>
              <a:rect l="l" t="t" r="r" b="b"/>
              <a:pathLst>
                <a:path w="16674" h="14419" extrusionOk="0">
                  <a:moveTo>
                    <a:pt x="1169" y="1"/>
                  </a:moveTo>
                  <a:cubicBezTo>
                    <a:pt x="1" y="1"/>
                    <a:pt x="91" y="1253"/>
                    <a:pt x="1791" y="3846"/>
                  </a:cubicBezTo>
                  <a:cubicBezTo>
                    <a:pt x="4648" y="8204"/>
                    <a:pt x="13459" y="14061"/>
                    <a:pt x="13459" y="14061"/>
                  </a:cubicBezTo>
                  <a:cubicBezTo>
                    <a:pt x="13824" y="14309"/>
                    <a:pt x="14186" y="14419"/>
                    <a:pt x="14517" y="14419"/>
                  </a:cubicBezTo>
                  <a:cubicBezTo>
                    <a:pt x="15828" y="14419"/>
                    <a:pt x="16673" y="12703"/>
                    <a:pt x="15447" y="11002"/>
                  </a:cubicBezTo>
                  <a:cubicBezTo>
                    <a:pt x="13899" y="8882"/>
                    <a:pt x="9768" y="4513"/>
                    <a:pt x="5196" y="1715"/>
                  </a:cubicBezTo>
                  <a:cubicBezTo>
                    <a:pt x="3344" y="581"/>
                    <a:pt x="1965" y="1"/>
                    <a:pt x="1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50" name="Google Shape;2150;p45"/>
            <p:cNvSpPr/>
            <p:nvPr/>
          </p:nvSpPr>
          <p:spPr>
            <a:xfrm rot="-1714864" flipH="1">
              <a:off x="1830465" y="3189236"/>
              <a:ext cx="1221604" cy="698370"/>
            </a:xfrm>
            <a:custGeom>
              <a:avLst/>
              <a:gdLst/>
              <a:ahLst/>
              <a:cxnLst/>
              <a:rect l="l" t="t" r="r" b="b"/>
              <a:pathLst>
                <a:path w="32058" h="18327" extrusionOk="0">
                  <a:moveTo>
                    <a:pt x="1910" y="0"/>
                  </a:moveTo>
                  <a:cubicBezTo>
                    <a:pt x="509" y="0"/>
                    <a:pt x="0" y="1160"/>
                    <a:pt x="1616" y="4447"/>
                  </a:cubicBezTo>
                  <a:cubicBezTo>
                    <a:pt x="5068" y="11472"/>
                    <a:pt x="13403" y="15413"/>
                    <a:pt x="13403" y="15413"/>
                  </a:cubicBezTo>
                  <a:cubicBezTo>
                    <a:pt x="17159" y="17342"/>
                    <a:pt x="23774" y="18326"/>
                    <a:pt x="27565" y="18326"/>
                  </a:cubicBezTo>
                  <a:cubicBezTo>
                    <a:pt x="30912" y="18326"/>
                    <a:pt x="32058" y="17559"/>
                    <a:pt x="27095" y="15996"/>
                  </a:cubicBezTo>
                  <a:cubicBezTo>
                    <a:pt x="16510" y="12662"/>
                    <a:pt x="12272" y="6042"/>
                    <a:pt x="8343" y="3078"/>
                  </a:cubicBezTo>
                  <a:cubicBezTo>
                    <a:pt x="6252" y="1500"/>
                    <a:pt x="3504" y="0"/>
                    <a:pt x="191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51" name="Google Shape;2151;p45"/>
            <p:cNvSpPr/>
            <p:nvPr/>
          </p:nvSpPr>
          <p:spPr>
            <a:xfrm rot="-1714864" flipH="1">
              <a:off x="1939605" y="3175216"/>
              <a:ext cx="1041705" cy="628864"/>
            </a:xfrm>
            <a:custGeom>
              <a:avLst/>
              <a:gdLst/>
              <a:ahLst/>
              <a:cxnLst/>
              <a:rect l="l" t="t" r="r" b="b"/>
              <a:pathLst>
                <a:path w="27337" h="16503" extrusionOk="0">
                  <a:moveTo>
                    <a:pt x="214" y="1"/>
                  </a:moveTo>
                  <a:cubicBezTo>
                    <a:pt x="143" y="13"/>
                    <a:pt x="60" y="25"/>
                    <a:pt x="0" y="60"/>
                  </a:cubicBezTo>
                  <a:cubicBezTo>
                    <a:pt x="1369" y="1489"/>
                    <a:pt x="5120" y="4763"/>
                    <a:pt x="10501" y="9204"/>
                  </a:cubicBezTo>
                  <a:cubicBezTo>
                    <a:pt x="15812" y="13598"/>
                    <a:pt x="23241" y="15658"/>
                    <a:pt x="27337" y="16503"/>
                  </a:cubicBezTo>
                  <a:cubicBezTo>
                    <a:pt x="26896" y="16336"/>
                    <a:pt x="26396" y="16158"/>
                    <a:pt x="25789" y="15967"/>
                  </a:cubicBezTo>
                  <a:cubicBezTo>
                    <a:pt x="25706" y="15931"/>
                    <a:pt x="25634" y="15919"/>
                    <a:pt x="25563" y="15884"/>
                  </a:cubicBezTo>
                  <a:cubicBezTo>
                    <a:pt x="21348" y="14860"/>
                    <a:pt x="15204" y="12836"/>
                    <a:pt x="10620" y="9061"/>
                  </a:cubicBezTo>
                  <a:cubicBezTo>
                    <a:pt x="3786" y="3406"/>
                    <a:pt x="1203" y="1013"/>
                    <a:pt x="21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52" name="Google Shape;2152;p45"/>
            <p:cNvSpPr/>
            <p:nvPr/>
          </p:nvSpPr>
          <p:spPr>
            <a:xfrm rot="-1714864" flipH="1">
              <a:off x="1892756" y="3204031"/>
              <a:ext cx="1136094" cy="659730"/>
            </a:xfrm>
            <a:custGeom>
              <a:avLst/>
              <a:gdLst/>
              <a:ahLst/>
              <a:cxnLst/>
              <a:rect l="l" t="t" r="r" b="b"/>
              <a:pathLst>
                <a:path w="29814" h="17313" extrusionOk="0">
                  <a:moveTo>
                    <a:pt x="96" y="1"/>
                  </a:moveTo>
                  <a:cubicBezTo>
                    <a:pt x="60" y="84"/>
                    <a:pt x="36" y="191"/>
                    <a:pt x="1" y="299"/>
                  </a:cubicBezTo>
                  <a:cubicBezTo>
                    <a:pt x="2072" y="4406"/>
                    <a:pt x="7323" y="11300"/>
                    <a:pt x="12073" y="13860"/>
                  </a:cubicBezTo>
                  <a:cubicBezTo>
                    <a:pt x="16467" y="16217"/>
                    <a:pt x="26849" y="17110"/>
                    <a:pt x="29635" y="17313"/>
                  </a:cubicBezTo>
                  <a:cubicBezTo>
                    <a:pt x="29719" y="17253"/>
                    <a:pt x="29778" y="17194"/>
                    <a:pt x="29814" y="17110"/>
                  </a:cubicBezTo>
                  <a:cubicBezTo>
                    <a:pt x="27313" y="16943"/>
                    <a:pt x="16610" y="16074"/>
                    <a:pt x="12181" y="13681"/>
                  </a:cubicBezTo>
                  <a:cubicBezTo>
                    <a:pt x="7394" y="11086"/>
                    <a:pt x="2084" y="4049"/>
                    <a:pt x="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53" name="Google Shape;2153;p45"/>
            <p:cNvSpPr/>
            <p:nvPr/>
          </p:nvSpPr>
          <p:spPr>
            <a:xfrm rot="-1714864" flipH="1">
              <a:off x="1886380" y="3190983"/>
              <a:ext cx="1122947" cy="660187"/>
            </a:xfrm>
            <a:custGeom>
              <a:avLst/>
              <a:gdLst/>
              <a:ahLst/>
              <a:cxnLst/>
              <a:rect l="l" t="t" r="r" b="b"/>
              <a:pathLst>
                <a:path w="29469" h="17325" extrusionOk="0">
                  <a:moveTo>
                    <a:pt x="167" y="1"/>
                  </a:moveTo>
                  <a:cubicBezTo>
                    <a:pt x="107" y="48"/>
                    <a:pt x="48" y="72"/>
                    <a:pt x="0" y="132"/>
                  </a:cubicBezTo>
                  <a:cubicBezTo>
                    <a:pt x="1524" y="1977"/>
                    <a:pt x="10656" y="12800"/>
                    <a:pt x="16526" y="14693"/>
                  </a:cubicBezTo>
                  <a:cubicBezTo>
                    <a:pt x="21122" y="16181"/>
                    <a:pt x="25087" y="16717"/>
                    <a:pt x="27980" y="17122"/>
                  </a:cubicBezTo>
                  <a:cubicBezTo>
                    <a:pt x="28516" y="17193"/>
                    <a:pt x="29016" y="17253"/>
                    <a:pt x="29468" y="17324"/>
                  </a:cubicBezTo>
                  <a:cubicBezTo>
                    <a:pt x="29397" y="17241"/>
                    <a:pt x="29313" y="17169"/>
                    <a:pt x="29194" y="17074"/>
                  </a:cubicBezTo>
                  <a:cubicBezTo>
                    <a:pt x="28813" y="17015"/>
                    <a:pt x="28420" y="16967"/>
                    <a:pt x="28004" y="16907"/>
                  </a:cubicBezTo>
                  <a:cubicBezTo>
                    <a:pt x="25110" y="16526"/>
                    <a:pt x="21169" y="15991"/>
                    <a:pt x="16586" y="14502"/>
                  </a:cubicBezTo>
                  <a:cubicBezTo>
                    <a:pt x="10775" y="12621"/>
                    <a:pt x="1691" y="1846"/>
                    <a:pt x="1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154" name="Google Shape;2154;p45"/>
            <p:cNvGrpSpPr/>
            <p:nvPr/>
          </p:nvGrpSpPr>
          <p:grpSpPr>
            <a:xfrm>
              <a:off x="2456264" y="3332112"/>
              <a:ext cx="781088" cy="745087"/>
              <a:chOff x="1948450" y="3245750"/>
              <a:chExt cx="542950" cy="517925"/>
            </a:xfrm>
          </p:grpSpPr>
          <p:sp>
            <p:nvSpPr>
              <p:cNvPr id="2155" name="Google Shape;2155;p45"/>
              <p:cNvSpPr/>
              <p:nvPr/>
            </p:nvSpPr>
            <p:spPr>
              <a:xfrm>
                <a:off x="1948450" y="3245750"/>
                <a:ext cx="542950" cy="517925"/>
              </a:xfrm>
              <a:custGeom>
                <a:avLst/>
                <a:gdLst/>
                <a:ahLst/>
                <a:cxnLst/>
                <a:rect l="l" t="t" r="r" b="b"/>
                <a:pathLst>
                  <a:path w="21718" h="20717" extrusionOk="0">
                    <a:moveTo>
                      <a:pt x="15729" y="0"/>
                    </a:moveTo>
                    <a:cubicBezTo>
                      <a:pt x="13069" y="0"/>
                      <a:pt x="11701" y="3259"/>
                      <a:pt x="11490" y="4049"/>
                    </a:cubicBezTo>
                    <a:cubicBezTo>
                      <a:pt x="11442" y="4244"/>
                      <a:pt x="11385" y="4334"/>
                      <a:pt x="11306" y="4334"/>
                    </a:cubicBezTo>
                    <a:cubicBezTo>
                      <a:pt x="11032" y="4334"/>
                      <a:pt x="10495" y="3265"/>
                      <a:pt x="9156" y="1787"/>
                    </a:cubicBezTo>
                    <a:cubicBezTo>
                      <a:pt x="8582" y="1153"/>
                      <a:pt x="7921" y="876"/>
                      <a:pt x="7272" y="876"/>
                    </a:cubicBezTo>
                    <a:cubicBezTo>
                      <a:pt x="5969" y="876"/>
                      <a:pt x="4708" y="1988"/>
                      <a:pt x="4263" y="3561"/>
                    </a:cubicBezTo>
                    <a:cubicBezTo>
                      <a:pt x="3596" y="5907"/>
                      <a:pt x="6108" y="8157"/>
                      <a:pt x="6108" y="8157"/>
                    </a:cubicBezTo>
                    <a:cubicBezTo>
                      <a:pt x="1167" y="8288"/>
                      <a:pt x="0" y="11145"/>
                      <a:pt x="643" y="13253"/>
                    </a:cubicBezTo>
                    <a:cubicBezTo>
                      <a:pt x="1007" y="14416"/>
                      <a:pt x="2635" y="14768"/>
                      <a:pt x="4172" y="14768"/>
                    </a:cubicBezTo>
                    <a:cubicBezTo>
                      <a:pt x="5403" y="14768"/>
                      <a:pt x="6576" y="14542"/>
                      <a:pt x="6989" y="14324"/>
                    </a:cubicBezTo>
                    <a:cubicBezTo>
                      <a:pt x="7207" y="14204"/>
                      <a:pt x="7366" y="14130"/>
                      <a:pt x="7484" y="14130"/>
                    </a:cubicBezTo>
                    <a:cubicBezTo>
                      <a:pt x="7859" y="14130"/>
                      <a:pt x="7830" y="14871"/>
                      <a:pt x="7966" y="17241"/>
                    </a:cubicBezTo>
                    <a:cubicBezTo>
                      <a:pt x="8105" y="19661"/>
                      <a:pt x="9789" y="20717"/>
                      <a:pt x="11348" y="20717"/>
                    </a:cubicBezTo>
                    <a:cubicBezTo>
                      <a:pt x="11791" y="20717"/>
                      <a:pt x="12224" y="20631"/>
                      <a:pt x="12609" y="20468"/>
                    </a:cubicBezTo>
                    <a:cubicBezTo>
                      <a:pt x="14347" y="19718"/>
                      <a:pt x="14347" y="16896"/>
                      <a:pt x="14145" y="15348"/>
                    </a:cubicBezTo>
                    <a:cubicBezTo>
                      <a:pt x="14062" y="14678"/>
                      <a:pt x="14123" y="14421"/>
                      <a:pt x="14404" y="14421"/>
                    </a:cubicBezTo>
                    <a:cubicBezTo>
                      <a:pt x="14773" y="14421"/>
                      <a:pt x="15521" y="14863"/>
                      <a:pt x="16824" y="15396"/>
                    </a:cubicBezTo>
                    <a:cubicBezTo>
                      <a:pt x="17371" y="15624"/>
                      <a:pt x="17926" y="15740"/>
                      <a:pt x="18455" y="15740"/>
                    </a:cubicBezTo>
                    <a:cubicBezTo>
                      <a:pt x="20138" y="15740"/>
                      <a:pt x="21562" y="14565"/>
                      <a:pt x="21634" y="12074"/>
                    </a:cubicBezTo>
                    <a:cubicBezTo>
                      <a:pt x="21717" y="8800"/>
                      <a:pt x="16693" y="8395"/>
                      <a:pt x="16157" y="8312"/>
                    </a:cubicBezTo>
                    <a:cubicBezTo>
                      <a:pt x="15598" y="8216"/>
                      <a:pt x="17050" y="7681"/>
                      <a:pt x="18503" y="5573"/>
                    </a:cubicBezTo>
                    <a:cubicBezTo>
                      <a:pt x="19967" y="3454"/>
                      <a:pt x="19336" y="573"/>
                      <a:pt x="16300" y="49"/>
                    </a:cubicBezTo>
                    <a:cubicBezTo>
                      <a:pt x="16103" y="16"/>
                      <a:pt x="15913" y="0"/>
                      <a:pt x="157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56" name="Google Shape;2156;p45"/>
              <p:cNvSpPr/>
              <p:nvPr/>
            </p:nvSpPr>
            <p:spPr>
              <a:xfrm>
                <a:off x="2062750" y="3361800"/>
                <a:ext cx="290900" cy="299675"/>
              </a:xfrm>
              <a:custGeom>
                <a:avLst/>
                <a:gdLst/>
                <a:ahLst/>
                <a:cxnLst/>
                <a:rect l="l" t="t" r="r" b="b"/>
                <a:pathLst>
                  <a:path w="11636" h="11987" extrusionOk="0">
                    <a:moveTo>
                      <a:pt x="8764" y="0"/>
                    </a:moveTo>
                    <a:cubicBezTo>
                      <a:pt x="8726" y="0"/>
                      <a:pt x="8690" y="18"/>
                      <a:pt x="8668" y="62"/>
                    </a:cubicBezTo>
                    <a:cubicBezTo>
                      <a:pt x="7978" y="1550"/>
                      <a:pt x="7299" y="3051"/>
                      <a:pt x="6608" y="4539"/>
                    </a:cubicBezTo>
                    <a:cubicBezTo>
                      <a:pt x="6596" y="4587"/>
                      <a:pt x="6584" y="4622"/>
                      <a:pt x="6549" y="4658"/>
                    </a:cubicBezTo>
                    <a:lnTo>
                      <a:pt x="6549" y="967"/>
                    </a:lnTo>
                    <a:cubicBezTo>
                      <a:pt x="6549" y="890"/>
                      <a:pt x="6486" y="851"/>
                      <a:pt x="6424" y="851"/>
                    </a:cubicBezTo>
                    <a:cubicBezTo>
                      <a:pt x="6361" y="851"/>
                      <a:pt x="6299" y="890"/>
                      <a:pt x="6299" y="967"/>
                    </a:cubicBezTo>
                    <a:lnTo>
                      <a:pt x="6299" y="4646"/>
                    </a:lnTo>
                    <a:cubicBezTo>
                      <a:pt x="5822" y="3563"/>
                      <a:pt x="5334" y="2491"/>
                      <a:pt x="4858" y="1408"/>
                    </a:cubicBezTo>
                    <a:cubicBezTo>
                      <a:pt x="4775" y="1229"/>
                      <a:pt x="4691" y="1050"/>
                      <a:pt x="4620" y="848"/>
                    </a:cubicBezTo>
                    <a:cubicBezTo>
                      <a:pt x="4595" y="805"/>
                      <a:pt x="4557" y="787"/>
                      <a:pt x="4520" y="787"/>
                    </a:cubicBezTo>
                    <a:cubicBezTo>
                      <a:pt x="4433" y="787"/>
                      <a:pt x="4344" y="883"/>
                      <a:pt x="4394" y="991"/>
                    </a:cubicBezTo>
                    <a:lnTo>
                      <a:pt x="5953" y="4515"/>
                    </a:lnTo>
                    <a:lnTo>
                      <a:pt x="3144" y="1253"/>
                    </a:lnTo>
                    <a:cubicBezTo>
                      <a:pt x="2977" y="1062"/>
                      <a:pt x="2810" y="884"/>
                      <a:pt x="2667" y="693"/>
                    </a:cubicBezTo>
                    <a:cubicBezTo>
                      <a:pt x="2642" y="665"/>
                      <a:pt x="2613" y="654"/>
                      <a:pt x="2584" y="654"/>
                    </a:cubicBezTo>
                    <a:cubicBezTo>
                      <a:pt x="2488" y="654"/>
                      <a:pt x="2397" y="780"/>
                      <a:pt x="2489" y="872"/>
                    </a:cubicBezTo>
                    <a:cubicBezTo>
                      <a:pt x="3620" y="2181"/>
                      <a:pt x="4739" y="3467"/>
                      <a:pt x="5870" y="4777"/>
                    </a:cubicBezTo>
                    <a:cubicBezTo>
                      <a:pt x="5942" y="4872"/>
                      <a:pt x="6025" y="4979"/>
                      <a:pt x="6108" y="5063"/>
                    </a:cubicBezTo>
                    <a:cubicBezTo>
                      <a:pt x="4941" y="4634"/>
                      <a:pt x="3787" y="4206"/>
                      <a:pt x="2620" y="3789"/>
                    </a:cubicBezTo>
                    <a:cubicBezTo>
                      <a:pt x="2602" y="3783"/>
                      <a:pt x="2586" y="3780"/>
                      <a:pt x="2571" y="3780"/>
                    </a:cubicBezTo>
                    <a:cubicBezTo>
                      <a:pt x="2443" y="3780"/>
                      <a:pt x="2410" y="3986"/>
                      <a:pt x="2548" y="4039"/>
                    </a:cubicBezTo>
                    <a:cubicBezTo>
                      <a:pt x="3667" y="4456"/>
                      <a:pt x="4775" y="4860"/>
                      <a:pt x="5894" y="5277"/>
                    </a:cubicBezTo>
                    <a:cubicBezTo>
                      <a:pt x="4239" y="5408"/>
                      <a:pt x="2608" y="5527"/>
                      <a:pt x="953" y="5658"/>
                    </a:cubicBezTo>
                    <a:cubicBezTo>
                      <a:pt x="691" y="5670"/>
                      <a:pt x="417" y="5706"/>
                      <a:pt x="167" y="5718"/>
                    </a:cubicBezTo>
                    <a:cubicBezTo>
                      <a:pt x="8" y="5729"/>
                      <a:pt x="1" y="5969"/>
                      <a:pt x="146" y="5969"/>
                    </a:cubicBezTo>
                    <a:cubicBezTo>
                      <a:pt x="153" y="5969"/>
                      <a:pt x="160" y="5969"/>
                      <a:pt x="167" y="5968"/>
                    </a:cubicBezTo>
                    <a:cubicBezTo>
                      <a:pt x="1953" y="5837"/>
                      <a:pt x="3751" y="5694"/>
                      <a:pt x="5537" y="5551"/>
                    </a:cubicBezTo>
                    <a:lnTo>
                      <a:pt x="5537" y="5551"/>
                    </a:lnTo>
                    <a:lnTo>
                      <a:pt x="2143" y="6765"/>
                    </a:lnTo>
                    <a:lnTo>
                      <a:pt x="1524" y="6980"/>
                    </a:lnTo>
                    <a:cubicBezTo>
                      <a:pt x="1380" y="7035"/>
                      <a:pt x="1422" y="7245"/>
                      <a:pt x="1563" y="7245"/>
                    </a:cubicBezTo>
                    <a:cubicBezTo>
                      <a:pt x="1573" y="7245"/>
                      <a:pt x="1584" y="7244"/>
                      <a:pt x="1596" y="7242"/>
                    </a:cubicBezTo>
                    <a:cubicBezTo>
                      <a:pt x="3036" y="6730"/>
                      <a:pt x="4465" y="6206"/>
                      <a:pt x="5906" y="5706"/>
                    </a:cubicBezTo>
                    <a:cubicBezTo>
                      <a:pt x="5930" y="5706"/>
                      <a:pt x="5942" y="5694"/>
                      <a:pt x="5953" y="5694"/>
                    </a:cubicBezTo>
                    <a:cubicBezTo>
                      <a:pt x="5108" y="6468"/>
                      <a:pt x="4275" y="7253"/>
                      <a:pt x="3429" y="8027"/>
                    </a:cubicBezTo>
                    <a:cubicBezTo>
                      <a:pt x="3338" y="8119"/>
                      <a:pt x="3422" y="8245"/>
                      <a:pt x="3520" y="8245"/>
                    </a:cubicBezTo>
                    <a:cubicBezTo>
                      <a:pt x="3549" y="8245"/>
                      <a:pt x="3580" y="8234"/>
                      <a:pt x="3608" y="8206"/>
                    </a:cubicBezTo>
                    <a:cubicBezTo>
                      <a:pt x="4525" y="7337"/>
                      <a:pt x="5465" y="6491"/>
                      <a:pt x="6382" y="5634"/>
                    </a:cubicBezTo>
                    <a:lnTo>
                      <a:pt x="6382" y="5634"/>
                    </a:lnTo>
                    <a:cubicBezTo>
                      <a:pt x="5953" y="6837"/>
                      <a:pt x="5525" y="8027"/>
                      <a:pt x="5108" y="9230"/>
                    </a:cubicBezTo>
                    <a:cubicBezTo>
                      <a:pt x="5037" y="9420"/>
                      <a:pt x="4977" y="9623"/>
                      <a:pt x="4894" y="9813"/>
                    </a:cubicBezTo>
                    <a:cubicBezTo>
                      <a:pt x="4858" y="9913"/>
                      <a:pt x="4938" y="9974"/>
                      <a:pt x="5020" y="9974"/>
                    </a:cubicBezTo>
                    <a:cubicBezTo>
                      <a:pt x="5075" y="9974"/>
                      <a:pt x="5132" y="9947"/>
                      <a:pt x="5156" y="9885"/>
                    </a:cubicBezTo>
                    <a:cubicBezTo>
                      <a:pt x="5632" y="8551"/>
                      <a:pt x="6108" y="7206"/>
                      <a:pt x="6584" y="5884"/>
                    </a:cubicBezTo>
                    <a:cubicBezTo>
                      <a:pt x="6584" y="5872"/>
                      <a:pt x="6584" y="5872"/>
                      <a:pt x="6596" y="5849"/>
                    </a:cubicBezTo>
                    <a:cubicBezTo>
                      <a:pt x="6763" y="7575"/>
                      <a:pt x="6918" y="9325"/>
                      <a:pt x="7085" y="11052"/>
                    </a:cubicBezTo>
                    <a:cubicBezTo>
                      <a:pt x="7120" y="11314"/>
                      <a:pt x="7132" y="11599"/>
                      <a:pt x="7156" y="11861"/>
                    </a:cubicBezTo>
                    <a:cubicBezTo>
                      <a:pt x="7168" y="11945"/>
                      <a:pt x="7236" y="11986"/>
                      <a:pt x="7300" y="11986"/>
                    </a:cubicBezTo>
                    <a:cubicBezTo>
                      <a:pt x="7364" y="11986"/>
                      <a:pt x="7424" y="11945"/>
                      <a:pt x="7418" y="11861"/>
                    </a:cubicBezTo>
                    <a:cubicBezTo>
                      <a:pt x="7239" y="9932"/>
                      <a:pt x="7037" y="8015"/>
                      <a:pt x="6858" y="6075"/>
                    </a:cubicBezTo>
                    <a:cubicBezTo>
                      <a:pt x="6858" y="6027"/>
                      <a:pt x="6846" y="5991"/>
                      <a:pt x="6846" y="5944"/>
                    </a:cubicBezTo>
                    <a:lnTo>
                      <a:pt x="6846" y="5944"/>
                    </a:lnTo>
                    <a:lnTo>
                      <a:pt x="8228" y="8754"/>
                    </a:lnTo>
                    <a:cubicBezTo>
                      <a:pt x="8253" y="8801"/>
                      <a:pt x="8291" y="8821"/>
                      <a:pt x="8329" y="8821"/>
                    </a:cubicBezTo>
                    <a:cubicBezTo>
                      <a:pt x="8416" y="8821"/>
                      <a:pt x="8503" y="8722"/>
                      <a:pt x="8454" y="8623"/>
                    </a:cubicBezTo>
                    <a:lnTo>
                      <a:pt x="7251" y="6170"/>
                    </a:lnTo>
                    <a:lnTo>
                      <a:pt x="7251" y="6170"/>
                    </a:lnTo>
                    <a:cubicBezTo>
                      <a:pt x="7966" y="6825"/>
                      <a:pt x="8680" y="7492"/>
                      <a:pt x="9394" y="8146"/>
                    </a:cubicBezTo>
                    <a:cubicBezTo>
                      <a:pt x="9537" y="8277"/>
                      <a:pt x="9680" y="8408"/>
                      <a:pt x="9823" y="8551"/>
                    </a:cubicBezTo>
                    <a:cubicBezTo>
                      <a:pt x="9849" y="8577"/>
                      <a:pt x="9877" y="8588"/>
                      <a:pt x="9905" y="8588"/>
                    </a:cubicBezTo>
                    <a:cubicBezTo>
                      <a:pt x="10005" y="8588"/>
                      <a:pt x="10095" y="8447"/>
                      <a:pt x="10002" y="8373"/>
                    </a:cubicBezTo>
                    <a:lnTo>
                      <a:pt x="6965" y="5551"/>
                    </a:lnTo>
                    <a:lnTo>
                      <a:pt x="6942" y="5527"/>
                    </a:lnTo>
                    <a:lnTo>
                      <a:pt x="6942" y="5515"/>
                    </a:lnTo>
                    <a:cubicBezTo>
                      <a:pt x="8228" y="6110"/>
                      <a:pt x="9513" y="6706"/>
                      <a:pt x="10811" y="7277"/>
                    </a:cubicBezTo>
                    <a:cubicBezTo>
                      <a:pt x="11002" y="7373"/>
                      <a:pt x="11204" y="7456"/>
                      <a:pt x="11407" y="7551"/>
                    </a:cubicBezTo>
                    <a:cubicBezTo>
                      <a:pt x="11421" y="7561"/>
                      <a:pt x="11436" y="7565"/>
                      <a:pt x="11451" y="7565"/>
                    </a:cubicBezTo>
                    <a:cubicBezTo>
                      <a:pt x="11547" y="7565"/>
                      <a:pt x="11636" y="7388"/>
                      <a:pt x="11502" y="7337"/>
                    </a:cubicBezTo>
                    <a:cubicBezTo>
                      <a:pt x="10168" y="6730"/>
                      <a:pt x="8823" y="6110"/>
                      <a:pt x="7477" y="5491"/>
                    </a:cubicBezTo>
                    <a:lnTo>
                      <a:pt x="7477" y="5491"/>
                    </a:lnTo>
                    <a:cubicBezTo>
                      <a:pt x="8430" y="5527"/>
                      <a:pt x="9382" y="5551"/>
                      <a:pt x="10335" y="5575"/>
                    </a:cubicBezTo>
                    <a:cubicBezTo>
                      <a:pt x="10514" y="5575"/>
                      <a:pt x="10692" y="5587"/>
                      <a:pt x="10871" y="5587"/>
                    </a:cubicBezTo>
                    <a:cubicBezTo>
                      <a:pt x="11026" y="5587"/>
                      <a:pt x="11026" y="5337"/>
                      <a:pt x="10871" y="5337"/>
                    </a:cubicBezTo>
                    <a:cubicBezTo>
                      <a:pt x="9632" y="5301"/>
                      <a:pt x="8406" y="5253"/>
                      <a:pt x="7180" y="5229"/>
                    </a:cubicBezTo>
                    <a:cubicBezTo>
                      <a:pt x="7775" y="5110"/>
                      <a:pt x="8382" y="4991"/>
                      <a:pt x="8978" y="4848"/>
                    </a:cubicBezTo>
                    <a:cubicBezTo>
                      <a:pt x="9097" y="4825"/>
                      <a:pt x="9216" y="4813"/>
                      <a:pt x="9335" y="4777"/>
                    </a:cubicBezTo>
                    <a:cubicBezTo>
                      <a:pt x="9494" y="4754"/>
                      <a:pt x="9425" y="4525"/>
                      <a:pt x="9284" y="4525"/>
                    </a:cubicBezTo>
                    <a:cubicBezTo>
                      <a:pt x="9277" y="4525"/>
                      <a:pt x="9270" y="4526"/>
                      <a:pt x="9263" y="4527"/>
                    </a:cubicBezTo>
                    <a:cubicBezTo>
                      <a:pt x="8680" y="4646"/>
                      <a:pt x="8108" y="4765"/>
                      <a:pt x="7537" y="4872"/>
                    </a:cubicBezTo>
                    <a:cubicBezTo>
                      <a:pt x="8323" y="4348"/>
                      <a:pt x="9097" y="3825"/>
                      <a:pt x="9883" y="3301"/>
                    </a:cubicBezTo>
                    <a:cubicBezTo>
                      <a:pt x="10037" y="3205"/>
                      <a:pt x="10180" y="3098"/>
                      <a:pt x="10347" y="3003"/>
                    </a:cubicBezTo>
                    <a:cubicBezTo>
                      <a:pt x="10456" y="2934"/>
                      <a:pt x="10392" y="2766"/>
                      <a:pt x="10285" y="2766"/>
                    </a:cubicBezTo>
                    <a:cubicBezTo>
                      <a:pt x="10263" y="2766"/>
                      <a:pt x="10240" y="2773"/>
                      <a:pt x="10216" y="2789"/>
                    </a:cubicBezTo>
                    <a:cubicBezTo>
                      <a:pt x="9144" y="3503"/>
                      <a:pt x="8085" y="4194"/>
                      <a:pt x="7013" y="4908"/>
                    </a:cubicBezTo>
                    <a:cubicBezTo>
                      <a:pt x="6965" y="4944"/>
                      <a:pt x="6906" y="4968"/>
                      <a:pt x="6858" y="5015"/>
                    </a:cubicBezTo>
                    <a:cubicBezTo>
                      <a:pt x="6835" y="5015"/>
                      <a:pt x="6799" y="5027"/>
                      <a:pt x="6775" y="5027"/>
                    </a:cubicBezTo>
                    <a:lnTo>
                      <a:pt x="8644" y="2979"/>
                    </a:lnTo>
                    <a:cubicBezTo>
                      <a:pt x="8751" y="2860"/>
                      <a:pt x="8859" y="2753"/>
                      <a:pt x="8966" y="2634"/>
                    </a:cubicBezTo>
                    <a:cubicBezTo>
                      <a:pt x="9056" y="2543"/>
                      <a:pt x="8961" y="2411"/>
                      <a:pt x="8868" y="2411"/>
                    </a:cubicBezTo>
                    <a:cubicBezTo>
                      <a:pt x="8839" y="2411"/>
                      <a:pt x="8810" y="2424"/>
                      <a:pt x="8787" y="2455"/>
                    </a:cubicBezTo>
                    <a:cubicBezTo>
                      <a:pt x="8156" y="3158"/>
                      <a:pt x="7513" y="3836"/>
                      <a:pt x="6894" y="4539"/>
                    </a:cubicBezTo>
                    <a:lnTo>
                      <a:pt x="8585" y="836"/>
                    </a:lnTo>
                    <a:cubicBezTo>
                      <a:pt x="8692" y="634"/>
                      <a:pt x="8787" y="407"/>
                      <a:pt x="8882" y="193"/>
                    </a:cubicBezTo>
                    <a:cubicBezTo>
                      <a:pt x="8940" y="94"/>
                      <a:pt x="8849" y="0"/>
                      <a:pt x="87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57" name="Google Shape;2157;p45"/>
              <p:cNvSpPr/>
              <p:nvPr/>
            </p:nvSpPr>
            <p:spPr>
              <a:xfrm>
                <a:off x="2154125" y="3442475"/>
                <a:ext cx="140825" cy="116900"/>
              </a:xfrm>
              <a:custGeom>
                <a:avLst/>
                <a:gdLst/>
                <a:ahLst/>
                <a:cxnLst/>
                <a:rect l="l" t="t" r="r" b="b"/>
                <a:pathLst>
                  <a:path w="5633" h="4676" extrusionOk="0">
                    <a:moveTo>
                      <a:pt x="4000" y="0"/>
                    </a:moveTo>
                    <a:cubicBezTo>
                      <a:pt x="3482" y="0"/>
                      <a:pt x="3057" y="421"/>
                      <a:pt x="2822" y="836"/>
                    </a:cubicBezTo>
                    <a:cubicBezTo>
                      <a:pt x="2764" y="938"/>
                      <a:pt x="2701" y="979"/>
                      <a:pt x="2634" y="979"/>
                    </a:cubicBezTo>
                    <a:cubicBezTo>
                      <a:pt x="2336" y="979"/>
                      <a:pt x="1964" y="134"/>
                      <a:pt x="1584" y="86"/>
                    </a:cubicBezTo>
                    <a:cubicBezTo>
                      <a:pt x="1565" y="83"/>
                      <a:pt x="1547" y="82"/>
                      <a:pt x="1530" y="82"/>
                    </a:cubicBezTo>
                    <a:cubicBezTo>
                      <a:pt x="1101" y="82"/>
                      <a:pt x="1029" y="762"/>
                      <a:pt x="1429" y="1288"/>
                    </a:cubicBezTo>
                    <a:cubicBezTo>
                      <a:pt x="1858" y="1836"/>
                      <a:pt x="1691" y="2014"/>
                      <a:pt x="1691" y="2014"/>
                    </a:cubicBezTo>
                    <a:cubicBezTo>
                      <a:pt x="1501" y="2193"/>
                      <a:pt x="1108" y="1991"/>
                      <a:pt x="560" y="2324"/>
                    </a:cubicBezTo>
                    <a:cubicBezTo>
                      <a:pt x="1" y="2681"/>
                      <a:pt x="465" y="3241"/>
                      <a:pt x="1239" y="3372"/>
                    </a:cubicBezTo>
                    <a:cubicBezTo>
                      <a:pt x="1368" y="3393"/>
                      <a:pt x="1477" y="3401"/>
                      <a:pt x="1569" y="3401"/>
                    </a:cubicBezTo>
                    <a:cubicBezTo>
                      <a:pt x="1815" y="3401"/>
                      <a:pt x="1942" y="3345"/>
                      <a:pt x="2018" y="3345"/>
                    </a:cubicBezTo>
                    <a:cubicBezTo>
                      <a:pt x="2084" y="3345"/>
                      <a:pt x="2111" y="3388"/>
                      <a:pt x="2144" y="3550"/>
                    </a:cubicBezTo>
                    <a:cubicBezTo>
                      <a:pt x="2219" y="3925"/>
                      <a:pt x="2448" y="4675"/>
                      <a:pt x="2909" y="4675"/>
                    </a:cubicBezTo>
                    <a:cubicBezTo>
                      <a:pt x="2960" y="4675"/>
                      <a:pt x="3015" y="4666"/>
                      <a:pt x="3072" y="4646"/>
                    </a:cubicBezTo>
                    <a:cubicBezTo>
                      <a:pt x="3656" y="4455"/>
                      <a:pt x="3370" y="3848"/>
                      <a:pt x="3382" y="3312"/>
                    </a:cubicBezTo>
                    <a:cubicBezTo>
                      <a:pt x="3382" y="3177"/>
                      <a:pt x="3443" y="3130"/>
                      <a:pt x="3546" y="3130"/>
                    </a:cubicBezTo>
                    <a:cubicBezTo>
                      <a:pt x="3770" y="3130"/>
                      <a:pt x="4190" y="3354"/>
                      <a:pt x="4589" y="3354"/>
                    </a:cubicBezTo>
                    <a:cubicBezTo>
                      <a:pt x="4728" y="3354"/>
                      <a:pt x="4865" y="3326"/>
                      <a:pt x="4989" y="3253"/>
                    </a:cubicBezTo>
                    <a:cubicBezTo>
                      <a:pt x="5632" y="2860"/>
                      <a:pt x="4680" y="2133"/>
                      <a:pt x="4323" y="1871"/>
                    </a:cubicBezTo>
                    <a:cubicBezTo>
                      <a:pt x="3965" y="1598"/>
                      <a:pt x="5287" y="562"/>
                      <a:pt x="4525" y="145"/>
                    </a:cubicBezTo>
                    <a:cubicBezTo>
                      <a:pt x="4342" y="44"/>
                      <a:pt x="4166" y="0"/>
                      <a:pt x="40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58" name="Google Shape;2158;p45"/>
              <p:cNvSpPr/>
              <p:nvPr/>
            </p:nvSpPr>
            <p:spPr>
              <a:xfrm>
                <a:off x="2203800" y="3478175"/>
                <a:ext cx="44400" cy="29250"/>
              </a:xfrm>
              <a:custGeom>
                <a:avLst/>
                <a:gdLst/>
                <a:ahLst/>
                <a:cxnLst/>
                <a:rect l="l" t="t" r="r" b="b"/>
                <a:pathLst>
                  <a:path w="1776" h="1170" extrusionOk="0">
                    <a:moveTo>
                      <a:pt x="872" y="1"/>
                    </a:moveTo>
                    <a:cubicBezTo>
                      <a:pt x="288" y="1"/>
                      <a:pt x="0" y="425"/>
                      <a:pt x="264" y="872"/>
                    </a:cubicBezTo>
                    <a:cubicBezTo>
                      <a:pt x="422" y="1115"/>
                      <a:pt x="648" y="1170"/>
                      <a:pt x="820" y="1170"/>
                    </a:cubicBezTo>
                    <a:cubicBezTo>
                      <a:pt x="959" y="1170"/>
                      <a:pt x="1062" y="1134"/>
                      <a:pt x="1062" y="1134"/>
                    </a:cubicBezTo>
                    <a:cubicBezTo>
                      <a:pt x="1776" y="860"/>
                      <a:pt x="1562" y="51"/>
                      <a:pt x="942" y="3"/>
                    </a:cubicBezTo>
                    <a:cubicBezTo>
                      <a:pt x="918" y="2"/>
                      <a:pt x="895" y="1"/>
                      <a:pt x="8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2159" name="Google Shape;2159;p45"/>
          <p:cNvGrpSpPr/>
          <p:nvPr/>
        </p:nvGrpSpPr>
        <p:grpSpPr>
          <a:xfrm rot="5914107" flipH="1">
            <a:off x="2705971" y="3733423"/>
            <a:ext cx="2037456" cy="1861517"/>
            <a:chOff x="2171813" y="4014950"/>
            <a:chExt cx="2037329" cy="1861401"/>
          </a:xfrm>
        </p:grpSpPr>
        <p:sp>
          <p:nvSpPr>
            <p:cNvPr id="2160" name="Google Shape;2160;p45"/>
            <p:cNvSpPr/>
            <p:nvPr/>
          </p:nvSpPr>
          <p:spPr>
            <a:xfrm>
              <a:off x="2311682" y="4390899"/>
              <a:ext cx="1472606" cy="1334359"/>
            </a:xfrm>
            <a:custGeom>
              <a:avLst/>
              <a:gdLst/>
              <a:ahLst/>
              <a:cxnLst/>
              <a:rect l="l" t="t" r="r" b="b"/>
              <a:pathLst>
                <a:path w="30827" h="27933" extrusionOk="0">
                  <a:moveTo>
                    <a:pt x="30612" y="1"/>
                  </a:moveTo>
                  <a:cubicBezTo>
                    <a:pt x="15170" y="8895"/>
                    <a:pt x="144" y="27492"/>
                    <a:pt x="1" y="27683"/>
                  </a:cubicBezTo>
                  <a:lnTo>
                    <a:pt x="322" y="27933"/>
                  </a:lnTo>
                  <a:cubicBezTo>
                    <a:pt x="477" y="27754"/>
                    <a:pt x="15443" y="9216"/>
                    <a:pt x="30826" y="358"/>
                  </a:cubicBezTo>
                  <a:lnTo>
                    <a:pt x="3061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1" name="Google Shape;2161;p45"/>
            <p:cNvSpPr/>
            <p:nvPr/>
          </p:nvSpPr>
          <p:spPr>
            <a:xfrm>
              <a:off x="3700630" y="4122575"/>
              <a:ext cx="508512" cy="331572"/>
            </a:xfrm>
            <a:custGeom>
              <a:avLst/>
              <a:gdLst/>
              <a:ahLst/>
              <a:cxnLst/>
              <a:rect l="l" t="t" r="r" b="b"/>
              <a:pathLst>
                <a:path w="10645" h="6941" extrusionOk="0">
                  <a:moveTo>
                    <a:pt x="8674" y="1"/>
                  </a:moveTo>
                  <a:cubicBezTo>
                    <a:pt x="7611" y="1"/>
                    <a:pt x="5958" y="661"/>
                    <a:pt x="3727" y="2284"/>
                  </a:cubicBezTo>
                  <a:cubicBezTo>
                    <a:pt x="179" y="4856"/>
                    <a:pt x="0" y="6773"/>
                    <a:pt x="0" y="6773"/>
                  </a:cubicBezTo>
                  <a:cubicBezTo>
                    <a:pt x="63" y="6890"/>
                    <a:pt x="211" y="6941"/>
                    <a:pt x="419" y="6941"/>
                  </a:cubicBezTo>
                  <a:cubicBezTo>
                    <a:pt x="1537" y="6941"/>
                    <a:pt x="4384" y="5472"/>
                    <a:pt x="5036" y="5070"/>
                  </a:cubicBezTo>
                  <a:cubicBezTo>
                    <a:pt x="5822" y="4606"/>
                    <a:pt x="10644" y="1915"/>
                    <a:pt x="9930" y="617"/>
                  </a:cubicBezTo>
                  <a:cubicBezTo>
                    <a:pt x="9715" y="226"/>
                    <a:pt x="9295" y="1"/>
                    <a:pt x="86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2" name="Google Shape;2162;p45"/>
            <p:cNvSpPr/>
            <p:nvPr/>
          </p:nvSpPr>
          <p:spPr>
            <a:xfrm>
              <a:off x="3395765" y="4015093"/>
              <a:ext cx="203644" cy="513528"/>
            </a:xfrm>
            <a:custGeom>
              <a:avLst/>
              <a:gdLst/>
              <a:ahLst/>
              <a:cxnLst/>
              <a:rect l="l" t="t" r="r" b="b"/>
              <a:pathLst>
                <a:path w="4263" h="10750" extrusionOk="0">
                  <a:moveTo>
                    <a:pt x="1693" y="0"/>
                  </a:moveTo>
                  <a:cubicBezTo>
                    <a:pt x="1616" y="0"/>
                    <a:pt x="1544" y="14"/>
                    <a:pt x="1477" y="34"/>
                  </a:cubicBezTo>
                  <a:cubicBezTo>
                    <a:pt x="977" y="188"/>
                    <a:pt x="119" y="1462"/>
                    <a:pt x="60" y="2879"/>
                  </a:cubicBezTo>
                  <a:cubicBezTo>
                    <a:pt x="0" y="4308"/>
                    <a:pt x="834" y="7832"/>
                    <a:pt x="1560" y="9320"/>
                  </a:cubicBezTo>
                  <a:cubicBezTo>
                    <a:pt x="2253" y="10707"/>
                    <a:pt x="2842" y="10749"/>
                    <a:pt x="2911" y="10749"/>
                  </a:cubicBezTo>
                  <a:cubicBezTo>
                    <a:pt x="2915" y="10749"/>
                    <a:pt x="2917" y="10749"/>
                    <a:pt x="2917" y="10749"/>
                  </a:cubicBezTo>
                  <a:cubicBezTo>
                    <a:pt x="4263" y="10416"/>
                    <a:pt x="3679" y="6761"/>
                    <a:pt x="3203" y="3427"/>
                  </a:cubicBezTo>
                  <a:cubicBezTo>
                    <a:pt x="2792" y="532"/>
                    <a:pt x="2169" y="0"/>
                    <a:pt x="16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3" name="Google Shape;2163;p45"/>
            <p:cNvSpPr/>
            <p:nvPr/>
          </p:nvSpPr>
          <p:spPr>
            <a:xfrm>
              <a:off x="3544615" y="4556087"/>
              <a:ext cx="459213" cy="266843"/>
            </a:xfrm>
            <a:custGeom>
              <a:avLst/>
              <a:gdLst/>
              <a:ahLst/>
              <a:cxnLst/>
              <a:rect l="l" t="t" r="r" b="b"/>
              <a:pathLst>
                <a:path w="9613" h="5586" extrusionOk="0">
                  <a:moveTo>
                    <a:pt x="865" y="0"/>
                  </a:moveTo>
                  <a:cubicBezTo>
                    <a:pt x="345" y="0"/>
                    <a:pt x="1" y="163"/>
                    <a:pt x="409" y="722"/>
                  </a:cubicBezTo>
                  <a:cubicBezTo>
                    <a:pt x="409" y="722"/>
                    <a:pt x="4016" y="4127"/>
                    <a:pt x="6040" y="5080"/>
                  </a:cubicBezTo>
                  <a:cubicBezTo>
                    <a:pt x="6830" y="5451"/>
                    <a:pt x="7442" y="5586"/>
                    <a:pt x="7915" y="5586"/>
                  </a:cubicBezTo>
                  <a:cubicBezTo>
                    <a:pt x="8655" y="5586"/>
                    <a:pt x="9056" y="5258"/>
                    <a:pt x="9267" y="4996"/>
                  </a:cubicBezTo>
                  <a:cubicBezTo>
                    <a:pt x="9612" y="4568"/>
                    <a:pt x="9386" y="3627"/>
                    <a:pt x="8326" y="2901"/>
                  </a:cubicBezTo>
                  <a:cubicBezTo>
                    <a:pt x="7278" y="2163"/>
                    <a:pt x="2956" y="412"/>
                    <a:pt x="2171" y="198"/>
                  </a:cubicBezTo>
                  <a:cubicBezTo>
                    <a:pt x="1824" y="107"/>
                    <a:pt x="1286" y="0"/>
                    <a:pt x="8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4" name="Google Shape;2164;p45"/>
            <p:cNvSpPr/>
            <p:nvPr/>
          </p:nvSpPr>
          <p:spPr>
            <a:xfrm>
              <a:off x="3369157" y="4684110"/>
              <a:ext cx="432510" cy="209710"/>
            </a:xfrm>
            <a:custGeom>
              <a:avLst/>
              <a:gdLst/>
              <a:ahLst/>
              <a:cxnLst/>
              <a:rect l="l" t="t" r="r" b="b"/>
              <a:pathLst>
                <a:path w="9054" h="4390" extrusionOk="0">
                  <a:moveTo>
                    <a:pt x="1278" y="1"/>
                  </a:moveTo>
                  <a:cubicBezTo>
                    <a:pt x="496" y="1"/>
                    <a:pt x="0" y="167"/>
                    <a:pt x="260" y="590"/>
                  </a:cubicBezTo>
                  <a:cubicBezTo>
                    <a:pt x="260" y="590"/>
                    <a:pt x="2331" y="2804"/>
                    <a:pt x="5736" y="3971"/>
                  </a:cubicBezTo>
                  <a:cubicBezTo>
                    <a:pt x="6625" y="4273"/>
                    <a:pt x="7271" y="4390"/>
                    <a:pt x="7736" y="4390"/>
                  </a:cubicBezTo>
                  <a:cubicBezTo>
                    <a:pt x="9054" y="4390"/>
                    <a:pt x="8919" y="3448"/>
                    <a:pt x="8725" y="3078"/>
                  </a:cubicBezTo>
                  <a:cubicBezTo>
                    <a:pt x="8475" y="2566"/>
                    <a:pt x="6034" y="1030"/>
                    <a:pt x="4296" y="495"/>
                  </a:cubicBezTo>
                  <a:cubicBezTo>
                    <a:pt x="3368" y="206"/>
                    <a:pt x="2147" y="1"/>
                    <a:pt x="12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5" name="Google Shape;2165;p45"/>
            <p:cNvSpPr/>
            <p:nvPr/>
          </p:nvSpPr>
          <p:spPr>
            <a:xfrm>
              <a:off x="3068161" y="4113356"/>
              <a:ext cx="282130" cy="550836"/>
            </a:xfrm>
            <a:custGeom>
              <a:avLst/>
              <a:gdLst/>
              <a:ahLst/>
              <a:cxnLst/>
              <a:rect l="l" t="t" r="r" b="b"/>
              <a:pathLst>
                <a:path w="5906" h="11531" extrusionOk="0">
                  <a:moveTo>
                    <a:pt x="1844" y="1"/>
                  </a:moveTo>
                  <a:cubicBezTo>
                    <a:pt x="1752" y="1"/>
                    <a:pt x="1654" y="12"/>
                    <a:pt x="1548" y="36"/>
                  </a:cubicBezTo>
                  <a:cubicBezTo>
                    <a:pt x="238" y="334"/>
                    <a:pt x="0" y="2013"/>
                    <a:pt x="1048" y="5406"/>
                  </a:cubicBezTo>
                  <a:cubicBezTo>
                    <a:pt x="2108" y="8787"/>
                    <a:pt x="4215" y="11371"/>
                    <a:pt x="5358" y="11526"/>
                  </a:cubicBezTo>
                  <a:cubicBezTo>
                    <a:pt x="5358" y="11526"/>
                    <a:pt x="5382" y="11531"/>
                    <a:pt x="5418" y="11531"/>
                  </a:cubicBezTo>
                  <a:cubicBezTo>
                    <a:pt x="5563" y="11531"/>
                    <a:pt x="5905" y="11455"/>
                    <a:pt x="5763" y="10704"/>
                  </a:cubicBezTo>
                  <a:cubicBezTo>
                    <a:pt x="5584" y="9764"/>
                    <a:pt x="4358" y="6061"/>
                    <a:pt x="3703" y="3692"/>
                  </a:cubicBezTo>
                  <a:cubicBezTo>
                    <a:pt x="3101" y="1524"/>
                    <a:pt x="2891" y="1"/>
                    <a:pt x="18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6" name="Google Shape;2166;p45"/>
            <p:cNvSpPr/>
            <p:nvPr/>
          </p:nvSpPr>
          <p:spPr>
            <a:xfrm>
              <a:off x="2751353" y="4313416"/>
              <a:ext cx="436283" cy="501585"/>
            </a:xfrm>
            <a:custGeom>
              <a:avLst/>
              <a:gdLst/>
              <a:ahLst/>
              <a:cxnLst/>
              <a:rect l="l" t="t" r="r" b="b"/>
              <a:pathLst>
                <a:path w="9133" h="10500" extrusionOk="0">
                  <a:moveTo>
                    <a:pt x="1397" y="0"/>
                  </a:moveTo>
                  <a:cubicBezTo>
                    <a:pt x="1240" y="0"/>
                    <a:pt x="1081" y="39"/>
                    <a:pt x="917" y="123"/>
                  </a:cubicBezTo>
                  <a:cubicBezTo>
                    <a:pt x="0" y="575"/>
                    <a:pt x="179" y="3492"/>
                    <a:pt x="2798" y="6457"/>
                  </a:cubicBezTo>
                  <a:cubicBezTo>
                    <a:pt x="4925" y="8886"/>
                    <a:pt x="6987" y="10499"/>
                    <a:pt x="8174" y="10499"/>
                  </a:cubicBezTo>
                  <a:cubicBezTo>
                    <a:pt x="8436" y="10499"/>
                    <a:pt x="8655" y="10421"/>
                    <a:pt x="8823" y="10255"/>
                  </a:cubicBezTo>
                  <a:cubicBezTo>
                    <a:pt x="8859" y="10207"/>
                    <a:pt x="9133" y="10029"/>
                    <a:pt x="8144" y="8540"/>
                  </a:cubicBezTo>
                  <a:cubicBezTo>
                    <a:pt x="7168" y="7052"/>
                    <a:pt x="4596" y="3064"/>
                    <a:pt x="3608" y="1825"/>
                  </a:cubicBezTo>
                  <a:cubicBezTo>
                    <a:pt x="2788" y="801"/>
                    <a:pt x="2113" y="0"/>
                    <a:pt x="139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7" name="Google Shape;2167;p45"/>
            <p:cNvSpPr/>
            <p:nvPr/>
          </p:nvSpPr>
          <p:spPr>
            <a:xfrm>
              <a:off x="3229001" y="4813662"/>
              <a:ext cx="481331" cy="241573"/>
            </a:xfrm>
            <a:custGeom>
              <a:avLst/>
              <a:gdLst/>
              <a:ahLst/>
              <a:cxnLst/>
              <a:rect l="l" t="t" r="r" b="b"/>
              <a:pathLst>
                <a:path w="10076" h="5057" extrusionOk="0">
                  <a:moveTo>
                    <a:pt x="719" y="1"/>
                  </a:moveTo>
                  <a:cubicBezTo>
                    <a:pt x="244" y="1"/>
                    <a:pt x="1" y="158"/>
                    <a:pt x="134" y="557"/>
                  </a:cubicBezTo>
                  <a:cubicBezTo>
                    <a:pt x="134" y="557"/>
                    <a:pt x="2348" y="3402"/>
                    <a:pt x="5944" y="4569"/>
                  </a:cubicBezTo>
                  <a:cubicBezTo>
                    <a:pt x="7021" y="4921"/>
                    <a:pt x="7823" y="5057"/>
                    <a:pt x="8419" y="5057"/>
                  </a:cubicBezTo>
                  <a:cubicBezTo>
                    <a:pt x="9818" y="5057"/>
                    <a:pt x="10075" y="4309"/>
                    <a:pt x="10075" y="3867"/>
                  </a:cubicBezTo>
                  <a:cubicBezTo>
                    <a:pt x="10075" y="3260"/>
                    <a:pt x="8599" y="2474"/>
                    <a:pt x="6087" y="1545"/>
                  </a:cubicBezTo>
                  <a:cubicBezTo>
                    <a:pt x="4322" y="906"/>
                    <a:pt x="1857" y="1"/>
                    <a:pt x="7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8" name="Google Shape;2168;p45"/>
            <p:cNvSpPr/>
            <p:nvPr/>
          </p:nvSpPr>
          <p:spPr>
            <a:xfrm>
              <a:off x="3033815" y="4974025"/>
              <a:ext cx="415121" cy="268229"/>
            </a:xfrm>
            <a:custGeom>
              <a:avLst/>
              <a:gdLst/>
              <a:ahLst/>
              <a:cxnLst/>
              <a:rect l="l" t="t" r="r" b="b"/>
              <a:pathLst>
                <a:path w="8690" h="5615" extrusionOk="0">
                  <a:moveTo>
                    <a:pt x="679" y="0"/>
                  </a:moveTo>
                  <a:cubicBezTo>
                    <a:pt x="240" y="0"/>
                    <a:pt x="0" y="167"/>
                    <a:pt x="172" y="605"/>
                  </a:cubicBezTo>
                  <a:cubicBezTo>
                    <a:pt x="172" y="605"/>
                    <a:pt x="2636" y="4510"/>
                    <a:pt x="5791" y="5332"/>
                  </a:cubicBezTo>
                  <a:cubicBezTo>
                    <a:pt x="6547" y="5531"/>
                    <a:pt x="7088" y="5614"/>
                    <a:pt x="7470" y="5614"/>
                  </a:cubicBezTo>
                  <a:cubicBezTo>
                    <a:pt x="8689" y="5614"/>
                    <a:pt x="8284" y="4762"/>
                    <a:pt x="8030" y="4082"/>
                  </a:cubicBezTo>
                  <a:cubicBezTo>
                    <a:pt x="7684" y="3189"/>
                    <a:pt x="5208" y="1867"/>
                    <a:pt x="4005" y="1141"/>
                  </a:cubicBezTo>
                  <a:cubicBezTo>
                    <a:pt x="3213" y="658"/>
                    <a:pt x="1551" y="0"/>
                    <a:pt x="6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9" name="Google Shape;2169;p45"/>
            <p:cNvSpPr/>
            <p:nvPr/>
          </p:nvSpPr>
          <p:spPr>
            <a:xfrm>
              <a:off x="2567966" y="4454528"/>
              <a:ext cx="424580" cy="484053"/>
            </a:xfrm>
            <a:custGeom>
              <a:avLst/>
              <a:gdLst/>
              <a:ahLst/>
              <a:cxnLst/>
              <a:rect l="l" t="t" r="r" b="b"/>
              <a:pathLst>
                <a:path w="8888" h="10133" extrusionOk="0">
                  <a:moveTo>
                    <a:pt x="920" y="0"/>
                  </a:moveTo>
                  <a:cubicBezTo>
                    <a:pt x="357" y="0"/>
                    <a:pt x="0" y="370"/>
                    <a:pt x="113" y="1300"/>
                  </a:cubicBezTo>
                  <a:cubicBezTo>
                    <a:pt x="363" y="3265"/>
                    <a:pt x="2518" y="6253"/>
                    <a:pt x="4149" y="7777"/>
                  </a:cubicBezTo>
                  <a:cubicBezTo>
                    <a:pt x="5548" y="9084"/>
                    <a:pt x="7347" y="10132"/>
                    <a:pt x="8194" y="10132"/>
                  </a:cubicBezTo>
                  <a:cubicBezTo>
                    <a:pt x="8328" y="10132"/>
                    <a:pt x="8438" y="10106"/>
                    <a:pt x="8519" y="10051"/>
                  </a:cubicBezTo>
                  <a:cubicBezTo>
                    <a:pt x="8519" y="10051"/>
                    <a:pt x="8888" y="9754"/>
                    <a:pt x="8352" y="8337"/>
                  </a:cubicBezTo>
                  <a:cubicBezTo>
                    <a:pt x="7816" y="6932"/>
                    <a:pt x="4649" y="2348"/>
                    <a:pt x="3197" y="1110"/>
                  </a:cubicBezTo>
                  <a:cubicBezTo>
                    <a:pt x="2425" y="458"/>
                    <a:pt x="1545" y="0"/>
                    <a:pt x="9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0" name="Google Shape;2170;p45"/>
            <p:cNvSpPr/>
            <p:nvPr/>
          </p:nvSpPr>
          <p:spPr>
            <a:xfrm>
              <a:off x="2333895" y="4687549"/>
              <a:ext cx="480662" cy="455057"/>
            </a:xfrm>
            <a:custGeom>
              <a:avLst/>
              <a:gdLst/>
              <a:ahLst/>
              <a:cxnLst/>
              <a:rect l="l" t="t" r="r" b="b"/>
              <a:pathLst>
                <a:path w="10062" h="9526" extrusionOk="0">
                  <a:moveTo>
                    <a:pt x="1022" y="0"/>
                  </a:moveTo>
                  <a:cubicBezTo>
                    <a:pt x="683" y="0"/>
                    <a:pt x="437" y="99"/>
                    <a:pt x="334" y="292"/>
                  </a:cubicBezTo>
                  <a:cubicBezTo>
                    <a:pt x="0" y="935"/>
                    <a:pt x="488" y="3340"/>
                    <a:pt x="3120" y="5757"/>
                  </a:cubicBezTo>
                  <a:cubicBezTo>
                    <a:pt x="5544" y="7983"/>
                    <a:pt x="8418" y="9526"/>
                    <a:pt x="9181" y="9526"/>
                  </a:cubicBezTo>
                  <a:cubicBezTo>
                    <a:pt x="9242" y="9526"/>
                    <a:pt x="9290" y="9516"/>
                    <a:pt x="9323" y="9495"/>
                  </a:cubicBezTo>
                  <a:cubicBezTo>
                    <a:pt x="9323" y="9495"/>
                    <a:pt x="10061" y="9436"/>
                    <a:pt x="9371" y="8138"/>
                  </a:cubicBezTo>
                  <a:cubicBezTo>
                    <a:pt x="8692" y="6852"/>
                    <a:pt x="6049" y="3268"/>
                    <a:pt x="4322" y="1661"/>
                  </a:cubicBezTo>
                  <a:cubicBezTo>
                    <a:pt x="3114" y="536"/>
                    <a:pt x="1813" y="0"/>
                    <a:pt x="10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1" name="Google Shape;2171;p45"/>
            <p:cNvSpPr/>
            <p:nvPr/>
          </p:nvSpPr>
          <p:spPr>
            <a:xfrm>
              <a:off x="2857163" y="5150678"/>
              <a:ext cx="449898" cy="349724"/>
            </a:xfrm>
            <a:custGeom>
              <a:avLst/>
              <a:gdLst/>
              <a:ahLst/>
              <a:cxnLst/>
              <a:rect l="l" t="t" r="r" b="b"/>
              <a:pathLst>
                <a:path w="9418" h="7321" extrusionOk="0">
                  <a:moveTo>
                    <a:pt x="613" y="1"/>
                  </a:moveTo>
                  <a:cubicBezTo>
                    <a:pt x="251" y="1"/>
                    <a:pt x="20" y="160"/>
                    <a:pt x="0" y="550"/>
                  </a:cubicBezTo>
                  <a:cubicBezTo>
                    <a:pt x="0" y="550"/>
                    <a:pt x="1155" y="2920"/>
                    <a:pt x="4084" y="5194"/>
                  </a:cubicBezTo>
                  <a:cubicBezTo>
                    <a:pt x="6018" y="6705"/>
                    <a:pt x="6892" y="7320"/>
                    <a:pt x="7534" y="7320"/>
                  </a:cubicBezTo>
                  <a:cubicBezTo>
                    <a:pt x="7868" y="7320"/>
                    <a:pt x="8139" y="7154"/>
                    <a:pt x="8465" y="6861"/>
                  </a:cubicBezTo>
                  <a:cubicBezTo>
                    <a:pt x="9418" y="6015"/>
                    <a:pt x="7251" y="3789"/>
                    <a:pt x="6084" y="2908"/>
                  </a:cubicBezTo>
                  <a:cubicBezTo>
                    <a:pt x="5145" y="2213"/>
                    <a:pt x="1964" y="1"/>
                    <a:pt x="6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2" name="Google Shape;2172;p45"/>
            <p:cNvSpPr/>
            <p:nvPr/>
          </p:nvSpPr>
          <p:spPr>
            <a:xfrm>
              <a:off x="2684810" y="5329720"/>
              <a:ext cx="379963" cy="412972"/>
            </a:xfrm>
            <a:custGeom>
              <a:avLst/>
              <a:gdLst/>
              <a:ahLst/>
              <a:cxnLst/>
              <a:rect l="l" t="t" r="r" b="b"/>
              <a:pathLst>
                <a:path w="7954" h="8645" extrusionOk="0">
                  <a:moveTo>
                    <a:pt x="327" y="1"/>
                  </a:moveTo>
                  <a:cubicBezTo>
                    <a:pt x="129" y="1"/>
                    <a:pt x="10" y="103"/>
                    <a:pt x="0" y="338"/>
                  </a:cubicBezTo>
                  <a:cubicBezTo>
                    <a:pt x="0" y="338"/>
                    <a:pt x="370" y="3172"/>
                    <a:pt x="2965" y="6101"/>
                  </a:cubicBezTo>
                  <a:cubicBezTo>
                    <a:pt x="4662" y="8033"/>
                    <a:pt x="5517" y="8644"/>
                    <a:pt x="6153" y="8644"/>
                  </a:cubicBezTo>
                  <a:cubicBezTo>
                    <a:pt x="6486" y="8644"/>
                    <a:pt x="6758" y="8477"/>
                    <a:pt x="7061" y="8244"/>
                  </a:cubicBezTo>
                  <a:cubicBezTo>
                    <a:pt x="7954" y="7577"/>
                    <a:pt x="6227" y="4863"/>
                    <a:pt x="5430" y="3839"/>
                  </a:cubicBezTo>
                  <a:cubicBezTo>
                    <a:pt x="4766" y="2985"/>
                    <a:pt x="1397" y="1"/>
                    <a:pt x="3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3" name="Google Shape;2173;p45"/>
            <p:cNvSpPr/>
            <p:nvPr/>
          </p:nvSpPr>
          <p:spPr>
            <a:xfrm>
              <a:off x="2299405" y="4898406"/>
              <a:ext cx="369883" cy="422573"/>
            </a:xfrm>
            <a:custGeom>
              <a:avLst/>
              <a:gdLst/>
              <a:ahLst/>
              <a:cxnLst/>
              <a:rect l="l" t="t" r="r" b="b"/>
              <a:pathLst>
                <a:path w="7743" h="8846" extrusionOk="0">
                  <a:moveTo>
                    <a:pt x="1129" y="0"/>
                  </a:moveTo>
                  <a:cubicBezTo>
                    <a:pt x="336" y="0"/>
                    <a:pt x="0" y="1020"/>
                    <a:pt x="496" y="2664"/>
                  </a:cubicBezTo>
                  <a:cubicBezTo>
                    <a:pt x="1201" y="4967"/>
                    <a:pt x="4977" y="8846"/>
                    <a:pt x="7068" y="8846"/>
                  </a:cubicBezTo>
                  <a:cubicBezTo>
                    <a:pt x="7096" y="8846"/>
                    <a:pt x="7124" y="8845"/>
                    <a:pt x="7152" y="8844"/>
                  </a:cubicBezTo>
                  <a:cubicBezTo>
                    <a:pt x="7152" y="8844"/>
                    <a:pt x="7161" y="8845"/>
                    <a:pt x="7177" y="8845"/>
                  </a:cubicBezTo>
                  <a:cubicBezTo>
                    <a:pt x="7290" y="8845"/>
                    <a:pt x="7743" y="8799"/>
                    <a:pt x="7628" y="8058"/>
                  </a:cubicBezTo>
                  <a:cubicBezTo>
                    <a:pt x="7485" y="7201"/>
                    <a:pt x="4056" y="2021"/>
                    <a:pt x="2413" y="628"/>
                  </a:cubicBezTo>
                  <a:cubicBezTo>
                    <a:pt x="1918" y="198"/>
                    <a:pt x="1479" y="0"/>
                    <a:pt x="11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4" name="Google Shape;2174;p45"/>
            <p:cNvSpPr/>
            <p:nvPr/>
          </p:nvSpPr>
          <p:spPr>
            <a:xfrm>
              <a:off x="2524639" y="5497344"/>
              <a:ext cx="313801" cy="379007"/>
            </a:xfrm>
            <a:custGeom>
              <a:avLst/>
              <a:gdLst/>
              <a:ahLst/>
              <a:cxnLst/>
              <a:rect l="l" t="t" r="r" b="b"/>
              <a:pathLst>
                <a:path w="6569" h="7934" extrusionOk="0">
                  <a:moveTo>
                    <a:pt x="259" y="0"/>
                  </a:moveTo>
                  <a:cubicBezTo>
                    <a:pt x="88" y="0"/>
                    <a:pt x="0" y="107"/>
                    <a:pt x="32" y="354"/>
                  </a:cubicBezTo>
                  <a:cubicBezTo>
                    <a:pt x="32" y="354"/>
                    <a:pt x="841" y="2675"/>
                    <a:pt x="2580" y="5116"/>
                  </a:cubicBezTo>
                  <a:cubicBezTo>
                    <a:pt x="3985" y="7089"/>
                    <a:pt x="4666" y="7934"/>
                    <a:pt x="5297" y="7934"/>
                  </a:cubicBezTo>
                  <a:cubicBezTo>
                    <a:pt x="5447" y="7934"/>
                    <a:pt x="5594" y="7886"/>
                    <a:pt x="5747" y="7795"/>
                  </a:cubicBezTo>
                  <a:cubicBezTo>
                    <a:pt x="6568" y="7331"/>
                    <a:pt x="5389" y="5009"/>
                    <a:pt x="4223" y="3342"/>
                  </a:cubicBezTo>
                  <a:cubicBezTo>
                    <a:pt x="3285" y="1989"/>
                    <a:pt x="998" y="0"/>
                    <a:pt x="2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5" name="Google Shape;2175;p45"/>
            <p:cNvSpPr/>
            <p:nvPr/>
          </p:nvSpPr>
          <p:spPr>
            <a:xfrm>
              <a:off x="2171813" y="5051699"/>
              <a:ext cx="378816" cy="419325"/>
            </a:xfrm>
            <a:custGeom>
              <a:avLst/>
              <a:gdLst/>
              <a:ahLst/>
              <a:cxnLst/>
              <a:rect l="l" t="t" r="r" b="b"/>
              <a:pathLst>
                <a:path w="7930" h="8778" extrusionOk="0">
                  <a:moveTo>
                    <a:pt x="1056" y="0"/>
                  </a:moveTo>
                  <a:cubicBezTo>
                    <a:pt x="911" y="0"/>
                    <a:pt x="798" y="49"/>
                    <a:pt x="726" y="146"/>
                  </a:cubicBezTo>
                  <a:cubicBezTo>
                    <a:pt x="298" y="694"/>
                    <a:pt x="0" y="1646"/>
                    <a:pt x="2107" y="4587"/>
                  </a:cubicBezTo>
                  <a:cubicBezTo>
                    <a:pt x="4227" y="7528"/>
                    <a:pt x="6953" y="8778"/>
                    <a:pt x="6953" y="8778"/>
                  </a:cubicBezTo>
                  <a:cubicBezTo>
                    <a:pt x="7930" y="8647"/>
                    <a:pt x="6489" y="6456"/>
                    <a:pt x="4703" y="3551"/>
                  </a:cubicBezTo>
                  <a:cubicBezTo>
                    <a:pt x="3225" y="1128"/>
                    <a:pt x="1756" y="0"/>
                    <a:pt x="105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6" name="Google Shape;2176;p45"/>
            <p:cNvSpPr/>
            <p:nvPr/>
          </p:nvSpPr>
          <p:spPr>
            <a:xfrm>
              <a:off x="3701156" y="4135569"/>
              <a:ext cx="463608" cy="314565"/>
            </a:xfrm>
            <a:custGeom>
              <a:avLst/>
              <a:gdLst/>
              <a:ahLst/>
              <a:cxnLst/>
              <a:rect l="l" t="t" r="r" b="b"/>
              <a:pathLst>
                <a:path w="9705" h="6585" extrusionOk="0">
                  <a:moveTo>
                    <a:pt x="9621" y="0"/>
                  </a:moveTo>
                  <a:cubicBezTo>
                    <a:pt x="7192" y="1560"/>
                    <a:pt x="1144" y="5667"/>
                    <a:pt x="1" y="6489"/>
                  </a:cubicBezTo>
                  <a:lnTo>
                    <a:pt x="1" y="6501"/>
                  </a:lnTo>
                  <a:cubicBezTo>
                    <a:pt x="25" y="6537"/>
                    <a:pt x="49" y="6548"/>
                    <a:pt x="60" y="6584"/>
                  </a:cubicBezTo>
                  <a:cubicBezTo>
                    <a:pt x="1156" y="5786"/>
                    <a:pt x="7252" y="1643"/>
                    <a:pt x="9705" y="60"/>
                  </a:cubicBezTo>
                  <a:cubicBezTo>
                    <a:pt x="9669" y="48"/>
                    <a:pt x="9633" y="36"/>
                    <a:pt x="962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7" name="Google Shape;2177;p45"/>
            <p:cNvSpPr/>
            <p:nvPr/>
          </p:nvSpPr>
          <p:spPr>
            <a:xfrm>
              <a:off x="3555554" y="4565545"/>
              <a:ext cx="432892" cy="230395"/>
            </a:xfrm>
            <a:custGeom>
              <a:avLst/>
              <a:gdLst/>
              <a:ahLst/>
              <a:cxnLst/>
              <a:rect l="l" t="t" r="r" b="b"/>
              <a:pathLst>
                <a:path w="9062" h="4823" extrusionOk="0">
                  <a:moveTo>
                    <a:pt x="25" y="0"/>
                  </a:moveTo>
                  <a:cubicBezTo>
                    <a:pt x="1" y="36"/>
                    <a:pt x="1" y="60"/>
                    <a:pt x="1" y="107"/>
                  </a:cubicBezTo>
                  <a:cubicBezTo>
                    <a:pt x="1180" y="691"/>
                    <a:pt x="5990" y="3084"/>
                    <a:pt x="8990" y="4822"/>
                  </a:cubicBezTo>
                  <a:lnTo>
                    <a:pt x="9038" y="4786"/>
                  </a:lnTo>
                  <a:cubicBezTo>
                    <a:pt x="9050" y="4763"/>
                    <a:pt x="9050" y="4751"/>
                    <a:pt x="9062" y="4751"/>
                  </a:cubicBezTo>
                  <a:cubicBezTo>
                    <a:pt x="6014" y="3000"/>
                    <a:pt x="1168" y="572"/>
                    <a:pt x="2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8" name="Google Shape;2178;p45"/>
            <p:cNvSpPr/>
            <p:nvPr/>
          </p:nvSpPr>
          <p:spPr>
            <a:xfrm>
              <a:off x="3378138" y="4702024"/>
              <a:ext cx="413497" cy="158740"/>
            </a:xfrm>
            <a:custGeom>
              <a:avLst/>
              <a:gdLst/>
              <a:ahLst/>
              <a:cxnLst/>
              <a:rect l="l" t="t" r="r" b="b"/>
              <a:pathLst>
                <a:path w="8656" h="3323" extrusionOk="0">
                  <a:moveTo>
                    <a:pt x="12" y="1"/>
                  </a:moveTo>
                  <a:lnTo>
                    <a:pt x="12" y="1"/>
                  </a:lnTo>
                  <a:cubicBezTo>
                    <a:pt x="0" y="36"/>
                    <a:pt x="12" y="84"/>
                    <a:pt x="24" y="120"/>
                  </a:cubicBezTo>
                  <a:cubicBezTo>
                    <a:pt x="881" y="405"/>
                    <a:pt x="5489" y="1941"/>
                    <a:pt x="8644" y="3322"/>
                  </a:cubicBezTo>
                  <a:cubicBezTo>
                    <a:pt x="8644" y="3287"/>
                    <a:pt x="8656" y="3251"/>
                    <a:pt x="8656" y="3215"/>
                  </a:cubicBezTo>
                  <a:cubicBezTo>
                    <a:pt x="5429" y="1798"/>
                    <a:pt x="703" y="227"/>
                    <a:pt x="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9" name="Google Shape;2179;p45"/>
            <p:cNvSpPr/>
            <p:nvPr/>
          </p:nvSpPr>
          <p:spPr>
            <a:xfrm>
              <a:off x="3135850" y="4115076"/>
              <a:ext cx="203644" cy="547205"/>
            </a:xfrm>
            <a:custGeom>
              <a:avLst/>
              <a:gdLst/>
              <a:ahLst/>
              <a:cxnLst/>
              <a:rect l="l" t="t" r="r" b="b"/>
              <a:pathLst>
                <a:path w="4263" h="11455" extrusionOk="0">
                  <a:moveTo>
                    <a:pt x="95" y="0"/>
                  </a:moveTo>
                  <a:cubicBezTo>
                    <a:pt x="72" y="12"/>
                    <a:pt x="24" y="24"/>
                    <a:pt x="0" y="24"/>
                  </a:cubicBezTo>
                  <a:cubicBezTo>
                    <a:pt x="417" y="5406"/>
                    <a:pt x="3667" y="10668"/>
                    <a:pt x="4179" y="11454"/>
                  </a:cubicBezTo>
                  <a:cubicBezTo>
                    <a:pt x="4203" y="11442"/>
                    <a:pt x="4239" y="11430"/>
                    <a:pt x="4263" y="11395"/>
                  </a:cubicBezTo>
                  <a:cubicBezTo>
                    <a:pt x="3762" y="10609"/>
                    <a:pt x="500" y="5346"/>
                    <a:pt x="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80" name="Google Shape;2180;p45"/>
            <p:cNvSpPr/>
            <p:nvPr/>
          </p:nvSpPr>
          <p:spPr>
            <a:xfrm>
              <a:off x="2782069" y="4326075"/>
              <a:ext cx="387940" cy="482907"/>
            </a:xfrm>
            <a:custGeom>
              <a:avLst/>
              <a:gdLst/>
              <a:ahLst/>
              <a:cxnLst/>
              <a:rect l="l" t="t" r="r" b="b"/>
              <a:pathLst>
                <a:path w="8121" h="10109" extrusionOk="0">
                  <a:moveTo>
                    <a:pt x="84" y="1"/>
                  </a:moveTo>
                  <a:cubicBezTo>
                    <a:pt x="48" y="36"/>
                    <a:pt x="36" y="60"/>
                    <a:pt x="0" y="96"/>
                  </a:cubicBezTo>
                  <a:cubicBezTo>
                    <a:pt x="2167" y="4644"/>
                    <a:pt x="7013" y="9180"/>
                    <a:pt x="8025" y="10109"/>
                  </a:cubicBezTo>
                  <a:cubicBezTo>
                    <a:pt x="8061" y="10097"/>
                    <a:pt x="8085" y="10061"/>
                    <a:pt x="8120" y="10049"/>
                  </a:cubicBezTo>
                  <a:cubicBezTo>
                    <a:pt x="7144" y="9168"/>
                    <a:pt x="2227" y="4585"/>
                    <a:pt x="8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81" name="Google Shape;2181;p45"/>
            <p:cNvSpPr/>
            <p:nvPr/>
          </p:nvSpPr>
          <p:spPr>
            <a:xfrm>
              <a:off x="3233109" y="4826608"/>
              <a:ext cx="475503" cy="188309"/>
            </a:xfrm>
            <a:custGeom>
              <a:avLst/>
              <a:gdLst/>
              <a:ahLst/>
              <a:cxnLst/>
              <a:rect l="l" t="t" r="r" b="b"/>
              <a:pathLst>
                <a:path w="9954" h="3942" extrusionOk="0">
                  <a:moveTo>
                    <a:pt x="12" y="0"/>
                  </a:moveTo>
                  <a:cubicBezTo>
                    <a:pt x="0" y="36"/>
                    <a:pt x="0" y="72"/>
                    <a:pt x="0" y="107"/>
                  </a:cubicBezTo>
                  <a:cubicBezTo>
                    <a:pt x="1155" y="703"/>
                    <a:pt x="5667" y="2953"/>
                    <a:pt x="9930" y="3941"/>
                  </a:cubicBezTo>
                  <a:cubicBezTo>
                    <a:pt x="9942" y="3917"/>
                    <a:pt x="9954" y="3882"/>
                    <a:pt x="9954" y="3858"/>
                  </a:cubicBezTo>
                  <a:cubicBezTo>
                    <a:pt x="5667" y="2846"/>
                    <a:pt x="1095" y="560"/>
                    <a:pt x="1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82" name="Google Shape;2182;p45"/>
            <p:cNvSpPr/>
            <p:nvPr/>
          </p:nvSpPr>
          <p:spPr>
            <a:xfrm>
              <a:off x="3040264" y="4979567"/>
              <a:ext cx="389660" cy="245777"/>
            </a:xfrm>
            <a:custGeom>
              <a:avLst/>
              <a:gdLst/>
              <a:ahLst/>
              <a:cxnLst/>
              <a:rect l="l" t="t" r="r" b="b"/>
              <a:pathLst>
                <a:path w="8157" h="5145" extrusionOk="0">
                  <a:moveTo>
                    <a:pt x="60" y="1"/>
                  </a:moveTo>
                  <a:cubicBezTo>
                    <a:pt x="37" y="25"/>
                    <a:pt x="13" y="37"/>
                    <a:pt x="1" y="84"/>
                  </a:cubicBezTo>
                  <a:cubicBezTo>
                    <a:pt x="775" y="596"/>
                    <a:pt x="4751" y="3216"/>
                    <a:pt x="8133" y="5144"/>
                  </a:cubicBezTo>
                  <a:cubicBezTo>
                    <a:pt x="8145" y="5121"/>
                    <a:pt x="8157" y="5085"/>
                    <a:pt x="8157" y="5049"/>
                  </a:cubicBezTo>
                  <a:cubicBezTo>
                    <a:pt x="4787" y="3108"/>
                    <a:pt x="846" y="525"/>
                    <a:pt x="6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83" name="Google Shape;2183;p45"/>
            <p:cNvSpPr/>
            <p:nvPr/>
          </p:nvSpPr>
          <p:spPr>
            <a:xfrm>
              <a:off x="2585258" y="4462028"/>
              <a:ext cx="393099" cy="472111"/>
            </a:xfrm>
            <a:custGeom>
              <a:avLst/>
              <a:gdLst/>
              <a:ahLst/>
              <a:cxnLst/>
              <a:rect l="l" t="t" r="r" b="b"/>
              <a:pathLst>
                <a:path w="8229" h="9883" extrusionOk="0">
                  <a:moveTo>
                    <a:pt x="72" y="0"/>
                  </a:moveTo>
                  <a:cubicBezTo>
                    <a:pt x="48" y="12"/>
                    <a:pt x="13" y="48"/>
                    <a:pt x="1" y="72"/>
                  </a:cubicBezTo>
                  <a:cubicBezTo>
                    <a:pt x="1763" y="3215"/>
                    <a:pt x="6942" y="8596"/>
                    <a:pt x="8169" y="9882"/>
                  </a:cubicBezTo>
                  <a:cubicBezTo>
                    <a:pt x="8192" y="9870"/>
                    <a:pt x="8204" y="9835"/>
                    <a:pt x="8228" y="9787"/>
                  </a:cubicBezTo>
                  <a:cubicBezTo>
                    <a:pt x="6954" y="8477"/>
                    <a:pt x="1811" y="3120"/>
                    <a:pt x="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84" name="Google Shape;2184;p45"/>
            <p:cNvSpPr/>
            <p:nvPr/>
          </p:nvSpPr>
          <p:spPr>
            <a:xfrm>
              <a:off x="2357779" y="4692374"/>
              <a:ext cx="435710" cy="441968"/>
            </a:xfrm>
            <a:custGeom>
              <a:avLst/>
              <a:gdLst/>
              <a:ahLst/>
              <a:cxnLst/>
              <a:rect l="l" t="t" r="r" b="b"/>
              <a:pathLst>
                <a:path w="9121" h="9252" extrusionOk="0">
                  <a:moveTo>
                    <a:pt x="84" y="0"/>
                  </a:moveTo>
                  <a:lnTo>
                    <a:pt x="0" y="48"/>
                  </a:lnTo>
                  <a:cubicBezTo>
                    <a:pt x="1512" y="1846"/>
                    <a:pt x="5501" y="6441"/>
                    <a:pt x="9061" y="9251"/>
                  </a:cubicBezTo>
                  <a:cubicBezTo>
                    <a:pt x="9073" y="9228"/>
                    <a:pt x="9097" y="9192"/>
                    <a:pt x="9121" y="9168"/>
                  </a:cubicBezTo>
                  <a:cubicBezTo>
                    <a:pt x="5584" y="6370"/>
                    <a:pt x="1620" y="1798"/>
                    <a:pt x="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85" name="Google Shape;2185;p45"/>
            <p:cNvSpPr/>
            <p:nvPr/>
          </p:nvSpPr>
          <p:spPr>
            <a:xfrm>
              <a:off x="2861701" y="5157032"/>
              <a:ext cx="400456" cy="324263"/>
            </a:xfrm>
            <a:custGeom>
              <a:avLst/>
              <a:gdLst/>
              <a:ahLst/>
              <a:cxnLst/>
              <a:rect l="l" t="t" r="r" b="b"/>
              <a:pathLst>
                <a:path w="8383" h="6788" extrusionOk="0">
                  <a:moveTo>
                    <a:pt x="84" y="1"/>
                  </a:moveTo>
                  <a:lnTo>
                    <a:pt x="0" y="84"/>
                  </a:lnTo>
                  <a:cubicBezTo>
                    <a:pt x="1751" y="1525"/>
                    <a:pt x="5930" y="4989"/>
                    <a:pt x="8299" y="6787"/>
                  </a:cubicBezTo>
                  <a:cubicBezTo>
                    <a:pt x="8323" y="6775"/>
                    <a:pt x="8335" y="6751"/>
                    <a:pt x="8370" y="6728"/>
                  </a:cubicBezTo>
                  <a:lnTo>
                    <a:pt x="8382" y="6716"/>
                  </a:lnTo>
                  <a:cubicBezTo>
                    <a:pt x="6013" y="4930"/>
                    <a:pt x="1822" y="1465"/>
                    <a:pt x="8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86" name="Google Shape;2186;p45"/>
            <p:cNvSpPr/>
            <p:nvPr/>
          </p:nvSpPr>
          <p:spPr>
            <a:xfrm>
              <a:off x="2692788" y="5329958"/>
              <a:ext cx="327081" cy="398163"/>
            </a:xfrm>
            <a:custGeom>
              <a:avLst/>
              <a:gdLst/>
              <a:ahLst/>
              <a:cxnLst/>
              <a:rect l="l" t="t" r="r" b="b"/>
              <a:pathLst>
                <a:path w="6847" h="8335" extrusionOk="0">
                  <a:moveTo>
                    <a:pt x="95" y="0"/>
                  </a:moveTo>
                  <a:cubicBezTo>
                    <a:pt x="72" y="0"/>
                    <a:pt x="24" y="12"/>
                    <a:pt x="0" y="36"/>
                  </a:cubicBezTo>
                  <a:cubicBezTo>
                    <a:pt x="869" y="1167"/>
                    <a:pt x="4346" y="5656"/>
                    <a:pt x="6751" y="8334"/>
                  </a:cubicBezTo>
                  <a:cubicBezTo>
                    <a:pt x="6787" y="8323"/>
                    <a:pt x="6811" y="8287"/>
                    <a:pt x="6846" y="8275"/>
                  </a:cubicBezTo>
                  <a:cubicBezTo>
                    <a:pt x="4441" y="5632"/>
                    <a:pt x="1024" y="1191"/>
                    <a:pt x="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87" name="Google Shape;2187;p45"/>
            <p:cNvSpPr/>
            <p:nvPr/>
          </p:nvSpPr>
          <p:spPr>
            <a:xfrm>
              <a:off x="2327064" y="4905667"/>
              <a:ext cx="329947" cy="412398"/>
            </a:xfrm>
            <a:custGeom>
              <a:avLst/>
              <a:gdLst/>
              <a:ahLst/>
              <a:cxnLst/>
              <a:rect l="l" t="t" r="r" b="b"/>
              <a:pathLst>
                <a:path w="6907" h="8633" extrusionOk="0">
                  <a:moveTo>
                    <a:pt x="84" y="0"/>
                  </a:moveTo>
                  <a:cubicBezTo>
                    <a:pt x="48" y="12"/>
                    <a:pt x="24" y="48"/>
                    <a:pt x="0" y="71"/>
                  </a:cubicBezTo>
                  <a:cubicBezTo>
                    <a:pt x="1965" y="4191"/>
                    <a:pt x="6085" y="7977"/>
                    <a:pt x="6823" y="8632"/>
                  </a:cubicBezTo>
                  <a:cubicBezTo>
                    <a:pt x="6847" y="8620"/>
                    <a:pt x="6882" y="8596"/>
                    <a:pt x="6906" y="8573"/>
                  </a:cubicBezTo>
                  <a:cubicBezTo>
                    <a:pt x="6227" y="7965"/>
                    <a:pt x="2048" y="4155"/>
                    <a:pt x="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88" name="Google Shape;2188;p45"/>
            <p:cNvSpPr/>
            <p:nvPr/>
          </p:nvSpPr>
          <p:spPr>
            <a:xfrm>
              <a:off x="2528412" y="5497726"/>
              <a:ext cx="275299" cy="371460"/>
            </a:xfrm>
            <a:custGeom>
              <a:avLst/>
              <a:gdLst/>
              <a:ahLst/>
              <a:cxnLst/>
              <a:rect l="l" t="t" r="r" b="b"/>
              <a:pathLst>
                <a:path w="5763" h="7776" extrusionOk="0">
                  <a:moveTo>
                    <a:pt x="84" y="0"/>
                  </a:moveTo>
                  <a:cubicBezTo>
                    <a:pt x="60" y="12"/>
                    <a:pt x="36" y="36"/>
                    <a:pt x="0" y="60"/>
                  </a:cubicBezTo>
                  <a:cubicBezTo>
                    <a:pt x="584" y="774"/>
                    <a:pt x="3739" y="4739"/>
                    <a:pt x="5691" y="7775"/>
                  </a:cubicBezTo>
                  <a:cubicBezTo>
                    <a:pt x="5715" y="7751"/>
                    <a:pt x="5751" y="7728"/>
                    <a:pt x="5763" y="7716"/>
                  </a:cubicBezTo>
                  <a:cubicBezTo>
                    <a:pt x="3810" y="4680"/>
                    <a:pt x="679" y="751"/>
                    <a:pt x="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89" name="Google Shape;2189;p45"/>
            <p:cNvSpPr/>
            <p:nvPr/>
          </p:nvSpPr>
          <p:spPr>
            <a:xfrm>
              <a:off x="2207640" y="5053514"/>
              <a:ext cx="308881" cy="414118"/>
            </a:xfrm>
            <a:custGeom>
              <a:avLst/>
              <a:gdLst/>
              <a:ahLst/>
              <a:cxnLst/>
              <a:rect l="l" t="t" r="r" b="b"/>
              <a:pathLst>
                <a:path w="6466" h="8669" extrusionOk="0">
                  <a:moveTo>
                    <a:pt x="83" y="1"/>
                  </a:moveTo>
                  <a:cubicBezTo>
                    <a:pt x="48" y="13"/>
                    <a:pt x="24" y="36"/>
                    <a:pt x="0" y="72"/>
                  </a:cubicBezTo>
                  <a:cubicBezTo>
                    <a:pt x="1107" y="1846"/>
                    <a:pt x="3572" y="5632"/>
                    <a:pt x="6382" y="8668"/>
                  </a:cubicBezTo>
                  <a:cubicBezTo>
                    <a:pt x="6418" y="8656"/>
                    <a:pt x="6441" y="8633"/>
                    <a:pt x="6465" y="8597"/>
                  </a:cubicBezTo>
                  <a:cubicBezTo>
                    <a:pt x="3655" y="5561"/>
                    <a:pt x="1167" y="1763"/>
                    <a:pt x="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90" name="Google Shape;2190;p45"/>
            <p:cNvSpPr/>
            <p:nvPr/>
          </p:nvSpPr>
          <p:spPr>
            <a:xfrm>
              <a:off x="3469139" y="4014950"/>
              <a:ext cx="74521" cy="511951"/>
            </a:xfrm>
            <a:custGeom>
              <a:avLst/>
              <a:gdLst/>
              <a:ahLst/>
              <a:cxnLst/>
              <a:rect l="l" t="t" r="r" b="b"/>
              <a:pathLst>
                <a:path w="1560" h="10717" extrusionOk="0">
                  <a:moveTo>
                    <a:pt x="107" y="1"/>
                  </a:moveTo>
                  <a:cubicBezTo>
                    <a:pt x="72" y="1"/>
                    <a:pt x="24" y="13"/>
                    <a:pt x="0" y="13"/>
                  </a:cubicBezTo>
                  <a:cubicBezTo>
                    <a:pt x="0" y="4287"/>
                    <a:pt x="1357" y="10205"/>
                    <a:pt x="1453" y="10717"/>
                  </a:cubicBezTo>
                  <a:cubicBezTo>
                    <a:pt x="1488" y="10717"/>
                    <a:pt x="1536" y="10693"/>
                    <a:pt x="1560" y="10681"/>
                  </a:cubicBezTo>
                  <a:cubicBezTo>
                    <a:pt x="1429" y="10074"/>
                    <a:pt x="107" y="4228"/>
                    <a:pt x="1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191" name="Google Shape;2191;p45"/>
          <p:cNvGrpSpPr/>
          <p:nvPr/>
        </p:nvGrpSpPr>
        <p:grpSpPr>
          <a:xfrm rot="-215878" flipH="1">
            <a:off x="821407" y="684403"/>
            <a:ext cx="948579" cy="886756"/>
            <a:chOff x="5770756" y="873899"/>
            <a:chExt cx="755434" cy="706199"/>
          </a:xfrm>
        </p:grpSpPr>
        <p:sp>
          <p:nvSpPr>
            <p:cNvPr id="2192" name="Google Shape;2192;p45"/>
            <p:cNvSpPr/>
            <p:nvPr/>
          </p:nvSpPr>
          <p:spPr>
            <a:xfrm>
              <a:off x="5921702" y="1287654"/>
              <a:ext cx="236093" cy="98002"/>
            </a:xfrm>
            <a:custGeom>
              <a:avLst/>
              <a:gdLst/>
              <a:ahLst/>
              <a:cxnLst/>
              <a:rect l="l" t="t" r="r" b="b"/>
              <a:pathLst>
                <a:path w="15512" h="6439" extrusionOk="0">
                  <a:moveTo>
                    <a:pt x="15511" y="1"/>
                  </a:moveTo>
                  <a:cubicBezTo>
                    <a:pt x="9807" y="301"/>
                    <a:pt x="4470" y="2636"/>
                    <a:pt x="0" y="6439"/>
                  </a:cubicBezTo>
                  <a:cubicBezTo>
                    <a:pt x="3536" y="4537"/>
                    <a:pt x="7639" y="3203"/>
                    <a:pt x="11975" y="2636"/>
                  </a:cubicBezTo>
                  <a:cubicBezTo>
                    <a:pt x="13209" y="1869"/>
                    <a:pt x="14444" y="1001"/>
                    <a:pt x="1551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93" name="Google Shape;2193;p45"/>
            <p:cNvSpPr/>
            <p:nvPr/>
          </p:nvSpPr>
          <p:spPr>
            <a:xfrm>
              <a:off x="5936386" y="1327757"/>
              <a:ext cx="182275" cy="57395"/>
            </a:xfrm>
            <a:custGeom>
              <a:avLst/>
              <a:gdLst/>
              <a:ahLst/>
              <a:cxnLst/>
              <a:rect l="l" t="t" r="r" b="b"/>
              <a:pathLst>
                <a:path w="11976" h="3771" extrusionOk="0">
                  <a:moveTo>
                    <a:pt x="11976" y="1"/>
                  </a:moveTo>
                  <a:lnTo>
                    <a:pt x="11976" y="1"/>
                  </a:lnTo>
                  <a:cubicBezTo>
                    <a:pt x="7606" y="568"/>
                    <a:pt x="3570" y="1869"/>
                    <a:pt x="0" y="3770"/>
                  </a:cubicBezTo>
                  <a:cubicBezTo>
                    <a:pt x="768" y="3670"/>
                    <a:pt x="1568" y="3570"/>
                    <a:pt x="2402" y="3503"/>
                  </a:cubicBezTo>
                  <a:cubicBezTo>
                    <a:pt x="5805" y="2970"/>
                    <a:pt x="9040" y="1802"/>
                    <a:pt x="11976"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94" name="Google Shape;2194;p45"/>
            <p:cNvSpPr/>
            <p:nvPr/>
          </p:nvSpPr>
          <p:spPr>
            <a:xfrm>
              <a:off x="5794894" y="1288171"/>
              <a:ext cx="35280" cy="59404"/>
            </a:xfrm>
            <a:custGeom>
              <a:avLst/>
              <a:gdLst/>
              <a:ahLst/>
              <a:cxnLst/>
              <a:rect l="l" t="t" r="r" b="b"/>
              <a:pathLst>
                <a:path w="2318" h="3903" extrusionOk="0">
                  <a:moveTo>
                    <a:pt x="16" y="0"/>
                  </a:moveTo>
                  <a:cubicBezTo>
                    <a:pt x="16" y="0"/>
                    <a:pt x="4" y="124"/>
                    <a:pt x="3" y="332"/>
                  </a:cubicBezTo>
                  <a:lnTo>
                    <a:pt x="3" y="332"/>
                  </a:lnTo>
                  <a:cubicBezTo>
                    <a:pt x="4" y="267"/>
                    <a:pt x="9" y="201"/>
                    <a:pt x="16" y="134"/>
                  </a:cubicBezTo>
                  <a:cubicBezTo>
                    <a:pt x="82" y="67"/>
                    <a:pt x="82" y="0"/>
                    <a:pt x="16" y="0"/>
                  </a:cubicBezTo>
                  <a:close/>
                  <a:moveTo>
                    <a:pt x="3" y="332"/>
                  </a:moveTo>
                  <a:cubicBezTo>
                    <a:pt x="1" y="396"/>
                    <a:pt x="1" y="458"/>
                    <a:pt x="4" y="519"/>
                  </a:cubicBezTo>
                  <a:lnTo>
                    <a:pt x="4" y="519"/>
                  </a:lnTo>
                  <a:cubicBezTo>
                    <a:pt x="2" y="451"/>
                    <a:pt x="2" y="388"/>
                    <a:pt x="3" y="332"/>
                  </a:cubicBezTo>
                  <a:close/>
                  <a:moveTo>
                    <a:pt x="4" y="519"/>
                  </a:moveTo>
                  <a:cubicBezTo>
                    <a:pt x="22" y="1324"/>
                    <a:pt x="207" y="2880"/>
                    <a:pt x="1283" y="3836"/>
                  </a:cubicBezTo>
                  <a:lnTo>
                    <a:pt x="1316" y="3903"/>
                  </a:lnTo>
                  <a:cubicBezTo>
                    <a:pt x="1583" y="3503"/>
                    <a:pt x="1950" y="3202"/>
                    <a:pt x="2317" y="2969"/>
                  </a:cubicBezTo>
                  <a:cubicBezTo>
                    <a:pt x="2184" y="2902"/>
                    <a:pt x="2017" y="2802"/>
                    <a:pt x="1917" y="2769"/>
                  </a:cubicBezTo>
                  <a:cubicBezTo>
                    <a:pt x="1824" y="2738"/>
                    <a:pt x="80" y="2186"/>
                    <a:pt x="4" y="51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95" name="Google Shape;2195;p45"/>
            <p:cNvSpPr/>
            <p:nvPr/>
          </p:nvSpPr>
          <p:spPr>
            <a:xfrm>
              <a:off x="5878890" y="873899"/>
              <a:ext cx="47745" cy="512290"/>
            </a:xfrm>
            <a:custGeom>
              <a:avLst/>
              <a:gdLst/>
              <a:ahLst/>
              <a:cxnLst/>
              <a:rect l="l" t="t" r="r" b="b"/>
              <a:pathLst>
                <a:path w="3137" h="33659" extrusionOk="0">
                  <a:moveTo>
                    <a:pt x="3136" y="1"/>
                  </a:moveTo>
                  <a:cubicBezTo>
                    <a:pt x="1168" y="4804"/>
                    <a:pt x="0" y="10575"/>
                    <a:pt x="0" y="16813"/>
                  </a:cubicBezTo>
                  <a:cubicBezTo>
                    <a:pt x="0" y="21950"/>
                    <a:pt x="801" y="26786"/>
                    <a:pt x="2169" y="30989"/>
                  </a:cubicBezTo>
                  <a:cubicBezTo>
                    <a:pt x="2769" y="31723"/>
                    <a:pt x="3136" y="32657"/>
                    <a:pt x="3136" y="33658"/>
                  </a:cubicBezTo>
                  <a:lnTo>
                    <a:pt x="3136"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96" name="Google Shape;2196;p45"/>
            <p:cNvSpPr/>
            <p:nvPr/>
          </p:nvSpPr>
          <p:spPr>
            <a:xfrm>
              <a:off x="5828118" y="873899"/>
              <a:ext cx="98519" cy="471668"/>
            </a:xfrm>
            <a:custGeom>
              <a:avLst/>
              <a:gdLst/>
              <a:ahLst/>
              <a:cxnLst/>
              <a:rect l="l" t="t" r="r" b="b"/>
              <a:pathLst>
                <a:path w="6473" h="30990" extrusionOk="0">
                  <a:moveTo>
                    <a:pt x="6472" y="1"/>
                  </a:moveTo>
                  <a:cubicBezTo>
                    <a:pt x="2436" y="4804"/>
                    <a:pt x="67" y="10575"/>
                    <a:pt x="1" y="16813"/>
                  </a:cubicBezTo>
                  <a:cubicBezTo>
                    <a:pt x="1" y="21449"/>
                    <a:pt x="1335" y="25819"/>
                    <a:pt x="3670" y="29722"/>
                  </a:cubicBezTo>
                  <a:cubicBezTo>
                    <a:pt x="4404" y="29989"/>
                    <a:pt x="5004" y="30456"/>
                    <a:pt x="5471" y="30989"/>
                  </a:cubicBezTo>
                  <a:cubicBezTo>
                    <a:pt x="4104" y="26786"/>
                    <a:pt x="3303" y="21950"/>
                    <a:pt x="3303" y="16813"/>
                  </a:cubicBezTo>
                  <a:cubicBezTo>
                    <a:pt x="3303" y="10575"/>
                    <a:pt x="4471" y="4804"/>
                    <a:pt x="6472"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97" name="Google Shape;2197;p45"/>
            <p:cNvSpPr/>
            <p:nvPr/>
          </p:nvSpPr>
          <p:spPr>
            <a:xfrm>
              <a:off x="5801210" y="1385637"/>
              <a:ext cx="15" cy="2557"/>
            </a:xfrm>
            <a:custGeom>
              <a:avLst/>
              <a:gdLst/>
              <a:ahLst/>
              <a:cxnLst/>
              <a:rect l="l" t="t" r="r" b="b"/>
              <a:pathLst>
                <a:path w="1" h="168" extrusionOk="0">
                  <a:moveTo>
                    <a:pt x="1" y="1"/>
                  </a:moveTo>
                  <a:lnTo>
                    <a:pt x="1" y="167"/>
                  </a:lnTo>
                  <a:close/>
                </a:path>
              </a:pathLst>
            </a:custGeom>
            <a:solidFill>
              <a:srgbClr val="5A3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98" name="Google Shape;2198;p45"/>
            <p:cNvSpPr/>
            <p:nvPr/>
          </p:nvSpPr>
          <p:spPr>
            <a:xfrm>
              <a:off x="5801210" y="1383095"/>
              <a:ext cx="15" cy="2557"/>
            </a:xfrm>
            <a:custGeom>
              <a:avLst/>
              <a:gdLst/>
              <a:ahLst/>
              <a:cxnLst/>
              <a:rect l="l" t="t" r="r" b="b"/>
              <a:pathLst>
                <a:path w="1" h="168" extrusionOk="0">
                  <a:moveTo>
                    <a:pt x="1" y="1"/>
                  </a:moveTo>
                  <a:lnTo>
                    <a:pt x="1" y="168"/>
                  </a:lnTo>
                  <a:close/>
                </a:path>
              </a:pathLst>
            </a:custGeom>
            <a:solidFill>
              <a:srgbClr val="5A3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99" name="Google Shape;2199;p45"/>
            <p:cNvSpPr/>
            <p:nvPr/>
          </p:nvSpPr>
          <p:spPr>
            <a:xfrm>
              <a:off x="5926618" y="873899"/>
              <a:ext cx="48232" cy="511773"/>
            </a:xfrm>
            <a:custGeom>
              <a:avLst/>
              <a:gdLst/>
              <a:ahLst/>
              <a:cxnLst/>
              <a:rect l="l" t="t" r="r" b="b"/>
              <a:pathLst>
                <a:path w="3169" h="33625" extrusionOk="0">
                  <a:moveTo>
                    <a:pt x="0" y="1"/>
                  </a:moveTo>
                  <a:lnTo>
                    <a:pt x="0" y="33625"/>
                  </a:lnTo>
                  <a:cubicBezTo>
                    <a:pt x="300" y="30122"/>
                    <a:pt x="1168" y="26786"/>
                    <a:pt x="2669" y="23718"/>
                  </a:cubicBezTo>
                  <a:cubicBezTo>
                    <a:pt x="3002" y="21483"/>
                    <a:pt x="3169" y="19181"/>
                    <a:pt x="3169" y="16813"/>
                  </a:cubicBezTo>
                  <a:cubicBezTo>
                    <a:pt x="3169" y="10575"/>
                    <a:pt x="2001" y="4804"/>
                    <a:pt x="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0" name="Google Shape;2200;p45"/>
            <p:cNvSpPr/>
            <p:nvPr/>
          </p:nvSpPr>
          <p:spPr>
            <a:xfrm>
              <a:off x="5926618" y="873899"/>
              <a:ext cx="98504" cy="360988"/>
            </a:xfrm>
            <a:custGeom>
              <a:avLst/>
              <a:gdLst/>
              <a:ahLst/>
              <a:cxnLst/>
              <a:rect l="l" t="t" r="r" b="b"/>
              <a:pathLst>
                <a:path w="6472" h="23718" extrusionOk="0">
                  <a:moveTo>
                    <a:pt x="0" y="1"/>
                  </a:moveTo>
                  <a:lnTo>
                    <a:pt x="0" y="1"/>
                  </a:lnTo>
                  <a:cubicBezTo>
                    <a:pt x="2001" y="4804"/>
                    <a:pt x="3169" y="10575"/>
                    <a:pt x="3169" y="16813"/>
                  </a:cubicBezTo>
                  <a:cubicBezTo>
                    <a:pt x="3169" y="19181"/>
                    <a:pt x="3002" y="21483"/>
                    <a:pt x="2669" y="23718"/>
                  </a:cubicBezTo>
                  <a:cubicBezTo>
                    <a:pt x="3636" y="21716"/>
                    <a:pt x="4870" y="19848"/>
                    <a:pt x="6438" y="18147"/>
                  </a:cubicBezTo>
                  <a:cubicBezTo>
                    <a:pt x="6471" y="17680"/>
                    <a:pt x="6471" y="17280"/>
                    <a:pt x="6471" y="16813"/>
                  </a:cubicBezTo>
                  <a:cubicBezTo>
                    <a:pt x="6471" y="10575"/>
                    <a:pt x="4103" y="4804"/>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1" name="Google Shape;2201;p45"/>
            <p:cNvSpPr/>
            <p:nvPr/>
          </p:nvSpPr>
          <p:spPr>
            <a:xfrm>
              <a:off x="5926618" y="1023658"/>
              <a:ext cx="362510" cy="362525"/>
            </a:xfrm>
            <a:custGeom>
              <a:avLst/>
              <a:gdLst/>
              <a:ahLst/>
              <a:cxnLst/>
              <a:rect l="l" t="t" r="r" b="b"/>
              <a:pathLst>
                <a:path w="23818" h="23819" extrusionOk="0">
                  <a:moveTo>
                    <a:pt x="23817" y="1"/>
                  </a:moveTo>
                  <a:cubicBezTo>
                    <a:pt x="17513" y="501"/>
                    <a:pt x="11775" y="2936"/>
                    <a:pt x="7339" y="7340"/>
                  </a:cubicBezTo>
                  <a:cubicBezTo>
                    <a:pt x="7005" y="7640"/>
                    <a:pt x="6705" y="7973"/>
                    <a:pt x="6438" y="8307"/>
                  </a:cubicBezTo>
                  <a:cubicBezTo>
                    <a:pt x="6138" y="14044"/>
                    <a:pt x="3803" y="19348"/>
                    <a:pt x="0" y="23818"/>
                  </a:cubicBezTo>
                  <a:lnTo>
                    <a:pt x="23817" y="1"/>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2" name="Google Shape;2202;p45"/>
            <p:cNvSpPr/>
            <p:nvPr/>
          </p:nvSpPr>
          <p:spPr>
            <a:xfrm>
              <a:off x="5926615" y="1023160"/>
              <a:ext cx="349172" cy="360962"/>
            </a:xfrm>
            <a:custGeom>
              <a:avLst/>
              <a:gdLst/>
              <a:ahLst/>
              <a:cxnLst/>
              <a:rect l="l" t="t" r="r" b="b"/>
              <a:pathLst>
                <a:path w="23818" h="23818" extrusionOk="0">
                  <a:moveTo>
                    <a:pt x="23817" y="1"/>
                  </a:moveTo>
                  <a:lnTo>
                    <a:pt x="0" y="23818"/>
                  </a:lnTo>
                  <a:cubicBezTo>
                    <a:pt x="4503" y="20048"/>
                    <a:pt x="9807" y="17713"/>
                    <a:pt x="15511" y="17380"/>
                  </a:cubicBezTo>
                  <a:cubicBezTo>
                    <a:pt x="15845" y="17080"/>
                    <a:pt x="16178" y="16746"/>
                    <a:pt x="16478" y="16479"/>
                  </a:cubicBezTo>
                  <a:cubicBezTo>
                    <a:pt x="20882" y="12043"/>
                    <a:pt x="23317" y="6305"/>
                    <a:pt x="23817"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3" name="Google Shape;2203;p45"/>
            <p:cNvSpPr/>
            <p:nvPr/>
          </p:nvSpPr>
          <p:spPr>
            <a:xfrm>
              <a:off x="5926618" y="1150070"/>
              <a:ext cx="97986" cy="236108"/>
            </a:xfrm>
            <a:custGeom>
              <a:avLst/>
              <a:gdLst/>
              <a:ahLst/>
              <a:cxnLst/>
              <a:rect l="l" t="t" r="r" b="b"/>
              <a:pathLst>
                <a:path w="6438" h="15513" extrusionOk="0">
                  <a:moveTo>
                    <a:pt x="6438" y="1"/>
                  </a:moveTo>
                  <a:cubicBezTo>
                    <a:pt x="4937" y="1702"/>
                    <a:pt x="3669" y="3570"/>
                    <a:pt x="2669" y="5572"/>
                  </a:cubicBezTo>
                  <a:cubicBezTo>
                    <a:pt x="2168" y="9174"/>
                    <a:pt x="1268" y="12510"/>
                    <a:pt x="0" y="15512"/>
                  </a:cubicBezTo>
                  <a:cubicBezTo>
                    <a:pt x="3803" y="11042"/>
                    <a:pt x="6138" y="5705"/>
                    <a:pt x="643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4" name="Google Shape;2204;p45"/>
            <p:cNvSpPr/>
            <p:nvPr/>
          </p:nvSpPr>
          <p:spPr>
            <a:xfrm>
              <a:off x="5926618" y="1234356"/>
              <a:ext cx="40622" cy="151302"/>
            </a:xfrm>
            <a:custGeom>
              <a:avLst/>
              <a:gdLst/>
              <a:ahLst/>
              <a:cxnLst/>
              <a:rect l="l" t="t" r="r" b="b"/>
              <a:pathLst>
                <a:path w="2669" h="9941" extrusionOk="0">
                  <a:moveTo>
                    <a:pt x="2669" y="0"/>
                  </a:moveTo>
                  <a:lnTo>
                    <a:pt x="2669" y="0"/>
                  </a:lnTo>
                  <a:cubicBezTo>
                    <a:pt x="1168" y="3036"/>
                    <a:pt x="300" y="6438"/>
                    <a:pt x="0" y="9941"/>
                  </a:cubicBezTo>
                  <a:cubicBezTo>
                    <a:pt x="1268" y="6972"/>
                    <a:pt x="2168" y="3636"/>
                    <a:pt x="266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5" name="Google Shape;2205;p45"/>
            <p:cNvSpPr/>
            <p:nvPr/>
          </p:nvSpPr>
          <p:spPr>
            <a:xfrm>
              <a:off x="5963160" y="1323447"/>
              <a:ext cx="475732" cy="62463"/>
            </a:xfrm>
            <a:custGeom>
              <a:avLst/>
              <a:gdLst/>
              <a:ahLst/>
              <a:cxnLst/>
              <a:rect l="l" t="t" r="r" b="b"/>
              <a:pathLst>
                <a:path w="31257" h="4104" extrusionOk="0">
                  <a:moveTo>
                    <a:pt x="14444" y="1"/>
                  </a:moveTo>
                  <a:cubicBezTo>
                    <a:pt x="12810" y="1"/>
                    <a:pt x="11209" y="101"/>
                    <a:pt x="9608" y="301"/>
                  </a:cubicBezTo>
                  <a:cubicBezTo>
                    <a:pt x="6672" y="2102"/>
                    <a:pt x="3437" y="3270"/>
                    <a:pt x="1" y="3803"/>
                  </a:cubicBezTo>
                  <a:cubicBezTo>
                    <a:pt x="4304" y="3303"/>
                    <a:pt x="9241" y="3036"/>
                    <a:pt x="14444" y="3036"/>
                  </a:cubicBezTo>
                  <a:cubicBezTo>
                    <a:pt x="20649" y="3036"/>
                    <a:pt x="26453" y="3437"/>
                    <a:pt x="31256" y="4104"/>
                  </a:cubicBezTo>
                  <a:cubicBezTo>
                    <a:pt x="26453" y="1502"/>
                    <a:pt x="20649" y="1"/>
                    <a:pt x="1444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6" name="Google Shape;2206;p45"/>
            <p:cNvSpPr/>
            <p:nvPr/>
          </p:nvSpPr>
          <p:spPr>
            <a:xfrm>
              <a:off x="5927121" y="1369398"/>
              <a:ext cx="511772" cy="31992"/>
            </a:xfrm>
            <a:custGeom>
              <a:avLst/>
              <a:gdLst/>
              <a:ahLst/>
              <a:cxnLst/>
              <a:rect l="l" t="t" r="r" b="b"/>
              <a:pathLst>
                <a:path w="33625" h="2102" extrusionOk="0">
                  <a:moveTo>
                    <a:pt x="16812" y="0"/>
                  </a:moveTo>
                  <a:cubicBezTo>
                    <a:pt x="11609" y="0"/>
                    <a:pt x="6672" y="300"/>
                    <a:pt x="2402" y="767"/>
                  </a:cubicBezTo>
                  <a:cubicBezTo>
                    <a:pt x="1602" y="934"/>
                    <a:pt x="801" y="1001"/>
                    <a:pt x="0" y="1034"/>
                  </a:cubicBezTo>
                  <a:cubicBezTo>
                    <a:pt x="4804" y="1701"/>
                    <a:pt x="10608" y="2102"/>
                    <a:pt x="16812" y="2102"/>
                  </a:cubicBezTo>
                  <a:cubicBezTo>
                    <a:pt x="23017" y="2102"/>
                    <a:pt x="28821" y="1701"/>
                    <a:pt x="33624" y="1034"/>
                  </a:cubicBezTo>
                  <a:cubicBezTo>
                    <a:pt x="28821" y="367"/>
                    <a:pt x="23017" y="0"/>
                    <a:pt x="16812"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7" name="Google Shape;2207;p45"/>
            <p:cNvSpPr/>
            <p:nvPr/>
          </p:nvSpPr>
          <p:spPr>
            <a:xfrm>
              <a:off x="5926618" y="1385637"/>
              <a:ext cx="511772" cy="61961"/>
            </a:xfrm>
            <a:custGeom>
              <a:avLst/>
              <a:gdLst/>
              <a:ahLst/>
              <a:cxnLst/>
              <a:rect l="l" t="t" r="r" b="b"/>
              <a:pathLst>
                <a:path w="33625" h="4071" extrusionOk="0">
                  <a:moveTo>
                    <a:pt x="0" y="1"/>
                  </a:moveTo>
                  <a:lnTo>
                    <a:pt x="0" y="1"/>
                  </a:lnTo>
                  <a:cubicBezTo>
                    <a:pt x="4784" y="2574"/>
                    <a:pt x="10515" y="4071"/>
                    <a:pt x="16611" y="4071"/>
                  </a:cubicBezTo>
                  <a:cubicBezTo>
                    <a:pt x="16678" y="4071"/>
                    <a:pt x="16745" y="4071"/>
                    <a:pt x="16812" y="4070"/>
                  </a:cubicBezTo>
                  <a:cubicBezTo>
                    <a:pt x="23016" y="4070"/>
                    <a:pt x="28821" y="2569"/>
                    <a:pt x="33624" y="1"/>
                  </a:cubicBezTo>
                  <a:lnTo>
                    <a:pt x="33624" y="1"/>
                  </a:lnTo>
                  <a:cubicBezTo>
                    <a:pt x="28821" y="668"/>
                    <a:pt x="23016" y="1035"/>
                    <a:pt x="16812" y="1035"/>
                  </a:cubicBezTo>
                  <a:cubicBezTo>
                    <a:pt x="10608" y="1035"/>
                    <a:pt x="4803" y="668"/>
                    <a:pt x="0"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8" name="Google Shape;2208;p45"/>
            <p:cNvSpPr/>
            <p:nvPr/>
          </p:nvSpPr>
          <p:spPr>
            <a:xfrm>
              <a:off x="5926618" y="1385637"/>
              <a:ext cx="511772" cy="98002"/>
            </a:xfrm>
            <a:custGeom>
              <a:avLst/>
              <a:gdLst/>
              <a:ahLst/>
              <a:cxnLst/>
              <a:rect l="l" t="t" r="r" b="b"/>
              <a:pathLst>
                <a:path w="33625" h="6439" extrusionOk="0">
                  <a:moveTo>
                    <a:pt x="0" y="1"/>
                  </a:moveTo>
                  <a:cubicBezTo>
                    <a:pt x="4837" y="4070"/>
                    <a:pt x="10641" y="6439"/>
                    <a:pt x="16812" y="6439"/>
                  </a:cubicBezTo>
                  <a:cubicBezTo>
                    <a:pt x="23016" y="6439"/>
                    <a:pt x="28821" y="4070"/>
                    <a:pt x="33624" y="1"/>
                  </a:cubicBezTo>
                  <a:lnTo>
                    <a:pt x="33624" y="1"/>
                  </a:lnTo>
                  <a:cubicBezTo>
                    <a:pt x="28821" y="2569"/>
                    <a:pt x="23016" y="4070"/>
                    <a:pt x="16812" y="4070"/>
                  </a:cubicBezTo>
                  <a:cubicBezTo>
                    <a:pt x="10608" y="4070"/>
                    <a:pt x="4803" y="2569"/>
                    <a:pt x="0"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9" name="Google Shape;2209;p45"/>
            <p:cNvSpPr/>
            <p:nvPr/>
          </p:nvSpPr>
          <p:spPr>
            <a:xfrm>
              <a:off x="6460181" y="1380569"/>
              <a:ext cx="66009" cy="9147"/>
            </a:xfrm>
            <a:custGeom>
              <a:avLst/>
              <a:gdLst/>
              <a:ahLst/>
              <a:cxnLst/>
              <a:rect l="l" t="t" r="r" b="b"/>
              <a:pathLst>
                <a:path w="4337" h="601" extrusionOk="0">
                  <a:moveTo>
                    <a:pt x="2969" y="0"/>
                  </a:moveTo>
                  <a:cubicBezTo>
                    <a:pt x="2736" y="33"/>
                    <a:pt x="2469" y="67"/>
                    <a:pt x="2169" y="67"/>
                  </a:cubicBezTo>
                  <a:cubicBezTo>
                    <a:pt x="1635" y="100"/>
                    <a:pt x="1101" y="167"/>
                    <a:pt x="668" y="200"/>
                  </a:cubicBezTo>
                  <a:cubicBezTo>
                    <a:pt x="301" y="234"/>
                    <a:pt x="0" y="267"/>
                    <a:pt x="0" y="267"/>
                  </a:cubicBezTo>
                  <a:lnTo>
                    <a:pt x="0" y="300"/>
                  </a:lnTo>
                  <a:cubicBezTo>
                    <a:pt x="0" y="300"/>
                    <a:pt x="267" y="367"/>
                    <a:pt x="668" y="400"/>
                  </a:cubicBezTo>
                  <a:cubicBezTo>
                    <a:pt x="1101" y="434"/>
                    <a:pt x="1635" y="467"/>
                    <a:pt x="2169" y="534"/>
                  </a:cubicBezTo>
                  <a:cubicBezTo>
                    <a:pt x="2435" y="567"/>
                    <a:pt x="2736" y="601"/>
                    <a:pt x="2969" y="601"/>
                  </a:cubicBezTo>
                  <a:cubicBezTo>
                    <a:pt x="3236" y="601"/>
                    <a:pt x="3470" y="567"/>
                    <a:pt x="3670" y="534"/>
                  </a:cubicBezTo>
                  <a:cubicBezTo>
                    <a:pt x="4070" y="434"/>
                    <a:pt x="4337" y="300"/>
                    <a:pt x="4337" y="300"/>
                  </a:cubicBezTo>
                  <a:lnTo>
                    <a:pt x="4337" y="267"/>
                  </a:lnTo>
                  <a:cubicBezTo>
                    <a:pt x="4337" y="267"/>
                    <a:pt x="4103" y="134"/>
                    <a:pt x="3670" y="67"/>
                  </a:cubicBezTo>
                  <a:cubicBezTo>
                    <a:pt x="3470" y="33"/>
                    <a:pt x="3236" y="0"/>
                    <a:pt x="2969"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0" name="Google Shape;2210;p45"/>
            <p:cNvSpPr/>
            <p:nvPr/>
          </p:nvSpPr>
          <p:spPr>
            <a:xfrm>
              <a:off x="6449010" y="1400369"/>
              <a:ext cx="61443" cy="29968"/>
            </a:xfrm>
            <a:custGeom>
              <a:avLst/>
              <a:gdLst/>
              <a:ahLst/>
              <a:cxnLst/>
              <a:rect l="l" t="t" r="r" b="b"/>
              <a:pathLst>
                <a:path w="4037" h="1969" extrusionOk="0">
                  <a:moveTo>
                    <a:pt x="34" y="0"/>
                  </a:moveTo>
                  <a:lnTo>
                    <a:pt x="1" y="67"/>
                  </a:lnTo>
                  <a:cubicBezTo>
                    <a:pt x="1" y="67"/>
                    <a:pt x="201" y="234"/>
                    <a:pt x="568" y="434"/>
                  </a:cubicBezTo>
                  <a:cubicBezTo>
                    <a:pt x="968" y="634"/>
                    <a:pt x="1402" y="901"/>
                    <a:pt x="1902" y="1168"/>
                  </a:cubicBezTo>
                  <a:cubicBezTo>
                    <a:pt x="2169" y="1301"/>
                    <a:pt x="2369" y="1468"/>
                    <a:pt x="2636" y="1601"/>
                  </a:cubicBezTo>
                  <a:cubicBezTo>
                    <a:pt x="2869" y="1735"/>
                    <a:pt x="3069" y="1801"/>
                    <a:pt x="3303" y="1835"/>
                  </a:cubicBezTo>
                  <a:cubicBezTo>
                    <a:pt x="3703" y="1968"/>
                    <a:pt x="4003" y="1968"/>
                    <a:pt x="4003" y="1968"/>
                  </a:cubicBezTo>
                  <a:lnTo>
                    <a:pt x="4037" y="1935"/>
                  </a:lnTo>
                  <a:cubicBezTo>
                    <a:pt x="4037" y="1935"/>
                    <a:pt x="3837" y="1735"/>
                    <a:pt x="3503" y="1468"/>
                  </a:cubicBezTo>
                  <a:cubicBezTo>
                    <a:pt x="3336" y="1334"/>
                    <a:pt x="3136" y="1234"/>
                    <a:pt x="2869" y="1101"/>
                  </a:cubicBezTo>
                  <a:cubicBezTo>
                    <a:pt x="2669" y="967"/>
                    <a:pt x="2369" y="901"/>
                    <a:pt x="2135" y="801"/>
                  </a:cubicBezTo>
                  <a:cubicBezTo>
                    <a:pt x="1635" y="600"/>
                    <a:pt x="1068" y="400"/>
                    <a:pt x="701" y="267"/>
                  </a:cubicBezTo>
                  <a:cubicBezTo>
                    <a:pt x="301" y="100"/>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1" name="Google Shape;2211;p45"/>
            <p:cNvSpPr/>
            <p:nvPr/>
          </p:nvSpPr>
          <p:spPr>
            <a:xfrm>
              <a:off x="6429209" y="1416106"/>
              <a:ext cx="52813" cy="44686"/>
            </a:xfrm>
            <a:custGeom>
              <a:avLst/>
              <a:gdLst/>
              <a:ahLst/>
              <a:cxnLst/>
              <a:rect l="l" t="t" r="r" b="b"/>
              <a:pathLst>
                <a:path w="3470" h="2936" extrusionOk="0">
                  <a:moveTo>
                    <a:pt x="34" y="0"/>
                  </a:moveTo>
                  <a:lnTo>
                    <a:pt x="1" y="67"/>
                  </a:lnTo>
                  <a:lnTo>
                    <a:pt x="501" y="567"/>
                  </a:lnTo>
                  <a:cubicBezTo>
                    <a:pt x="801" y="867"/>
                    <a:pt x="1168" y="1268"/>
                    <a:pt x="1568" y="1635"/>
                  </a:cubicBezTo>
                  <a:cubicBezTo>
                    <a:pt x="1802" y="1868"/>
                    <a:pt x="1969" y="2068"/>
                    <a:pt x="2169" y="2235"/>
                  </a:cubicBezTo>
                  <a:cubicBezTo>
                    <a:pt x="2369" y="2402"/>
                    <a:pt x="2602" y="2535"/>
                    <a:pt x="2769" y="2635"/>
                  </a:cubicBezTo>
                  <a:cubicBezTo>
                    <a:pt x="3136" y="2869"/>
                    <a:pt x="3436" y="2936"/>
                    <a:pt x="3436" y="2936"/>
                  </a:cubicBezTo>
                  <a:lnTo>
                    <a:pt x="3470" y="2902"/>
                  </a:lnTo>
                  <a:cubicBezTo>
                    <a:pt x="3470" y="2902"/>
                    <a:pt x="3336" y="2602"/>
                    <a:pt x="3036" y="2268"/>
                  </a:cubicBezTo>
                  <a:cubicBezTo>
                    <a:pt x="2936" y="2102"/>
                    <a:pt x="2769" y="1935"/>
                    <a:pt x="2536" y="1768"/>
                  </a:cubicBezTo>
                  <a:cubicBezTo>
                    <a:pt x="2336" y="1668"/>
                    <a:pt x="2102" y="1468"/>
                    <a:pt x="1869" y="1301"/>
                  </a:cubicBezTo>
                  <a:cubicBezTo>
                    <a:pt x="1435" y="1001"/>
                    <a:pt x="968" y="634"/>
                    <a:pt x="634" y="400"/>
                  </a:cubicBezTo>
                  <a:cubicBezTo>
                    <a:pt x="301" y="167"/>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2" name="Google Shape;2212;p45"/>
            <p:cNvSpPr/>
            <p:nvPr/>
          </p:nvSpPr>
          <p:spPr>
            <a:xfrm>
              <a:off x="6407887" y="1430321"/>
              <a:ext cx="44184" cy="53818"/>
            </a:xfrm>
            <a:custGeom>
              <a:avLst/>
              <a:gdLst/>
              <a:ahLst/>
              <a:cxnLst/>
              <a:rect l="l" t="t" r="r" b="b"/>
              <a:pathLst>
                <a:path w="2903" h="3536" extrusionOk="0">
                  <a:moveTo>
                    <a:pt x="34" y="0"/>
                  </a:moveTo>
                  <a:cubicBezTo>
                    <a:pt x="1" y="0"/>
                    <a:pt x="167" y="267"/>
                    <a:pt x="434" y="634"/>
                  </a:cubicBezTo>
                  <a:cubicBezTo>
                    <a:pt x="668" y="1001"/>
                    <a:pt x="1001" y="1468"/>
                    <a:pt x="1335" y="1935"/>
                  </a:cubicBezTo>
                  <a:cubicBezTo>
                    <a:pt x="1502" y="2168"/>
                    <a:pt x="1602" y="2435"/>
                    <a:pt x="1769" y="2635"/>
                  </a:cubicBezTo>
                  <a:cubicBezTo>
                    <a:pt x="1935" y="2802"/>
                    <a:pt x="2102" y="3002"/>
                    <a:pt x="2269" y="3136"/>
                  </a:cubicBezTo>
                  <a:cubicBezTo>
                    <a:pt x="2602" y="3436"/>
                    <a:pt x="2869" y="3536"/>
                    <a:pt x="2869" y="3536"/>
                  </a:cubicBezTo>
                  <a:lnTo>
                    <a:pt x="2903" y="3503"/>
                  </a:lnTo>
                  <a:cubicBezTo>
                    <a:pt x="2903" y="3503"/>
                    <a:pt x="2836" y="3236"/>
                    <a:pt x="2602" y="2835"/>
                  </a:cubicBezTo>
                  <a:cubicBezTo>
                    <a:pt x="2502" y="2635"/>
                    <a:pt x="2369" y="2435"/>
                    <a:pt x="2202" y="2202"/>
                  </a:cubicBezTo>
                  <a:lnTo>
                    <a:pt x="1602" y="1635"/>
                  </a:lnTo>
                  <a:cubicBezTo>
                    <a:pt x="1201" y="1201"/>
                    <a:pt x="835" y="801"/>
                    <a:pt x="534" y="500"/>
                  </a:cubicBezTo>
                  <a:lnTo>
                    <a:pt x="3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3" name="Google Shape;2213;p45"/>
            <p:cNvSpPr/>
            <p:nvPr/>
          </p:nvSpPr>
          <p:spPr>
            <a:xfrm>
              <a:off x="6383521" y="1445038"/>
              <a:ext cx="37076" cy="59419"/>
            </a:xfrm>
            <a:custGeom>
              <a:avLst/>
              <a:gdLst/>
              <a:ahLst/>
              <a:cxnLst/>
              <a:rect l="l" t="t" r="r" b="b"/>
              <a:pathLst>
                <a:path w="2436" h="3904" extrusionOk="0">
                  <a:moveTo>
                    <a:pt x="0" y="0"/>
                  </a:moveTo>
                  <a:cubicBezTo>
                    <a:pt x="0" y="0"/>
                    <a:pt x="134" y="301"/>
                    <a:pt x="334" y="668"/>
                  </a:cubicBezTo>
                  <a:cubicBezTo>
                    <a:pt x="501" y="1068"/>
                    <a:pt x="801" y="1568"/>
                    <a:pt x="1035" y="2069"/>
                  </a:cubicBezTo>
                  <a:lnTo>
                    <a:pt x="1435" y="2836"/>
                  </a:lnTo>
                  <a:cubicBezTo>
                    <a:pt x="1535" y="3036"/>
                    <a:pt x="1702" y="3236"/>
                    <a:pt x="1835" y="3403"/>
                  </a:cubicBezTo>
                  <a:cubicBezTo>
                    <a:pt x="2135" y="3736"/>
                    <a:pt x="2369" y="3903"/>
                    <a:pt x="2369" y="3903"/>
                  </a:cubicBezTo>
                  <a:lnTo>
                    <a:pt x="2436" y="3870"/>
                  </a:lnTo>
                  <a:cubicBezTo>
                    <a:pt x="2436" y="3870"/>
                    <a:pt x="2369" y="3570"/>
                    <a:pt x="2202" y="3169"/>
                  </a:cubicBezTo>
                  <a:cubicBezTo>
                    <a:pt x="2135" y="2969"/>
                    <a:pt x="2002" y="2702"/>
                    <a:pt x="1868" y="2502"/>
                  </a:cubicBezTo>
                  <a:cubicBezTo>
                    <a:pt x="1702" y="2302"/>
                    <a:pt x="1535" y="2069"/>
                    <a:pt x="1368" y="1835"/>
                  </a:cubicBezTo>
                  <a:cubicBezTo>
                    <a:pt x="1035" y="1368"/>
                    <a:pt x="701" y="934"/>
                    <a:pt x="467" y="601"/>
                  </a:cubicBezTo>
                  <a:cubicBezTo>
                    <a:pt x="201" y="201"/>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4" name="Google Shape;2214;p45"/>
            <p:cNvSpPr/>
            <p:nvPr/>
          </p:nvSpPr>
          <p:spPr>
            <a:xfrm>
              <a:off x="6359656" y="1458233"/>
              <a:ext cx="30486" cy="64502"/>
            </a:xfrm>
            <a:custGeom>
              <a:avLst/>
              <a:gdLst/>
              <a:ahLst/>
              <a:cxnLst/>
              <a:rect l="l" t="t" r="r" b="b"/>
              <a:pathLst>
                <a:path w="2003" h="4238" extrusionOk="0">
                  <a:moveTo>
                    <a:pt x="34" y="1"/>
                  </a:moveTo>
                  <a:lnTo>
                    <a:pt x="1" y="134"/>
                  </a:lnTo>
                  <a:cubicBezTo>
                    <a:pt x="1" y="134"/>
                    <a:pt x="67" y="368"/>
                    <a:pt x="234" y="801"/>
                  </a:cubicBezTo>
                  <a:cubicBezTo>
                    <a:pt x="401" y="1168"/>
                    <a:pt x="601" y="1702"/>
                    <a:pt x="835" y="2269"/>
                  </a:cubicBezTo>
                  <a:cubicBezTo>
                    <a:pt x="901" y="2503"/>
                    <a:pt x="1001" y="2803"/>
                    <a:pt x="1101" y="3070"/>
                  </a:cubicBezTo>
                  <a:cubicBezTo>
                    <a:pt x="1235" y="3303"/>
                    <a:pt x="1368" y="3503"/>
                    <a:pt x="1502" y="3670"/>
                  </a:cubicBezTo>
                  <a:cubicBezTo>
                    <a:pt x="1702" y="4004"/>
                    <a:pt x="1935" y="4237"/>
                    <a:pt x="1935" y="4237"/>
                  </a:cubicBezTo>
                  <a:lnTo>
                    <a:pt x="2002" y="4170"/>
                  </a:lnTo>
                  <a:cubicBezTo>
                    <a:pt x="2002" y="4170"/>
                    <a:pt x="2002" y="3837"/>
                    <a:pt x="1869" y="3437"/>
                  </a:cubicBezTo>
                  <a:cubicBezTo>
                    <a:pt x="1835" y="3236"/>
                    <a:pt x="1735" y="2970"/>
                    <a:pt x="1602" y="2736"/>
                  </a:cubicBezTo>
                  <a:cubicBezTo>
                    <a:pt x="1502" y="2503"/>
                    <a:pt x="1335" y="2269"/>
                    <a:pt x="1202" y="2002"/>
                  </a:cubicBezTo>
                  <a:cubicBezTo>
                    <a:pt x="901" y="1502"/>
                    <a:pt x="601" y="1001"/>
                    <a:pt x="401" y="635"/>
                  </a:cubicBezTo>
                  <a:cubicBezTo>
                    <a:pt x="201" y="268"/>
                    <a:pt x="34" y="1"/>
                    <a:pt x="34"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5" name="Google Shape;2215;p45"/>
            <p:cNvSpPr/>
            <p:nvPr/>
          </p:nvSpPr>
          <p:spPr>
            <a:xfrm>
              <a:off x="6332246" y="1472966"/>
              <a:ext cx="23880" cy="66511"/>
            </a:xfrm>
            <a:custGeom>
              <a:avLst/>
              <a:gdLst/>
              <a:ahLst/>
              <a:cxnLst/>
              <a:rect l="l" t="t" r="r" b="b"/>
              <a:pathLst>
                <a:path w="1569" h="4370" extrusionOk="0">
                  <a:moveTo>
                    <a:pt x="0" y="0"/>
                  </a:moveTo>
                  <a:cubicBezTo>
                    <a:pt x="0" y="0"/>
                    <a:pt x="34" y="300"/>
                    <a:pt x="167" y="701"/>
                  </a:cubicBezTo>
                  <a:cubicBezTo>
                    <a:pt x="301" y="1134"/>
                    <a:pt x="401" y="1701"/>
                    <a:pt x="567" y="2268"/>
                  </a:cubicBezTo>
                  <a:cubicBezTo>
                    <a:pt x="668" y="2535"/>
                    <a:pt x="701" y="2835"/>
                    <a:pt x="801" y="3102"/>
                  </a:cubicBezTo>
                  <a:cubicBezTo>
                    <a:pt x="868" y="3336"/>
                    <a:pt x="1001" y="3536"/>
                    <a:pt x="1068" y="3769"/>
                  </a:cubicBezTo>
                  <a:cubicBezTo>
                    <a:pt x="1301" y="4136"/>
                    <a:pt x="1501" y="4370"/>
                    <a:pt x="1501" y="4370"/>
                  </a:cubicBezTo>
                  <a:lnTo>
                    <a:pt x="1535" y="4370"/>
                  </a:lnTo>
                  <a:cubicBezTo>
                    <a:pt x="1535" y="4370"/>
                    <a:pt x="1568" y="4036"/>
                    <a:pt x="1501" y="3636"/>
                  </a:cubicBezTo>
                  <a:cubicBezTo>
                    <a:pt x="1468" y="3403"/>
                    <a:pt x="1401" y="3169"/>
                    <a:pt x="1335" y="2936"/>
                  </a:cubicBezTo>
                  <a:cubicBezTo>
                    <a:pt x="1235" y="2669"/>
                    <a:pt x="1135" y="2368"/>
                    <a:pt x="1001" y="2135"/>
                  </a:cubicBezTo>
                  <a:cubicBezTo>
                    <a:pt x="801" y="1568"/>
                    <a:pt x="534" y="1034"/>
                    <a:pt x="367" y="667"/>
                  </a:cubicBezTo>
                  <a:cubicBezTo>
                    <a:pt x="201" y="234"/>
                    <a:pt x="67" y="0"/>
                    <a:pt x="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6" name="Google Shape;2216;p45"/>
            <p:cNvSpPr/>
            <p:nvPr/>
          </p:nvSpPr>
          <p:spPr>
            <a:xfrm>
              <a:off x="6303816" y="1487181"/>
              <a:ext cx="14231" cy="69571"/>
            </a:xfrm>
            <a:custGeom>
              <a:avLst/>
              <a:gdLst/>
              <a:ahLst/>
              <a:cxnLst/>
              <a:rect l="l" t="t" r="r" b="b"/>
              <a:pathLst>
                <a:path w="935" h="4571" extrusionOk="0">
                  <a:moveTo>
                    <a:pt x="34" y="0"/>
                  </a:moveTo>
                  <a:lnTo>
                    <a:pt x="0" y="67"/>
                  </a:lnTo>
                  <a:cubicBezTo>
                    <a:pt x="0" y="67"/>
                    <a:pt x="34" y="367"/>
                    <a:pt x="67" y="767"/>
                  </a:cubicBezTo>
                  <a:cubicBezTo>
                    <a:pt x="100" y="1201"/>
                    <a:pt x="167" y="1768"/>
                    <a:pt x="234" y="2368"/>
                  </a:cubicBezTo>
                  <a:cubicBezTo>
                    <a:pt x="267" y="2669"/>
                    <a:pt x="267" y="2936"/>
                    <a:pt x="334" y="3202"/>
                  </a:cubicBezTo>
                  <a:cubicBezTo>
                    <a:pt x="367" y="3436"/>
                    <a:pt x="434" y="3703"/>
                    <a:pt x="534" y="3903"/>
                  </a:cubicBezTo>
                  <a:cubicBezTo>
                    <a:pt x="701" y="4337"/>
                    <a:pt x="868" y="4570"/>
                    <a:pt x="868" y="4570"/>
                  </a:cubicBezTo>
                  <a:lnTo>
                    <a:pt x="901" y="4570"/>
                  </a:lnTo>
                  <a:cubicBezTo>
                    <a:pt x="901" y="4570"/>
                    <a:pt x="934" y="4270"/>
                    <a:pt x="934" y="3836"/>
                  </a:cubicBezTo>
                  <a:cubicBezTo>
                    <a:pt x="934" y="3569"/>
                    <a:pt x="901" y="3302"/>
                    <a:pt x="868" y="3069"/>
                  </a:cubicBezTo>
                  <a:cubicBezTo>
                    <a:pt x="834" y="2769"/>
                    <a:pt x="734" y="2535"/>
                    <a:pt x="668" y="2235"/>
                  </a:cubicBezTo>
                  <a:cubicBezTo>
                    <a:pt x="501" y="1668"/>
                    <a:pt x="367" y="1101"/>
                    <a:pt x="234" y="701"/>
                  </a:cubicBezTo>
                  <a:cubicBezTo>
                    <a:pt x="100" y="267"/>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7" name="Google Shape;2217;p45"/>
            <p:cNvSpPr/>
            <p:nvPr/>
          </p:nvSpPr>
          <p:spPr>
            <a:xfrm>
              <a:off x="6270821" y="1495293"/>
              <a:ext cx="8127" cy="70590"/>
            </a:xfrm>
            <a:custGeom>
              <a:avLst/>
              <a:gdLst/>
              <a:ahLst/>
              <a:cxnLst/>
              <a:rect l="l" t="t" r="r" b="b"/>
              <a:pathLst>
                <a:path w="534" h="4638" extrusionOk="0">
                  <a:moveTo>
                    <a:pt x="67" y="1"/>
                  </a:moveTo>
                  <a:lnTo>
                    <a:pt x="67" y="34"/>
                  </a:lnTo>
                  <a:cubicBezTo>
                    <a:pt x="67" y="34"/>
                    <a:pt x="34" y="334"/>
                    <a:pt x="34" y="735"/>
                  </a:cubicBezTo>
                  <a:cubicBezTo>
                    <a:pt x="0" y="1168"/>
                    <a:pt x="0" y="1735"/>
                    <a:pt x="0" y="2336"/>
                  </a:cubicBezTo>
                  <a:lnTo>
                    <a:pt x="0" y="3170"/>
                  </a:lnTo>
                  <a:cubicBezTo>
                    <a:pt x="34" y="3470"/>
                    <a:pt x="67" y="3703"/>
                    <a:pt x="100" y="3904"/>
                  </a:cubicBezTo>
                  <a:cubicBezTo>
                    <a:pt x="200" y="4337"/>
                    <a:pt x="334" y="4637"/>
                    <a:pt x="334" y="4637"/>
                  </a:cubicBezTo>
                  <a:lnTo>
                    <a:pt x="367" y="4637"/>
                  </a:lnTo>
                  <a:cubicBezTo>
                    <a:pt x="367" y="4637"/>
                    <a:pt x="434" y="4337"/>
                    <a:pt x="501" y="3870"/>
                  </a:cubicBezTo>
                  <a:cubicBezTo>
                    <a:pt x="534" y="3670"/>
                    <a:pt x="534" y="3370"/>
                    <a:pt x="534" y="3136"/>
                  </a:cubicBezTo>
                  <a:cubicBezTo>
                    <a:pt x="501" y="2870"/>
                    <a:pt x="434" y="2569"/>
                    <a:pt x="400" y="2302"/>
                  </a:cubicBezTo>
                  <a:cubicBezTo>
                    <a:pt x="334" y="1702"/>
                    <a:pt x="267" y="1102"/>
                    <a:pt x="200" y="701"/>
                  </a:cubicBezTo>
                  <a:cubicBezTo>
                    <a:pt x="100" y="268"/>
                    <a:pt x="67" y="1"/>
                    <a:pt x="67"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8" name="Google Shape;2218;p45"/>
            <p:cNvSpPr/>
            <p:nvPr/>
          </p:nvSpPr>
          <p:spPr>
            <a:xfrm>
              <a:off x="6229698" y="1500878"/>
              <a:ext cx="8645" cy="70590"/>
            </a:xfrm>
            <a:custGeom>
              <a:avLst/>
              <a:gdLst/>
              <a:ahLst/>
              <a:cxnLst/>
              <a:rect l="l" t="t" r="r" b="b"/>
              <a:pathLst>
                <a:path w="568" h="4638" extrusionOk="0">
                  <a:moveTo>
                    <a:pt x="234" y="1"/>
                  </a:moveTo>
                  <a:lnTo>
                    <a:pt x="134" y="34"/>
                  </a:lnTo>
                  <a:cubicBezTo>
                    <a:pt x="134" y="34"/>
                    <a:pt x="100" y="334"/>
                    <a:pt x="100" y="768"/>
                  </a:cubicBezTo>
                  <a:cubicBezTo>
                    <a:pt x="100" y="1168"/>
                    <a:pt x="67" y="1769"/>
                    <a:pt x="67" y="2336"/>
                  </a:cubicBezTo>
                  <a:cubicBezTo>
                    <a:pt x="67" y="2636"/>
                    <a:pt x="0" y="2936"/>
                    <a:pt x="0" y="3170"/>
                  </a:cubicBezTo>
                  <a:cubicBezTo>
                    <a:pt x="0" y="3470"/>
                    <a:pt x="67" y="3703"/>
                    <a:pt x="100" y="3937"/>
                  </a:cubicBezTo>
                  <a:cubicBezTo>
                    <a:pt x="167" y="4337"/>
                    <a:pt x="300" y="4637"/>
                    <a:pt x="300" y="4637"/>
                  </a:cubicBezTo>
                  <a:lnTo>
                    <a:pt x="334" y="4637"/>
                  </a:lnTo>
                  <a:cubicBezTo>
                    <a:pt x="334" y="4637"/>
                    <a:pt x="467" y="4304"/>
                    <a:pt x="501" y="3870"/>
                  </a:cubicBezTo>
                  <a:cubicBezTo>
                    <a:pt x="567" y="3670"/>
                    <a:pt x="567" y="3403"/>
                    <a:pt x="567" y="3136"/>
                  </a:cubicBezTo>
                  <a:cubicBezTo>
                    <a:pt x="567" y="2869"/>
                    <a:pt x="501" y="2569"/>
                    <a:pt x="467" y="2302"/>
                  </a:cubicBezTo>
                  <a:cubicBezTo>
                    <a:pt x="434" y="1702"/>
                    <a:pt x="334" y="1135"/>
                    <a:pt x="300" y="701"/>
                  </a:cubicBezTo>
                  <a:cubicBezTo>
                    <a:pt x="267" y="301"/>
                    <a:pt x="234" y="1"/>
                    <a:pt x="234"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9" name="Google Shape;2219;p45"/>
            <p:cNvSpPr/>
            <p:nvPr/>
          </p:nvSpPr>
          <p:spPr>
            <a:xfrm>
              <a:off x="6193141" y="1505961"/>
              <a:ext cx="8143" cy="70073"/>
            </a:xfrm>
            <a:custGeom>
              <a:avLst/>
              <a:gdLst/>
              <a:ahLst/>
              <a:cxnLst/>
              <a:rect l="l" t="t" r="r" b="b"/>
              <a:pathLst>
                <a:path w="535" h="4604" extrusionOk="0">
                  <a:moveTo>
                    <a:pt x="334" y="0"/>
                  </a:moveTo>
                  <a:cubicBezTo>
                    <a:pt x="334" y="0"/>
                    <a:pt x="301" y="301"/>
                    <a:pt x="267" y="701"/>
                  </a:cubicBezTo>
                  <a:cubicBezTo>
                    <a:pt x="201" y="1134"/>
                    <a:pt x="134" y="1702"/>
                    <a:pt x="101" y="2302"/>
                  </a:cubicBezTo>
                  <a:cubicBezTo>
                    <a:pt x="101" y="2602"/>
                    <a:pt x="1" y="2869"/>
                    <a:pt x="1" y="3136"/>
                  </a:cubicBezTo>
                  <a:cubicBezTo>
                    <a:pt x="1" y="3436"/>
                    <a:pt x="1" y="3670"/>
                    <a:pt x="34" y="3870"/>
                  </a:cubicBezTo>
                  <a:cubicBezTo>
                    <a:pt x="101" y="4303"/>
                    <a:pt x="201" y="4604"/>
                    <a:pt x="201" y="4604"/>
                  </a:cubicBezTo>
                  <a:lnTo>
                    <a:pt x="267" y="4604"/>
                  </a:lnTo>
                  <a:cubicBezTo>
                    <a:pt x="267" y="4604"/>
                    <a:pt x="367" y="4303"/>
                    <a:pt x="468" y="3870"/>
                  </a:cubicBezTo>
                  <a:cubicBezTo>
                    <a:pt x="501" y="3670"/>
                    <a:pt x="534" y="3369"/>
                    <a:pt x="534" y="3136"/>
                  </a:cubicBezTo>
                  <a:cubicBezTo>
                    <a:pt x="534" y="2869"/>
                    <a:pt x="501" y="2602"/>
                    <a:pt x="501" y="2302"/>
                  </a:cubicBezTo>
                  <a:cubicBezTo>
                    <a:pt x="468" y="1702"/>
                    <a:pt x="468" y="1134"/>
                    <a:pt x="434" y="701"/>
                  </a:cubicBezTo>
                  <a:cubicBezTo>
                    <a:pt x="434" y="301"/>
                    <a:pt x="367" y="0"/>
                    <a:pt x="3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0" name="Google Shape;2220;p45"/>
            <p:cNvSpPr/>
            <p:nvPr/>
          </p:nvSpPr>
          <p:spPr>
            <a:xfrm>
              <a:off x="5931686" y="1426760"/>
              <a:ext cx="24900" cy="24900"/>
            </a:xfrm>
            <a:custGeom>
              <a:avLst/>
              <a:gdLst/>
              <a:ahLst/>
              <a:cxnLst/>
              <a:rect l="l" t="t" r="r" b="b"/>
              <a:pathLst>
                <a:path w="1636" h="1636" extrusionOk="0">
                  <a:moveTo>
                    <a:pt x="1635" y="1"/>
                  </a:moveTo>
                  <a:cubicBezTo>
                    <a:pt x="1602" y="1"/>
                    <a:pt x="1101" y="334"/>
                    <a:pt x="668" y="668"/>
                  </a:cubicBezTo>
                  <a:cubicBezTo>
                    <a:pt x="534" y="734"/>
                    <a:pt x="434" y="835"/>
                    <a:pt x="334" y="901"/>
                  </a:cubicBezTo>
                  <a:cubicBezTo>
                    <a:pt x="267" y="1001"/>
                    <a:pt x="167" y="1135"/>
                    <a:pt x="134" y="1201"/>
                  </a:cubicBezTo>
                  <a:cubicBezTo>
                    <a:pt x="1" y="1402"/>
                    <a:pt x="1" y="1568"/>
                    <a:pt x="1" y="1568"/>
                  </a:cubicBezTo>
                  <a:lnTo>
                    <a:pt x="34" y="1635"/>
                  </a:lnTo>
                  <a:cubicBezTo>
                    <a:pt x="34" y="1635"/>
                    <a:pt x="201" y="1635"/>
                    <a:pt x="434" y="1502"/>
                  </a:cubicBezTo>
                  <a:cubicBezTo>
                    <a:pt x="501" y="1468"/>
                    <a:pt x="634" y="1368"/>
                    <a:pt x="701" y="1302"/>
                  </a:cubicBezTo>
                  <a:cubicBezTo>
                    <a:pt x="801" y="1201"/>
                    <a:pt x="868" y="1068"/>
                    <a:pt x="968" y="968"/>
                  </a:cubicBezTo>
                  <a:cubicBezTo>
                    <a:pt x="1302" y="501"/>
                    <a:pt x="1635" y="1"/>
                    <a:pt x="1635"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1" name="Google Shape;2221;p45"/>
            <p:cNvSpPr/>
            <p:nvPr/>
          </p:nvSpPr>
          <p:spPr>
            <a:xfrm>
              <a:off x="6449512" y="1343509"/>
              <a:ext cx="61458" cy="29968"/>
            </a:xfrm>
            <a:custGeom>
              <a:avLst/>
              <a:gdLst/>
              <a:ahLst/>
              <a:cxnLst/>
              <a:rect l="l" t="t" r="r" b="b"/>
              <a:pathLst>
                <a:path w="4038" h="1969" extrusionOk="0">
                  <a:moveTo>
                    <a:pt x="4004" y="0"/>
                  </a:moveTo>
                  <a:cubicBezTo>
                    <a:pt x="4004" y="0"/>
                    <a:pt x="3704" y="0"/>
                    <a:pt x="3303" y="133"/>
                  </a:cubicBezTo>
                  <a:cubicBezTo>
                    <a:pt x="3103" y="200"/>
                    <a:pt x="2870" y="267"/>
                    <a:pt x="2636" y="367"/>
                  </a:cubicBezTo>
                  <a:cubicBezTo>
                    <a:pt x="2369" y="500"/>
                    <a:pt x="2169" y="667"/>
                    <a:pt x="1936" y="801"/>
                  </a:cubicBezTo>
                  <a:cubicBezTo>
                    <a:pt x="1435" y="1034"/>
                    <a:pt x="968" y="1334"/>
                    <a:pt x="601" y="1534"/>
                  </a:cubicBezTo>
                  <a:cubicBezTo>
                    <a:pt x="268" y="1768"/>
                    <a:pt x="1" y="1935"/>
                    <a:pt x="1" y="1935"/>
                  </a:cubicBezTo>
                  <a:lnTo>
                    <a:pt x="34" y="1968"/>
                  </a:lnTo>
                  <a:cubicBezTo>
                    <a:pt x="34" y="1968"/>
                    <a:pt x="334" y="1835"/>
                    <a:pt x="701" y="1701"/>
                  </a:cubicBezTo>
                  <a:cubicBezTo>
                    <a:pt x="1068" y="1601"/>
                    <a:pt x="1635" y="1368"/>
                    <a:pt x="2136" y="1168"/>
                  </a:cubicBezTo>
                  <a:cubicBezTo>
                    <a:pt x="2369" y="1034"/>
                    <a:pt x="2636" y="1001"/>
                    <a:pt x="2870" y="867"/>
                  </a:cubicBezTo>
                  <a:cubicBezTo>
                    <a:pt x="3136" y="767"/>
                    <a:pt x="3337" y="634"/>
                    <a:pt x="3503" y="500"/>
                  </a:cubicBezTo>
                  <a:cubicBezTo>
                    <a:pt x="3837" y="300"/>
                    <a:pt x="4037" y="33"/>
                    <a:pt x="4037" y="33"/>
                  </a:cubicBezTo>
                  <a:lnTo>
                    <a:pt x="400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2" name="Google Shape;2222;p45"/>
            <p:cNvSpPr/>
            <p:nvPr/>
          </p:nvSpPr>
          <p:spPr>
            <a:xfrm>
              <a:off x="6429209" y="1313040"/>
              <a:ext cx="52813" cy="45706"/>
            </a:xfrm>
            <a:custGeom>
              <a:avLst/>
              <a:gdLst/>
              <a:ahLst/>
              <a:cxnLst/>
              <a:rect l="l" t="t" r="r" b="b"/>
              <a:pathLst>
                <a:path w="3470" h="3003" extrusionOk="0">
                  <a:moveTo>
                    <a:pt x="3436" y="1"/>
                  </a:moveTo>
                  <a:cubicBezTo>
                    <a:pt x="3436" y="1"/>
                    <a:pt x="3136" y="101"/>
                    <a:pt x="2769" y="301"/>
                  </a:cubicBezTo>
                  <a:cubicBezTo>
                    <a:pt x="2602" y="434"/>
                    <a:pt x="2369" y="534"/>
                    <a:pt x="2169" y="701"/>
                  </a:cubicBezTo>
                  <a:cubicBezTo>
                    <a:pt x="1969" y="868"/>
                    <a:pt x="1802" y="1101"/>
                    <a:pt x="1568" y="1302"/>
                  </a:cubicBezTo>
                  <a:lnTo>
                    <a:pt x="501" y="2369"/>
                  </a:lnTo>
                  <a:lnTo>
                    <a:pt x="1" y="2869"/>
                  </a:lnTo>
                  <a:lnTo>
                    <a:pt x="34" y="3003"/>
                  </a:lnTo>
                  <a:cubicBezTo>
                    <a:pt x="34" y="3003"/>
                    <a:pt x="301" y="2836"/>
                    <a:pt x="634" y="2602"/>
                  </a:cubicBezTo>
                  <a:cubicBezTo>
                    <a:pt x="968" y="2336"/>
                    <a:pt x="1435" y="2002"/>
                    <a:pt x="1869" y="1668"/>
                  </a:cubicBezTo>
                  <a:cubicBezTo>
                    <a:pt x="2102" y="1502"/>
                    <a:pt x="2336" y="1335"/>
                    <a:pt x="2536" y="1168"/>
                  </a:cubicBezTo>
                  <a:cubicBezTo>
                    <a:pt x="2769" y="1001"/>
                    <a:pt x="2903" y="835"/>
                    <a:pt x="3036" y="668"/>
                  </a:cubicBezTo>
                  <a:cubicBezTo>
                    <a:pt x="3336" y="334"/>
                    <a:pt x="3470" y="34"/>
                    <a:pt x="3470" y="34"/>
                  </a:cubicBezTo>
                  <a:lnTo>
                    <a:pt x="3436"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3" name="Google Shape;2223;p45"/>
            <p:cNvSpPr/>
            <p:nvPr/>
          </p:nvSpPr>
          <p:spPr>
            <a:xfrm>
              <a:off x="6407887" y="1289693"/>
              <a:ext cx="42662" cy="53377"/>
            </a:xfrm>
            <a:custGeom>
              <a:avLst/>
              <a:gdLst/>
              <a:ahLst/>
              <a:cxnLst/>
              <a:rect l="l" t="t" r="r" b="b"/>
              <a:pathLst>
                <a:path w="2803" h="3507" extrusionOk="0">
                  <a:moveTo>
                    <a:pt x="2769" y="0"/>
                  </a:moveTo>
                  <a:cubicBezTo>
                    <a:pt x="2769" y="0"/>
                    <a:pt x="2536" y="100"/>
                    <a:pt x="2202" y="400"/>
                  </a:cubicBezTo>
                  <a:cubicBezTo>
                    <a:pt x="2035" y="534"/>
                    <a:pt x="1869" y="701"/>
                    <a:pt x="1702" y="901"/>
                  </a:cubicBezTo>
                  <a:cubicBezTo>
                    <a:pt x="1535" y="1134"/>
                    <a:pt x="1402" y="1368"/>
                    <a:pt x="1235" y="1635"/>
                  </a:cubicBezTo>
                  <a:cubicBezTo>
                    <a:pt x="935" y="2068"/>
                    <a:pt x="601" y="2535"/>
                    <a:pt x="368" y="2902"/>
                  </a:cubicBezTo>
                  <a:cubicBezTo>
                    <a:pt x="167" y="3236"/>
                    <a:pt x="1" y="3503"/>
                    <a:pt x="1" y="3503"/>
                  </a:cubicBezTo>
                  <a:cubicBezTo>
                    <a:pt x="3" y="3505"/>
                    <a:pt x="6" y="3506"/>
                    <a:pt x="11" y="3506"/>
                  </a:cubicBezTo>
                  <a:cubicBezTo>
                    <a:pt x="63" y="3506"/>
                    <a:pt x="249" y="3316"/>
                    <a:pt x="434" y="3069"/>
                  </a:cubicBezTo>
                  <a:cubicBezTo>
                    <a:pt x="768" y="2769"/>
                    <a:pt x="1135" y="2369"/>
                    <a:pt x="1535" y="1935"/>
                  </a:cubicBezTo>
                  <a:cubicBezTo>
                    <a:pt x="1735" y="1701"/>
                    <a:pt x="1935" y="1535"/>
                    <a:pt x="2102" y="1334"/>
                  </a:cubicBezTo>
                  <a:cubicBezTo>
                    <a:pt x="2269" y="1101"/>
                    <a:pt x="2402" y="901"/>
                    <a:pt x="2536" y="701"/>
                  </a:cubicBezTo>
                  <a:cubicBezTo>
                    <a:pt x="2736" y="334"/>
                    <a:pt x="2803" y="34"/>
                    <a:pt x="2803" y="34"/>
                  </a:cubicBezTo>
                  <a:lnTo>
                    <a:pt x="2769"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4" name="Google Shape;2224;p45"/>
            <p:cNvSpPr/>
            <p:nvPr/>
          </p:nvSpPr>
          <p:spPr>
            <a:xfrm>
              <a:off x="6383521" y="1268873"/>
              <a:ext cx="37076" cy="59419"/>
            </a:xfrm>
            <a:custGeom>
              <a:avLst/>
              <a:gdLst/>
              <a:ahLst/>
              <a:cxnLst/>
              <a:rect l="l" t="t" r="r" b="b"/>
              <a:pathLst>
                <a:path w="2436" h="3904" extrusionOk="0">
                  <a:moveTo>
                    <a:pt x="2369" y="1"/>
                  </a:moveTo>
                  <a:cubicBezTo>
                    <a:pt x="2369" y="1"/>
                    <a:pt x="2135" y="167"/>
                    <a:pt x="1835" y="501"/>
                  </a:cubicBezTo>
                  <a:cubicBezTo>
                    <a:pt x="1702" y="668"/>
                    <a:pt x="1535" y="868"/>
                    <a:pt x="1435" y="1068"/>
                  </a:cubicBezTo>
                  <a:lnTo>
                    <a:pt x="1035" y="1835"/>
                  </a:lnTo>
                  <a:cubicBezTo>
                    <a:pt x="801" y="2369"/>
                    <a:pt x="534" y="2869"/>
                    <a:pt x="334" y="3236"/>
                  </a:cubicBezTo>
                  <a:lnTo>
                    <a:pt x="0" y="3903"/>
                  </a:lnTo>
                  <a:lnTo>
                    <a:pt x="34" y="3903"/>
                  </a:lnTo>
                  <a:cubicBezTo>
                    <a:pt x="34" y="3903"/>
                    <a:pt x="201" y="3636"/>
                    <a:pt x="467" y="3303"/>
                  </a:cubicBezTo>
                  <a:cubicBezTo>
                    <a:pt x="701" y="2969"/>
                    <a:pt x="1035" y="2536"/>
                    <a:pt x="1368" y="2069"/>
                  </a:cubicBezTo>
                  <a:cubicBezTo>
                    <a:pt x="1535" y="1869"/>
                    <a:pt x="1768" y="1602"/>
                    <a:pt x="1868" y="1402"/>
                  </a:cubicBezTo>
                  <a:cubicBezTo>
                    <a:pt x="2002" y="1135"/>
                    <a:pt x="2135" y="935"/>
                    <a:pt x="2202" y="734"/>
                  </a:cubicBezTo>
                  <a:cubicBezTo>
                    <a:pt x="2369" y="301"/>
                    <a:pt x="2436" y="34"/>
                    <a:pt x="2436" y="34"/>
                  </a:cubicBezTo>
                  <a:lnTo>
                    <a:pt x="2369"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5" name="Google Shape;2225;p45"/>
            <p:cNvSpPr/>
            <p:nvPr/>
          </p:nvSpPr>
          <p:spPr>
            <a:xfrm>
              <a:off x="6359656" y="1252634"/>
              <a:ext cx="29968" cy="64487"/>
            </a:xfrm>
            <a:custGeom>
              <a:avLst/>
              <a:gdLst/>
              <a:ahLst/>
              <a:cxnLst/>
              <a:rect l="l" t="t" r="r" b="b"/>
              <a:pathLst>
                <a:path w="1969" h="4237" extrusionOk="0">
                  <a:moveTo>
                    <a:pt x="1935" y="0"/>
                  </a:moveTo>
                  <a:cubicBezTo>
                    <a:pt x="1935" y="0"/>
                    <a:pt x="1735" y="167"/>
                    <a:pt x="1502" y="567"/>
                  </a:cubicBezTo>
                  <a:cubicBezTo>
                    <a:pt x="1368" y="734"/>
                    <a:pt x="1235" y="934"/>
                    <a:pt x="1101" y="1168"/>
                  </a:cubicBezTo>
                  <a:cubicBezTo>
                    <a:pt x="1035" y="1434"/>
                    <a:pt x="935" y="1735"/>
                    <a:pt x="835" y="1968"/>
                  </a:cubicBezTo>
                  <a:cubicBezTo>
                    <a:pt x="601" y="2469"/>
                    <a:pt x="401" y="3002"/>
                    <a:pt x="234" y="3436"/>
                  </a:cubicBezTo>
                  <a:cubicBezTo>
                    <a:pt x="67" y="3803"/>
                    <a:pt x="1" y="4103"/>
                    <a:pt x="1" y="4103"/>
                  </a:cubicBezTo>
                  <a:lnTo>
                    <a:pt x="34" y="4236"/>
                  </a:lnTo>
                  <a:cubicBezTo>
                    <a:pt x="34" y="4236"/>
                    <a:pt x="201" y="3970"/>
                    <a:pt x="401" y="3603"/>
                  </a:cubicBezTo>
                  <a:cubicBezTo>
                    <a:pt x="601" y="3236"/>
                    <a:pt x="901" y="2735"/>
                    <a:pt x="1202" y="2235"/>
                  </a:cubicBezTo>
                  <a:cubicBezTo>
                    <a:pt x="1335" y="1968"/>
                    <a:pt x="1468" y="1768"/>
                    <a:pt x="1602" y="1501"/>
                  </a:cubicBezTo>
                  <a:cubicBezTo>
                    <a:pt x="1735" y="1268"/>
                    <a:pt x="1802" y="1001"/>
                    <a:pt x="1869" y="801"/>
                  </a:cubicBezTo>
                  <a:cubicBezTo>
                    <a:pt x="1969" y="400"/>
                    <a:pt x="1969" y="67"/>
                    <a:pt x="1969" y="67"/>
                  </a:cubicBezTo>
                  <a:lnTo>
                    <a:pt x="1935"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6" name="Google Shape;2226;p45"/>
            <p:cNvSpPr/>
            <p:nvPr/>
          </p:nvSpPr>
          <p:spPr>
            <a:xfrm>
              <a:off x="6332749" y="1234356"/>
              <a:ext cx="23378" cy="66527"/>
            </a:xfrm>
            <a:custGeom>
              <a:avLst/>
              <a:gdLst/>
              <a:ahLst/>
              <a:cxnLst/>
              <a:rect l="l" t="t" r="r" b="b"/>
              <a:pathLst>
                <a:path w="1536" h="4371" extrusionOk="0">
                  <a:moveTo>
                    <a:pt x="1502" y="0"/>
                  </a:moveTo>
                  <a:cubicBezTo>
                    <a:pt x="1502" y="0"/>
                    <a:pt x="1302" y="267"/>
                    <a:pt x="1102" y="634"/>
                  </a:cubicBezTo>
                  <a:cubicBezTo>
                    <a:pt x="1001" y="801"/>
                    <a:pt x="868" y="1034"/>
                    <a:pt x="801" y="1301"/>
                  </a:cubicBezTo>
                  <a:cubicBezTo>
                    <a:pt x="701" y="1535"/>
                    <a:pt x="668" y="1835"/>
                    <a:pt x="601" y="2135"/>
                  </a:cubicBezTo>
                  <a:cubicBezTo>
                    <a:pt x="434" y="2669"/>
                    <a:pt x="268" y="3269"/>
                    <a:pt x="168" y="3670"/>
                  </a:cubicBezTo>
                  <a:cubicBezTo>
                    <a:pt x="101" y="4103"/>
                    <a:pt x="1" y="4370"/>
                    <a:pt x="1" y="4370"/>
                  </a:cubicBezTo>
                  <a:lnTo>
                    <a:pt x="101" y="4370"/>
                  </a:lnTo>
                  <a:cubicBezTo>
                    <a:pt x="101" y="4370"/>
                    <a:pt x="201" y="4103"/>
                    <a:pt x="368" y="3703"/>
                  </a:cubicBezTo>
                  <a:cubicBezTo>
                    <a:pt x="534" y="3336"/>
                    <a:pt x="801" y="2802"/>
                    <a:pt x="1001" y="2269"/>
                  </a:cubicBezTo>
                  <a:cubicBezTo>
                    <a:pt x="1135" y="1968"/>
                    <a:pt x="1268" y="1701"/>
                    <a:pt x="1335" y="1468"/>
                  </a:cubicBezTo>
                  <a:cubicBezTo>
                    <a:pt x="1435" y="1201"/>
                    <a:pt x="1468" y="968"/>
                    <a:pt x="1502" y="767"/>
                  </a:cubicBezTo>
                  <a:cubicBezTo>
                    <a:pt x="1535" y="334"/>
                    <a:pt x="1535" y="0"/>
                    <a:pt x="1535"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7" name="Google Shape;2227;p45"/>
            <p:cNvSpPr/>
            <p:nvPr/>
          </p:nvSpPr>
          <p:spPr>
            <a:xfrm>
              <a:off x="6303816" y="1218619"/>
              <a:ext cx="14231" cy="69571"/>
            </a:xfrm>
            <a:custGeom>
              <a:avLst/>
              <a:gdLst/>
              <a:ahLst/>
              <a:cxnLst/>
              <a:rect l="l" t="t" r="r" b="b"/>
              <a:pathLst>
                <a:path w="935" h="4571" extrusionOk="0">
                  <a:moveTo>
                    <a:pt x="868" y="0"/>
                  </a:moveTo>
                  <a:cubicBezTo>
                    <a:pt x="868" y="0"/>
                    <a:pt x="701" y="234"/>
                    <a:pt x="534" y="667"/>
                  </a:cubicBezTo>
                  <a:cubicBezTo>
                    <a:pt x="434" y="867"/>
                    <a:pt x="367" y="1134"/>
                    <a:pt x="334" y="1368"/>
                  </a:cubicBezTo>
                  <a:cubicBezTo>
                    <a:pt x="267" y="1635"/>
                    <a:pt x="267" y="1902"/>
                    <a:pt x="234" y="2202"/>
                  </a:cubicBezTo>
                  <a:cubicBezTo>
                    <a:pt x="201" y="2769"/>
                    <a:pt x="100" y="3369"/>
                    <a:pt x="67" y="3803"/>
                  </a:cubicBezTo>
                  <a:cubicBezTo>
                    <a:pt x="34" y="4203"/>
                    <a:pt x="0" y="4503"/>
                    <a:pt x="0" y="4503"/>
                  </a:cubicBezTo>
                  <a:lnTo>
                    <a:pt x="34" y="4570"/>
                  </a:lnTo>
                  <a:cubicBezTo>
                    <a:pt x="34" y="4570"/>
                    <a:pt x="100" y="4303"/>
                    <a:pt x="234" y="3870"/>
                  </a:cubicBezTo>
                  <a:cubicBezTo>
                    <a:pt x="367" y="3469"/>
                    <a:pt x="501" y="2869"/>
                    <a:pt x="668" y="2335"/>
                  </a:cubicBezTo>
                  <a:cubicBezTo>
                    <a:pt x="701" y="2035"/>
                    <a:pt x="834" y="1735"/>
                    <a:pt x="868" y="1501"/>
                  </a:cubicBezTo>
                  <a:cubicBezTo>
                    <a:pt x="901" y="1201"/>
                    <a:pt x="934" y="968"/>
                    <a:pt x="934" y="734"/>
                  </a:cubicBezTo>
                  <a:cubicBezTo>
                    <a:pt x="934" y="300"/>
                    <a:pt x="901" y="0"/>
                    <a:pt x="901"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8" name="Google Shape;2228;p45"/>
            <p:cNvSpPr/>
            <p:nvPr/>
          </p:nvSpPr>
          <p:spPr>
            <a:xfrm>
              <a:off x="6269299" y="1221145"/>
              <a:ext cx="9649" cy="55873"/>
            </a:xfrm>
            <a:custGeom>
              <a:avLst/>
              <a:gdLst/>
              <a:ahLst/>
              <a:cxnLst/>
              <a:rect l="l" t="t" r="r" b="b"/>
              <a:pathLst>
                <a:path w="634" h="3671" extrusionOk="0">
                  <a:moveTo>
                    <a:pt x="434" y="1"/>
                  </a:moveTo>
                  <a:cubicBezTo>
                    <a:pt x="434" y="1"/>
                    <a:pt x="267" y="201"/>
                    <a:pt x="167" y="535"/>
                  </a:cubicBezTo>
                  <a:cubicBezTo>
                    <a:pt x="134" y="701"/>
                    <a:pt x="33" y="902"/>
                    <a:pt x="33" y="1135"/>
                  </a:cubicBezTo>
                  <a:lnTo>
                    <a:pt x="33" y="1802"/>
                  </a:lnTo>
                  <a:cubicBezTo>
                    <a:pt x="0" y="2736"/>
                    <a:pt x="33" y="3670"/>
                    <a:pt x="33" y="3670"/>
                  </a:cubicBezTo>
                  <a:lnTo>
                    <a:pt x="134" y="3670"/>
                  </a:lnTo>
                  <a:lnTo>
                    <a:pt x="467" y="1836"/>
                  </a:lnTo>
                  <a:cubicBezTo>
                    <a:pt x="500" y="1635"/>
                    <a:pt x="534" y="1369"/>
                    <a:pt x="601" y="1168"/>
                  </a:cubicBezTo>
                  <a:cubicBezTo>
                    <a:pt x="634" y="968"/>
                    <a:pt x="601" y="735"/>
                    <a:pt x="601" y="568"/>
                  </a:cubicBezTo>
                  <a:cubicBezTo>
                    <a:pt x="534" y="234"/>
                    <a:pt x="467" y="1"/>
                    <a:pt x="467"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9" name="Google Shape;2229;p45"/>
            <p:cNvSpPr/>
            <p:nvPr/>
          </p:nvSpPr>
          <p:spPr>
            <a:xfrm>
              <a:off x="6234264" y="1238921"/>
              <a:ext cx="7625" cy="35554"/>
            </a:xfrm>
            <a:custGeom>
              <a:avLst/>
              <a:gdLst/>
              <a:ahLst/>
              <a:cxnLst/>
              <a:rect l="l" t="t" r="r" b="b"/>
              <a:pathLst>
                <a:path w="501" h="2336" extrusionOk="0">
                  <a:moveTo>
                    <a:pt x="234" y="0"/>
                  </a:moveTo>
                  <a:cubicBezTo>
                    <a:pt x="234" y="0"/>
                    <a:pt x="134" y="167"/>
                    <a:pt x="67" y="367"/>
                  </a:cubicBezTo>
                  <a:cubicBezTo>
                    <a:pt x="67" y="501"/>
                    <a:pt x="0" y="634"/>
                    <a:pt x="0" y="734"/>
                  </a:cubicBezTo>
                  <a:cubicBezTo>
                    <a:pt x="67" y="868"/>
                    <a:pt x="101" y="1035"/>
                    <a:pt x="101" y="1168"/>
                  </a:cubicBezTo>
                  <a:cubicBezTo>
                    <a:pt x="167" y="1735"/>
                    <a:pt x="301" y="2335"/>
                    <a:pt x="301" y="2335"/>
                  </a:cubicBezTo>
                  <a:lnTo>
                    <a:pt x="467" y="1168"/>
                  </a:lnTo>
                  <a:cubicBezTo>
                    <a:pt x="467" y="1035"/>
                    <a:pt x="501" y="868"/>
                    <a:pt x="501" y="734"/>
                  </a:cubicBezTo>
                  <a:cubicBezTo>
                    <a:pt x="501" y="601"/>
                    <a:pt x="467" y="501"/>
                    <a:pt x="434" y="367"/>
                  </a:cubicBezTo>
                  <a:cubicBezTo>
                    <a:pt x="401" y="101"/>
                    <a:pt x="267" y="0"/>
                    <a:pt x="2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0" name="Google Shape;2230;p45"/>
            <p:cNvSpPr/>
            <p:nvPr/>
          </p:nvSpPr>
          <p:spPr>
            <a:xfrm>
              <a:off x="5947423" y="1438433"/>
              <a:ext cx="37593" cy="45706"/>
            </a:xfrm>
            <a:custGeom>
              <a:avLst/>
              <a:gdLst/>
              <a:ahLst/>
              <a:cxnLst/>
              <a:rect l="l" t="t" r="r" b="b"/>
              <a:pathLst>
                <a:path w="2470" h="3003" extrusionOk="0">
                  <a:moveTo>
                    <a:pt x="2436" y="1"/>
                  </a:moveTo>
                  <a:cubicBezTo>
                    <a:pt x="2436" y="1"/>
                    <a:pt x="1669" y="735"/>
                    <a:pt x="1302" y="1102"/>
                  </a:cubicBezTo>
                  <a:lnTo>
                    <a:pt x="735" y="1669"/>
                  </a:lnTo>
                  <a:cubicBezTo>
                    <a:pt x="534" y="1902"/>
                    <a:pt x="434" y="2102"/>
                    <a:pt x="301" y="2302"/>
                  </a:cubicBezTo>
                  <a:cubicBezTo>
                    <a:pt x="101" y="2703"/>
                    <a:pt x="1" y="2970"/>
                    <a:pt x="1" y="2970"/>
                  </a:cubicBezTo>
                  <a:lnTo>
                    <a:pt x="34" y="3003"/>
                  </a:lnTo>
                  <a:cubicBezTo>
                    <a:pt x="34" y="3003"/>
                    <a:pt x="301" y="2903"/>
                    <a:pt x="634" y="2603"/>
                  </a:cubicBezTo>
                  <a:cubicBezTo>
                    <a:pt x="801" y="2469"/>
                    <a:pt x="968" y="2269"/>
                    <a:pt x="1135" y="2069"/>
                  </a:cubicBezTo>
                  <a:cubicBezTo>
                    <a:pt x="1302" y="1835"/>
                    <a:pt x="1435" y="1602"/>
                    <a:pt x="1602" y="1335"/>
                  </a:cubicBezTo>
                  <a:cubicBezTo>
                    <a:pt x="1935" y="935"/>
                    <a:pt x="2469" y="68"/>
                    <a:pt x="2436"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1" name="Google Shape;2231;p45"/>
            <p:cNvSpPr/>
            <p:nvPr/>
          </p:nvSpPr>
          <p:spPr>
            <a:xfrm>
              <a:off x="5972307" y="1453165"/>
              <a:ext cx="37076" cy="59921"/>
            </a:xfrm>
            <a:custGeom>
              <a:avLst/>
              <a:gdLst/>
              <a:ahLst/>
              <a:cxnLst/>
              <a:rect l="l" t="t" r="r" b="b"/>
              <a:pathLst>
                <a:path w="2436" h="3937" extrusionOk="0">
                  <a:moveTo>
                    <a:pt x="2369" y="0"/>
                  </a:moveTo>
                  <a:cubicBezTo>
                    <a:pt x="2369" y="0"/>
                    <a:pt x="2202" y="234"/>
                    <a:pt x="1968" y="601"/>
                  </a:cubicBezTo>
                  <a:cubicBezTo>
                    <a:pt x="1701" y="934"/>
                    <a:pt x="1368" y="1401"/>
                    <a:pt x="1034" y="1835"/>
                  </a:cubicBezTo>
                  <a:cubicBezTo>
                    <a:pt x="867" y="2102"/>
                    <a:pt x="701" y="2302"/>
                    <a:pt x="534" y="2502"/>
                  </a:cubicBezTo>
                  <a:cubicBezTo>
                    <a:pt x="434" y="2735"/>
                    <a:pt x="300" y="2969"/>
                    <a:pt x="200" y="3169"/>
                  </a:cubicBezTo>
                  <a:cubicBezTo>
                    <a:pt x="34" y="3603"/>
                    <a:pt x="0" y="3870"/>
                    <a:pt x="0" y="3870"/>
                  </a:cubicBezTo>
                  <a:lnTo>
                    <a:pt x="34" y="3936"/>
                  </a:lnTo>
                  <a:cubicBezTo>
                    <a:pt x="34" y="3936"/>
                    <a:pt x="300" y="3770"/>
                    <a:pt x="567" y="3436"/>
                  </a:cubicBezTo>
                  <a:cubicBezTo>
                    <a:pt x="701" y="3269"/>
                    <a:pt x="867" y="3036"/>
                    <a:pt x="1001" y="2836"/>
                  </a:cubicBezTo>
                  <a:lnTo>
                    <a:pt x="1368" y="2102"/>
                  </a:lnTo>
                  <a:cubicBezTo>
                    <a:pt x="1635" y="1601"/>
                    <a:pt x="1902" y="1101"/>
                    <a:pt x="2102" y="667"/>
                  </a:cubicBezTo>
                  <a:cubicBezTo>
                    <a:pt x="2302" y="300"/>
                    <a:pt x="2435" y="34"/>
                    <a:pt x="2435" y="34"/>
                  </a:cubicBezTo>
                  <a:lnTo>
                    <a:pt x="2369"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2" name="Google Shape;2232;p45"/>
            <p:cNvSpPr/>
            <p:nvPr/>
          </p:nvSpPr>
          <p:spPr>
            <a:xfrm>
              <a:off x="6002761" y="1466863"/>
              <a:ext cx="30486" cy="63985"/>
            </a:xfrm>
            <a:custGeom>
              <a:avLst/>
              <a:gdLst/>
              <a:ahLst/>
              <a:cxnLst/>
              <a:rect l="l" t="t" r="r" b="b"/>
              <a:pathLst>
                <a:path w="2003" h="4204" extrusionOk="0">
                  <a:moveTo>
                    <a:pt x="1969" y="1"/>
                  </a:moveTo>
                  <a:cubicBezTo>
                    <a:pt x="1969" y="1"/>
                    <a:pt x="1802" y="234"/>
                    <a:pt x="1568" y="601"/>
                  </a:cubicBezTo>
                  <a:cubicBezTo>
                    <a:pt x="1368" y="1002"/>
                    <a:pt x="1068" y="1469"/>
                    <a:pt x="801" y="2002"/>
                  </a:cubicBezTo>
                  <a:cubicBezTo>
                    <a:pt x="668" y="2236"/>
                    <a:pt x="501" y="2503"/>
                    <a:pt x="368" y="2703"/>
                  </a:cubicBezTo>
                  <a:cubicBezTo>
                    <a:pt x="234" y="2936"/>
                    <a:pt x="167" y="3203"/>
                    <a:pt x="134" y="3403"/>
                  </a:cubicBezTo>
                  <a:cubicBezTo>
                    <a:pt x="1" y="3804"/>
                    <a:pt x="1" y="4170"/>
                    <a:pt x="1" y="4170"/>
                  </a:cubicBezTo>
                  <a:lnTo>
                    <a:pt x="34" y="4204"/>
                  </a:lnTo>
                  <a:cubicBezTo>
                    <a:pt x="34" y="4204"/>
                    <a:pt x="301" y="3970"/>
                    <a:pt x="501" y="3637"/>
                  </a:cubicBezTo>
                  <a:cubicBezTo>
                    <a:pt x="634" y="3470"/>
                    <a:pt x="734" y="3270"/>
                    <a:pt x="868" y="3036"/>
                  </a:cubicBezTo>
                  <a:cubicBezTo>
                    <a:pt x="1001" y="2769"/>
                    <a:pt x="1068" y="2469"/>
                    <a:pt x="1168" y="2236"/>
                  </a:cubicBezTo>
                  <a:cubicBezTo>
                    <a:pt x="1368" y="1702"/>
                    <a:pt x="1568" y="1135"/>
                    <a:pt x="1769" y="768"/>
                  </a:cubicBezTo>
                  <a:cubicBezTo>
                    <a:pt x="1935" y="368"/>
                    <a:pt x="2002" y="101"/>
                    <a:pt x="2002" y="101"/>
                  </a:cubicBezTo>
                  <a:lnTo>
                    <a:pt x="1969"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3" name="Google Shape;2233;p45"/>
            <p:cNvSpPr/>
            <p:nvPr/>
          </p:nvSpPr>
          <p:spPr>
            <a:xfrm>
              <a:off x="6036274" y="1481078"/>
              <a:ext cx="24382" cy="67029"/>
            </a:xfrm>
            <a:custGeom>
              <a:avLst/>
              <a:gdLst/>
              <a:ahLst/>
              <a:cxnLst/>
              <a:rect l="l" t="t" r="r" b="b"/>
              <a:pathLst>
                <a:path w="1602" h="4404" extrusionOk="0">
                  <a:moveTo>
                    <a:pt x="1501" y="1"/>
                  </a:moveTo>
                  <a:cubicBezTo>
                    <a:pt x="1501" y="1"/>
                    <a:pt x="1401" y="268"/>
                    <a:pt x="1234" y="668"/>
                  </a:cubicBezTo>
                  <a:cubicBezTo>
                    <a:pt x="1034" y="1068"/>
                    <a:pt x="801" y="1602"/>
                    <a:pt x="601" y="2136"/>
                  </a:cubicBezTo>
                  <a:cubicBezTo>
                    <a:pt x="467" y="2403"/>
                    <a:pt x="334" y="2669"/>
                    <a:pt x="267" y="2936"/>
                  </a:cubicBezTo>
                  <a:cubicBezTo>
                    <a:pt x="167" y="3170"/>
                    <a:pt x="134" y="3437"/>
                    <a:pt x="100" y="3637"/>
                  </a:cubicBezTo>
                  <a:cubicBezTo>
                    <a:pt x="0" y="4070"/>
                    <a:pt x="67" y="4404"/>
                    <a:pt x="67" y="4404"/>
                  </a:cubicBezTo>
                  <a:lnTo>
                    <a:pt x="100" y="4404"/>
                  </a:lnTo>
                  <a:cubicBezTo>
                    <a:pt x="100" y="4404"/>
                    <a:pt x="300" y="4137"/>
                    <a:pt x="501" y="3770"/>
                  </a:cubicBezTo>
                  <a:cubicBezTo>
                    <a:pt x="601" y="3570"/>
                    <a:pt x="734" y="3337"/>
                    <a:pt x="801" y="3103"/>
                  </a:cubicBezTo>
                  <a:cubicBezTo>
                    <a:pt x="901" y="2836"/>
                    <a:pt x="934" y="2569"/>
                    <a:pt x="1001" y="2269"/>
                  </a:cubicBezTo>
                  <a:cubicBezTo>
                    <a:pt x="1168" y="1735"/>
                    <a:pt x="1301" y="1135"/>
                    <a:pt x="1435" y="735"/>
                  </a:cubicBezTo>
                  <a:cubicBezTo>
                    <a:pt x="1568" y="301"/>
                    <a:pt x="1601" y="1"/>
                    <a:pt x="1601"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4" name="Google Shape;2234;p45"/>
            <p:cNvSpPr/>
            <p:nvPr/>
          </p:nvSpPr>
          <p:spPr>
            <a:xfrm>
              <a:off x="6074338" y="1495293"/>
              <a:ext cx="14748" cy="69571"/>
            </a:xfrm>
            <a:custGeom>
              <a:avLst/>
              <a:gdLst/>
              <a:ahLst/>
              <a:cxnLst/>
              <a:rect l="l" t="t" r="r" b="b"/>
              <a:pathLst>
                <a:path w="969" h="4571" extrusionOk="0">
                  <a:moveTo>
                    <a:pt x="935" y="1"/>
                  </a:moveTo>
                  <a:cubicBezTo>
                    <a:pt x="935" y="1"/>
                    <a:pt x="835" y="268"/>
                    <a:pt x="735" y="701"/>
                  </a:cubicBezTo>
                  <a:cubicBezTo>
                    <a:pt x="601" y="1102"/>
                    <a:pt x="468" y="1669"/>
                    <a:pt x="301" y="2236"/>
                  </a:cubicBezTo>
                  <a:cubicBezTo>
                    <a:pt x="234" y="2536"/>
                    <a:pt x="134" y="2769"/>
                    <a:pt x="101" y="3070"/>
                  </a:cubicBezTo>
                  <a:cubicBezTo>
                    <a:pt x="68" y="3337"/>
                    <a:pt x="1" y="3570"/>
                    <a:pt x="1" y="3837"/>
                  </a:cubicBezTo>
                  <a:cubicBezTo>
                    <a:pt x="1" y="4271"/>
                    <a:pt x="68" y="4571"/>
                    <a:pt x="68" y="4571"/>
                  </a:cubicBezTo>
                  <a:lnTo>
                    <a:pt x="101" y="4571"/>
                  </a:lnTo>
                  <a:cubicBezTo>
                    <a:pt x="101" y="4571"/>
                    <a:pt x="268" y="4337"/>
                    <a:pt x="435" y="3904"/>
                  </a:cubicBezTo>
                  <a:cubicBezTo>
                    <a:pt x="501" y="3703"/>
                    <a:pt x="601" y="3470"/>
                    <a:pt x="635" y="3203"/>
                  </a:cubicBezTo>
                  <a:cubicBezTo>
                    <a:pt x="668" y="2970"/>
                    <a:pt x="668" y="2669"/>
                    <a:pt x="735" y="2369"/>
                  </a:cubicBezTo>
                  <a:cubicBezTo>
                    <a:pt x="802" y="1802"/>
                    <a:pt x="835" y="1202"/>
                    <a:pt x="902" y="801"/>
                  </a:cubicBezTo>
                  <a:cubicBezTo>
                    <a:pt x="935" y="368"/>
                    <a:pt x="968" y="68"/>
                    <a:pt x="968" y="68"/>
                  </a:cubicBezTo>
                  <a:lnTo>
                    <a:pt x="935"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5" name="Google Shape;2235;p45"/>
            <p:cNvSpPr/>
            <p:nvPr/>
          </p:nvSpPr>
          <p:spPr>
            <a:xfrm>
              <a:off x="6113939" y="1503420"/>
              <a:ext cx="7640" cy="70590"/>
            </a:xfrm>
            <a:custGeom>
              <a:avLst/>
              <a:gdLst/>
              <a:ahLst/>
              <a:cxnLst/>
              <a:rect l="l" t="t" r="r" b="b"/>
              <a:pathLst>
                <a:path w="502" h="4638" extrusionOk="0">
                  <a:moveTo>
                    <a:pt x="468" y="1"/>
                  </a:moveTo>
                  <a:lnTo>
                    <a:pt x="401" y="34"/>
                  </a:lnTo>
                  <a:cubicBezTo>
                    <a:pt x="401" y="34"/>
                    <a:pt x="414" y="91"/>
                    <a:pt x="428" y="191"/>
                  </a:cubicBezTo>
                  <a:lnTo>
                    <a:pt x="428" y="191"/>
                  </a:lnTo>
                  <a:cubicBezTo>
                    <a:pt x="452" y="72"/>
                    <a:pt x="468" y="1"/>
                    <a:pt x="468" y="1"/>
                  </a:cubicBezTo>
                  <a:close/>
                  <a:moveTo>
                    <a:pt x="428" y="191"/>
                  </a:moveTo>
                  <a:cubicBezTo>
                    <a:pt x="403" y="317"/>
                    <a:pt x="369" y="496"/>
                    <a:pt x="334" y="701"/>
                  </a:cubicBezTo>
                  <a:cubicBezTo>
                    <a:pt x="234" y="1135"/>
                    <a:pt x="201" y="1702"/>
                    <a:pt x="101" y="2302"/>
                  </a:cubicBezTo>
                  <a:cubicBezTo>
                    <a:pt x="68" y="2602"/>
                    <a:pt x="34" y="2869"/>
                    <a:pt x="1" y="3136"/>
                  </a:cubicBezTo>
                  <a:lnTo>
                    <a:pt x="1" y="3870"/>
                  </a:lnTo>
                  <a:cubicBezTo>
                    <a:pt x="34" y="4337"/>
                    <a:pt x="101" y="4637"/>
                    <a:pt x="101" y="4637"/>
                  </a:cubicBezTo>
                  <a:lnTo>
                    <a:pt x="168" y="4637"/>
                  </a:lnTo>
                  <a:cubicBezTo>
                    <a:pt x="168" y="4637"/>
                    <a:pt x="301" y="4337"/>
                    <a:pt x="368" y="3937"/>
                  </a:cubicBezTo>
                  <a:cubicBezTo>
                    <a:pt x="401" y="3703"/>
                    <a:pt x="434" y="3470"/>
                    <a:pt x="501" y="3169"/>
                  </a:cubicBezTo>
                  <a:lnTo>
                    <a:pt x="501" y="2336"/>
                  </a:lnTo>
                  <a:cubicBezTo>
                    <a:pt x="501" y="1768"/>
                    <a:pt x="501" y="1168"/>
                    <a:pt x="468" y="768"/>
                  </a:cubicBezTo>
                  <a:cubicBezTo>
                    <a:pt x="468" y="523"/>
                    <a:pt x="447" y="321"/>
                    <a:pt x="428" y="19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6" name="Google Shape;2236;p45"/>
            <p:cNvSpPr/>
            <p:nvPr/>
          </p:nvSpPr>
          <p:spPr>
            <a:xfrm>
              <a:off x="6154560" y="1510025"/>
              <a:ext cx="8143" cy="70073"/>
            </a:xfrm>
            <a:custGeom>
              <a:avLst/>
              <a:gdLst/>
              <a:ahLst/>
              <a:cxnLst/>
              <a:rect l="l" t="t" r="r" b="b"/>
              <a:pathLst>
                <a:path w="535" h="4604" extrusionOk="0">
                  <a:moveTo>
                    <a:pt x="334" y="0"/>
                  </a:moveTo>
                  <a:cubicBezTo>
                    <a:pt x="334" y="0"/>
                    <a:pt x="301" y="267"/>
                    <a:pt x="234" y="701"/>
                  </a:cubicBezTo>
                  <a:cubicBezTo>
                    <a:pt x="201" y="1101"/>
                    <a:pt x="134" y="1701"/>
                    <a:pt x="67" y="2268"/>
                  </a:cubicBezTo>
                  <a:cubicBezTo>
                    <a:pt x="34" y="2569"/>
                    <a:pt x="0" y="2869"/>
                    <a:pt x="0" y="3102"/>
                  </a:cubicBezTo>
                  <a:cubicBezTo>
                    <a:pt x="0" y="3369"/>
                    <a:pt x="0" y="3669"/>
                    <a:pt x="34" y="3870"/>
                  </a:cubicBezTo>
                  <a:cubicBezTo>
                    <a:pt x="67" y="4270"/>
                    <a:pt x="201" y="4603"/>
                    <a:pt x="201" y="4603"/>
                  </a:cubicBezTo>
                  <a:lnTo>
                    <a:pt x="234" y="4603"/>
                  </a:lnTo>
                  <a:cubicBezTo>
                    <a:pt x="234" y="4603"/>
                    <a:pt x="367" y="4337"/>
                    <a:pt x="467" y="3903"/>
                  </a:cubicBezTo>
                  <a:cubicBezTo>
                    <a:pt x="501" y="3703"/>
                    <a:pt x="534" y="3436"/>
                    <a:pt x="534" y="3169"/>
                  </a:cubicBezTo>
                  <a:cubicBezTo>
                    <a:pt x="534" y="2902"/>
                    <a:pt x="501" y="2569"/>
                    <a:pt x="501" y="2335"/>
                  </a:cubicBezTo>
                  <a:cubicBezTo>
                    <a:pt x="501" y="1735"/>
                    <a:pt x="467" y="1168"/>
                    <a:pt x="467" y="734"/>
                  </a:cubicBezTo>
                  <a:cubicBezTo>
                    <a:pt x="467" y="334"/>
                    <a:pt x="401" y="34"/>
                    <a:pt x="401" y="34"/>
                  </a:cubicBezTo>
                  <a:lnTo>
                    <a:pt x="33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7" name="Google Shape;2237;p45"/>
            <p:cNvSpPr/>
            <p:nvPr/>
          </p:nvSpPr>
          <p:spPr>
            <a:xfrm>
              <a:off x="6109373" y="1287408"/>
              <a:ext cx="329513" cy="98504"/>
            </a:xfrm>
            <a:custGeom>
              <a:avLst/>
              <a:gdLst/>
              <a:ahLst/>
              <a:cxnLst/>
              <a:rect l="l" t="t" r="r" b="b"/>
              <a:pathLst>
                <a:path w="21650" h="6472" extrusionOk="0">
                  <a:moveTo>
                    <a:pt x="4837" y="0"/>
                  </a:moveTo>
                  <a:cubicBezTo>
                    <a:pt x="4370" y="0"/>
                    <a:pt x="3937" y="0"/>
                    <a:pt x="3503" y="34"/>
                  </a:cubicBezTo>
                  <a:cubicBezTo>
                    <a:pt x="2436" y="1034"/>
                    <a:pt x="1235" y="1902"/>
                    <a:pt x="1" y="2669"/>
                  </a:cubicBezTo>
                  <a:cubicBezTo>
                    <a:pt x="1568" y="2502"/>
                    <a:pt x="3170" y="2369"/>
                    <a:pt x="4837" y="2369"/>
                  </a:cubicBezTo>
                  <a:cubicBezTo>
                    <a:pt x="11042" y="2369"/>
                    <a:pt x="16846" y="3870"/>
                    <a:pt x="21649" y="6472"/>
                  </a:cubicBezTo>
                  <a:cubicBezTo>
                    <a:pt x="16846" y="2369"/>
                    <a:pt x="11042" y="0"/>
                    <a:pt x="4837"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8" name="Google Shape;2238;p45"/>
            <p:cNvSpPr/>
            <p:nvPr/>
          </p:nvSpPr>
          <p:spPr>
            <a:xfrm>
              <a:off x="5801210" y="1323191"/>
              <a:ext cx="125428" cy="125930"/>
            </a:xfrm>
            <a:custGeom>
              <a:avLst/>
              <a:gdLst/>
              <a:ahLst/>
              <a:cxnLst/>
              <a:rect l="l" t="t" r="r" b="b"/>
              <a:pathLst>
                <a:path w="8241" h="8274" extrusionOk="0">
                  <a:moveTo>
                    <a:pt x="4104" y="1"/>
                  </a:moveTo>
                  <a:cubicBezTo>
                    <a:pt x="3270" y="1"/>
                    <a:pt x="2536" y="201"/>
                    <a:pt x="1902" y="635"/>
                  </a:cubicBezTo>
                  <a:cubicBezTo>
                    <a:pt x="1535" y="868"/>
                    <a:pt x="1202" y="1202"/>
                    <a:pt x="901" y="1535"/>
                  </a:cubicBezTo>
                  <a:lnTo>
                    <a:pt x="768" y="1669"/>
                  </a:lnTo>
                  <a:cubicBezTo>
                    <a:pt x="334" y="2302"/>
                    <a:pt x="34" y="3103"/>
                    <a:pt x="1" y="3937"/>
                  </a:cubicBezTo>
                  <a:cubicBezTo>
                    <a:pt x="68" y="2302"/>
                    <a:pt x="1502" y="1001"/>
                    <a:pt x="3203" y="1001"/>
                  </a:cubicBezTo>
                  <a:cubicBezTo>
                    <a:pt x="3537" y="1001"/>
                    <a:pt x="3870" y="1035"/>
                    <a:pt x="4137" y="1202"/>
                  </a:cubicBezTo>
                  <a:cubicBezTo>
                    <a:pt x="5438" y="1635"/>
                    <a:pt x="6405" y="2803"/>
                    <a:pt x="6405" y="4170"/>
                  </a:cubicBezTo>
                  <a:cubicBezTo>
                    <a:pt x="6405" y="5538"/>
                    <a:pt x="5405" y="6739"/>
                    <a:pt x="4070" y="7139"/>
                  </a:cubicBezTo>
                  <a:cubicBezTo>
                    <a:pt x="3837" y="7206"/>
                    <a:pt x="3503" y="7273"/>
                    <a:pt x="3203" y="7273"/>
                  </a:cubicBezTo>
                  <a:cubicBezTo>
                    <a:pt x="1469" y="7273"/>
                    <a:pt x="68" y="5972"/>
                    <a:pt x="1" y="4337"/>
                  </a:cubicBezTo>
                  <a:lnTo>
                    <a:pt x="1" y="4337"/>
                  </a:lnTo>
                  <a:cubicBezTo>
                    <a:pt x="68" y="6505"/>
                    <a:pt x="1902" y="8273"/>
                    <a:pt x="4104" y="8273"/>
                  </a:cubicBezTo>
                  <a:cubicBezTo>
                    <a:pt x="4504" y="8273"/>
                    <a:pt x="4871" y="8173"/>
                    <a:pt x="5238" y="8107"/>
                  </a:cubicBezTo>
                  <a:cubicBezTo>
                    <a:pt x="7006" y="7606"/>
                    <a:pt x="8240" y="6005"/>
                    <a:pt x="8240" y="4137"/>
                  </a:cubicBezTo>
                  <a:cubicBezTo>
                    <a:pt x="7206" y="2936"/>
                    <a:pt x="6239" y="1602"/>
                    <a:pt x="5438" y="268"/>
                  </a:cubicBezTo>
                  <a:cubicBezTo>
                    <a:pt x="5405" y="201"/>
                    <a:pt x="5405" y="201"/>
                    <a:pt x="5371" y="201"/>
                  </a:cubicBezTo>
                  <a:cubicBezTo>
                    <a:pt x="5004" y="101"/>
                    <a:pt x="4571" y="1"/>
                    <a:pt x="410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9" name="Google Shape;2239;p45"/>
            <p:cNvSpPr/>
            <p:nvPr/>
          </p:nvSpPr>
          <p:spPr>
            <a:xfrm>
              <a:off x="5770756" y="1277974"/>
              <a:ext cx="44184" cy="70621"/>
            </a:xfrm>
            <a:custGeom>
              <a:avLst/>
              <a:gdLst/>
              <a:ahLst/>
              <a:cxnLst/>
              <a:rect l="l" t="t" r="r" b="b"/>
              <a:pathLst>
                <a:path w="2903" h="4640" extrusionOk="0">
                  <a:moveTo>
                    <a:pt x="969" y="0"/>
                  </a:moveTo>
                  <a:cubicBezTo>
                    <a:pt x="568" y="0"/>
                    <a:pt x="266" y="289"/>
                    <a:pt x="234" y="637"/>
                  </a:cubicBezTo>
                  <a:cubicBezTo>
                    <a:pt x="0" y="2938"/>
                    <a:pt x="1668" y="4173"/>
                    <a:pt x="2769" y="4640"/>
                  </a:cubicBezTo>
                  <a:lnTo>
                    <a:pt x="2902" y="4506"/>
                  </a:lnTo>
                  <a:lnTo>
                    <a:pt x="2902" y="4473"/>
                  </a:lnTo>
                  <a:cubicBezTo>
                    <a:pt x="1368" y="3139"/>
                    <a:pt x="1668" y="637"/>
                    <a:pt x="1668" y="637"/>
                  </a:cubicBezTo>
                  <a:cubicBezTo>
                    <a:pt x="1602" y="303"/>
                    <a:pt x="1368" y="70"/>
                    <a:pt x="1034" y="3"/>
                  </a:cubicBezTo>
                  <a:cubicBezTo>
                    <a:pt x="1012" y="1"/>
                    <a:pt x="990" y="0"/>
                    <a:pt x="9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0" name="Google Shape;2240;p45"/>
            <p:cNvSpPr/>
            <p:nvPr/>
          </p:nvSpPr>
          <p:spPr>
            <a:xfrm>
              <a:off x="5801210" y="1339696"/>
              <a:ext cx="97499" cy="94440"/>
            </a:xfrm>
            <a:custGeom>
              <a:avLst/>
              <a:gdLst/>
              <a:ahLst/>
              <a:cxnLst/>
              <a:rect l="l" t="t" r="r" b="b"/>
              <a:pathLst>
                <a:path w="6406" h="6205" extrusionOk="0">
                  <a:moveTo>
                    <a:pt x="3203" y="0"/>
                  </a:moveTo>
                  <a:cubicBezTo>
                    <a:pt x="1469" y="0"/>
                    <a:pt x="68" y="1301"/>
                    <a:pt x="1" y="2936"/>
                  </a:cubicBezTo>
                  <a:lnTo>
                    <a:pt x="1" y="3103"/>
                  </a:lnTo>
                  <a:cubicBezTo>
                    <a:pt x="1" y="2002"/>
                    <a:pt x="901" y="1135"/>
                    <a:pt x="2069" y="1135"/>
                  </a:cubicBezTo>
                  <a:cubicBezTo>
                    <a:pt x="2269" y="1135"/>
                    <a:pt x="2503" y="1168"/>
                    <a:pt x="2703" y="1201"/>
                  </a:cubicBezTo>
                  <a:cubicBezTo>
                    <a:pt x="3537" y="1468"/>
                    <a:pt x="4170" y="2202"/>
                    <a:pt x="4170" y="3103"/>
                  </a:cubicBezTo>
                  <a:cubicBezTo>
                    <a:pt x="4170" y="4003"/>
                    <a:pt x="3537" y="4771"/>
                    <a:pt x="2669" y="5004"/>
                  </a:cubicBezTo>
                  <a:cubicBezTo>
                    <a:pt x="2436" y="5037"/>
                    <a:pt x="2269" y="5104"/>
                    <a:pt x="2069" y="5104"/>
                  </a:cubicBezTo>
                  <a:cubicBezTo>
                    <a:pt x="901" y="5104"/>
                    <a:pt x="1" y="4203"/>
                    <a:pt x="1" y="3136"/>
                  </a:cubicBezTo>
                  <a:lnTo>
                    <a:pt x="1" y="3303"/>
                  </a:lnTo>
                  <a:cubicBezTo>
                    <a:pt x="68" y="4937"/>
                    <a:pt x="1502" y="6205"/>
                    <a:pt x="3203" y="6205"/>
                  </a:cubicBezTo>
                  <a:cubicBezTo>
                    <a:pt x="3503" y="6205"/>
                    <a:pt x="3770" y="6172"/>
                    <a:pt x="4070" y="6105"/>
                  </a:cubicBezTo>
                  <a:cubicBezTo>
                    <a:pt x="5405" y="5705"/>
                    <a:pt x="6405" y="4537"/>
                    <a:pt x="6405" y="3136"/>
                  </a:cubicBezTo>
                  <a:cubicBezTo>
                    <a:pt x="6405" y="1768"/>
                    <a:pt x="5438" y="601"/>
                    <a:pt x="4170" y="167"/>
                  </a:cubicBezTo>
                  <a:cubicBezTo>
                    <a:pt x="3870" y="34"/>
                    <a:pt x="3537" y="0"/>
                    <a:pt x="3203"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1" name="Google Shape;2241;p45"/>
            <p:cNvSpPr/>
            <p:nvPr/>
          </p:nvSpPr>
          <p:spPr>
            <a:xfrm>
              <a:off x="5801210" y="1355685"/>
              <a:ext cx="63483" cy="60439"/>
            </a:xfrm>
            <a:custGeom>
              <a:avLst/>
              <a:gdLst/>
              <a:ahLst/>
              <a:cxnLst/>
              <a:rect l="l" t="t" r="r" b="b"/>
              <a:pathLst>
                <a:path w="4171" h="3971" extrusionOk="0">
                  <a:moveTo>
                    <a:pt x="2069" y="1"/>
                  </a:moveTo>
                  <a:cubicBezTo>
                    <a:pt x="935" y="1"/>
                    <a:pt x="1" y="868"/>
                    <a:pt x="1" y="2002"/>
                  </a:cubicBezTo>
                  <a:cubicBezTo>
                    <a:pt x="1" y="3069"/>
                    <a:pt x="901" y="3970"/>
                    <a:pt x="2069" y="3970"/>
                  </a:cubicBezTo>
                  <a:cubicBezTo>
                    <a:pt x="2269" y="3970"/>
                    <a:pt x="2503" y="3903"/>
                    <a:pt x="2669" y="3870"/>
                  </a:cubicBezTo>
                  <a:cubicBezTo>
                    <a:pt x="3537" y="3637"/>
                    <a:pt x="4170" y="2869"/>
                    <a:pt x="4170" y="1969"/>
                  </a:cubicBezTo>
                  <a:cubicBezTo>
                    <a:pt x="4170" y="1068"/>
                    <a:pt x="3537" y="334"/>
                    <a:pt x="2703" y="67"/>
                  </a:cubicBezTo>
                  <a:cubicBezTo>
                    <a:pt x="2503" y="34"/>
                    <a:pt x="2269" y="1"/>
                    <a:pt x="20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2" name="Google Shape;2242;p45"/>
            <p:cNvSpPr/>
            <p:nvPr/>
          </p:nvSpPr>
          <p:spPr>
            <a:xfrm>
              <a:off x="5883974" y="1327255"/>
              <a:ext cx="42662" cy="58917"/>
            </a:xfrm>
            <a:custGeom>
              <a:avLst/>
              <a:gdLst/>
              <a:ahLst/>
              <a:cxnLst/>
              <a:rect l="l" t="t" r="r" b="b"/>
              <a:pathLst>
                <a:path w="2803" h="3871" extrusionOk="0">
                  <a:moveTo>
                    <a:pt x="0" y="1"/>
                  </a:moveTo>
                  <a:lnTo>
                    <a:pt x="0" y="1"/>
                  </a:lnTo>
                  <a:cubicBezTo>
                    <a:pt x="834" y="1335"/>
                    <a:pt x="1768" y="2602"/>
                    <a:pt x="2802" y="3870"/>
                  </a:cubicBezTo>
                  <a:cubicBezTo>
                    <a:pt x="2468" y="3003"/>
                    <a:pt x="2135" y="2102"/>
                    <a:pt x="1835" y="1201"/>
                  </a:cubicBezTo>
                  <a:cubicBezTo>
                    <a:pt x="1401" y="668"/>
                    <a:pt x="767" y="201"/>
                    <a:pt x="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243" name="Google Shape;2243;p45"/>
          <p:cNvGrpSpPr/>
          <p:nvPr/>
        </p:nvGrpSpPr>
        <p:grpSpPr>
          <a:xfrm rot="215873">
            <a:off x="2993460" y="1074113"/>
            <a:ext cx="739138" cy="690965"/>
            <a:chOff x="5770756" y="873899"/>
            <a:chExt cx="755434" cy="706199"/>
          </a:xfrm>
        </p:grpSpPr>
        <p:sp>
          <p:nvSpPr>
            <p:cNvPr id="2244" name="Google Shape;2244;p45"/>
            <p:cNvSpPr/>
            <p:nvPr/>
          </p:nvSpPr>
          <p:spPr>
            <a:xfrm>
              <a:off x="5921702" y="1287654"/>
              <a:ext cx="236093" cy="98002"/>
            </a:xfrm>
            <a:custGeom>
              <a:avLst/>
              <a:gdLst/>
              <a:ahLst/>
              <a:cxnLst/>
              <a:rect l="l" t="t" r="r" b="b"/>
              <a:pathLst>
                <a:path w="15512" h="6439" extrusionOk="0">
                  <a:moveTo>
                    <a:pt x="15511" y="1"/>
                  </a:moveTo>
                  <a:cubicBezTo>
                    <a:pt x="9807" y="301"/>
                    <a:pt x="4470" y="2636"/>
                    <a:pt x="0" y="6439"/>
                  </a:cubicBezTo>
                  <a:cubicBezTo>
                    <a:pt x="3536" y="4537"/>
                    <a:pt x="7639" y="3203"/>
                    <a:pt x="11975" y="2636"/>
                  </a:cubicBezTo>
                  <a:cubicBezTo>
                    <a:pt x="13209" y="1869"/>
                    <a:pt x="14444" y="1001"/>
                    <a:pt x="1551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5" name="Google Shape;2245;p45"/>
            <p:cNvSpPr/>
            <p:nvPr/>
          </p:nvSpPr>
          <p:spPr>
            <a:xfrm>
              <a:off x="5936386" y="1327757"/>
              <a:ext cx="182275" cy="57395"/>
            </a:xfrm>
            <a:custGeom>
              <a:avLst/>
              <a:gdLst/>
              <a:ahLst/>
              <a:cxnLst/>
              <a:rect l="l" t="t" r="r" b="b"/>
              <a:pathLst>
                <a:path w="11976" h="3771" extrusionOk="0">
                  <a:moveTo>
                    <a:pt x="11976" y="1"/>
                  </a:moveTo>
                  <a:lnTo>
                    <a:pt x="11976" y="1"/>
                  </a:lnTo>
                  <a:cubicBezTo>
                    <a:pt x="7606" y="568"/>
                    <a:pt x="3570" y="1869"/>
                    <a:pt x="0" y="3770"/>
                  </a:cubicBezTo>
                  <a:cubicBezTo>
                    <a:pt x="768" y="3670"/>
                    <a:pt x="1568" y="3570"/>
                    <a:pt x="2402" y="3503"/>
                  </a:cubicBezTo>
                  <a:cubicBezTo>
                    <a:pt x="5805" y="2970"/>
                    <a:pt x="9040" y="1802"/>
                    <a:pt x="11976"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6" name="Google Shape;2246;p45"/>
            <p:cNvSpPr/>
            <p:nvPr/>
          </p:nvSpPr>
          <p:spPr>
            <a:xfrm>
              <a:off x="5794894" y="1288171"/>
              <a:ext cx="35280" cy="59404"/>
            </a:xfrm>
            <a:custGeom>
              <a:avLst/>
              <a:gdLst/>
              <a:ahLst/>
              <a:cxnLst/>
              <a:rect l="l" t="t" r="r" b="b"/>
              <a:pathLst>
                <a:path w="2318" h="3903" extrusionOk="0">
                  <a:moveTo>
                    <a:pt x="16" y="0"/>
                  </a:moveTo>
                  <a:cubicBezTo>
                    <a:pt x="16" y="0"/>
                    <a:pt x="4" y="124"/>
                    <a:pt x="3" y="332"/>
                  </a:cubicBezTo>
                  <a:lnTo>
                    <a:pt x="3" y="332"/>
                  </a:lnTo>
                  <a:cubicBezTo>
                    <a:pt x="4" y="267"/>
                    <a:pt x="9" y="201"/>
                    <a:pt x="16" y="134"/>
                  </a:cubicBezTo>
                  <a:cubicBezTo>
                    <a:pt x="82" y="67"/>
                    <a:pt x="82" y="0"/>
                    <a:pt x="16" y="0"/>
                  </a:cubicBezTo>
                  <a:close/>
                  <a:moveTo>
                    <a:pt x="3" y="332"/>
                  </a:moveTo>
                  <a:cubicBezTo>
                    <a:pt x="1" y="396"/>
                    <a:pt x="1" y="458"/>
                    <a:pt x="4" y="519"/>
                  </a:cubicBezTo>
                  <a:lnTo>
                    <a:pt x="4" y="519"/>
                  </a:lnTo>
                  <a:cubicBezTo>
                    <a:pt x="2" y="451"/>
                    <a:pt x="2" y="388"/>
                    <a:pt x="3" y="332"/>
                  </a:cubicBezTo>
                  <a:close/>
                  <a:moveTo>
                    <a:pt x="4" y="519"/>
                  </a:moveTo>
                  <a:cubicBezTo>
                    <a:pt x="22" y="1324"/>
                    <a:pt x="207" y="2880"/>
                    <a:pt x="1283" y="3836"/>
                  </a:cubicBezTo>
                  <a:lnTo>
                    <a:pt x="1316" y="3903"/>
                  </a:lnTo>
                  <a:cubicBezTo>
                    <a:pt x="1583" y="3503"/>
                    <a:pt x="1950" y="3202"/>
                    <a:pt x="2317" y="2969"/>
                  </a:cubicBezTo>
                  <a:cubicBezTo>
                    <a:pt x="2184" y="2902"/>
                    <a:pt x="2017" y="2802"/>
                    <a:pt x="1917" y="2769"/>
                  </a:cubicBezTo>
                  <a:cubicBezTo>
                    <a:pt x="1824" y="2738"/>
                    <a:pt x="80" y="2186"/>
                    <a:pt x="4" y="51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7" name="Google Shape;2247;p45"/>
            <p:cNvSpPr/>
            <p:nvPr/>
          </p:nvSpPr>
          <p:spPr>
            <a:xfrm>
              <a:off x="5878890" y="873899"/>
              <a:ext cx="47745" cy="512290"/>
            </a:xfrm>
            <a:custGeom>
              <a:avLst/>
              <a:gdLst/>
              <a:ahLst/>
              <a:cxnLst/>
              <a:rect l="l" t="t" r="r" b="b"/>
              <a:pathLst>
                <a:path w="3137" h="33659" extrusionOk="0">
                  <a:moveTo>
                    <a:pt x="3136" y="1"/>
                  </a:moveTo>
                  <a:cubicBezTo>
                    <a:pt x="1168" y="4804"/>
                    <a:pt x="0" y="10575"/>
                    <a:pt x="0" y="16813"/>
                  </a:cubicBezTo>
                  <a:cubicBezTo>
                    <a:pt x="0" y="21950"/>
                    <a:pt x="801" y="26786"/>
                    <a:pt x="2169" y="30989"/>
                  </a:cubicBezTo>
                  <a:cubicBezTo>
                    <a:pt x="2769" y="31723"/>
                    <a:pt x="3136" y="32657"/>
                    <a:pt x="3136" y="33658"/>
                  </a:cubicBezTo>
                  <a:lnTo>
                    <a:pt x="3136"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8" name="Google Shape;2248;p45"/>
            <p:cNvSpPr/>
            <p:nvPr/>
          </p:nvSpPr>
          <p:spPr>
            <a:xfrm>
              <a:off x="5828118" y="873899"/>
              <a:ext cx="98519" cy="471668"/>
            </a:xfrm>
            <a:custGeom>
              <a:avLst/>
              <a:gdLst/>
              <a:ahLst/>
              <a:cxnLst/>
              <a:rect l="l" t="t" r="r" b="b"/>
              <a:pathLst>
                <a:path w="6473" h="30990" extrusionOk="0">
                  <a:moveTo>
                    <a:pt x="6472" y="1"/>
                  </a:moveTo>
                  <a:cubicBezTo>
                    <a:pt x="2436" y="4804"/>
                    <a:pt x="67" y="10575"/>
                    <a:pt x="1" y="16813"/>
                  </a:cubicBezTo>
                  <a:cubicBezTo>
                    <a:pt x="1" y="21449"/>
                    <a:pt x="1335" y="25819"/>
                    <a:pt x="3670" y="29722"/>
                  </a:cubicBezTo>
                  <a:cubicBezTo>
                    <a:pt x="4404" y="29989"/>
                    <a:pt x="5004" y="30456"/>
                    <a:pt x="5471" y="30989"/>
                  </a:cubicBezTo>
                  <a:cubicBezTo>
                    <a:pt x="4104" y="26786"/>
                    <a:pt x="3303" y="21950"/>
                    <a:pt x="3303" y="16813"/>
                  </a:cubicBezTo>
                  <a:cubicBezTo>
                    <a:pt x="3303" y="10575"/>
                    <a:pt x="4471" y="4804"/>
                    <a:pt x="6472"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9" name="Google Shape;2249;p45"/>
            <p:cNvSpPr/>
            <p:nvPr/>
          </p:nvSpPr>
          <p:spPr>
            <a:xfrm>
              <a:off x="5801210" y="1385637"/>
              <a:ext cx="15" cy="2557"/>
            </a:xfrm>
            <a:custGeom>
              <a:avLst/>
              <a:gdLst/>
              <a:ahLst/>
              <a:cxnLst/>
              <a:rect l="l" t="t" r="r" b="b"/>
              <a:pathLst>
                <a:path w="1" h="168" extrusionOk="0">
                  <a:moveTo>
                    <a:pt x="1" y="1"/>
                  </a:moveTo>
                  <a:lnTo>
                    <a:pt x="1" y="167"/>
                  </a:lnTo>
                  <a:close/>
                </a:path>
              </a:pathLst>
            </a:custGeom>
            <a:solidFill>
              <a:srgbClr val="5A3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0" name="Google Shape;2250;p45"/>
            <p:cNvSpPr/>
            <p:nvPr/>
          </p:nvSpPr>
          <p:spPr>
            <a:xfrm>
              <a:off x="5801210" y="1383095"/>
              <a:ext cx="15" cy="2557"/>
            </a:xfrm>
            <a:custGeom>
              <a:avLst/>
              <a:gdLst/>
              <a:ahLst/>
              <a:cxnLst/>
              <a:rect l="l" t="t" r="r" b="b"/>
              <a:pathLst>
                <a:path w="1" h="168" extrusionOk="0">
                  <a:moveTo>
                    <a:pt x="1" y="1"/>
                  </a:moveTo>
                  <a:lnTo>
                    <a:pt x="1" y="168"/>
                  </a:lnTo>
                  <a:close/>
                </a:path>
              </a:pathLst>
            </a:custGeom>
            <a:solidFill>
              <a:srgbClr val="5A3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1" name="Google Shape;2251;p45"/>
            <p:cNvSpPr/>
            <p:nvPr/>
          </p:nvSpPr>
          <p:spPr>
            <a:xfrm>
              <a:off x="5926618" y="873899"/>
              <a:ext cx="48232" cy="511773"/>
            </a:xfrm>
            <a:custGeom>
              <a:avLst/>
              <a:gdLst/>
              <a:ahLst/>
              <a:cxnLst/>
              <a:rect l="l" t="t" r="r" b="b"/>
              <a:pathLst>
                <a:path w="3169" h="33625" extrusionOk="0">
                  <a:moveTo>
                    <a:pt x="0" y="1"/>
                  </a:moveTo>
                  <a:lnTo>
                    <a:pt x="0" y="33625"/>
                  </a:lnTo>
                  <a:cubicBezTo>
                    <a:pt x="300" y="30122"/>
                    <a:pt x="1168" y="26786"/>
                    <a:pt x="2669" y="23718"/>
                  </a:cubicBezTo>
                  <a:cubicBezTo>
                    <a:pt x="3002" y="21483"/>
                    <a:pt x="3169" y="19181"/>
                    <a:pt x="3169" y="16813"/>
                  </a:cubicBezTo>
                  <a:cubicBezTo>
                    <a:pt x="3169" y="10575"/>
                    <a:pt x="2001" y="4804"/>
                    <a:pt x="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2" name="Google Shape;2252;p45"/>
            <p:cNvSpPr/>
            <p:nvPr/>
          </p:nvSpPr>
          <p:spPr>
            <a:xfrm>
              <a:off x="5926618" y="873899"/>
              <a:ext cx="98504" cy="360988"/>
            </a:xfrm>
            <a:custGeom>
              <a:avLst/>
              <a:gdLst/>
              <a:ahLst/>
              <a:cxnLst/>
              <a:rect l="l" t="t" r="r" b="b"/>
              <a:pathLst>
                <a:path w="6472" h="23718" extrusionOk="0">
                  <a:moveTo>
                    <a:pt x="0" y="1"/>
                  </a:moveTo>
                  <a:lnTo>
                    <a:pt x="0" y="1"/>
                  </a:lnTo>
                  <a:cubicBezTo>
                    <a:pt x="2001" y="4804"/>
                    <a:pt x="3169" y="10575"/>
                    <a:pt x="3169" y="16813"/>
                  </a:cubicBezTo>
                  <a:cubicBezTo>
                    <a:pt x="3169" y="19181"/>
                    <a:pt x="3002" y="21483"/>
                    <a:pt x="2669" y="23718"/>
                  </a:cubicBezTo>
                  <a:cubicBezTo>
                    <a:pt x="3636" y="21716"/>
                    <a:pt x="4870" y="19848"/>
                    <a:pt x="6438" y="18147"/>
                  </a:cubicBezTo>
                  <a:cubicBezTo>
                    <a:pt x="6471" y="17680"/>
                    <a:pt x="6471" y="17280"/>
                    <a:pt x="6471" y="16813"/>
                  </a:cubicBezTo>
                  <a:cubicBezTo>
                    <a:pt x="6471" y="10575"/>
                    <a:pt x="4103" y="4804"/>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3" name="Google Shape;2253;p45"/>
            <p:cNvSpPr/>
            <p:nvPr/>
          </p:nvSpPr>
          <p:spPr>
            <a:xfrm>
              <a:off x="5926618" y="1023658"/>
              <a:ext cx="362510" cy="362525"/>
            </a:xfrm>
            <a:custGeom>
              <a:avLst/>
              <a:gdLst/>
              <a:ahLst/>
              <a:cxnLst/>
              <a:rect l="l" t="t" r="r" b="b"/>
              <a:pathLst>
                <a:path w="23818" h="23819" extrusionOk="0">
                  <a:moveTo>
                    <a:pt x="23817" y="1"/>
                  </a:moveTo>
                  <a:cubicBezTo>
                    <a:pt x="17513" y="501"/>
                    <a:pt x="11775" y="2936"/>
                    <a:pt x="7339" y="7340"/>
                  </a:cubicBezTo>
                  <a:cubicBezTo>
                    <a:pt x="7005" y="7640"/>
                    <a:pt x="6705" y="7973"/>
                    <a:pt x="6438" y="8307"/>
                  </a:cubicBezTo>
                  <a:cubicBezTo>
                    <a:pt x="6138" y="14044"/>
                    <a:pt x="3803" y="19348"/>
                    <a:pt x="0" y="23818"/>
                  </a:cubicBezTo>
                  <a:lnTo>
                    <a:pt x="23817" y="1"/>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4" name="Google Shape;2254;p45"/>
            <p:cNvSpPr/>
            <p:nvPr/>
          </p:nvSpPr>
          <p:spPr>
            <a:xfrm>
              <a:off x="5926615" y="1023160"/>
              <a:ext cx="349172" cy="360962"/>
            </a:xfrm>
            <a:custGeom>
              <a:avLst/>
              <a:gdLst/>
              <a:ahLst/>
              <a:cxnLst/>
              <a:rect l="l" t="t" r="r" b="b"/>
              <a:pathLst>
                <a:path w="23818" h="23818" extrusionOk="0">
                  <a:moveTo>
                    <a:pt x="23817" y="1"/>
                  </a:moveTo>
                  <a:lnTo>
                    <a:pt x="0" y="23818"/>
                  </a:lnTo>
                  <a:cubicBezTo>
                    <a:pt x="4503" y="20048"/>
                    <a:pt x="9807" y="17713"/>
                    <a:pt x="15511" y="17380"/>
                  </a:cubicBezTo>
                  <a:cubicBezTo>
                    <a:pt x="15845" y="17080"/>
                    <a:pt x="16178" y="16746"/>
                    <a:pt x="16478" y="16479"/>
                  </a:cubicBezTo>
                  <a:cubicBezTo>
                    <a:pt x="20882" y="12043"/>
                    <a:pt x="23317" y="6305"/>
                    <a:pt x="23817"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5" name="Google Shape;2255;p45"/>
            <p:cNvSpPr/>
            <p:nvPr/>
          </p:nvSpPr>
          <p:spPr>
            <a:xfrm>
              <a:off x="5926618" y="1150070"/>
              <a:ext cx="97986" cy="236108"/>
            </a:xfrm>
            <a:custGeom>
              <a:avLst/>
              <a:gdLst/>
              <a:ahLst/>
              <a:cxnLst/>
              <a:rect l="l" t="t" r="r" b="b"/>
              <a:pathLst>
                <a:path w="6438" h="15513" extrusionOk="0">
                  <a:moveTo>
                    <a:pt x="6438" y="1"/>
                  </a:moveTo>
                  <a:cubicBezTo>
                    <a:pt x="4937" y="1702"/>
                    <a:pt x="3669" y="3570"/>
                    <a:pt x="2669" y="5572"/>
                  </a:cubicBezTo>
                  <a:cubicBezTo>
                    <a:pt x="2168" y="9174"/>
                    <a:pt x="1268" y="12510"/>
                    <a:pt x="0" y="15512"/>
                  </a:cubicBezTo>
                  <a:cubicBezTo>
                    <a:pt x="3803" y="11042"/>
                    <a:pt x="6138" y="5705"/>
                    <a:pt x="643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6" name="Google Shape;2256;p45"/>
            <p:cNvSpPr/>
            <p:nvPr/>
          </p:nvSpPr>
          <p:spPr>
            <a:xfrm>
              <a:off x="5926618" y="1234356"/>
              <a:ext cx="40622" cy="151302"/>
            </a:xfrm>
            <a:custGeom>
              <a:avLst/>
              <a:gdLst/>
              <a:ahLst/>
              <a:cxnLst/>
              <a:rect l="l" t="t" r="r" b="b"/>
              <a:pathLst>
                <a:path w="2669" h="9941" extrusionOk="0">
                  <a:moveTo>
                    <a:pt x="2669" y="0"/>
                  </a:moveTo>
                  <a:lnTo>
                    <a:pt x="2669" y="0"/>
                  </a:lnTo>
                  <a:cubicBezTo>
                    <a:pt x="1168" y="3036"/>
                    <a:pt x="300" y="6438"/>
                    <a:pt x="0" y="9941"/>
                  </a:cubicBezTo>
                  <a:cubicBezTo>
                    <a:pt x="1268" y="6972"/>
                    <a:pt x="2168" y="3636"/>
                    <a:pt x="266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7" name="Google Shape;2257;p45"/>
            <p:cNvSpPr/>
            <p:nvPr/>
          </p:nvSpPr>
          <p:spPr>
            <a:xfrm>
              <a:off x="5963160" y="1323447"/>
              <a:ext cx="475732" cy="62463"/>
            </a:xfrm>
            <a:custGeom>
              <a:avLst/>
              <a:gdLst/>
              <a:ahLst/>
              <a:cxnLst/>
              <a:rect l="l" t="t" r="r" b="b"/>
              <a:pathLst>
                <a:path w="31257" h="4104" extrusionOk="0">
                  <a:moveTo>
                    <a:pt x="14444" y="1"/>
                  </a:moveTo>
                  <a:cubicBezTo>
                    <a:pt x="12810" y="1"/>
                    <a:pt x="11209" y="101"/>
                    <a:pt x="9608" y="301"/>
                  </a:cubicBezTo>
                  <a:cubicBezTo>
                    <a:pt x="6672" y="2102"/>
                    <a:pt x="3437" y="3270"/>
                    <a:pt x="1" y="3803"/>
                  </a:cubicBezTo>
                  <a:cubicBezTo>
                    <a:pt x="4304" y="3303"/>
                    <a:pt x="9241" y="3036"/>
                    <a:pt x="14444" y="3036"/>
                  </a:cubicBezTo>
                  <a:cubicBezTo>
                    <a:pt x="20649" y="3036"/>
                    <a:pt x="26453" y="3437"/>
                    <a:pt x="31256" y="4104"/>
                  </a:cubicBezTo>
                  <a:cubicBezTo>
                    <a:pt x="26453" y="1502"/>
                    <a:pt x="20649" y="1"/>
                    <a:pt x="1444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8" name="Google Shape;2258;p45"/>
            <p:cNvSpPr/>
            <p:nvPr/>
          </p:nvSpPr>
          <p:spPr>
            <a:xfrm>
              <a:off x="5927121" y="1369398"/>
              <a:ext cx="511772" cy="31992"/>
            </a:xfrm>
            <a:custGeom>
              <a:avLst/>
              <a:gdLst/>
              <a:ahLst/>
              <a:cxnLst/>
              <a:rect l="l" t="t" r="r" b="b"/>
              <a:pathLst>
                <a:path w="33625" h="2102" extrusionOk="0">
                  <a:moveTo>
                    <a:pt x="16812" y="0"/>
                  </a:moveTo>
                  <a:cubicBezTo>
                    <a:pt x="11609" y="0"/>
                    <a:pt x="6672" y="300"/>
                    <a:pt x="2402" y="767"/>
                  </a:cubicBezTo>
                  <a:cubicBezTo>
                    <a:pt x="1602" y="934"/>
                    <a:pt x="801" y="1001"/>
                    <a:pt x="0" y="1034"/>
                  </a:cubicBezTo>
                  <a:cubicBezTo>
                    <a:pt x="4804" y="1701"/>
                    <a:pt x="10608" y="2102"/>
                    <a:pt x="16812" y="2102"/>
                  </a:cubicBezTo>
                  <a:cubicBezTo>
                    <a:pt x="23017" y="2102"/>
                    <a:pt x="28821" y="1701"/>
                    <a:pt x="33624" y="1034"/>
                  </a:cubicBezTo>
                  <a:cubicBezTo>
                    <a:pt x="28821" y="367"/>
                    <a:pt x="23017" y="0"/>
                    <a:pt x="16812"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9" name="Google Shape;2259;p45"/>
            <p:cNvSpPr/>
            <p:nvPr/>
          </p:nvSpPr>
          <p:spPr>
            <a:xfrm>
              <a:off x="5926618" y="1385637"/>
              <a:ext cx="511772" cy="61961"/>
            </a:xfrm>
            <a:custGeom>
              <a:avLst/>
              <a:gdLst/>
              <a:ahLst/>
              <a:cxnLst/>
              <a:rect l="l" t="t" r="r" b="b"/>
              <a:pathLst>
                <a:path w="33625" h="4071" extrusionOk="0">
                  <a:moveTo>
                    <a:pt x="0" y="1"/>
                  </a:moveTo>
                  <a:lnTo>
                    <a:pt x="0" y="1"/>
                  </a:lnTo>
                  <a:cubicBezTo>
                    <a:pt x="4784" y="2574"/>
                    <a:pt x="10515" y="4071"/>
                    <a:pt x="16611" y="4071"/>
                  </a:cubicBezTo>
                  <a:cubicBezTo>
                    <a:pt x="16678" y="4071"/>
                    <a:pt x="16745" y="4071"/>
                    <a:pt x="16812" y="4070"/>
                  </a:cubicBezTo>
                  <a:cubicBezTo>
                    <a:pt x="23016" y="4070"/>
                    <a:pt x="28821" y="2569"/>
                    <a:pt x="33624" y="1"/>
                  </a:cubicBezTo>
                  <a:lnTo>
                    <a:pt x="33624" y="1"/>
                  </a:lnTo>
                  <a:cubicBezTo>
                    <a:pt x="28821" y="668"/>
                    <a:pt x="23016" y="1035"/>
                    <a:pt x="16812" y="1035"/>
                  </a:cubicBezTo>
                  <a:cubicBezTo>
                    <a:pt x="10608" y="1035"/>
                    <a:pt x="4803" y="668"/>
                    <a:pt x="0"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0" name="Google Shape;2260;p45"/>
            <p:cNvSpPr/>
            <p:nvPr/>
          </p:nvSpPr>
          <p:spPr>
            <a:xfrm>
              <a:off x="5926618" y="1385637"/>
              <a:ext cx="511772" cy="98002"/>
            </a:xfrm>
            <a:custGeom>
              <a:avLst/>
              <a:gdLst/>
              <a:ahLst/>
              <a:cxnLst/>
              <a:rect l="l" t="t" r="r" b="b"/>
              <a:pathLst>
                <a:path w="33625" h="6439" extrusionOk="0">
                  <a:moveTo>
                    <a:pt x="0" y="1"/>
                  </a:moveTo>
                  <a:cubicBezTo>
                    <a:pt x="4837" y="4070"/>
                    <a:pt x="10641" y="6439"/>
                    <a:pt x="16812" y="6439"/>
                  </a:cubicBezTo>
                  <a:cubicBezTo>
                    <a:pt x="23016" y="6439"/>
                    <a:pt x="28821" y="4070"/>
                    <a:pt x="33624" y="1"/>
                  </a:cubicBezTo>
                  <a:lnTo>
                    <a:pt x="33624" y="1"/>
                  </a:lnTo>
                  <a:cubicBezTo>
                    <a:pt x="28821" y="2569"/>
                    <a:pt x="23016" y="4070"/>
                    <a:pt x="16812" y="4070"/>
                  </a:cubicBezTo>
                  <a:cubicBezTo>
                    <a:pt x="10608" y="4070"/>
                    <a:pt x="4803" y="2569"/>
                    <a:pt x="0"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1" name="Google Shape;2261;p45"/>
            <p:cNvSpPr/>
            <p:nvPr/>
          </p:nvSpPr>
          <p:spPr>
            <a:xfrm>
              <a:off x="6460181" y="1380569"/>
              <a:ext cx="66009" cy="9147"/>
            </a:xfrm>
            <a:custGeom>
              <a:avLst/>
              <a:gdLst/>
              <a:ahLst/>
              <a:cxnLst/>
              <a:rect l="l" t="t" r="r" b="b"/>
              <a:pathLst>
                <a:path w="4337" h="601" extrusionOk="0">
                  <a:moveTo>
                    <a:pt x="2969" y="0"/>
                  </a:moveTo>
                  <a:cubicBezTo>
                    <a:pt x="2736" y="33"/>
                    <a:pt x="2469" y="67"/>
                    <a:pt x="2169" y="67"/>
                  </a:cubicBezTo>
                  <a:cubicBezTo>
                    <a:pt x="1635" y="100"/>
                    <a:pt x="1101" y="167"/>
                    <a:pt x="668" y="200"/>
                  </a:cubicBezTo>
                  <a:cubicBezTo>
                    <a:pt x="301" y="234"/>
                    <a:pt x="0" y="267"/>
                    <a:pt x="0" y="267"/>
                  </a:cubicBezTo>
                  <a:lnTo>
                    <a:pt x="0" y="300"/>
                  </a:lnTo>
                  <a:cubicBezTo>
                    <a:pt x="0" y="300"/>
                    <a:pt x="267" y="367"/>
                    <a:pt x="668" y="400"/>
                  </a:cubicBezTo>
                  <a:cubicBezTo>
                    <a:pt x="1101" y="434"/>
                    <a:pt x="1635" y="467"/>
                    <a:pt x="2169" y="534"/>
                  </a:cubicBezTo>
                  <a:cubicBezTo>
                    <a:pt x="2435" y="567"/>
                    <a:pt x="2736" y="601"/>
                    <a:pt x="2969" y="601"/>
                  </a:cubicBezTo>
                  <a:cubicBezTo>
                    <a:pt x="3236" y="601"/>
                    <a:pt x="3470" y="567"/>
                    <a:pt x="3670" y="534"/>
                  </a:cubicBezTo>
                  <a:cubicBezTo>
                    <a:pt x="4070" y="434"/>
                    <a:pt x="4337" y="300"/>
                    <a:pt x="4337" y="300"/>
                  </a:cubicBezTo>
                  <a:lnTo>
                    <a:pt x="4337" y="267"/>
                  </a:lnTo>
                  <a:cubicBezTo>
                    <a:pt x="4337" y="267"/>
                    <a:pt x="4103" y="134"/>
                    <a:pt x="3670" y="67"/>
                  </a:cubicBezTo>
                  <a:cubicBezTo>
                    <a:pt x="3470" y="33"/>
                    <a:pt x="3236" y="0"/>
                    <a:pt x="2969"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2" name="Google Shape;2262;p45"/>
            <p:cNvSpPr/>
            <p:nvPr/>
          </p:nvSpPr>
          <p:spPr>
            <a:xfrm>
              <a:off x="6449010" y="1400369"/>
              <a:ext cx="61443" cy="29968"/>
            </a:xfrm>
            <a:custGeom>
              <a:avLst/>
              <a:gdLst/>
              <a:ahLst/>
              <a:cxnLst/>
              <a:rect l="l" t="t" r="r" b="b"/>
              <a:pathLst>
                <a:path w="4037" h="1969" extrusionOk="0">
                  <a:moveTo>
                    <a:pt x="34" y="0"/>
                  </a:moveTo>
                  <a:lnTo>
                    <a:pt x="1" y="67"/>
                  </a:lnTo>
                  <a:cubicBezTo>
                    <a:pt x="1" y="67"/>
                    <a:pt x="201" y="234"/>
                    <a:pt x="568" y="434"/>
                  </a:cubicBezTo>
                  <a:cubicBezTo>
                    <a:pt x="968" y="634"/>
                    <a:pt x="1402" y="901"/>
                    <a:pt x="1902" y="1168"/>
                  </a:cubicBezTo>
                  <a:cubicBezTo>
                    <a:pt x="2169" y="1301"/>
                    <a:pt x="2369" y="1468"/>
                    <a:pt x="2636" y="1601"/>
                  </a:cubicBezTo>
                  <a:cubicBezTo>
                    <a:pt x="2869" y="1735"/>
                    <a:pt x="3069" y="1801"/>
                    <a:pt x="3303" y="1835"/>
                  </a:cubicBezTo>
                  <a:cubicBezTo>
                    <a:pt x="3703" y="1968"/>
                    <a:pt x="4003" y="1968"/>
                    <a:pt x="4003" y="1968"/>
                  </a:cubicBezTo>
                  <a:lnTo>
                    <a:pt x="4037" y="1935"/>
                  </a:lnTo>
                  <a:cubicBezTo>
                    <a:pt x="4037" y="1935"/>
                    <a:pt x="3837" y="1735"/>
                    <a:pt x="3503" y="1468"/>
                  </a:cubicBezTo>
                  <a:cubicBezTo>
                    <a:pt x="3336" y="1334"/>
                    <a:pt x="3136" y="1234"/>
                    <a:pt x="2869" y="1101"/>
                  </a:cubicBezTo>
                  <a:cubicBezTo>
                    <a:pt x="2669" y="967"/>
                    <a:pt x="2369" y="901"/>
                    <a:pt x="2135" y="801"/>
                  </a:cubicBezTo>
                  <a:cubicBezTo>
                    <a:pt x="1635" y="600"/>
                    <a:pt x="1068" y="400"/>
                    <a:pt x="701" y="267"/>
                  </a:cubicBezTo>
                  <a:cubicBezTo>
                    <a:pt x="301" y="100"/>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3" name="Google Shape;2263;p45"/>
            <p:cNvSpPr/>
            <p:nvPr/>
          </p:nvSpPr>
          <p:spPr>
            <a:xfrm>
              <a:off x="6429209" y="1416106"/>
              <a:ext cx="52813" cy="44686"/>
            </a:xfrm>
            <a:custGeom>
              <a:avLst/>
              <a:gdLst/>
              <a:ahLst/>
              <a:cxnLst/>
              <a:rect l="l" t="t" r="r" b="b"/>
              <a:pathLst>
                <a:path w="3470" h="2936" extrusionOk="0">
                  <a:moveTo>
                    <a:pt x="34" y="0"/>
                  </a:moveTo>
                  <a:lnTo>
                    <a:pt x="1" y="67"/>
                  </a:lnTo>
                  <a:lnTo>
                    <a:pt x="501" y="567"/>
                  </a:lnTo>
                  <a:cubicBezTo>
                    <a:pt x="801" y="867"/>
                    <a:pt x="1168" y="1268"/>
                    <a:pt x="1568" y="1635"/>
                  </a:cubicBezTo>
                  <a:cubicBezTo>
                    <a:pt x="1802" y="1868"/>
                    <a:pt x="1969" y="2068"/>
                    <a:pt x="2169" y="2235"/>
                  </a:cubicBezTo>
                  <a:cubicBezTo>
                    <a:pt x="2369" y="2402"/>
                    <a:pt x="2602" y="2535"/>
                    <a:pt x="2769" y="2635"/>
                  </a:cubicBezTo>
                  <a:cubicBezTo>
                    <a:pt x="3136" y="2869"/>
                    <a:pt x="3436" y="2936"/>
                    <a:pt x="3436" y="2936"/>
                  </a:cubicBezTo>
                  <a:lnTo>
                    <a:pt x="3470" y="2902"/>
                  </a:lnTo>
                  <a:cubicBezTo>
                    <a:pt x="3470" y="2902"/>
                    <a:pt x="3336" y="2602"/>
                    <a:pt x="3036" y="2268"/>
                  </a:cubicBezTo>
                  <a:cubicBezTo>
                    <a:pt x="2936" y="2102"/>
                    <a:pt x="2769" y="1935"/>
                    <a:pt x="2536" y="1768"/>
                  </a:cubicBezTo>
                  <a:cubicBezTo>
                    <a:pt x="2336" y="1668"/>
                    <a:pt x="2102" y="1468"/>
                    <a:pt x="1869" y="1301"/>
                  </a:cubicBezTo>
                  <a:cubicBezTo>
                    <a:pt x="1435" y="1001"/>
                    <a:pt x="968" y="634"/>
                    <a:pt x="634" y="400"/>
                  </a:cubicBezTo>
                  <a:cubicBezTo>
                    <a:pt x="301" y="167"/>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4" name="Google Shape;2264;p45"/>
            <p:cNvSpPr/>
            <p:nvPr/>
          </p:nvSpPr>
          <p:spPr>
            <a:xfrm>
              <a:off x="6407887" y="1430321"/>
              <a:ext cx="44184" cy="53818"/>
            </a:xfrm>
            <a:custGeom>
              <a:avLst/>
              <a:gdLst/>
              <a:ahLst/>
              <a:cxnLst/>
              <a:rect l="l" t="t" r="r" b="b"/>
              <a:pathLst>
                <a:path w="2903" h="3536" extrusionOk="0">
                  <a:moveTo>
                    <a:pt x="34" y="0"/>
                  </a:moveTo>
                  <a:cubicBezTo>
                    <a:pt x="1" y="0"/>
                    <a:pt x="167" y="267"/>
                    <a:pt x="434" y="634"/>
                  </a:cubicBezTo>
                  <a:cubicBezTo>
                    <a:pt x="668" y="1001"/>
                    <a:pt x="1001" y="1468"/>
                    <a:pt x="1335" y="1935"/>
                  </a:cubicBezTo>
                  <a:cubicBezTo>
                    <a:pt x="1502" y="2168"/>
                    <a:pt x="1602" y="2435"/>
                    <a:pt x="1769" y="2635"/>
                  </a:cubicBezTo>
                  <a:cubicBezTo>
                    <a:pt x="1935" y="2802"/>
                    <a:pt x="2102" y="3002"/>
                    <a:pt x="2269" y="3136"/>
                  </a:cubicBezTo>
                  <a:cubicBezTo>
                    <a:pt x="2602" y="3436"/>
                    <a:pt x="2869" y="3536"/>
                    <a:pt x="2869" y="3536"/>
                  </a:cubicBezTo>
                  <a:lnTo>
                    <a:pt x="2903" y="3503"/>
                  </a:lnTo>
                  <a:cubicBezTo>
                    <a:pt x="2903" y="3503"/>
                    <a:pt x="2836" y="3236"/>
                    <a:pt x="2602" y="2835"/>
                  </a:cubicBezTo>
                  <a:cubicBezTo>
                    <a:pt x="2502" y="2635"/>
                    <a:pt x="2369" y="2435"/>
                    <a:pt x="2202" y="2202"/>
                  </a:cubicBezTo>
                  <a:lnTo>
                    <a:pt x="1602" y="1635"/>
                  </a:lnTo>
                  <a:cubicBezTo>
                    <a:pt x="1201" y="1201"/>
                    <a:pt x="835" y="801"/>
                    <a:pt x="534" y="500"/>
                  </a:cubicBezTo>
                  <a:lnTo>
                    <a:pt x="3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5" name="Google Shape;2265;p45"/>
            <p:cNvSpPr/>
            <p:nvPr/>
          </p:nvSpPr>
          <p:spPr>
            <a:xfrm>
              <a:off x="6383521" y="1445038"/>
              <a:ext cx="37076" cy="59419"/>
            </a:xfrm>
            <a:custGeom>
              <a:avLst/>
              <a:gdLst/>
              <a:ahLst/>
              <a:cxnLst/>
              <a:rect l="l" t="t" r="r" b="b"/>
              <a:pathLst>
                <a:path w="2436" h="3904" extrusionOk="0">
                  <a:moveTo>
                    <a:pt x="0" y="0"/>
                  </a:moveTo>
                  <a:cubicBezTo>
                    <a:pt x="0" y="0"/>
                    <a:pt x="134" y="301"/>
                    <a:pt x="334" y="668"/>
                  </a:cubicBezTo>
                  <a:cubicBezTo>
                    <a:pt x="501" y="1068"/>
                    <a:pt x="801" y="1568"/>
                    <a:pt x="1035" y="2069"/>
                  </a:cubicBezTo>
                  <a:lnTo>
                    <a:pt x="1435" y="2836"/>
                  </a:lnTo>
                  <a:cubicBezTo>
                    <a:pt x="1535" y="3036"/>
                    <a:pt x="1702" y="3236"/>
                    <a:pt x="1835" y="3403"/>
                  </a:cubicBezTo>
                  <a:cubicBezTo>
                    <a:pt x="2135" y="3736"/>
                    <a:pt x="2369" y="3903"/>
                    <a:pt x="2369" y="3903"/>
                  </a:cubicBezTo>
                  <a:lnTo>
                    <a:pt x="2436" y="3870"/>
                  </a:lnTo>
                  <a:cubicBezTo>
                    <a:pt x="2436" y="3870"/>
                    <a:pt x="2369" y="3570"/>
                    <a:pt x="2202" y="3169"/>
                  </a:cubicBezTo>
                  <a:cubicBezTo>
                    <a:pt x="2135" y="2969"/>
                    <a:pt x="2002" y="2702"/>
                    <a:pt x="1868" y="2502"/>
                  </a:cubicBezTo>
                  <a:cubicBezTo>
                    <a:pt x="1702" y="2302"/>
                    <a:pt x="1535" y="2069"/>
                    <a:pt x="1368" y="1835"/>
                  </a:cubicBezTo>
                  <a:cubicBezTo>
                    <a:pt x="1035" y="1368"/>
                    <a:pt x="701" y="934"/>
                    <a:pt x="467" y="601"/>
                  </a:cubicBezTo>
                  <a:cubicBezTo>
                    <a:pt x="201" y="201"/>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6" name="Google Shape;2266;p45"/>
            <p:cNvSpPr/>
            <p:nvPr/>
          </p:nvSpPr>
          <p:spPr>
            <a:xfrm>
              <a:off x="6359656" y="1458233"/>
              <a:ext cx="30486" cy="64502"/>
            </a:xfrm>
            <a:custGeom>
              <a:avLst/>
              <a:gdLst/>
              <a:ahLst/>
              <a:cxnLst/>
              <a:rect l="l" t="t" r="r" b="b"/>
              <a:pathLst>
                <a:path w="2003" h="4238" extrusionOk="0">
                  <a:moveTo>
                    <a:pt x="34" y="1"/>
                  </a:moveTo>
                  <a:lnTo>
                    <a:pt x="1" y="134"/>
                  </a:lnTo>
                  <a:cubicBezTo>
                    <a:pt x="1" y="134"/>
                    <a:pt x="67" y="368"/>
                    <a:pt x="234" y="801"/>
                  </a:cubicBezTo>
                  <a:cubicBezTo>
                    <a:pt x="401" y="1168"/>
                    <a:pt x="601" y="1702"/>
                    <a:pt x="835" y="2269"/>
                  </a:cubicBezTo>
                  <a:cubicBezTo>
                    <a:pt x="901" y="2503"/>
                    <a:pt x="1001" y="2803"/>
                    <a:pt x="1101" y="3070"/>
                  </a:cubicBezTo>
                  <a:cubicBezTo>
                    <a:pt x="1235" y="3303"/>
                    <a:pt x="1368" y="3503"/>
                    <a:pt x="1502" y="3670"/>
                  </a:cubicBezTo>
                  <a:cubicBezTo>
                    <a:pt x="1702" y="4004"/>
                    <a:pt x="1935" y="4237"/>
                    <a:pt x="1935" y="4237"/>
                  </a:cubicBezTo>
                  <a:lnTo>
                    <a:pt x="2002" y="4170"/>
                  </a:lnTo>
                  <a:cubicBezTo>
                    <a:pt x="2002" y="4170"/>
                    <a:pt x="2002" y="3837"/>
                    <a:pt x="1869" y="3437"/>
                  </a:cubicBezTo>
                  <a:cubicBezTo>
                    <a:pt x="1835" y="3236"/>
                    <a:pt x="1735" y="2970"/>
                    <a:pt x="1602" y="2736"/>
                  </a:cubicBezTo>
                  <a:cubicBezTo>
                    <a:pt x="1502" y="2503"/>
                    <a:pt x="1335" y="2269"/>
                    <a:pt x="1202" y="2002"/>
                  </a:cubicBezTo>
                  <a:cubicBezTo>
                    <a:pt x="901" y="1502"/>
                    <a:pt x="601" y="1001"/>
                    <a:pt x="401" y="635"/>
                  </a:cubicBezTo>
                  <a:cubicBezTo>
                    <a:pt x="201" y="268"/>
                    <a:pt x="34" y="1"/>
                    <a:pt x="34"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7" name="Google Shape;2267;p45"/>
            <p:cNvSpPr/>
            <p:nvPr/>
          </p:nvSpPr>
          <p:spPr>
            <a:xfrm>
              <a:off x="6332246" y="1472966"/>
              <a:ext cx="23880" cy="66511"/>
            </a:xfrm>
            <a:custGeom>
              <a:avLst/>
              <a:gdLst/>
              <a:ahLst/>
              <a:cxnLst/>
              <a:rect l="l" t="t" r="r" b="b"/>
              <a:pathLst>
                <a:path w="1569" h="4370" extrusionOk="0">
                  <a:moveTo>
                    <a:pt x="0" y="0"/>
                  </a:moveTo>
                  <a:cubicBezTo>
                    <a:pt x="0" y="0"/>
                    <a:pt x="34" y="300"/>
                    <a:pt x="167" y="701"/>
                  </a:cubicBezTo>
                  <a:cubicBezTo>
                    <a:pt x="301" y="1134"/>
                    <a:pt x="401" y="1701"/>
                    <a:pt x="567" y="2268"/>
                  </a:cubicBezTo>
                  <a:cubicBezTo>
                    <a:pt x="668" y="2535"/>
                    <a:pt x="701" y="2835"/>
                    <a:pt x="801" y="3102"/>
                  </a:cubicBezTo>
                  <a:cubicBezTo>
                    <a:pt x="868" y="3336"/>
                    <a:pt x="1001" y="3536"/>
                    <a:pt x="1068" y="3769"/>
                  </a:cubicBezTo>
                  <a:cubicBezTo>
                    <a:pt x="1301" y="4136"/>
                    <a:pt x="1501" y="4370"/>
                    <a:pt x="1501" y="4370"/>
                  </a:cubicBezTo>
                  <a:lnTo>
                    <a:pt x="1535" y="4370"/>
                  </a:lnTo>
                  <a:cubicBezTo>
                    <a:pt x="1535" y="4370"/>
                    <a:pt x="1568" y="4036"/>
                    <a:pt x="1501" y="3636"/>
                  </a:cubicBezTo>
                  <a:cubicBezTo>
                    <a:pt x="1468" y="3403"/>
                    <a:pt x="1401" y="3169"/>
                    <a:pt x="1335" y="2936"/>
                  </a:cubicBezTo>
                  <a:cubicBezTo>
                    <a:pt x="1235" y="2669"/>
                    <a:pt x="1135" y="2368"/>
                    <a:pt x="1001" y="2135"/>
                  </a:cubicBezTo>
                  <a:cubicBezTo>
                    <a:pt x="801" y="1568"/>
                    <a:pt x="534" y="1034"/>
                    <a:pt x="367" y="667"/>
                  </a:cubicBezTo>
                  <a:cubicBezTo>
                    <a:pt x="201" y="234"/>
                    <a:pt x="67" y="0"/>
                    <a:pt x="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8" name="Google Shape;2268;p45"/>
            <p:cNvSpPr/>
            <p:nvPr/>
          </p:nvSpPr>
          <p:spPr>
            <a:xfrm>
              <a:off x="6303816" y="1487181"/>
              <a:ext cx="14231" cy="69571"/>
            </a:xfrm>
            <a:custGeom>
              <a:avLst/>
              <a:gdLst/>
              <a:ahLst/>
              <a:cxnLst/>
              <a:rect l="l" t="t" r="r" b="b"/>
              <a:pathLst>
                <a:path w="935" h="4571" extrusionOk="0">
                  <a:moveTo>
                    <a:pt x="34" y="0"/>
                  </a:moveTo>
                  <a:lnTo>
                    <a:pt x="0" y="67"/>
                  </a:lnTo>
                  <a:cubicBezTo>
                    <a:pt x="0" y="67"/>
                    <a:pt x="34" y="367"/>
                    <a:pt x="67" y="767"/>
                  </a:cubicBezTo>
                  <a:cubicBezTo>
                    <a:pt x="100" y="1201"/>
                    <a:pt x="167" y="1768"/>
                    <a:pt x="234" y="2368"/>
                  </a:cubicBezTo>
                  <a:cubicBezTo>
                    <a:pt x="267" y="2669"/>
                    <a:pt x="267" y="2936"/>
                    <a:pt x="334" y="3202"/>
                  </a:cubicBezTo>
                  <a:cubicBezTo>
                    <a:pt x="367" y="3436"/>
                    <a:pt x="434" y="3703"/>
                    <a:pt x="534" y="3903"/>
                  </a:cubicBezTo>
                  <a:cubicBezTo>
                    <a:pt x="701" y="4337"/>
                    <a:pt x="868" y="4570"/>
                    <a:pt x="868" y="4570"/>
                  </a:cubicBezTo>
                  <a:lnTo>
                    <a:pt x="901" y="4570"/>
                  </a:lnTo>
                  <a:cubicBezTo>
                    <a:pt x="901" y="4570"/>
                    <a:pt x="934" y="4270"/>
                    <a:pt x="934" y="3836"/>
                  </a:cubicBezTo>
                  <a:cubicBezTo>
                    <a:pt x="934" y="3569"/>
                    <a:pt x="901" y="3302"/>
                    <a:pt x="868" y="3069"/>
                  </a:cubicBezTo>
                  <a:cubicBezTo>
                    <a:pt x="834" y="2769"/>
                    <a:pt x="734" y="2535"/>
                    <a:pt x="668" y="2235"/>
                  </a:cubicBezTo>
                  <a:cubicBezTo>
                    <a:pt x="501" y="1668"/>
                    <a:pt x="367" y="1101"/>
                    <a:pt x="234" y="701"/>
                  </a:cubicBezTo>
                  <a:cubicBezTo>
                    <a:pt x="100" y="267"/>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9" name="Google Shape;2269;p45"/>
            <p:cNvSpPr/>
            <p:nvPr/>
          </p:nvSpPr>
          <p:spPr>
            <a:xfrm>
              <a:off x="6270821" y="1495293"/>
              <a:ext cx="8127" cy="70590"/>
            </a:xfrm>
            <a:custGeom>
              <a:avLst/>
              <a:gdLst/>
              <a:ahLst/>
              <a:cxnLst/>
              <a:rect l="l" t="t" r="r" b="b"/>
              <a:pathLst>
                <a:path w="534" h="4638" extrusionOk="0">
                  <a:moveTo>
                    <a:pt x="67" y="1"/>
                  </a:moveTo>
                  <a:lnTo>
                    <a:pt x="67" y="34"/>
                  </a:lnTo>
                  <a:cubicBezTo>
                    <a:pt x="67" y="34"/>
                    <a:pt x="34" y="334"/>
                    <a:pt x="34" y="735"/>
                  </a:cubicBezTo>
                  <a:cubicBezTo>
                    <a:pt x="0" y="1168"/>
                    <a:pt x="0" y="1735"/>
                    <a:pt x="0" y="2336"/>
                  </a:cubicBezTo>
                  <a:lnTo>
                    <a:pt x="0" y="3170"/>
                  </a:lnTo>
                  <a:cubicBezTo>
                    <a:pt x="34" y="3470"/>
                    <a:pt x="67" y="3703"/>
                    <a:pt x="100" y="3904"/>
                  </a:cubicBezTo>
                  <a:cubicBezTo>
                    <a:pt x="200" y="4337"/>
                    <a:pt x="334" y="4637"/>
                    <a:pt x="334" y="4637"/>
                  </a:cubicBezTo>
                  <a:lnTo>
                    <a:pt x="367" y="4637"/>
                  </a:lnTo>
                  <a:cubicBezTo>
                    <a:pt x="367" y="4637"/>
                    <a:pt x="434" y="4337"/>
                    <a:pt x="501" y="3870"/>
                  </a:cubicBezTo>
                  <a:cubicBezTo>
                    <a:pt x="534" y="3670"/>
                    <a:pt x="534" y="3370"/>
                    <a:pt x="534" y="3136"/>
                  </a:cubicBezTo>
                  <a:cubicBezTo>
                    <a:pt x="501" y="2870"/>
                    <a:pt x="434" y="2569"/>
                    <a:pt x="400" y="2302"/>
                  </a:cubicBezTo>
                  <a:cubicBezTo>
                    <a:pt x="334" y="1702"/>
                    <a:pt x="267" y="1102"/>
                    <a:pt x="200" y="701"/>
                  </a:cubicBezTo>
                  <a:cubicBezTo>
                    <a:pt x="100" y="268"/>
                    <a:pt x="67" y="1"/>
                    <a:pt x="67"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0" name="Google Shape;2270;p45"/>
            <p:cNvSpPr/>
            <p:nvPr/>
          </p:nvSpPr>
          <p:spPr>
            <a:xfrm>
              <a:off x="6229698" y="1500878"/>
              <a:ext cx="8645" cy="70590"/>
            </a:xfrm>
            <a:custGeom>
              <a:avLst/>
              <a:gdLst/>
              <a:ahLst/>
              <a:cxnLst/>
              <a:rect l="l" t="t" r="r" b="b"/>
              <a:pathLst>
                <a:path w="568" h="4638" extrusionOk="0">
                  <a:moveTo>
                    <a:pt x="234" y="1"/>
                  </a:moveTo>
                  <a:lnTo>
                    <a:pt x="134" y="34"/>
                  </a:lnTo>
                  <a:cubicBezTo>
                    <a:pt x="134" y="34"/>
                    <a:pt x="100" y="334"/>
                    <a:pt x="100" y="768"/>
                  </a:cubicBezTo>
                  <a:cubicBezTo>
                    <a:pt x="100" y="1168"/>
                    <a:pt x="67" y="1769"/>
                    <a:pt x="67" y="2336"/>
                  </a:cubicBezTo>
                  <a:cubicBezTo>
                    <a:pt x="67" y="2636"/>
                    <a:pt x="0" y="2936"/>
                    <a:pt x="0" y="3170"/>
                  </a:cubicBezTo>
                  <a:cubicBezTo>
                    <a:pt x="0" y="3470"/>
                    <a:pt x="67" y="3703"/>
                    <a:pt x="100" y="3937"/>
                  </a:cubicBezTo>
                  <a:cubicBezTo>
                    <a:pt x="167" y="4337"/>
                    <a:pt x="300" y="4637"/>
                    <a:pt x="300" y="4637"/>
                  </a:cubicBezTo>
                  <a:lnTo>
                    <a:pt x="334" y="4637"/>
                  </a:lnTo>
                  <a:cubicBezTo>
                    <a:pt x="334" y="4637"/>
                    <a:pt x="467" y="4304"/>
                    <a:pt x="501" y="3870"/>
                  </a:cubicBezTo>
                  <a:cubicBezTo>
                    <a:pt x="567" y="3670"/>
                    <a:pt x="567" y="3403"/>
                    <a:pt x="567" y="3136"/>
                  </a:cubicBezTo>
                  <a:cubicBezTo>
                    <a:pt x="567" y="2869"/>
                    <a:pt x="501" y="2569"/>
                    <a:pt x="467" y="2302"/>
                  </a:cubicBezTo>
                  <a:cubicBezTo>
                    <a:pt x="434" y="1702"/>
                    <a:pt x="334" y="1135"/>
                    <a:pt x="300" y="701"/>
                  </a:cubicBezTo>
                  <a:cubicBezTo>
                    <a:pt x="267" y="301"/>
                    <a:pt x="234" y="1"/>
                    <a:pt x="234"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1" name="Google Shape;2271;p45"/>
            <p:cNvSpPr/>
            <p:nvPr/>
          </p:nvSpPr>
          <p:spPr>
            <a:xfrm>
              <a:off x="6193141" y="1505961"/>
              <a:ext cx="8143" cy="70073"/>
            </a:xfrm>
            <a:custGeom>
              <a:avLst/>
              <a:gdLst/>
              <a:ahLst/>
              <a:cxnLst/>
              <a:rect l="l" t="t" r="r" b="b"/>
              <a:pathLst>
                <a:path w="535" h="4604" extrusionOk="0">
                  <a:moveTo>
                    <a:pt x="334" y="0"/>
                  </a:moveTo>
                  <a:cubicBezTo>
                    <a:pt x="334" y="0"/>
                    <a:pt x="301" y="301"/>
                    <a:pt x="267" y="701"/>
                  </a:cubicBezTo>
                  <a:cubicBezTo>
                    <a:pt x="201" y="1134"/>
                    <a:pt x="134" y="1702"/>
                    <a:pt x="101" y="2302"/>
                  </a:cubicBezTo>
                  <a:cubicBezTo>
                    <a:pt x="101" y="2602"/>
                    <a:pt x="1" y="2869"/>
                    <a:pt x="1" y="3136"/>
                  </a:cubicBezTo>
                  <a:cubicBezTo>
                    <a:pt x="1" y="3436"/>
                    <a:pt x="1" y="3670"/>
                    <a:pt x="34" y="3870"/>
                  </a:cubicBezTo>
                  <a:cubicBezTo>
                    <a:pt x="101" y="4303"/>
                    <a:pt x="201" y="4604"/>
                    <a:pt x="201" y="4604"/>
                  </a:cubicBezTo>
                  <a:lnTo>
                    <a:pt x="267" y="4604"/>
                  </a:lnTo>
                  <a:cubicBezTo>
                    <a:pt x="267" y="4604"/>
                    <a:pt x="367" y="4303"/>
                    <a:pt x="468" y="3870"/>
                  </a:cubicBezTo>
                  <a:cubicBezTo>
                    <a:pt x="501" y="3670"/>
                    <a:pt x="534" y="3369"/>
                    <a:pt x="534" y="3136"/>
                  </a:cubicBezTo>
                  <a:cubicBezTo>
                    <a:pt x="534" y="2869"/>
                    <a:pt x="501" y="2602"/>
                    <a:pt x="501" y="2302"/>
                  </a:cubicBezTo>
                  <a:cubicBezTo>
                    <a:pt x="468" y="1702"/>
                    <a:pt x="468" y="1134"/>
                    <a:pt x="434" y="701"/>
                  </a:cubicBezTo>
                  <a:cubicBezTo>
                    <a:pt x="434" y="301"/>
                    <a:pt x="367" y="0"/>
                    <a:pt x="3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2" name="Google Shape;2272;p45"/>
            <p:cNvSpPr/>
            <p:nvPr/>
          </p:nvSpPr>
          <p:spPr>
            <a:xfrm>
              <a:off x="5931686" y="1426760"/>
              <a:ext cx="24900" cy="24900"/>
            </a:xfrm>
            <a:custGeom>
              <a:avLst/>
              <a:gdLst/>
              <a:ahLst/>
              <a:cxnLst/>
              <a:rect l="l" t="t" r="r" b="b"/>
              <a:pathLst>
                <a:path w="1636" h="1636" extrusionOk="0">
                  <a:moveTo>
                    <a:pt x="1635" y="1"/>
                  </a:moveTo>
                  <a:cubicBezTo>
                    <a:pt x="1602" y="1"/>
                    <a:pt x="1101" y="334"/>
                    <a:pt x="668" y="668"/>
                  </a:cubicBezTo>
                  <a:cubicBezTo>
                    <a:pt x="534" y="734"/>
                    <a:pt x="434" y="835"/>
                    <a:pt x="334" y="901"/>
                  </a:cubicBezTo>
                  <a:cubicBezTo>
                    <a:pt x="267" y="1001"/>
                    <a:pt x="167" y="1135"/>
                    <a:pt x="134" y="1201"/>
                  </a:cubicBezTo>
                  <a:cubicBezTo>
                    <a:pt x="1" y="1402"/>
                    <a:pt x="1" y="1568"/>
                    <a:pt x="1" y="1568"/>
                  </a:cubicBezTo>
                  <a:lnTo>
                    <a:pt x="34" y="1635"/>
                  </a:lnTo>
                  <a:cubicBezTo>
                    <a:pt x="34" y="1635"/>
                    <a:pt x="201" y="1635"/>
                    <a:pt x="434" y="1502"/>
                  </a:cubicBezTo>
                  <a:cubicBezTo>
                    <a:pt x="501" y="1468"/>
                    <a:pt x="634" y="1368"/>
                    <a:pt x="701" y="1302"/>
                  </a:cubicBezTo>
                  <a:cubicBezTo>
                    <a:pt x="801" y="1201"/>
                    <a:pt x="868" y="1068"/>
                    <a:pt x="968" y="968"/>
                  </a:cubicBezTo>
                  <a:cubicBezTo>
                    <a:pt x="1302" y="501"/>
                    <a:pt x="1635" y="1"/>
                    <a:pt x="1635"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3" name="Google Shape;2273;p45"/>
            <p:cNvSpPr/>
            <p:nvPr/>
          </p:nvSpPr>
          <p:spPr>
            <a:xfrm>
              <a:off x="6449512" y="1343509"/>
              <a:ext cx="61458" cy="29968"/>
            </a:xfrm>
            <a:custGeom>
              <a:avLst/>
              <a:gdLst/>
              <a:ahLst/>
              <a:cxnLst/>
              <a:rect l="l" t="t" r="r" b="b"/>
              <a:pathLst>
                <a:path w="4038" h="1969" extrusionOk="0">
                  <a:moveTo>
                    <a:pt x="4004" y="0"/>
                  </a:moveTo>
                  <a:cubicBezTo>
                    <a:pt x="4004" y="0"/>
                    <a:pt x="3704" y="0"/>
                    <a:pt x="3303" y="133"/>
                  </a:cubicBezTo>
                  <a:cubicBezTo>
                    <a:pt x="3103" y="200"/>
                    <a:pt x="2870" y="267"/>
                    <a:pt x="2636" y="367"/>
                  </a:cubicBezTo>
                  <a:cubicBezTo>
                    <a:pt x="2369" y="500"/>
                    <a:pt x="2169" y="667"/>
                    <a:pt x="1936" y="801"/>
                  </a:cubicBezTo>
                  <a:cubicBezTo>
                    <a:pt x="1435" y="1034"/>
                    <a:pt x="968" y="1334"/>
                    <a:pt x="601" y="1534"/>
                  </a:cubicBezTo>
                  <a:cubicBezTo>
                    <a:pt x="268" y="1768"/>
                    <a:pt x="1" y="1935"/>
                    <a:pt x="1" y="1935"/>
                  </a:cubicBezTo>
                  <a:lnTo>
                    <a:pt x="34" y="1968"/>
                  </a:lnTo>
                  <a:cubicBezTo>
                    <a:pt x="34" y="1968"/>
                    <a:pt x="334" y="1835"/>
                    <a:pt x="701" y="1701"/>
                  </a:cubicBezTo>
                  <a:cubicBezTo>
                    <a:pt x="1068" y="1601"/>
                    <a:pt x="1635" y="1368"/>
                    <a:pt x="2136" y="1168"/>
                  </a:cubicBezTo>
                  <a:cubicBezTo>
                    <a:pt x="2369" y="1034"/>
                    <a:pt x="2636" y="1001"/>
                    <a:pt x="2870" y="867"/>
                  </a:cubicBezTo>
                  <a:cubicBezTo>
                    <a:pt x="3136" y="767"/>
                    <a:pt x="3337" y="634"/>
                    <a:pt x="3503" y="500"/>
                  </a:cubicBezTo>
                  <a:cubicBezTo>
                    <a:pt x="3837" y="300"/>
                    <a:pt x="4037" y="33"/>
                    <a:pt x="4037" y="33"/>
                  </a:cubicBezTo>
                  <a:lnTo>
                    <a:pt x="400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4" name="Google Shape;2274;p45"/>
            <p:cNvSpPr/>
            <p:nvPr/>
          </p:nvSpPr>
          <p:spPr>
            <a:xfrm>
              <a:off x="6429209" y="1313040"/>
              <a:ext cx="52813" cy="45706"/>
            </a:xfrm>
            <a:custGeom>
              <a:avLst/>
              <a:gdLst/>
              <a:ahLst/>
              <a:cxnLst/>
              <a:rect l="l" t="t" r="r" b="b"/>
              <a:pathLst>
                <a:path w="3470" h="3003" extrusionOk="0">
                  <a:moveTo>
                    <a:pt x="3436" y="1"/>
                  </a:moveTo>
                  <a:cubicBezTo>
                    <a:pt x="3436" y="1"/>
                    <a:pt x="3136" y="101"/>
                    <a:pt x="2769" y="301"/>
                  </a:cubicBezTo>
                  <a:cubicBezTo>
                    <a:pt x="2602" y="434"/>
                    <a:pt x="2369" y="534"/>
                    <a:pt x="2169" y="701"/>
                  </a:cubicBezTo>
                  <a:cubicBezTo>
                    <a:pt x="1969" y="868"/>
                    <a:pt x="1802" y="1101"/>
                    <a:pt x="1568" y="1302"/>
                  </a:cubicBezTo>
                  <a:lnTo>
                    <a:pt x="501" y="2369"/>
                  </a:lnTo>
                  <a:lnTo>
                    <a:pt x="1" y="2869"/>
                  </a:lnTo>
                  <a:lnTo>
                    <a:pt x="34" y="3003"/>
                  </a:lnTo>
                  <a:cubicBezTo>
                    <a:pt x="34" y="3003"/>
                    <a:pt x="301" y="2836"/>
                    <a:pt x="634" y="2602"/>
                  </a:cubicBezTo>
                  <a:cubicBezTo>
                    <a:pt x="968" y="2336"/>
                    <a:pt x="1435" y="2002"/>
                    <a:pt x="1869" y="1668"/>
                  </a:cubicBezTo>
                  <a:cubicBezTo>
                    <a:pt x="2102" y="1502"/>
                    <a:pt x="2336" y="1335"/>
                    <a:pt x="2536" y="1168"/>
                  </a:cubicBezTo>
                  <a:cubicBezTo>
                    <a:pt x="2769" y="1001"/>
                    <a:pt x="2903" y="835"/>
                    <a:pt x="3036" y="668"/>
                  </a:cubicBezTo>
                  <a:cubicBezTo>
                    <a:pt x="3336" y="334"/>
                    <a:pt x="3470" y="34"/>
                    <a:pt x="3470" y="34"/>
                  </a:cubicBezTo>
                  <a:lnTo>
                    <a:pt x="3436"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5" name="Google Shape;2275;p45"/>
            <p:cNvSpPr/>
            <p:nvPr/>
          </p:nvSpPr>
          <p:spPr>
            <a:xfrm>
              <a:off x="6407887" y="1289693"/>
              <a:ext cx="42662" cy="53377"/>
            </a:xfrm>
            <a:custGeom>
              <a:avLst/>
              <a:gdLst/>
              <a:ahLst/>
              <a:cxnLst/>
              <a:rect l="l" t="t" r="r" b="b"/>
              <a:pathLst>
                <a:path w="2803" h="3507" extrusionOk="0">
                  <a:moveTo>
                    <a:pt x="2769" y="0"/>
                  </a:moveTo>
                  <a:cubicBezTo>
                    <a:pt x="2769" y="0"/>
                    <a:pt x="2536" y="100"/>
                    <a:pt x="2202" y="400"/>
                  </a:cubicBezTo>
                  <a:cubicBezTo>
                    <a:pt x="2035" y="534"/>
                    <a:pt x="1869" y="701"/>
                    <a:pt x="1702" y="901"/>
                  </a:cubicBezTo>
                  <a:cubicBezTo>
                    <a:pt x="1535" y="1134"/>
                    <a:pt x="1402" y="1368"/>
                    <a:pt x="1235" y="1635"/>
                  </a:cubicBezTo>
                  <a:cubicBezTo>
                    <a:pt x="935" y="2068"/>
                    <a:pt x="601" y="2535"/>
                    <a:pt x="368" y="2902"/>
                  </a:cubicBezTo>
                  <a:cubicBezTo>
                    <a:pt x="167" y="3236"/>
                    <a:pt x="1" y="3503"/>
                    <a:pt x="1" y="3503"/>
                  </a:cubicBezTo>
                  <a:cubicBezTo>
                    <a:pt x="3" y="3505"/>
                    <a:pt x="6" y="3506"/>
                    <a:pt x="11" y="3506"/>
                  </a:cubicBezTo>
                  <a:cubicBezTo>
                    <a:pt x="63" y="3506"/>
                    <a:pt x="249" y="3316"/>
                    <a:pt x="434" y="3069"/>
                  </a:cubicBezTo>
                  <a:cubicBezTo>
                    <a:pt x="768" y="2769"/>
                    <a:pt x="1135" y="2369"/>
                    <a:pt x="1535" y="1935"/>
                  </a:cubicBezTo>
                  <a:cubicBezTo>
                    <a:pt x="1735" y="1701"/>
                    <a:pt x="1935" y="1535"/>
                    <a:pt x="2102" y="1334"/>
                  </a:cubicBezTo>
                  <a:cubicBezTo>
                    <a:pt x="2269" y="1101"/>
                    <a:pt x="2402" y="901"/>
                    <a:pt x="2536" y="701"/>
                  </a:cubicBezTo>
                  <a:cubicBezTo>
                    <a:pt x="2736" y="334"/>
                    <a:pt x="2803" y="34"/>
                    <a:pt x="2803" y="34"/>
                  </a:cubicBezTo>
                  <a:lnTo>
                    <a:pt x="2769"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6" name="Google Shape;2276;p45"/>
            <p:cNvSpPr/>
            <p:nvPr/>
          </p:nvSpPr>
          <p:spPr>
            <a:xfrm>
              <a:off x="6383521" y="1268873"/>
              <a:ext cx="37076" cy="59419"/>
            </a:xfrm>
            <a:custGeom>
              <a:avLst/>
              <a:gdLst/>
              <a:ahLst/>
              <a:cxnLst/>
              <a:rect l="l" t="t" r="r" b="b"/>
              <a:pathLst>
                <a:path w="2436" h="3904" extrusionOk="0">
                  <a:moveTo>
                    <a:pt x="2369" y="1"/>
                  </a:moveTo>
                  <a:cubicBezTo>
                    <a:pt x="2369" y="1"/>
                    <a:pt x="2135" y="167"/>
                    <a:pt x="1835" y="501"/>
                  </a:cubicBezTo>
                  <a:cubicBezTo>
                    <a:pt x="1702" y="668"/>
                    <a:pt x="1535" y="868"/>
                    <a:pt x="1435" y="1068"/>
                  </a:cubicBezTo>
                  <a:lnTo>
                    <a:pt x="1035" y="1835"/>
                  </a:lnTo>
                  <a:cubicBezTo>
                    <a:pt x="801" y="2369"/>
                    <a:pt x="534" y="2869"/>
                    <a:pt x="334" y="3236"/>
                  </a:cubicBezTo>
                  <a:lnTo>
                    <a:pt x="0" y="3903"/>
                  </a:lnTo>
                  <a:lnTo>
                    <a:pt x="34" y="3903"/>
                  </a:lnTo>
                  <a:cubicBezTo>
                    <a:pt x="34" y="3903"/>
                    <a:pt x="201" y="3636"/>
                    <a:pt x="467" y="3303"/>
                  </a:cubicBezTo>
                  <a:cubicBezTo>
                    <a:pt x="701" y="2969"/>
                    <a:pt x="1035" y="2536"/>
                    <a:pt x="1368" y="2069"/>
                  </a:cubicBezTo>
                  <a:cubicBezTo>
                    <a:pt x="1535" y="1869"/>
                    <a:pt x="1768" y="1602"/>
                    <a:pt x="1868" y="1402"/>
                  </a:cubicBezTo>
                  <a:cubicBezTo>
                    <a:pt x="2002" y="1135"/>
                    <a:pt x="2135" y="935"/>
                    <a:pt x="2202" y="734"/>
                  </a:cubicBezTo>
                  <a:cubicBezTo>
                    <a:pt x="2369" y="301"/>
                    <a:pt x="2436" y="34"/>
                    <a:pt x="2436" y="34"/>
                  </a:cubicBezTo>
                  <a:lnTo>
                    <a:pt x="2369"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7" name="Google Shape;2277;p45"/>
            <p:cNvSpPr/>
            <p:nvPr/>
          </p:nvSpPr>
          <p:spPr>
            <a:xfrm>
              <a:off x="6359656" y="1252634"/>
              <a:ext cx="29968" cy="64487"/>
            </a:xfrm>
            <a:custGeom>
              <a:avLst/>
              <a:gdLst/>
              <a:ahLst/>
              <a:cxnLst/>
              <a:rect l="l" t="t" r="r" b="b"/>
              <a:pathLst>
                <a:path w="1969" h="4237" extrusionOk="0">
                  <a:moveTo>
                    <a:pt x="1935" y="0"/>
                  </a:moveTo>
                  <a:cubicBezTo>
                    <a:pt x="1935" y="0"/>
                    <a:pt x="1735" y="167"/>
                    <a:pt x="1502" y="567"/>
                  </a:cubicBezTo>
                  <a:cubicBezTo>
                    <a:pt x="1368" y="734"/>
                    <a:pt x="1235" y="934"/>
                    <a:pt x="1101" y="1168"/>
                  </a:cubicBezTo>
                  <a:cubicBezTo>
                    <a:pt x="1035" y="1434"/>
                    <a:pt x="935" y="1735"/>
                    <a:pt x="835" y="1968"/>
                  </a:cubicBezTo>
                  <a:cubicBezTo>
                    <a:pt x="601" y="2469"/>
                    <a:pt x="401" y="3002"/>
                    <a:pt x="234" y="3436"/>
                  </a:cubicBezTo>
                  <a:cubicBezTo>
                    <a:pt x="67" y="3803"/>
                    <a:pt x="1" y="4103"/>
                    <a:pt x="1" y="4103"/>
                  </a:cubicBezTo>
                  <a:lnTo>
                    <a:pt x="34" y="4236"/>
                  </a:lnTo>
                  <a:cubicBezTo>
                    <a:pt x="34" y="4236"/>
                    <a:pt x="201" y="3970"/>
                    <a:pt x="401" y="3603"/>
                  </a:cubicBezTo>
                  <a:cubicBezTo>
                    <a:pt x="601" y="3236"/>
                    <a:pt x="901" y="2735"/>
                    <a:pt x="1202" y="2235"/>
                  </a:cubicBezTo>
                  <a:cubicBezTo>
                    <a:pt x="1335" y="1968"/>
                    <a:pt x="1468" y="1768"/>
                    <a:pt x="1602" y="1501"/>
                  </a:cubicBezTo>
                  <a:cubicBezTo>
                    <a:pt x="1735" y="1268"/>
                    <a:pt x="1802" y="1001"/>
                    <a:pt x="1869" y="801"/>
                  </a:cubicBezTo>
                  <a:cubicBezTo>
                    <a:pt x="1969" y="400"/>
                    <a:pt x="1969" y="67"/>
                    <a:pt x="1969" y="67"/>
                  </a:cubicBezTo>
                  <a:lnTo>
                    <a:pt x="1935"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8" name="Google Shape;2278;p45"/>
            <p:cNvSpPr/>
            <p:nvPr/>
          </p:nvSpPr>
          <p:spPr>
            <a:xfrm>
              <a:off x="6332749" y="1234356"/>
              <a:ext cx="23378" cy="66527"/>
            </a:xfrm>
            <a:custGeom>
              <a:avLst/>
              <a:gdLst/>
              <a:ahLst/>
              <a:cxnLst/>
              <a:rect l="l" t="t" r="r" b="b"/>
              <a:pathLst>
                <a:path w="1536" h="4371" extrusionOk="0">
                  <a:moveTo>
                    <a:pt x="1502" y="0"/>
                  </a:moveTo>
                  <a:cubicBezTo>
                    <a:pt x="1502" y="0"/>
                    <a:pt x="1302" y="267"/>
                    <a:pt x="1102" y="634"/>
                  </a:cubicBezTo>
                  <a:cubicBezTo>
                    <a:pt x="1001" y="801"/>
                    <a:pt x="868" y="1034"/>
                    <a:pt x="801" y="1301"/>
                  </a:cubicBezTo>
                  <a:cubicBezTo>
                    <a:pt x="701" y="1535"/>
                    <a:pt x="668" y="1835"/>
                    <a:pt x="601" y="2135"/>
                  </a:cubicBezTo>
                  <a:cubicBezTo>
                    <a:pt x="434" y="2669"/>
                    <a:pt x="268" y="3269"/>
                    <a:pt x="168" y="3670"/>
                  </a:cubicBezTo>
                  <a:cubicBezTo>
                    <a:pt x="101" y="4103"/>
                    <a:pt x="1" y="4370"/>
                    <a:pt x="1" y="4370"/>
                  </a:cubicBezTo>
                  <a:lnTo>
                    <a:pt x="101" y="4370"/>
                  </a:lnTo>
                  <a:cubicBezTo>
                    <a:pt x="101" y="4370"/>
                    <a:pt x="201" y="4103"/>
                    <a:pt x="368" y="3703"/>
                  </a:cubicBezTo>
                  <a:cubicBezTo>
                    <a:pt x="534" y="3336"/>
                    <a:pt x="801" y="2802"/>
                    <a:pt x="1001" y="2269"/>
                  </a:cubicBezTo>
                  <a:cubicBezTo>
                    <a:pt x="1135" y="1968"/>
                    <a:pt x="1268" y="1701"/>
                    <a:pt x="1335" y="1468"/>
                  </a:cubicBezTo>
                  <a:cubicBezTo>
                    <a:pt x="1435" y="1201"/>
                    <a:pt x="1468" y="968"/>
                    <a:pt x="1502" y="767"/>
                  </a:cubicBezTo>
                  <a:cubicBezTo>
                    <a:pt x="1535" y="334"/>
                    <a:pt x="1535" y="0"/>
                    <a:pt x="1535"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9" name="Google Shape;2279;p45"/>
            <p:cNvSpPr/>
            <p:nvPr/>
          </p:nvSpPr>
          <p:spPr>
            <a:xfrm>
              <a:off x="6303816" y="1218619"/>
              <a:ext cx="14231" cy="69571"/>
            </a:xfrm>
            <a:custGeom>
              <a:avLst/>
              <a:gdLst/>
              <a:ahLst/>
              <a:cxnLst/>
              <a:rect l="l" t="t" r="r" b="b"/>
              <a:pathLst>
                <a:path w="935" h="4571" extrusionOk="0">
                  <a:moveTo>
                    <a:pt x="868" y="0"/>
                  </a:moveTo>
                  <a:cubicBezTo>
                    <a:pt x="868" y="0"/>
                    <a:pt x="701" y="234"/>
                    <a:pt x="534" y="667"/>
                  </a:cubicBezTo>
                  <a:cubicBezTo>
                    <a:pt x="434" y="867"/>
                    <a:pt x="367" y="1134"/>
                    <a:pt x="334" y="1368"/>
                  </a:cubicBezTo>
                  <a:cubicBezTo>
                    <a:pt x="267" y="1635"/>
                    <a:pt x="267" y="1902"/>
                    <a:pt x="234" y="2202"/>
                  </a:cubicBezTo>
                  <a:cubicBezTo>
                    <a:pt x="201" y="2769"/>
                    <a:pt x="100" y="3369"/>
                    <a:pt x="67" y="3803"/>
                  </a:cubicBezTo>
                  <a:cubicBezTo>
                    <a:pt x="34" y="4203"/>
                    <a:pt x="0" y="4503"/>
                    <a:pt x="0" y="4503"/>
                  </a:cubicBezTo>
                  <a:lnTo>
                    <a:pt x="34" y="4570"/>
                  </a:lnTo>
                  <a:cubicBezTo>
                    <a:pt x="34" y="4570"/>
                    <a:pt x="100" y="4303"/>
                    <a:pt x="234" y="3870"/>
                  </a:cubicBezTo>
                  <a:cubicBezTo>
                    <a:pt x="367" y="3469"/>
                    <a:pt x="501" y="2869"/>
                    <a:pt x="668" y="2335"/>
                  </a:cubicBezTo>
                  <a:cubicBezTo>
                    <a:pt x="701" y="2035"/>
                    <a:pt x="834" y="1735"/>
                    <a:pt x="868" y="1501"/>
                  </a:cubicBezTo>
                  <a:cubicBezTo>
                    <a:pt x="901" y="1201"/>
                    <a:pt x="934" y="968"/>
                    <a:pt x="934" y="734"/>
                  </a:cubicBezTo>
                  <a:cubicBezTo>
                    <a:pt x="934" y="300"/>
                    <a:pt x="901" y="0"/>
                    <a:pt x="901"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0" name="Google Shape;2280;p45"/>
            <p:cNvSpPr/>
            <p:nvPr/>
          </p:nvSpPr>
          <p:spPr>
            <a:xfrm>
              <a:off x="6269299" y="1221145"/>
              <a:ext cx="9649" cy="55873"/>
            </a:xfrm>
            <a:custGeom>
              <a:avLst/>
              <a:gdLst/>
              <a:ahLst/>
              <a:cxnLst/>
              <a:rect l="l" t="t" r="r" b="b"/>
              <a:pathLst>
                <a:path w="634" h="3671" extrusionOk="0">
                  <a:moveTo>
                    <a:pt x="434" y="1"/>
                  </a:moveTo>
                  <a:cubicBezTo>
                    <a:pt x="434" y="1"/>
                    <a:pt x="267" y="201"/>
                    <a:pt x="167" y="535"/>
                  </a:cubicBezTo>
                  <a:cubicBezTo>
                    <a:pt x="134" y="701"/>
                    <a:pt x="33" y="902"/>
                    <a:pt x="33" y="1135"/>
                  </a:cubicBezTo>
                  <a:lnTo>
                    <a:pt x="33" y="1802"/>
                  </a:lnTo>
                  <a:cubicBezTo>
                    <a:pt x="0" y="2736"/>
                    <a:pt x="33" y="3670"/>
                    <a:pt x="33" y="3670"/>
                  </a:cubicBezTo>
                  <a:lnTo>
                    <a:pt x="134" y="3670"/>
                  </a:lnTo>
                  <a:lnTo>
                    <a:pt x="467" y="1836"/>
                  </a:lnTo>
                  <a:cubicBezTo>
                    <a:pt x="500" y="1635"/>
                    <a:pt x="534" y="1369"/>
                    <a:pt x="601" y="1168"/>
                  </a:cubicBezTo>
                  <a:cubicBezTo>
                    <a:pt x="634" y="968"/>
                    <a:pt x="601" y="735"/>
                    <a:pt x="601" y="568"/>
                  </a:cubicBezTo>
                  <a:cubicBezTo>
                    <a:pt x="534" y="234"/>
                    <a:pt x="467" y="1"/>
                    <a:pt x="467"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1" name="Google Shape;2281;p45"/>
            <p:cNvSpPr/>
            <p:nvPr/>
          </p:nvSpPr>
          <p:spPr>
            <a:xfrm>
              <a:off x="6234264" y="1238921"/>
              <a:ext cx="7625" cy="35554"/>
            </a:xfrm>
            <a:custGeom>
              <a:avLst/>
              <a:gdLst/>
              <a:ahLst/>
              <a:cxnLst/>
              <a:rect l="l" t="t" r="r" b="b"/>
              <a:pathLst>
                <a:path w="501" h="2336" extrusionOk="0">
                  <a:moveTo>
                    <a:pt x="234" y="0"/>
                  </a:moveTo>
                  <a:cubicBezTo>
                    <a:pt x="234" y="0"/>
                    <a:pt x="134" y="167"/>
                    <a:pt x="67" y="367"/>
                  </a:cubicBezTo>
                  <a:cubicBezTo>
                    <a:pt x="67" y="501"/>
                    <a:pt x="0" y="634"/>
                    <a:pt x="0" y="734"/>
                  </a:cubicBezTo>
                  <a:cubicBezTo>
                    <a:pt x="67" y="868"/>
                    <a:pt x="101" y="1035"/>
                    <a:pt x="101" y="1168"/>
                  </a:cubicBezTo>
                  <a:cubicBezTo>
                    <a:pt x="167" y="1735"/>
                    <a:pt x="301" y="2335"/>
                    <a:pt x="301" y="2335"/>
                  </a:cubicBezTo>
                  <a:lnTo>
                    <a:pt x="467" y="1168"/>
                  </a:lnTo>
                  <a:cubicBezTo>
                    <a:pt x="467" y="1035"/>
                    <a:pt x="501" y="868"/>
                    <a:pt x="501" y="734"/>
                  </a:cubicBezTo>
                  <a:cubicBezTo>
                    <a:pt x="501" y="601"/>
                    <a:pt x="467" y="501"/>
                    <a:pt x="434" y="367"/>
                  </a:cubicBezTo>
                  <a:cubicBezTo>
                    <a:pt x="401" y="101"/>
                    <a:pt x="267" y="0"/>
                    <a:pt x="2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2" name="Google Shape;2282;p45"/>
            <p:cNvSpPr/>
            <p:nvPr/>
          </p:nvSpPr>
          <p:spPr>
            <a:xfrm>
              <a:off x="5947423" y="1438433"/>
              <a:ext cx="37593" cy="45706"/>
            </a:xfrm>
            <a:custGeom>
              <a:avLst/>
              <a:gdLst/>
              <a:ahLst/>
              <a:cxnLst/>
              <a:rect l="l" t="t" r="r" b="b"/>
              <a:pathLst>
                <a:path w="2470" h="3003" extrusionOk="0">
                  <a:moveTo>
                    <a:pt x="2436" y="1"/>
                  </a:moveTo>
                  <a:cubicBezTo>
                    <a:pt x="2436" y="1"/>
                    <a:pt x="1669" y="735"/>
                    <a:pt x="1302" y="1102"/>
                  </a:cubicBezTo>
                  <a:lnTo>
                    <a:pt x="735" y="1669"/>
                  </a:lnTo>
                  <a:cubicBezTo>
                    <a:pt x="534" y="1902"/>
                    <a:pt x="434" y="2102"/>
                    <a:pt x="301" y="2302"/>
                  </a:cubicBezTo>
                  <a:cubicBezTo>
                    <a:pt x="101" y="2703"/>
                    <a:pt x="1" y="2970"/>
                    <a:pt x="1" y="2970"/>
                  </a:cubicBezTo>
                  <a:lnTo>
                    <a:pt x="34" y="3003"/>
                  </a:lnTo>
                  <a:cubicBezTo>
                    <a:pt x="34" y="3003"/>
                    <a:pt x="301" y="2903"/>
                    <a:pt x="634" y="2603"/>
                  </a:cubicBezTo>
                  <a:cubicBezTo>
                    <a:pt x="801" y="2469"/>
                    <a:pt x="968" y="2269"/>
                    <a:pt x="1135" y="2069"/>
                  </a:cubicBezTo>
                  <a:cubicBezTo>
                    <a:pt x="1302" y="1835"/>
                    <a:pt x="1435" y="1602"/>
                    <a:pt x="1602" y="1335"/>
                  </a:cubicBezTo>
                  <a:cubicBezTo>
                    <a:pt x="1935" y="935"/>
                    <a:pt x="2469" y="68"/>
                    <a:pt x="2436"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3" name="Google Shape;2283;p45"/>
            <p:cNvSpPr/>
            <p:nvPr/>
          </p:nvSpPr>
          <p:spPr>
            <a:xfrm>
              <a:off x="5972307" y="1453165"/>
              <a:ext cx="37076" cy="59921"/>
            </a:xfrm>
            <a:custGeom>
              <a:avLst/>
              <a:gdLst/>
              <a:ahLst/>
              <a:cxnLst/>
              <a:rect l="l" t="t" r="r" b="b"/>
              <a:pathLst>
                <a:path w="2436" h="3937" extrusionOk="0">
                  <a:moveTo>
                    <a:pt x="2369" y="0"/>
                  </a:moveTo>
                  <a:cubicBezTo>
                    <a:pt x="2369" y="0"/>
                    <a:pt x="2202" y="234"/>
                    <a:pt x="1968" y="601"/>
                  </a:cubicBezTo>
                  <a:cubicBezTo>
                    <a:pt x="1701" y="934"/>
                    <a:pt x="1368" y="1401"/>
                    <a:pt x="1034" y="1835"/>
                  </a:cubicBezTo>
                  <a:cubicBezTo>
                    <a:pt x="867" y="2102"/>
                    <a:pt x="701" y="2302"/>
                    <a:pt x="534" y="2502"/>
                  </a:cubicBezTo>
                  <a:cubicBezTo>
                    <a:pt x="434" y="2735"/>
                    <a:pt x="300" y="2969"/>
                    <a:pt x="200" y="3169"/>
                  </a:cubicBezTo>
                  <a:cubicBezTo>
                    <a:pt x="34" y="3603"/>
                    <a:pt x="0" y="3870"/>
                    <a:pt x="0" y="3870"/>
                  </a:cubicBezTo>
                  <a:lnTo>
                    <a:pt x="34" y="3936"/>
                  </a:lnTo>
                  <a:cubicBezTo>
                    <a:pt x="34" y="3936"/>
                    <a:pt x="300" y="3770"/>
                    <a:pt x="567" y="3436"/>
                  </a:cubicBezTo>
                  <a:cubicBezTo>
                    <a:pt x="701" y="3269"/>
                    <a:pt x="867" y="3036"/>
                    <a:pt x="1001" y="2836"/>
                  </a:cubicBezTo>
                  <a:lnTo>
                    <a:pt x="1368" y="2102"/>
                  </a:lnTo>
                  <a:cubicBezTo>
                    <a:pt x="1635" y="1601"/>
                    <a:pt x="1902" y="1101"/>
                    <a:pt x="2102" y="667"/>
                  </a:cubicBezTo>
                  <a:cubicBezTo>
                    <a:pt x="2302" y="300"/>
                    <a:pt x="2435" y="34"/>
                    <a:pt x="2435" y="34"/>
                  </a:cubicBezTo>
                  <a:lnTo>
                    <a:pt x="2369"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4" name="Google Shape;2284;p45"/>
            <p:cNvSpPr/>
            <p:nvPr/>
          </p:nvSpPr>
          <p:spPr>
            <a:xfrm>
              <a:off x="6002761" y="1466863"/>
              <a:ext cx="30486" cy="63985"/>
            </a:xfrm>
            <a:custGeom>
              <a:avLst/>
              <a:gdLst/>
              <a:ahLst/>
              <a:cxnLst/>
              <a:rect l="l" t="t" r="r" b="b"/>
              <a:pathLst>
                <a:path w="2003" h="4204" extrusionOk="0">
                  <a:moveTo>
                    <a:pt x="1969" y="1"/>
                  </a:moveTo>
                  <a:cubicBezTo>
                    <a:pt x="1969" y="1"/>
                    <a:pt x="1802" y="234"/>
                    <a:pt x="1568" y="601"/>
                  </a:cubicBezTo>
                  <a:cubicBezTo>
                    <a:pt x="1368" y="1002"/>
                    <a:pt x="1068" y="1469"/>
                    <a:pt x="801" y="2002"/>
                  </a:cubicBezTo>
                  <a:cubicBezTo>
                    <a:pt x="668" y="2236"/>
                    <a:pt x="501" y="2503"/>
                    <a:pt x="368" y="2703"/>
                  </a:cubicBezTo>
                  <a:cubicBezTo>
                    <a:pt x="234" y="2936"/>
                    <a:pt x="167" y="3203"/>
                    <a:pt x="134" y="3403"/>
                  </a:cubicBezTo>
                  <a:cubicBezTo>
                    <a:pt x="1" y="3804"/>
                    <a:pt x="1" y="4170"/>
                    <a:pt x="1" y="4170"/>
                  </a:cubicBezTo>
                  <a:lnTo>
                    <a:pt x="34" y="4204"/>
                  </a:lnTo>
                  <a:cubicBezTo>
                    <a:pt x="34" y="4204"/>
                    <a:pt x="301" y="3970"/>
                    <a:pt x="501" y="3637"/>
                  </a:cubicBezTo>
                  <a:cubicBezTo>
                    <a:pt x="634" y="3470"/>
                    <a:pt x="734" y="3270"/>
                    <a:pt x="868" y="3036"/>
                  </a:cubicBezTo>
                  <a:cubicBezTo>
                    <a:pt x="1001" y="2769"/>
                    <a:pt x="1068" y="2469"/>
                    <a:pt x="1168" y="2236"/>
                  </a:cubicBezTo>
                  <a:cubicBezTo>
                    <a:pt x="1368" y="1702"/>
                    <a:pt x="1568" y="1135"/>
                    <a:pt x="1769" y="768"/>
                  </a:cubicBezTo>
                  <a:cubicBezTo>
                    <a:pt x="1935" y="368"/>
                    <a:pt x="2002" y="101"/>
                    <a:pt x="2002" y="101"/>
                  </a:cubicBezTo>
                  <a:lnTo>
                    <a:pt x="1969"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5" name="Google Shape;2285;p45"/>
            <p:cNvSpPr/>
            <p:nvPr/>
          </p:nvSpPr>
          <p:spPr>
            <a:xfrm>
              <a:off x="6036274" y="1481078"/>
              <a:ext cx="24382" cy="67029"/>
            </a:xfrm>
            <a:custGeom>
              <a:avLst/>
              <a:gdLst/>
              <a:ahLst/>
              <a:cxnLst/>
              <a:rect l="l" t="t" r="r" b="b"/>
              <a:pathLst>
                <a:path w="1602" h="4404" extrusionOk="0">
                  <a:moveTo>
                    <a:pt x="1501" y="1"/>
                  </a:moveTo>
                  <a:cubicBezTo>
                    <a:pt x="1501" y="1"/>
                    <a:pt x="1401" y="268"/>
                    <a:pt x="1234" y="668"/>
                  </a:cubicBezTo>
                  <a:cubicBezTo>
                    <a:pt x="1034" y="1068"/>
                    <a:pt x="801" y="1602"/>
                    <a:pt x="601" y="2136"/>
                  </a:cubicBezTo>
                  <a:cubicBezTo>
                    <a:pt x="467" y="2403"/>
                    <a:pt x="334" y="2669"/>
                    <a:pt x="267" y="2936"/>
                  </a:cubicBezTo>
                  <a:cubicBezTo>
                    <a:pt x="167" y="3170"/>
                    <a:pt x="134" y="3437"/>
                    <a:pt x="100" y="3637"/>
                  </a:cubicBezTo>
                  <a:cubicBezTo>
                    <a:pt x="0" y="4070"/>
                    <a:pt x="67" y="4404"/>
                    <a:pt x="67" y="4404"/>
                  </a:cubicBezTo>
                  <a:lnTo>
                    <a:pt x="100" y="4404"/>
                  </a:lnTo>
                  <a:cubicBezTo>
                    <a:pt x="100" y="4404"/>
                    <a:pt x="300" y="4137"/>
                    <a:pt x="501" y="3770"/>
                  </a:cubicBezTo>
                  <a:cubicBezTo>
                    <a:pt x="601" y="3570"/>
                    <a:pt x="734" y="3337"/>
                    <a:pt x="801" y="3103"/>
                  </a:cubicBezTo>
                  <a:cubicBezTo>
                    <a:pt x="901" y="2836"/>
                    <a:pt x="934" y="2569"/>
                    <a:pt x="1001" y="2269"/>
                  </a:cubicBezTo>
                  <a:cubicBezTo>
                    <a:pt x="1168" y="1735"/>
                    <a:pt x="1301" y="1135"/>
                    <a:pt x="1435" y="735"/>
                  </a:cubicBezTo>
                  <a:cubicBezTo>
                    <a:pt x="1568" y="301"/>
                    <a:pt x="1601" y="1"/>
                    <a:pt x="1601"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6" name="Google Shape;2286;p45"/>
            <p:cNvSpPr/>
            <p:nvPr/>
          </p:nvSpPr>
          <p:spPr>
            <a:xfrm>
              <a:off x="6074338" y="1495293"/>
              <a:ext cx="14748" cy="69571"/>
            </a:xfrm>
            <a:custGeom>
              <a:avLst/>
              <a:gdLst/>
              <a:ahLst/>
              <a:cxnLst/>
              <a:rect l="l" t="t" r="r" b="b"/>
              <a:pathLst>
                <a:path w="969" h="4571" extrusionOk="0">
                  <a:moveTo>
                    <a:pt x="935" y="1"/>
                  </a:moveTo>
                  <a:cubicBezTo>
                    <a:pt x="935" y="1"/>
                    <a:pt x="835" y="268"/>
                    <a:pt x="735" y="701"/>
                  </a:cubicBezTo>
                  <a:cubicBezTo>
                    <a:pt x="601" y="1102"/>
                    <a:pt x="468" y="1669"/>
                    <a:pt x="301" y="2236"/>
                  </a:cubicBezTo>
                  <a:cubicBezTo>
                    <a:pt x="234" y="2536"/>
                    <a:pt x="134" y="2769"/>
                    <a:pt x="101" y="3070"/>
                  </a:cubicBezTo>
                  <a:cubicBezTo>
                    <a:pt x="68" y="3337"/>
                    <a:pt x="1" y="3570"/>
                    <a:pt x="1" y="3837"/>
                  </a:cubicBezTo>
                  <a:cubicBezTo>
                    <a:pt x="1" y="4271"/>
                    <a:pt x="68" y="4571"/>
                    <a:pt x="68" y="4571"/>
                  </a:cubicBezTo>
                  <a:lnTo>
                    <a:pt x="101" y="4571"/>
                  </a:lnTo>
                  <a:cubicBezTo>
                    <a:pt x="101" y="4571"/>
                    <a:pt x="268" y="4337"/>
                    <a:pt x="435" y="3904"/>
                  </a:cubicBezTo>
                  <a:cubicBezTo>
                    <a:pt x="501" y="3703"/>
                    <a:pt x="601" y="3470"/>
                    <a:pt x="635" y="3203"/>
                  </a:cubicBezTo>
                  <a:cubicBezTo>
                    <a:pt x="668" y="2970"/>
                    <a:pt x="668" y="2669"/>
                    <a:pt x="735" y="2369"/>
                  </a:cubicBezTo>
                  <a:cubicBezTo>
                    <a:pt x="802" y="1802"/>
                    <a:pt x="835" y="1202"/>
                    <a:pt x="902" y="801"/>
                  </a:cubicBezTo>
                  <a:cubicBezTo>
                    <a:pt x="935" y="368"/>
                    <a:pt x="968" y="68"/>
                    <a:pt x="968" y="68"/>
                  </a:cubicBezTo>
                  <a:lnTo>
                    <a:pt x="935"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7" name="Google Shape;2287;p45"/>
            <p:cNvSpPr/>
            <p:nvPr/>
          </p:nvSpPr>
          <p:spPr>
            <a:xfrm>
              <a:off x="6113939" y="1503420"/>
              <a:ext cx="7640" cy="70590"/>
            </a:xfrm>
            <a:custGeom>
              <a:avLst/>
              <a:gdLst/>
              <a:ahLst/>
              <a:cxnLst/>
              <a:rect l="l" t="t" r="r" b="b"/>
              <a:pathLst>
                <a:path w="502" h="4638" extrusionOk="0">
                  <a:moveTo>
                    <a:pt x="468" y="1"/>
                  </a:moveTo>
                  <a:lnTo>
                    <a:pt x="401" y="34"/>
                  </a:lnTo>
                  <a:cubicBezTo>
                    <a:pt x="401" y="34"/>
                    <a:pt x="414" y="91"/>
                    <a:pt x="428" y="191"/>
                  </a:cubicBezTo>
                  <a:lnTo>
                    <a:pt x="428" y="191"/>
                  </a:lnTo>
                  <a:cubicBezTo>
                    <a:pt x="452" y="72"/>
                    <a:pt x="468" y="1"/>
                    <a:pt x="468" y="1"/>
                  </a:cubicBezTo>
                  <a:close/>
                  <a:moveTo>
                    <a:pt x="428" y="191"/>
                  </a:moveTo>
                  <a:cubicBezTo>
                    <a:pt x="403" y="317"/>
                    <a:pt x="369" y="496"/>
                    <a:pt x="334" y="701"/>
                  </a:cubicBezTo>
                  <a:cubicBezTo>
                    <a:pt x="234" y="1135"/>
                    <a:pt x="201" y="1702"/>
                    <a:pt x="101" y="2302"/>
                  </a:cubicBezTo>
                  <a:cubicBezTo>
                    <a:pt x="68" y="2602"/>
                    <a:pt x="34" y="2869"/>
                    <a:pt x="1" y="3136"/>
                  </a:cubicBezTo>
                  <a:lnTo>
                    <a:pt x="1" y="3870"/>
                  </a:lnTo>
                  <a:cubicBezTo>
                    <a:pt x="34" y="4337"/>
                    <a:pt x="101" y="4637"/>
                    <a:pt x="101" y="4637"/>
                  </a:cubicBezTo>
                  <a:lnTo>
                    <a:pt x="168" y="4637"/>
                  </a:lnTo>
                  <a:cubicBezTo>
                    <a:pt x="168" y="4637"/>
                    <a:pt x="301" y="4337"/>
                    <a:pt x="368" y="3937"/>
                  </a:cubicBezTo>
                  <a:cubicBezTo>
                    <a:pt x="401" y="3703"/>
                    <a:pt x="434" y="3470"/>
                    <a:pt x="501" y="3169"/>
                  </a:cubicBezTo>
                  <a:lnTo>
                    <a:pt x="501" y="2336"/>
                  </a:lnTo>
                  <a:cubicBezTo>
                    <a:pt x="501" y="1768"/>
                    <a:pt x="501" y="1168"/>
                    <a:pt x="468" y="768"/>
                  </a:cubicBezTo>
                  <a:cubicBezTo>
                    <a:pt x="468" y="523"/>
                    <a:pt x="447" y="321"/>
                    <a:pt x="428" y="19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8" name="Google Shape;2288;p45"/>
            <p:cNvSpPr/>
            <p:nvPr/>
          </p:nvSpPr>
          <p:spPr>
            <a:xfrm>
              <a:off x="6154560" y="1510025"/>
              <a:ext cx="8143" cy="70073"/>
            </a:xfrm>
            <a:custGeom>
              <a:avLst/>
              <a:gdLst/>
              <a:ahLst/>
              <a:cxnLst/>
              <a:rect l="l" t="t" r="r" b="b"/>
              <a:pathLst>
                <a:path w="535" h="4604" extrusionOk="0">
                  <a:moveTo>
                    <a:pt x="334" y="0"/>
                  </a:moveTo>
                  <a:cubicBezTo>
                    <a:pt x="334" y="0"/>
                    <a:pt x="301" y="267"/>
                    <a:pt x="234" y="701"/>
                  </a:cubicBezTo>
                  <a:cubicBezTo>
                    <a:pt x="201" y="1101"/>
                    <a:pt x="134" y="1701"/>
                    <a:pt x="67" y="2268"/>
                  </a:cubicBezTo>
                  <a:cubicBezTo>
                    <a:pt x="34" y="2569"/>
                    <a:pt x="0" y="2869"/>
                    <a:pt x="0" y="3102"/>
                  </a:cubicBezTo>
                  <a:cubicBezTo>
                    <a:pt x="0" y="3369"/>
                    <a:pt x="0" y="3669"/>
                    <a:pt x="34" y="3870"/>
                  </a:cubicBezTo>
                  <a:cubicBezTo>
                    <a:pt x="67" y="4270"/>
                    <a:pt x="201" y="4603"/>
                    <a:pt x="201" y="4603"/>
                  </a:cubicBezTo>
                  <a:lnTo>
                    <a:pt x="234" y="4603"/>
                  </a:lnTo>
                  <a:cubicBezTo>
                    <a:pt x="234" y="4603"/>
                    <a:pt x="367" y="4337"/>
                    <a:pt x="467" y="3903"/>
                  </a:cubicBezTo>
                  <a:cubicBezTo>
                    <a:pt x="501" y="3703"/>
                    <a:pt x="534" y="3436"/>
                    <a:pt x="534" y="3169"/>
                  </a:cubicBezTo>
                  <a:cubicBezTo>
                    <a:pt x="534" y="2902"/>
                    <a:pt x="501" y="2569"/>
                    <a:pt x="501" y="2335"/>
                  </a:cubicBezTo>
                  <a:cubicBezTo>
                    <a:pt x="501" y="1735"/>
                    <a:pt x="467" y="1168"/>
                    <a:pt x="467" y="734"/>
                  </a:cubicBezTo>
                  <a:cubicBezTo>
                    <a:pt x="467" y="334"/>
                    <a:pt x="401" y="34"/>
                    <a:pt x="401" y="34"/>
                  </a:cubicBezTo>
                  <a:lnTo>
                    <a:pt x="33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9" name="Google Shape;2289;p45"/>
            <p:cNvSpPr/>
            <p:nvPr/>
          </p:nvSpPr>
          <p:spPr>
            <a:xfrm>
              <a:off x="6109373" y="1287408"/>
              <a:ext cx="329513" cy="98504"/>
            </a:xfrm>
            <a:custGeom>
              <a:avLst/>
              <a:gdLst/>
              <a:ahLst/>
              <a:cxnLst/>
              <a:rect l="l" t="t" r="r" b="b"/>
              <a:pathLst>
                <a:path w="21650" h="6472" extrusionOk="0">
                  <a:moveTo>
                    <a:pt x="4837" y="0"/>
                  </a:moveTo>
                  <a:cubicBezTo>
                    <a:pt x="4370" y="0"/>
                    <a:pt x="3937" y="0"/>
                    <a:pt x="3503" y="34"/>
                  </a:cubicBezTo>
                  <a:cubicBezTo>
                    <a:pt x="2436" y="1034"/>
                    <a:pt x="1235" y="1902"/>
                    <a:pt x="1" y="2669"/>
                  </a:cubicBezTo>
                  <a:cubicBezTo>
                    <a:pt x="1568" y="2502"/>
                    <a:pt x="3170" y="2369"/>
                    <a:pt x="4837" y="2369"/>
                  </a:cubicBezTo>
                  <a:cubicBezTo>
                    <a:pt x="11042" y="2369"/>
                    <a:pt x="16846" y="3870"/>
                    <a:pt x="21649" y="6472"/>
                  </a:cubicBezTo>
                  <a:cubicBezTo>
                    <a:pt x="16846" y="2369"/>
                    <a:pt x="11042" y="0"/>
                    <a:pt x="4837"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0" name="Google Shape;2290;p45"/>
            <p:cNvSpPr/>
            <p:nvPr/>
          </p:nvSpPr>
          <p:spPr>
            <a:xfrm>
              <a:off x="5801210" y="1323191"/>
              <a:ext cx="125428" cy="125930"/>
            </a:xfrm>
            <a:custGeom>
              <a:avLst/>
              <a:gdLst/>
              <a:ahLst/>
              <a:cxnLst/>
              <a:rect l="l" t="t" r="r" b="b"/>
              <a:pathLst>
                <a:path w="8241" h="8274" extrusionOk="0">
                  <a:moveTo>
                    <a:pt x="4104" y="1"/>
                  </a:moveTo>
                  <a:cubicBezTo>
                    <a:pt x="3270" y="1"/>
                    <a:pt x="2536" y="201"/>
                    <a:pt x="1902" y="635"/>
                  </a:cubicBezTo>
                  <a:cubicBezTo>
                    <a:pt x="1535" y="868"/>
                    <a:pt x="1202" y="1202"/>
                    <a:pt x="901" y="1535"/>
                  </a:cubicBezTo>
                  <a:lnTo>
                    <a:pt x="768" y="1669"/>
                  </a:lnTo>
                  <a:cubicBezTo>
                    <a:pt x="334" y="2302"/>
                    <a:pt x="34" y="3103"/>
                    <a:pt x="1" y="3937"/>
                  </a:cubicBezTo>
                  <a:cubicBezTo>
                    <a:pt x="68" y="2302"/>
                    <a:pt x="1502" y="1001"/>
                    <a:pt x="3203" y="1001"/>
                  </a:cubicBezTo>
                  <a:cubicBezTo>
                    <a:pt x="3537" y="1001"/>
                    <a:pt x="3870" y="1035"/>
                    <a:pt x="4137" y="1202"/>
                  </a:cubicBezTo>
                  <a:cubicBezTo>
                    <a:pt x="5438" y="1635"/>
                    <a:pt x="6405" y="2803"/>
                    <a:pt x="6405" y="4170"/>
                  </a:cubicBezTo>
                  <a:cubicBezTo>
                    <a:pt x="6405" y="5538"/>
                    <a:pt x="5405" y="6739"/>
                    <a:pt x="4070" y="7139"/>
                  </a:cubicBezTo>
                  <a:cubicBezTo>
                    <a:pt x="3837" y="7206"/>
                    <a:pt x="3503" y="7273"/>
                    <a:pt x="3203" y="7273"/>
                  </a:cubicBezTo>
                  <a:cubicBezTo>
                    <a:pt x="1469" y="7273"/>
                    <a:pt x="68" y="5972"/>
                    <a:pt x="1" y="4337"/>
                  </a:cubicBezTo>
                  <a:lnTo>
                    <a:pt x="1" y="4337"/>
                  </a:lnTo>
                  <a:cubicBezTo>
                    <a:pt x="68" y="6505"/>
                    <a:pt x="1902" y="8273"/>
                    <a:pt x="4104" y="8273"/>
                  </a:cubicBezTo>
                  <a:cubicBezTo>
                    <a:pt x="4504" y="8273"/>
                    <a:pt x="4871" y="8173"/>
                    <a:pt x="5238" y="8107"/>
                  </a:cubicBezTo>
                  <a:cubicBezTo>
                    <a:pt x="7006" y="7606"/>
                    <a:pt x="8240" y="6005"/>
                    <a:pt x="8240" y="4137"/>
                  </a:cubicBezTo>
                  <a:cubicBezTo>
                    <a:pt x="7206" y="2936"/>
                    <a:pt x="6239" y="1602"/>
                    <a:pt x="5438" y="268"/>
                  </a:cubicBezTo>
                  <a:cubicBezTo>
                    <a:pt x="5405" y="201"/>
                    <a:pt x="5405" y="201"/>
                    <a:pt x="5371" y="201"/>
                  </a:cubicBezTo>
                  <a:cubicBezTo>
                    <a:pt x="5004" y="101"/>
                    <a:pt x="4571" y="1"/>
                    <a:pt x="410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1" name="Google Shape;2291;p45"/>
            <p:cNvSpPr/>
            <p:nvPr/>
          </p:nvSpPr>
          <p:spPr>
            <a:xfrm>
              <a:off x="5770756" y="1277974"/>
              <a:ext cx="44184" cy="70621"/>
            </a:xfrm>
            <a:custGeom>
              <a:avLst/>
              <a:gdLst/>
              <a:ahLst/>
              <a:cxnLst/>
              <a:rect l="l" t="t" r="r" b="b"/>
              <a:pathLst>
                <a:path w="2903" h="4640" extrusionOk="0">
                  <a:moveTo>
                    <a:pt x="969" y="0"/>
                  </a:moveTo>
                  <a:cubicBezTo>
                    <a:pt x="568" y="0"/>
                    <a:pt x="266" y="289"/>
                    <a:pt x="234" y="637"/>
                  </a:cubicBezTo>
                  <a:cubicBezTo>
                    <a:pt x="0" y="2938"/>
                    <a:pt x="1668" y="4173"/>
                    <a:pt x="2769" y="4640"/>
                  </a:cubicBezTo>
                  <a:lnTo>
                    <a:pt x="2902" y="4506"/>
                  </a:lnTo>
                  <a:lnTo>
                    <a:pt x="2902" y="4473"/>
                  </a:lnTo>
                  <a:cubicBezTo>
                    <a:pt x="1368" y="3139"/>
                    <a:pt x="1668" y="637"/>
                    <a:pt x="1668" y="637"/>
                  </a:cubicBezTo>
                  <a:cubicBezTo>
                    <a:pt x="1602" y="303"/>
                    <a:pt x="1368" y="70"/>
                    <a:pt x="1034" y="3"/>
                  </a:cubicBezTo>
                  <a:cubicBezTo>
                    <a:pt x="1012" y="1"/>
                    <a:pt x="990" y="0"/>
                    <a:pt x="9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2" name="Google Shape;2292;p45"/>
            <p:cNvSpPr/>
            <p:nvPr/>
          </p:nvSpPr>
          <p:spPr>
            <a:xfrm>
              <a:off x="5801210" y="1339696"/>
              <a:ext cx="97499" cy="94440"/>
            </a:xfrm>
            <a:custGeom>
              <a:avLst/>
              <a:gdLst/>
              <a:ahLst/>
              <a:cxnLst/>
              <a:rect l="l" t="t" r="r" b="b"/>
              <a:pathLst>
                <a:path w="6406" h="6205" extrusionOk="0">
                  <a:moveTo>
                    <a:pt x="3203" y="0"/>
                  </a:moveTo>
                  <a:cubicBezTo>
                    <a:pt x="1469" y="0"/>
                    <a:pt x="68" y="1301"/>
                    <a:pt x="1" y="2936"/>
                  </a:cubicBezTo>
                  <a:lnTo>
                    <a:pt x="1" y="3103"/>
                  </a:lnTo>
                  <a:cubicBezTo>
                    <a:pt x="1" y="2002"/>
                    <a:pt x="901" y="1135"/>
                    <a:pt x="2069" y="1135"/>
                  </a:cubicBezTo>
                  <a:cubicBezTo>
                    <a:pt x="2269" y="1135"/>
                    <a:pt x="2503" y="1168"/>
                    <a:pt x="2703" y="1201"/>
                  </a:cubicBezTo>
                  <a:cubicBezTo>
                    <a:pt x="3537" y="1468"/>
                    <a:pt x="4170" y="2202"/>
                    <a:pt x="4170" y="3103"/>
                  </a:cubicBezTo>
                  <a:cubicBezTo>
                    <a:pt x="4170" y="4003"/>
                    <a:pt x="3537" y="4771"/>
                    <a:pt x="2669" y="5004"/>
                  </a:cubicBezTo>
                  <a:cubicBezTo>
                    <a:pt x="2436" y="5037"/>
                    <a:pt x="2269" y="5104"/>
                    <a:pt x="2069" y="5104"/>
                  </a:cubicBezTo>
                  <a:cubicBezTo>
                    <a:pt x="901" y="5104"/>
                    <a:pt x="1" y="4203"/>
                    <a:pt x="1" y="3136"/>
                  </a:cubicBezTo>
                  <a:lnTo>
                    <a:pt x="1" y="3303"/>
                  </a:lnTo>
                  <a:cubicBezTo>
                    <a:pt x="68" y="4937"/>
                    <a:pt x="1502" y="6205"/>
                    <a:pt x="3203" y="6205"/>
                  </a:cubicBezTo>
                  <a:cubicBezTo>
                    <a:pt x="3503" y="6205"/>
                    <a:pt x="3770" y="6172"/>
                    <a:pt x="4070" y="6105"/>
                  </a:cubicBezTo>
                  <a:cubicBezTo>
                    <a:pt x="5405" y="5705"/>
                    <a:pt x="6405" y="4537"/>
                    <a:pt x="6405" y="3136"/>
                  </a:cubicBezTo>
                  <a:cubicBezTo>
                    <a:pt x="6405" y="1768"/>
                    <a:pt x="5438" y="601"/>
                    <a:pt x="4170" y="167"/>
                  </a:cubicBezTo>
                  <a:cubicBezTo>
                    <a:pt x="3870" y="34"/>
                    <a:pt x="3537" y="0"/>
                    <a:pt x="3203"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3" name="Google Shape;2293;p45"/>
            <p:cNvSpPr/>
            <p:nvPr/>
          </p:nvSpPr>
          <p:spPr>
            <a:xfrm>
              <a:off x="5801210" y="1355685"/>
              <a:ext cx="63483" cy="60439"/>
            </a:xfrm>
            <a:custGeom>
              <a:avLst/>
              <a:gdLst/>
              <a:ahLst/>
              <a:cxnLst/>
              <a:rect l="l" t="t" r="r" b="b"/>
              <a:pathLst>
                <a:path w="4171" h="3971" extrusionOk="0">
                  <a:moveTo>
                    <a:pt x="2069" y="1"/>
                  </a:moveTo>
                  <a:cubicBezTo>
                    <a:pt x="935" y="1"/>
                    <a:pt x="1" y="868"/>
                    <a:pt x="1" y="2002"/>
                  </a:cubicBezTo>
                  <a:cubicBezTo>
                    <a:pt x="1" y="3069"/>
                    <a:pt x="901" y="3970"/>
                    <a:pt x="2069" y="3970"/>
                  </a:cubicBezTo>
                  <a:cubicBezTo>
                    <a:pt x="2269" y="3970"/>
                    <a:pt x="2503" y="3903"/>
                    <a:pt x="2669" y="3870"/>
                  </a:cubicBezTo>
                  <a:cubicBezTo>
                    <a:pt x="3537" y="3637"/>
                    <a:pt x="4170" y="2869"/>
                    <a:pt x="4170" y="1969"/>
                  </a:cubicBezTo>
                  <a:cubicBezTo>
                    <a:pt x="4170" y="1068"/>
                    <a:pt x="3537" y="334"/>
                    <a:pt x="2703" y="67"/>
                  </a:cubicBezTo>
                  <a:cubicBezTo>
                    <a:pt x="2503" y="34"/>
                    <a:pt x="2269" y="1"/>
                    <a:pt x="20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4" name="Google Shape;2294;p45"/>
            <p:cNvSpPr/>
            <p:nvPr/>
          </p:nvSpPr>
          <p:spPr>
            <a:xfrm>
              <a:off x="5883974" y="1327255"/>
              <a:ext cx="42662" cy="58917"/>
            </a:xfrm>
            <a:custGeom>
              <a:avLst/>
              <a:gdLst/>
              <a:ahLst/>
              <a:cxnLst/>
              <a:rect l="l" t="t" r="r" b="b"/>
              <a:pathLst>
                <a:path w="2803" h="3871" extrusionOk="0">
                  <a:moveTo>
                    <a:pt x="0" y="1"/>
                  </a:moveTo>
                  <a:lnTo>
                    <a:pt x="0" y="1"/>
                  </a:lnTo>
                  <a:cubicBezTo>
                    <a:pt x="834" y="1335"/>
                    <a:pt x="1768" y="2602"/>
                    <a:pt x="2802" y="3870"/>
                  </a:cubicBezTo>
                  <a:cubicBezTo>
                    <a:pt x="2468" y="3003"/>
                    <a:pt x="2135" y="2102"/>
                    <a:pt x="1835" y="1201"/>
                  </a:cubicBezTo>
                  <a:cubicBezTo>
                    <a:pt x="1401" y="668"/>
                    <a:pt x="767" y="201"/>
                    <a:pt x="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295" name="Google Shape;2295;p45"/>
          <p:cNvGrpSpPr/>
          <p:nvPr/>
        </p:nvGrpSpPr>
        <p:grpSpPr>
          <a:xfrm rot="-4563991">
            <a:off x="7876348" y="4246585"/>
            <a:ext cx="856025" cy="855307"/>
            <a:chOff x="7308373" y="335298"/>
            <a:chExt cx="867172" cy="866444"/>
          </a:xfrm>
        </p:grpSpPr>
        <p:grpSp>
          <p:nvGrpSpPr>
            <p:cNvPr id="2296" name="Google Shape;2296;p45"/>
            <p:cNvGrpSpPr/>
            <p:nvPr/>
          </p:nvGrpSpPr>
          <p:grpSpPr>
            <a:xfrm rot="2700000">
              <a:off x="7818179" y="578406"/>
              <a:ext cx="183296" cy="46288"/>
              <a:chOff x="4262622" y="3358539"/>
              <a:chExt cx="204400" cy="51618"/>
            </a:xfrm>
          </p:grpSpPr>
          <p:sp>
            <p:nvSpPr>
              <p:cNvPr id="2297" name="Google Shape;2297;p45"/>
              <p:cNvSpPr/>
              <p:nvPr/>
            </p:nvSpPr>
            <p:spPr>
              <a:xfrm>
                <a:off x="4400169" y="3359466"/>
                <a:ext cx="66853" cy="37989"/>
              </a:xfrm>
              <a:custGeom>
                <a:avLst/>
                <a:gdLst/>
                <a:ahLst/>
                <a:cxnLst/>
                <a:rect l="l" t="t" r="r" b="b"/>
                <a:pathLst>
                  <a:path w="4037" h="2294" extrusionOk="0">
                    <a:moveTo>
                      <a:pt x="3051" y="0"/>
                    </a:moveTo>
                    <a:cubicBezTo>
                      <a:pt x="1348" y="0"/>
                      <a:pt x="402" y="1300"/>
                      <a:pt x="0" y="2227"/>
                    </a:cubicBezTo>
                    <a:cubicBezTo>
                      <a:pt x="34" y="2227"/>
                      <a:pt x="100" y="2260"/>
                      <a:pt x="134" y="2294"/>
                    </a:cubicBezTo>
                    <a:cubicBezTo>
                      <a:pt x="968" y="1341"/>
                      <a:pt x="2312" y="1205"/>
                      <a:pt x="3012" y="1205"/>
                    </a:cubicBezTo>
                    <a:cubicBezTo>
                      <a:pt x="3292" y="1205"/>
                      <a:pt x="3469" y="1226"/>
                      <a:pt x="3469" y="1226"/>
                    </a:cubicBezTo>
                    <a:cubicBezTo>
                      <a:pt x="3770" y="1193"/>
                      <a:pt x="3970" y="959"/>
                      <a:pt x="4003" y="659"/>
                    </a:cubicBezTo>
                    <a:cubicBezTo>
                      <a:pt x="4036" y="359"/>
                      <a:pt x="3803" y="59"/>
                      <a:pt x="3469" y="25"/>
                    </a:cubicBezTo>
                    <a:cubicBezTo>
                      <a:pt x="3325" y="8"/>
                      <a:pt x="3185" y="0"/>
                      <a:pt x="305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8" name="Google Shape;2298;p45"/>
              <p:cNvSpPr/>
              <p:nvPr/>
            </p:nvSpPr>
            <p:spPr>
              <a:xfrm>
                <a:off x="4402935" y="3378941"/>
                <a:ext cx="55244" cy="31216"/>
              </a:xfrm>
              <a:custGeom>
                <a:avLst/>
                <a:gdLst/>
                <a:ahLst/>
                <a:cxnLst/>
                <a:rect l="l" t="t" r="r" b="b"/>
                <a:pathLst>
                  <a:path w="3336" h="1885" extrusionOk="0">
                    <a:moveTo>
                      <a:pt x="2940" y="1"/>
                    </a:moveTo>
                    <a:cubicBezTo>
                      <a:pt x="2260" y="1"/>
                      <a:pt x="859" y="127"/>
                      <a:pt x="0" y="1084"/>
                    </a:cubicBezTo>
                    <a:cubicBezTo>
                      <a:pt x="300" y="1285"/>
                      <a:pt x="600" y="1585"/>
                      <a:pt x="801" y="1885"/>
                    </a:cubicBezTo>
                    <a:lnTo>
                      <a:pt x="934" y="1618"/>
                    </a:lnTo>
                    <a:cubicBezTo>
                      <a:pt x="966" y="1555"/>
                      <a:pt x="1444" y="1"/>
                      <a:pt x="2935" y="1"/>
                    </a:cubicBezTo>
                    <a:cubicBezTo>
                      <a:pt x="3020" y="1"/>
                      <a:pt x="3110" y="6"/>
                      <a:pt x="3202" y="17"/>
                    </a:cubicBezTo>
                    <a:lnTo>
                      <a:pt x="3336" y="17"/>
                    </a:lnTo>
                    <a:cubicBezTo>
                      <a:pt x="3336" y="17"/>
                      <a:pt x="3184" y="1"/>
                      <a:pt x="29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9" name="Google Shape;2299;p45"/>
              <p:cNvSpPr/>
              <p:nvPr/>
            </p:nvSpPr>
            <p:spPr>
              <a:xfrm>
                <a:off x="4276433" y="3378163"/>
                <a:ext cx="53588" cy="31994"/>
              </a:xfrm>
              <a:custGeom>
                <a:avLst/>
                <a:gdLst/>
                <a:ahLst/>
                <a:cxnLst/>
                <a:rect l="l" t="t" r="r" b="b"/>
                <a:pathLst>
                  <a:path w="3236" h="1932" extrusionOk="0">
                    <a:moveTo>
                      <a:pt x="703" y="1"/>
                    </a:moveTo>
                    <a:cubicBezTo>
                      <a:pt x="352" y="1"/>
                      <a:pt x="89" y="42"/>
                      <a:pt x="0" y="64"/>
                    </a:cubicBezTo>
                    <a:cubicBezTo>
                      <a:pt x="49" y="61"/>
                      <a:pt x="96" y="60"/>
                      <a:pt x="143" y="60"/>
                    </a:cubicBezTo>
                    <a:cubicBezTo>
                      <a:pt x="1664" y="60"/>
                      <a:pt x="2136" y="1600"/>
                      <a:pt x="2168" y="1665"/>
                    </a:cubicBezTo>
                    <a:cubicBezTo>
                      <a:pt x="2168" y="1765"/>
                      <a:pt x="2235" y="1832"/>
                      <a:pt x="2302" y="1932"/>
                    </a:cubicBezTo>
                    <a:cubicBezTo>
                      <a:pt x="2569" y="1598"/>
                      <a:pt x="2902" y="1298"/>
                      <a:pt x="3236" y="1065"/>
                    </a:cubicBezTo>
                    <a:cubicBezTo>
                      <a:pt x="3169" y="998"/>
                      <a:pt x="3169" y="998"/>
                      <a:pt x="3169" y="965"/>
                    </a:cubicBezTo>
                    <a:cubicBezTo>
                      <a:pt x="2458" y="164"/>
                      <a:pt x="1405" y="1"/>
                      <a:pt x="7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0" name="Google Shape;2300;p45"/>
              <p:cNvSpPr/>
              <p:nvPr/>
            </p:nvSpPr>
            <p:spPr>
              <a:xfrm>
                <a:off x="4262622" y="3358539"/>
                <a:ext cx="66306" cy="35604"/>
              </a:xfrm>
              <a:custGeom>
                <a:avLst/>
                <a:gdLst/>
                <a:ahLst/>
                <a:cxnLst/>
                <a:rect l="l" t="t" r="r" b="b"/>
                <a:pathLst>
                  <a:path w="4004" h="2150" extrusionOk="0">
                    <a:moveTo>
                      <a:pt x="921" y="1"/>
                    </a:moveTo>
                    <a:cubicBezTo>
                      <a:pt x="817" y="1"/>
                      <a:pt x="710" y="5"/>
                      <a:pt x="601" y="15"/>
                    </a:cubicBezTo>
                    <a:cubicBezTo>
                      <a:pt x="267" y="81"/>
                      <a:pt x="0" y="348"/>
                      <a:pt x="34" y="682"/>
                    </a:cubicBezTo>
                    <a:cubicBezTo>
                      <a:pt x="97" y="997"/>
                      <a:pt x="338" y="1252"/>
                      <a:pt x="673" y="1252"/>
                    </a:cubicBezTo>
                    <a:cubicBezTo>
                      <a:pt x="693" y="1252"/>
                      <a:pt x="713" y="1251"/>
                      <a:pt x="734" y="1249"/>
                    </a:cubicBezTo>
                    <a:lnTo>
                      <a:pt x="834" y="1249"/>
                    </a:lnTo>
                    <a:cubicBezTo>
                      <a:pt x="923" y="1227"/>
                      <a:pt x="1186" y="1186"/>
                      <a:pt x="1537" y="1186"/>
                    </a:cubicBezTo>
                    <a:cubicBezTo>
                      <a:pt x="2239" y="1186"/>
                      <a:pt x="3292" y="1349"/>
                      <a:pt x="4003" y="2150"/>
                    </a:cubicBezTo>
                    <a:cubicBezTo>
                      <a:pt x="3626" y="1238"/>
                      <a:pt x="2627" y="1"/>
                      <a:pt x="9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301" name="Google Shape;2301;p45"/>
            <p:cNvSpPr/>
            <p:nvPr/>
          </p:nvSpPr>
          <p:spPr>
            <a:xfrm rot="-8100000">
              <a:off x="7503925" y="810869"/>
              <a:ext cx="244840" cy="148031"/>
            </a:xfrm>
            <a:custGeom>
              <a:avLst/>
              <a:gdLst/>
              <a:ahLst/>
              <a:cxnLst/>
              <a:rect l="l" t="t" r="r" b="b"/>
              <a:pathLst>
                <a:path w="14512" h="8774" extrusionOk="0">
                  <a:moveTo>
                    <a:pt x="7239" y="1"/>
                  </a:moveTo>
                  <a:cubicBezTo>
                    <a:pt x="3837" y="1"/>
                    <a:pt x="935" y="2669"/>
                    <a:pt x="1" y="6339"/>
                  </a:cubicBezTo>
                  <a:cubicBezTo>
                    <a:pt x="668" y="7106"/>
                    <a:pt x="1235" y="7873"/>
                    <a:pt x="1835" y="8774"/>
                  </a:cubicBezTo>
                  <a:cubicBezTo>
                    <a:pt x="1869" y="8340"/>
                    <a:pt x="1902" y="7940"/>
                    <a:pt x="2002" y="7540"/>
                  </a:cubicBezTo>
                  <a:cubicBezTo>
                    <a:pt x="2603" y="4804"/>
                    <a:pt x="4737" y="2803"/>
                    <a:pt x="7239" y="2803"/>
                  </a:cubicBezTo>
                  <a:cubicBezTo>
                    <a:pt x="9774" y="2803"/>
                    <a:pt x="11876" y="4804"/>
                    <a:pt x="12476" y="7540"/>
                  </a:cubicBezTo>
                  <a:cubicBezTo>
                    <a:pt x="12576" y="7973"/>
                    <a:pt x="12610" y="8340"/>
                    <a:pt x="12676" y="8774"/>
                  </a:cubicBezTo>
                  <a:cubicBezTo>
                    <a:pt x="13243" y="7940"/>
                    <a:pt x="13877" y="7106"/>
                    <a:pt x="14511" y="6339"/>
                  </a:cubicBezTo>
                  <a:cubicBezTo>
                    <a:pt x="13544" y="2669"/>
                    <a:pt x="10642" y="1"/>
                    <a:pt x="7239"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2" name="Google Shape;2302;p45"/>
            <p:cNvSpPr/>
            <p:nvPr/>
          </p:nvSpPr>
          <p:spPr>
            <a:xfrm rot="-8100000">
              <a:off x="7569715" y="772710"/>
              <a:ext cx="182922" cy="153109"/>
            </a:xfrm>
            <a:custGeom>
              <a:avLst/>
              <a:gdLst/>
              <a:ahLst/>
              <a:cxnLst/>
              <a:rect l="l" t="t" r="r" b="b"/>
              <a:pathLst>
                <a:path w="10842" h="9075" extrusionOk="0">
                  <a:moveTo>
                    <a:pt x="5405" y="1"/>
                  </a:moveTo>
                  <a:cubicBezTo>
                    <a:pt x="2869" y="1"/>
                    <a:pt x="801" y="2036"/>
                    <a:pt x="167" y="4738"/>
                  </a:cubicBezTo>
                  <a:cubicBezTo>
                    <a:pt x="67" y="5138"/>
                    <a:pt x="34" y="5538"/>
                    <a:pt x="1" y="5972"/>
                  </a:cubicBezTo>
                  <a:cubicBezTo>
                    <a:pt x="668" y="6906"/>
                    <a:pt x="1302" y="7973"/>
                    <a:pt x="1902" y="9074"/>
                  </a:cubicBezTo>
                  <a:cubicBezTo>
                    <a:pt x="1769" y="8674"/>
                    <a:pt x="1735" y="8240"/>
                    <a:pt x="1735" y="7840"/>
                  </a:cubicBezTo>
                  <a:cubicBezTo>
                    <a:pt x="1735" y="7473"/>
                    <a:pt x="1802" y="7073"/>
                    <a:pt x="1869" y="6706"/>
                  </a:cubicBezTo>
                  <a:cubicBezTo>
                    <a:pt x="2269" y="4871"/>
                    <a:pt x="3703" y="3503"/>
                    <a:pt x="5405" y="3503"/>
                  </a:cubicBezTo>
                  <a:cubicBezTo>
                    <a:pt x="7106" y="3503"/>
                    <a:pt x="8540" y="4871"/>
                    <a:pt x="8940" y="6706"/>
                  </a:cubicBezTo>
                  <a:cubicBezTo>
                    <a:pt x="9040" y="7073"/>
                    <a:pt x="9074" y="7473"/>
                    <a:pt x="9074" y="7840"/>
                  </a:cubicBezTo>
                  <a:cubicBezTo>
                    <a:pt x="9074" y="8307"/>
                    <a:pt x="9007" y="8707"/>
                    <a:pt x="8907" y="9074"/>
                  </a:cubicBezTo>
                  <a:cubicBezTo>
                    <a:pt x="9541" y="7973"/>
                    <a:pt x="10175" y="6906"/>
                    <a:pt x="10842" y="5972"/>
                  </a:cubicBezTo>
                  <a:cubicBezTo>
                    <a:pt x="10808" y="5538"/>
                    <a:pt x="10742" y="5138"/>
                    <a:pt x="10675" y="4738"/>
                  </a:cubicBezTo>
                  <a:cubicBezTo>
                    <a:pt x="10041" y="2002"/>
                    <a:pt x="7906" y="1"/>
                    <a:pt x="5405"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3" name="Google Shape;2303;p45"/>
            <p:cNvSpPr/>
            <p:nvPr/>
          </p:nvSpPr>
          <p:spPr>
            <a:xfrm rot="-8100000">
              <a:off x="7734267" y="577835"/>
              <a:ext cx="199253" cy="199810"/>
            </a:xfrm>
            <a:custGeom>
              <a:avLst/>
              <a:gdLst/>
              <a:ahLst/>
              <a:cxnLst/>
              <a:rect l="l" t="t" r="r" b="b"/>
              <a:pathLst>
                <a:path w="11810" h="11843" extrusionOk="0">
                  <a:moveTo>
                    <a:pt x="5905" y="1"/>
                  </a:moveTo>
                  <a:cubicBezTo>
                    <a:pt x="2670" y="1"/>
                    <a:pt x="1" y="2669"/>
                    <a:pt x="1" y="5938"/>
                  </a:cubicBezTo>
                  <a:cubicBezTo>
                    <a:pt x="1" y="9174"/>
                    <a:pt x="2670" y="11842"/>
                    <a:pt x="5905" y="11842"/>
                  </a:cubicBezTo>
                  <a:cubicBezTo>
                    <a:pt x="9141" y="11842"/>
                    <a:pt x="11809" y="9174"/>
                    <a:pt x="11809" y="5938"/>
                  </a:cubicBezTo>
                  <a:cubicBezTo>
                    <a:pt x="11809" y="2669"/>
                    <a:pt x="9174" y="1"/>
                    <a:pt x="590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4" name="Google Shape;2304;p45"/>
            <p:cNvSpPr/>
            <p:nvPr/>
          </p:nvSpPr>
          <p:spPr>
            <a:xfrm rot="-8100000">
              <a:off x="7725910" y="597454"/>
              <a:ext cx="199253" cy="177286"/>
            </a:xfrm>
            <a:custGeom>
              <a:avLst/>
              <a:gdLst/>
              <a:ahLst/>
              <a:cxnLst/>
              <a:rect l="l" t="t" r="r" b="b"/>
              <a:pathLst>
                <a:path w="11810" h="10508" extrusionOk="0">
                  <a:moveTo>
                    <a:pt x="5905" y="0"/>
                  </a:moveTo>
                  <a:cubicBezTo>
                    <a:pt x="2670" y="0"/>
                    <a:pt x="1" y="2369"/>
                    <a:pt x="1" y="5237"/>
                  </a:cubicBezTo>
                  <a:cubicBezTo>
                    <a:pt x="1" y="8173"/>
                    <a:pt x="2670" y="10508"/>
                    <a:pt x="5905" y="10508"/>
                  </a:cubicBezTo>
                  <a:cubicBezTo>
                    <a:pt x="9141" y="10508"/>
                    <a:pt x="11809" y="8139"/>
                    <a:pt x="11809" y="5237"/>
                  </a:cubicBezTo>
                  <a:cubicBezTo>
                    <a:pt x="11809" y="2335"/>
                    <a:pt x="9174" y="0"/>
                    <a:pt x="590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5" name="Google Shape;2305;p45"/>
            <p:cNvSpPr/>
            <p:nvPr/>
          </p:nvSpPr>
          <p:spPr>
            <a:xfrm rot="-8100000">
              <a:off x="7744868" y="684681"/>
              <a:ext cx="188000" cy="242006"/>
            </a:xfrm>
            <a:custGeom>
              <a:avLst/>
              <a:gdLst/>
              <a:ahLst/>
              <a:cxnLst/>
              <a:rect l="l" t="t" r="r" b="b"/>
              <a:pathLst>
                <a:path w="11143" h="14344" extrusionOk="0">
                  <a:moveTo>
                    <a:pt x="1235" y="0"/>
                  </a:moveTo>
                  <a:cubicBezTo>
                    <a:pt x="1" y="1401"/>
                    <a:pt x="10942" y="14077"/>
                    <a:pt x="11142" y="14344"/>
                  </a:cubicBezTo>
                  <a:cubicBezTo>
                    <a:pt x="9341" y="8373"/>
                    <a:pt x="5405" y="3402"/>
                    <a:pt x="123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6" name="Google Shape;2306;p45"/>
            <p:cNvSpPr/>
            <p:nvPr/>
          </p:nvSpPr>
          <p:spPr>
            <a:xfrm rot="-8100000">
              <a:off x="7611477" y="551560"/>
              <a:ext cx="188540" cy="242006"/>
            </a:xfrm>
            <a:custGeom>
              <a:avLst/>
              <a:gdLst/>
              <a:ahLst/>
              <a:cxnLst/>
              <a:rect l="l" t="t" r="r" b="b"/>
              <a:pathLst>
                <a:path w="11175" h="14344" extrusionOk="0">
                  <a:moveTo>
                    <a:pt x="9941" y="0"/>
                  </a:moveTo>
                  <a:lnTo>
                    <a:pt x="9941" y="0"/>
                  </a:lnTo>
                  <a:cubicBezTo>
                    <a:pt x="5771" y="3402"/>
                    <a:pt x="1801" y="8373"/>
                    <a:pt x="0" y="14344"/>
                  </a:cubicBezTo>
                  <a:cubicBezTo>
                    <a:pt x="300" y="14043"/>
                    <a:pt x="11175" y="1434"/>
                    <a:pt x="994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7" name="Google Shape;2307;p45"/>
            <p:cNvSpPr/>
            <p:nvPr/>
          </p:nvSpPr>
          <p:spPr>
            <a:xfrm rot="-8100000">
              <a:off x="7695536" y="739636"/>
              <a:ext cx="368644" cy="305612"/>
            </a:xfrm>
            <a:custGeom>
              <a:avLst/>
              <a:gdLst/>
              <a:ahLst/>
              <a:cxnLst/>
              <a:rect l="l" t="t" r="r" b="b"/>
              <a:pathLst>
                <a:path w="21850" h="18114" extrusionOk="0">
                  <a:moveTo>
                    <a:pt x="5938" y="0"/>
                  </a:moveTo>
                  <a:lnTo>
                    <a:pt x="5938" y="0"/>
                  </a:lnTo>
                  <a:cubicBezTo>
                    <a:pt x="0" y="1535"/>
                    <a:pt x="21449" y="17846"/>
                    <a:pt x="21849" y="18113"/>
                  </a:cubicBezTo>
                  <a:cubicBezTo>
                    <a:pt x="21649" y="17880"/>
                    <a:pt x="10708" y="5237"/>
                    <a:pt x="11942" y="3803"/>
                  </a:cubicBezTo>
                  <a:cubicBezTo>
                    <a:pt x="9941" y="2168"/>
                    <a:pt x="7839" y="868"/>
                    <a:pt x="5938"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8" name="Google Shape;2308;p45"/>
            <p:cNvSpPr/>
            <p:nvPr/>
          </p:nvSpPr>
          <p:spPr>
            <a:xfrm rot="-8100000">
              <a:off x="7435143" y="478292"/>
              <a:ext cx="368087" cy="306168"/>
            </a:xfrm>
            <a:custGeom>
              <a:avLst/>
              <a:gdLst/>
              <a:ahLst/>
              <a:cxnLst/>
              <a:rect l="l" t="t" r="r" b="b"/>
              <a:pathLst>
                <a:path w="21817" h="18147" extrusionOk="0">
                  <a:moveTo>
                    <a:pt x="15912" y="0"/>
                  </a:moveTo>
                  <a:cubicBezTo>
                    <a:pt x="14011" y="868"/>
                    <a:pt x="11942" y="2168"/>
                    <a:pt x="9941" y="3803"/>
                  </a:cubicBezTo>
                  <a:cubicBezTo>
                    <a:pt x="11142" y="5204"/>
                    <a:pt x="267" y="17846"/>
                    <a:pt x="1" y="18147"/>
                  </a:cubicBezTo>
                  <a:cubicBezTo>
                    <a:pt x="601" y="17680"/>
                    <a:pt x="21816" y="1535"/>
                    <a:pt x="15912"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9" name="Google Shape;2309;p45"/>
            <p:cNvSpPr/>
            <p:nvPr/>
          </p:nvSpPr>
          <p:spPr>
            <a:xfrm rot="-8100000">
              <a:off x="7684893" y="743827"/>
              <a:ext cx="391302" cy="326330"/>
            </a:xfrm>
            <a:custGeom>
              <a:avLst/>
              <a:gdLst/>
              <a:ahLst/>
              <a:cxnLst/>
              <a:rect l="l" t="t" r="r" b="b"/>
              <a:pathLst>
                <a:path w="23193" h="19342" extrusionOk="0">
                  <a:moveTo>
                    <a:pt x="3163" y="0"/>
                  </a:moveTo>
                  <a:cubicBezTo>
                    <a:pt x="1" y="0"/>
                    <a:pt x="1475" y="4558"/>
                    <a:pt x="5947" y="8167"/>
                  </a:cubicBezTo>
                  <a:cubicBezTo>
                    <a:pt x="12318" y="13337"/>
                    <a:pt x="22826" y="19108"/>
                    <a:pt x="23193" y="19342"/>
                  </a:cubicBezTo>
                  <a:cubicBezTo>
                    <a:pt x="22792" y="19041"/>
                    <a:pt x="1310" y="2730"/>
                    <a:pt x="7281" y="1195"/>
                  </a:cubicBezTo>
                  <a:cubicBezTo>
                    <a:pt x="5947" y="595"/>
                    <a:pt x="4746" y="228"/>
                    <a:pt x="3645" y="28"/>
                  </a:cubicBezTo>
                  <a:lnTo>
                    <a:pt x="3612" y="28"/>
                  </a:lnTo>
                  <a:cubicBezTo>
                    <a:pt x="3453" y="9"/>
                    <a:pt x="3304" y="0"/>
                    <a:pt x="3163"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0" name="Google Shape;2310;p45"/>
            <p:cNvSpPr/>
            <p:nvPr/>
          </p:nvSpPr>
          <p:spPr>
            <a:xfrm rot="-8100000">
              <a:off x="7407899" y="467239"/>
              <a:ext cx="392163" cy="326212"/>
            </a:xfrm>
            <a:custGeom>
              <a:avLst/>
              <a:gdLst/>
              <a:ahLst/>
              <a:cxnLst/>
              <a:rect l="l" t="t" r="r" b="b"/>
              <a:pathLst>
                <a:path w="23244" h="19335" extrusionOk="0">
                  <a:moveTo>
                    <a:pt x="19943" y="1"/>
                  </a:moveTo>
                  <a:cubicBezTo>
                    <a:pt x="19818" y="1"/>
                    <a:pt x="19686" y="7"/>
                    <a:pt x="19547" y="21"/>
                  </a:cubicBezTo>
                  <a:lnTo>
                    <a:pt x="19514" y="21"/>
                  </a:lnTo>
                  <a:cubicBezTo>
                    <a:pt x="18447" y="188"/>
                    <a:pt x="17179" y="588"/>
                    <a:pt x="15878" y="1188"/>
                  </a:cubicBezTo>
                  <a:cubicBezTo>
                    <a:pt x="21816" y="2723"/>
                    <a:pt x="634" y="18868"/>
                    <a:pt x="0" y="19335"/>
                  </a:cubicBezTo>
                  <a:cubicBezTo>
                    <a:pt x="467" y="19101"/>
                    <a:pt x="10941" y="13330"/>
                    <a:pt x="17279" y="8193"/>
                  </a:cubicBezTo>
                  <a:cubicBezTo>
                    <a:pt x="21779" y="4562"/>
                    <a:pt x="23244" y="1"/>
                    <a:pt x="19943" y="1"/>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1" name="Google Shape;2311;p45"/>
            <p:cNvSpPr/>
            <p:nvPr/>
          </p:nvSpPr>
          <p:spPr>
            <a:xfrm rot="-8100000">
              <a:off x="7677028" y="763963"/>
              <a:ext cx="448564" cy="327089"/>
            </a:xfrm>
            <a:custGeom>
              <a:avLst/>
              <a:gdLst/>
              <a:ahLst/>
              <a:cxnLst/>
              <a:rect l="l" t="t" r="r" b="b"/>
              <a:pathLst>
                <a:path w="26587" h="19387" extrusionOk="0">
                  <a:moveTo>
                    <a:pt x="5934" y="1"/>
                  </a:moveTo>
                  <a:cubicBezTo>
                    <a:pt x="4848" y="1"/>
                    <a:pt x="3989" y="262"/>
                    <a:pt x="3403" y="874"/>
                  </a:cubicBezTo>
                  <a:cubicBezTo>
                    <a:pt x="1" y="9613"/>
                    <a:pt x="25952" y="19187"/>
                    <a:pt x="26586" y="19387"/>
                  </a:cubicBezTo>
                  <a:cubicBezTo>
                    <a:pt x="26219" y="19187"/>
                    <a:pt x="15712" y="13349"/>
                    <a:pt x="9341" y="8212"/>
                  </a:cubicBezTo>
                  <a:cubicBezTo>
                    <a:pt x="4856" y="4592"/>
                    <a:pt x="3386" y="50"/>
                    <a:pt x="6585" y="50"/>
                  </a:cubicBezTo>
                  <a:cubicBezTo>
                    <a:pt x="6717" y="50"/>
                    <a:pt x="6857" y="57"/>
                    <a:pt x="7006" y="73"/>
                  </a:cubicBezTo>
                  <a:cubicBezTo>
                    <a:pt x="6628" y="26"/>
                    <a:pt x="6270" y="1"/>
                    <a:pt x="5934" y="1"/>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2" name="Google Shape;2312;p45"/>
            <p:cNvSpPr/>
            <p:nvPr/>
          </p:nvSpPr>
          <p:spPr>
            <a:xfrm rot="-8100000">
              <a:off x="7358330" y="446707"/>
              <a:ext cx="449678" cy="327561"/>
            </a:xfrm>
            <a:custGeom>
              <a:avLst/>
              <a:gdLst/>
              <a:ahLst/>
              <a:cxnLst/>
              <a:rect l="l" t="t" r="r" b="b"/>
              <a:pathLst>
                <a:path w="26653" h="19415" extrusionOk="0">
                  <a:moveTo>
                    <a:pt x="20738" y="0"/>
                  </a:moveTo>
                  <a:cubicBezTo>
                    <a:pt x="20385" y="0"/>
                    <a:pt x="20009" y="34"/>
                    <a:pt x="19614" y="101"/>
                  </a:cubicBezTo>
                  <a:cubicBezTo>
                    <a:pt x="19771" y="82"/>
                    <a:pt x="19920" y="73"/>
                    <a:pt x="20059" y="73"/>
                  </a:cubicBezTo>
                  <a:cubicBezTo>
                    <a:pt x="23195" y="73"/>
                    <a:pt x="21751" y="4631"/>
                    <a:pt x="17279" y="8240"/>
                  </a:cubicBezTo>
                  <a:cubicBezTo>
                    <a:pt x="10941" y="13344"/>
                    <a:pt x="467" y="19148"/>
                    <a:pt x="0" y="19415"/>
                  </a:cubicBezTo>
                  <a:lnTo>
                    <a:pt x="0" y="19415"/>
                  </a:lnTo>
                  <a:cubicBezTo>
                    <a:pt x="367" y="19281"/>
                    <a:pt x="26653" y="9674"/>
                    <a:pt x="23183" y="868"/>
                  </a:cubicBezTo>
                  <a:cubicBezTo>
                    <a:pt x="22634" y="294"/>
                    <a:pt x="21787" y="0"/>
                    <a:pt x="20738" y="0"/>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3" name="Google Shape;2313;p45"/>
            <p:cNvSpPr/>
            <p:nvPr/>
          </p:nvSpPr>
          <p:spPr>
            <a:xfrm rot="-8100000">
              <a:off x="7685691" y="718922"/>
              <a:ext cx="329822" cy="350642"/>
            </a:xfrm>
            <a:custGeom>
              <a:avLst/>
              <a:gdLst/>
              <a:ahLst/>
              <a:cxnLst/>
              <a:rect l="l" t="t" r="r" b="b"/>
              <a:pathLst>
                <a:path w="19549" h="20783" extrusionOk="0">
                  <a:moveTo>
                    <a:pt x="97" y="1"/>
                  </a:moveTo>
                  <a:cubicBezTo>
                    <a:pt x="76" y="1"/>
                    <a:pt x="55" y="1"/>
                    <a:pt x="34" y="1"/>
                  </a:cubicBezTo>
                  <a:cubicBezTo>
                    <a:pt x="1" y="468"/>
                    <a:pt x="1" y="968"/>
                    <a:pt x="34" y="1469"/>
                  </a:cubicBezTo>
                  <a:cubicBezTo>
                    <a:pt x="1135" y="1636"/>
                    <a:pt x="2369" y="2036"/>
                    <a:pt x="3670" y="2636"/>
                  </a:cubicBezTo>
                  <a:cubicBezTo>
                    <a:pt x="5538" y="3504"/>
                    <a:pt x="7640" y="4804"/>
                    <a:pt x="9641" y="6439"/>
                  </a:cubicBezTo>
                  <a:cubicBezTo>
                    <a:pt x="13811" y="9841"/>
                    <a:pt x="17747" y="14812"/>
                    <a:pt x="19548" y="20783"/>
                  </a:cubicBezTo>
                  <a:cubicBezTo>
                    <a:pt x="16990" y="8522"/>
                    <a:pt x="5461" y="1"/>
                    <a:pt x="97"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4" name="Google Shape;2314;p45"/>
            <p:cNvSpPr/>
            <p:nvPr/>
          </p:nvSpPr>
          <p:spPr>
            <a:xfrm rot="-8100000">
              <a:off x="7451603" y="485113"/>
              <a:ext cx="330379" cy="350642"/>
            </a:xfrm>
            <a:custGeom>
              <a:avLst/>
              <a:gdLst/>
              <a:ahLst/>
              <a:cxnLst/>
              <a:rect l="l" t="t" r="r" b="b"/>
              <a:pathLst>
                <a:path w="19582" h="20783" extrusionOk="0">
                  <a:moveTo>
                    <a:pt x="19452" y="1"/>
                  </a:moveTo>
                  <a:cubicBezTo>
                    <a:pt x="14088" y="1"/>
                    <a:pt x="2592" y="8522"/>
                    <a:pt x="1" y="20783"/>
                  </a:cubicBezTo>
                  <a:cubicBezTo>
                    <a:pt x="1802" y="14812"/>
                    <a:pt x="5771" y="9841"/>
                    <a:pt x="9974" y="6472"/>
                  </a:cubicBezTo>
                  <a:cubicBezTo>
                    <a:pt x="11976" y="4804"/>
                    <a:pt x="14011" y="3504"/>
                    <a:pt x="15945" y="2670"/>
                  </a:cubicBezTo>
                  <a:cubicBezTo>
                    <a:pt x="17246" y="2036"/>
                    <a:pt x="18480" y="1669"/>
                    <a:pt x="19581" y="1502"/>
                  </a:cubicBezTo>
                  <a:cubicBezTo>
                    <a:pt x="19581" y="968"/>
                    <a:pt x="19581" y="468"/>
                    <a:pt x="19514" y="1"/>
                  </a:cubicBezTo>
                  <a:cubicBezTo>
                    <a:pt x="19494" y="1"/>
                    <a:pt x="19473" y="1"/>
                    <a:pt x="19452"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5" name="Google Shape;2315;p45"/>
            <p:cNvSpPr/>
            <p:nvPr/>
          </p:nvSpPr>
          <p:spPr>
            <a:xfrm rot="-8100000">
              <a:off x="7857956" y="653642"/>
              <a:ext cx="17" cy="17"/>
            </a:xfrm>
            <a:custGeom>
              <a:avLst/>
              <a:gdLst/>
              <a:ahLst/>
              <a:cxnLst/>
              <a:rect l="l" t="t" r="r" b="b"/>
              <a:pathLst>
                <a:path w="1" h="1" extrusionOk="0">
                  <a:moveTo>
                    <a:pt x="0" y="1"/>
                  </a:moveTo>
                  <a:lnTo>
                    <a:pt x="0" y="1"/>
                  </a:lnTo>
                  <a:lnTo>
                    <a:pt x="0" y="1"/>
                  </a:lnTo>
                  <a:close/>
                </a:path>
              </a:pathLst>
            </a:custGeom>
            <a:solidFill>
              <a:srgbClr val="3B8B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6" name="Google Shape;2316;p45"/>
            <p:cNvSpPr/>
            <p:nvPr/>
          </p:nvSpPr>
          <p:spPr>
            <a:xfrm rot="-8100000">
              <a:off x="7671852" y="712954"/>
              <a:ext cx="329249" cy="390020"/>
            </a:xfrm>
            <a:custGeom>
              <a:avLst/>
              <a:gdLst/>
              <a:ahLst/>
              <a:cxnLst/>
              <a:rect l="l" t="t" r="r" b="b"/>
              <a:pathLst>
                <a:path w="19515" h="23117" extrusionOk="0">
                  <a:moveTo>
                    <a:pt x="968" y="0"/>
                  </a:moveTo>
                  <a:cubicBezTo>
                    <a:pt x="467" y="500"/>
                    <a:pt x="134" y="1234"/>
                    <a:pt x="0" y="2335"/>
                  </a:cubicBezTo>
                  <a:cubicBezTo>
                    <a:pt x="21" y="2335"/>
                    <a:pt x="42" y="2335"/>
                    <a:pt x="63" y="2335"/>
                  </a:cubicBezTo>
                  <a:cubicBezTo>
                    <a:pt x="5427" y="2335"/>
                    <a:pt x="16956" y="10856"/>
                    <a:pt x="19514" y="23117"/>
                  </a:cubicBezTo>
                  <a:cubicBezTo>
                    <a:pt x="19447" y="22316"/>
                    <a:pt x="16846" y="4703"/>
                    <a:pt x="968"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7" name="Google Shape;2317;p45"/>
            <p:cNvSpPr/>
            <p:nvPr/>
          </p:nvSpPr>
          <p:spPr>
            <a:xfrm rot="-8100000">
              <a:off x="7857956" y="653642"/>
              <a:ext cx="17" cy="17"/>
            </a:xfrm>
            <a:custGeom>
              <a:avLst/>
              <a:gdLst/>
              <a:ahLst/>
              <a:cxnLst/>
              <a:rect l="l" t="t" r="r" b="b"/>
              <a:pathLst>
                <a:path w="1" h="1" extrusionOk="0">
                  <a:moveTo>
                    <a:pt x="0" y="1"/>
                  </a:moveTo>
                  <a:lnTo>
                    <a:pt x="0" y="1"/>
                  </a:lnTo>
                  <a:close/>
                </a:path>
              </a:pathLst>
            </a:custGeom>
            <a:solidFill>
              <a:srgbClr val="5A3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8" name="Google Shape;2318;p45"/>
            <p:cNvSpPr/>
            <p:nvPr/>
          </p:nvSpPr>
          <p:spPr>
            <a:xfrm rot="-8100000">
              <a:off x="7670070" y="705459"/>
              <a:ext cx="312934" cy="401813"/>
            </a:xfrm>
            <a:custGeom>
              <a:avLst/>
              <a:gdLst/>
              <a:ahLst/>
              <a:cxnLst/>
              <a:rect l="l" t="t" r="r" b="b"/>
              <a:pathLst>
                <a:path w="18548" h="23816" extrusionOk="0">
                  <a:moveTo>
                    <a:pt x="1873" y="1"/>
                  </a:moveTo>
                  <a:cubicBezTo>
                    <a:pt x="1122" y="1"/>
                    <a:pt x="482" y="225"/>
                    <a:pt x="1" y="699"/>
                  </a:cubicBezTo>
                  <a:cubicBezTo>
                    <a:pt x="15879" y="5469"/>
                    <a:pt x="18480" y="23015"/>
                    <a:pt x="18547" y="23816"/>
                  </a:cubicBezTo>
                  <a:cubicBezTo>
                    <a:pt x="18380" y="20880"/>
                    <a:pt x="17713" y="18045"/>
                    <a:pt x="16679" y="15410"/>
                  </a:cubicBezTo>
                  <a:cubicBezTo>
                    <a:pt x="16546" y="15143"/>
                    <a:pt x="16412" y="14809"/>
                    <a:pt x="16279" y="14509"/>
                  </a:cubicBezTo>
                  <a:cubicBezTo>
                    <a:pt x="15912" y="13642"/>
                    <a:pt x="15512" y="12741"/>
                    <a:pt x="15045" y="11907"/>
                  </a:cubicBezTo>
                  <a:cubicBezTo>
                    <a:pt x="14444" y="10806"/>
                    <a:pt x="13777" y="9739"/>
                    <a:pt x="13143" y="8805"/>
                  </a:cubicBezTo>
                  <a:cubicBezTo>
                    <a:pt x="12543" y="7971"/>
                    <a:pt x="11909" y="7137"/>
                    <a:pt x="11275" y="6370"/>
                  </a:cubicBezTo>
                  <a:cubicBezTo>
                    <a:pt x="8026" y="2430"/>
                    <a:pt x="4345" y="1"/>
                    <a:pt x="1873"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9" name="Google Shape;2319;p45"/>
            <p:cNvSpPr/>
            <p:nvPr/>
          </p:nvSpPr>
          <p:spPr>
            <a:xfrm rot="-8100000">
              <a:off x="7636265" y="744502"/>
              <a:ext cx="123837" cy="137891"/>
            </a:xfrm>
            <a:custGeom>
              <a:avLst/>
              <a:gdLst/>
              <a:ahLst/>
              <a:cxnLst/>
              <a:rect l="l" t="t" r="r" b="b"/>
              <a:pathLst>
                <a:path w="7340" h="8173" extrusionOk="0">
                  <a:moveTo>
                    <a:pt x="3670" y="0"/>
                  </a:moveTo>
                  <a:cubicBezTo>
                    <a:pt x="1969" y="0"/>
                    <a:pt x="535" y="1368"/>
                    <a:pt x="134" y="3203"/>
                  </a:cubicBezTo>
                  <a:cubicBezTo>
                    <a:pt x="34" y="3570"/>
                    <a:pt x="1" y="3970"/>
                    <a:pt x="1" y="4337"/>
                  </a:cubicBezTo>
                  <a:cubicBezTo>
                    <a:pt x="1" y="4804"/>
                    <a:pt x="101" y="5204"/>
                    <a:pt x="168" y="5571"/>
                  </a:cubicBezTo>
                  <a:cubicBezTo>
                    <a:pt x="635" y="6405"/>
                    <a:pt x="1035" y="7239"/>
                    <a:pt x="1402" y="8173"/>
                  </a:cubicBezTo>
                  <a:cubicBezTo>
                    <a:pt x="1335" y="7873"/>
                    <a:pt x="1302" y="7539"/>
                    <a:pt x="1202" y="7206"/>
                  </a:cubicBezTo>
                  <a:cubicBezTo>
                    <a:pt x="1202" y="6972"/>
                    <a:pt x="1268" y="6705"/>
                    <a:pt x="1302" y="6472"/>
                  </a:cubicBezTo>
                  <a:cubicBezTo>
                    <a:pt x="1602" y="5238"/>
                    <a:pt x="2503" y="4337"/>
                    <a:pt x="3637" y="4337"/>
                  </a:cubicBezTo>
                  <a:cubicBezTo>
                    <a:pt x="4771" y="4337"/>
                    <a:pt x="5672" y="5238"/>
                    <a:pt x="5972" y="6472"/>
                  </a:cubicBezTo>
                  <a:cubicBezTo>
                    <a:pt x="6005" y="6705"/>
                    <a:pt x="6039" y="6972"/>
                    <a:pt x="6039" y="7206"/>
                  </a:cubicBezTo>
                  <a:cubicBezTo>
                    <a:pt x="6039" y="7539"/>
                    <a:pt x="6005" y="7873"/>
                    <a:pt x="5938" y="8173"/>
                  </a:cubicBezTo>
                  <a:cubicBezTo>
                    <a:pt x="6305" y="7306"/>
                    <a:pt x="6706" y="6405"/>
                    <a:pt x="7173" y="5571"/>
                  </a:cubicBezTo>
                  <a:cubicBezTo>
                    <a:pt x="7306" y="5171"/>
                    <a:pt x="7339" y="4737"/>
                    <a:pt x="7339" y="4337"/>
                  </a:cubicBezTo>
                  <a:cubicBezTo>
                    <a:pt x="7339" y="3903"/>
                    <a:pt x="7306" y="3536"/>
                    <a:pt x="7206" y="3203"/>
                  </a:cubicBezTo>
                  <a:cubicBezTo>
                    <a:pt x="6806" y="1368"/>
                    <a:pt x="5371" y="0"/>
                    <a:pt x="3670"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0" name="Google Shape;2320;p45"/>
            <p:cNvSpPr/>
            <p:nvPr/>
          </p:nvSpPr>
          <p:spPr>
            <a:xfrm rot="-8100000">
              <a:off x="7857956" y="653642"/>
              <a:ext cx="17" cy="17"/>
            </a:xfrm>
            <a:custGeom>
              <a:avLst/>
              <a:gdLst/>
              <a:ahLst/>
              <a:cxnLst/>
              <a:rect l="l" t="t" r="r" b="b"/>
              <a:pathLst>
                <a:path w="1" h="1" extrusionOk="0">
                  <a:moveTo>
                    <a:pt x="0" y="1"/>
                  </a:moveTo>
                  <a:lnTo>
                    <a:pt x="0" y="1"/>
                  </a:lnTo>
                  <a:lnTo>
                    <a:pt x="0" y="1"/>
                  </a:lnTo>
                  <a:close/>
                </a:path>
              </a:pathLst>
            </a:custGeom>
            <a:solidFill>
              <a:srgbClr val="3B8B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1" name="Google Shape;2321;p45"/>
            <p:cNvSpPr/>
            <p:nvPr/>
          </p:nvSpPr>
          <p:spPr>
            <a:xfrm rot="-8100000">
              <a:off x="7857956" y="653642"/>
              <a:ext cx="17" cy="17"/>
            </a:xfrm>
            <a:custGeom>
              <a:avLst/>
              <a:gdLst/>
              <a:ahLst/>
              <a:cxnLst/>
              <a:rect l="l" t="t" r="r" b="b"/>
              <a:pathLst>
                <a:path w="1" h="1" extrusionOk="0">
                  <a:moveTo>
                    <a:pt x="0" y="1"/>
                  </a:moveTo>
                  <a:close/>
                </a:path>
              </a:pathLst>
            </a:custGeom>
            <a:solidFill>
              <a:srgbClr val="3B8B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2" name="Google Shape;2322;p45"/>
            <p:cNvSpPr/>
            <p:nvPr/>
          </p:nvSpPr>
          <p:spPr>
            <a:xfrm rot="-8100000">
              <a:off x="7681836" y="765954"/>
              <a:ext cx="448564" cy="313491"/>
            </a:xfrm>
            <a:custGeom>
              <a:avLst/>
              <a:gdLst/>
              <a:ahLst/>
              <a:cxnLst/>
              <a:rect l="l" t="t" r="r" b="b"/>
              <a:pathLst>
                <a:path w="26587" h="18581" extrusionOk="0">
                  <a:moveTo>
                    <a:pt x="3403" y="1"/>
                  </a:moveTo>
                  <a:lnTo>
                    <a:pt x="3403" y="1"/>
                  </a:lnTo>
                  <a:cubicBezTo>
                    <a:pt x="2569" y="935"/>
                    <a:pt x="2402" y="2469"/>
                    <a:pt x="3236" y="4871"/>
                  </a:cubicBezTo>
                  <a:cubicBezTo>
                    <a:pt x="7539" y="17147"/>
                    <a:pt x="26586" y="18581"/>
                    <a:pt x="26586" y="18581"/>
                  </a:cubicBezTo>
                  <a:cubicBezTo>
                    <a:pt x="25952" y="18314"/>
                    <a:pt x="1" y="8774"/>
                    <a:pt x="3403" y="1"/>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3" name="Google Shape;2323;p45"/>
            <p:cNvSpPr/>
            <p:nvPr/>
          </p:nvSpPr>
          <p:spPr>
            <a:xfrm rot="-8100000">
              <a:off x="7857956" y="653642"/>
              <a:ext cx="17" cy="17"/>
            </a:xfrm>
            <a:custGeom>
              <a:avLst/>
              <a:gdLst/>
              <a:ahLst/>
              <a:cxnLst/>
              <a:rect l="l" t="t" r="r" b="b"/>
              <a:pathLst>
                <a:path w="1" h="1" extrusionOk="0">
                  <a:moveTo>
                    <a:pt x="0" y="1"/>
                  </a:moveTo>
                  <a:lnTo>
                    <a:pt x="0" y="1"/>
                  </a:lnTo>
                  <a:lnTo>
                    <a:pt x="0" y="1"/>
                  </a:lnTo>
                  <a:lnTo>
                    <a:pt x="0" y="1"/>
                  </a:lnTo>
                  <a:close/>
                </a:path>
              </a:pathLst>
            </a:custGeom>
            <a:solidFill>
              <a:srgbClr val="5A3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4" name="Google Shape;2324;p45"/>
            <p:cNvSpPr/>
            <p:nvPr/>
          </p:nvSpPr>
          <p:spPr>
            <a:xfrm rot="-8100000">
              <a:off x="7448939" y="484242"/>
              <a:ext cx="312917" cy="401442"/>
            </a:xfrm>
            <a:custGeom>
              <a:avLst/>
              <a:gdLst/>
              <a:ahLst/>
              <a:cxnLst/>
              <a:rect l="l" t="t" r="r" b="b"/>
              <a:pathLst>
                <a:path w="18547" h="23794" extrusionOk="0">
                  <a:moveTo>
                    <a:pt x="16711" y="1"/>
                  </a:moveTo>
                  <a:cubicBezTo>
                    <a:pt x="14247" y="1"/>
                    <a:pt x="10561" y="2442"/>
                    <a:pt x="7272" y="6348"/>
                  </a:cubicBezTo>
                  <a:cubicBezTo>
                    <a:pt x="6638" y="7115"/>
                    <a:pt x="6004" y="7882"/>
                    <a:pt x="5437" y="8783"/>
                  </a:cubicBezTo>
                  <a:cubicBezTo>
                    <a:pt x="4704" y="9784"/>
                    <a:pt x="4103" y="10818"/>
                    <a:pt x="3503" y="11885"/>
                  </a:cubicBezTo>
                  <a:cubicBezTo>
                    <a:pt x="3036" y="12719"/>
                    <a:pt x="2635" y="13553"/>
                    <a:pt x="2268" y="14487"/>
                  </a:cubicBezTo>
                  <a:cubicBezTo>
                    <a:pt x="2135" y="14787"/>
                    <a:pt x="2002" y="15121"/>
                    <a:pt x="1868" y="15388"/>
                  </a:cubicBezTo>
                  <a:cubicBezTo>
                    <a:pt x="867" y="18023"/>
                    <a:pt x="167" y="20858"/>
                    <a:pt x="0" y="23794"/>
                  </a:cubicBezTo>
                  <a:cubicBezTo>
                    <a:pt x="134" y="23026"/>
                    <a:pt x="2669" y="5447"/>
                    <a:pt x="18547" y="677"/>
                  </a:cubicBezTo>
                  <a:cubicBezTo>
                    <a:pt x="18072" y="217"/>
                    <a:pt x="17446" y="1"/>
                    <a:pt x="1671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5" name="Google Shape;2325;p45"/>
            <p:cNvSpPr/>
            <p:nvPr/>
          </p:nvSpPr>
          <p:spPr>
            <a:xfrm rot="-8100000">
              <a:off x="7363311" y="448539"/>
              <a:ext cx="449678" cy="312360"/>
            </a:xfrm>
            <a:custGeom>
              <a:avLst/>
              <a:gdLst/>
              <a:ahLst/>
              <a:cxnLst/>
              <a:rect l="l" t="t" r="r" b="b"/>
              <a:pathLst>
                <a:path w="26653" h="18514" extrusionOk="0">
                  <a:moveTo>
                    <a:pt x="23184" y="0"/>
                  </a:moveTo>
                  <a:lnTo>
                    <a:pt x="23184" y="0"/>
                  </a:lnTo>
                  <a:cubicBezTo>
                    <a:pt x="26653" y="8773"/>
                    <a:pt x="401" y="18380"/>
                    <a:pt x="1" y="18514"/>
                  </a:cubicBezTo>
                  <a:cubicBezTo>
                    <a:pt x="301" y="18514"/>
                    <a:pt x="19114" y="17046"/>
                    <a:pt x="23351" y="4837"/>
                  </a:cubicBezTo>
                  <a:cubicBezTo>
                    <a:pt x="24151" y="2435"/>
                    <a:pt x="23984" y="901"/>
                    <a:pt x="23184" y="0"/>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6" name="Google Shape;2326;p45"/>
            <p:cNvSpPr/>
            <p:nvPr/>
          </p:nvSpPr>
          <p:spPr>
            <a:xfrm rot="-8100000">
              <a:off x="7439038" y="480140"/>
              <a:ext cx="329249" cy="390020"/>
            </a:xfrm>
            <a:custGeom>
              <a:avLst/>
              <a:gdLst/>
              <a:ahLst/>
              <a:cxnLst/>
              <a:rect l="l" t="t" r="r" b="b"/>
              <a:pathLst>
                <a:path w="19515" h="23117" extrusionOk="0">
                  <a:moveTo>
                    <a:pt x="18547" y="0"/>
                  </a:moveTo>
                  <a:cubicBezTo>
                    <a:pt x="2635" y="4770"/>
                    <a:pt x="67" y="22349"/>
                    <a:pt x="0" y="23117"/>
                  </a:cubicBezTo>
                  <a:cubicBezTo>
                    <a:pt x="2625" y="10856"/>
                    <a:pt x="14088" y="2335"/>
                    <a:pt x="19452" y="2335"/>
                  </a:cubicBezTo>
                  <a:cubicBezTo>
                    <a:pt x="19473" y="2335"/>
                    <a:pt x="19493" y="2335"/>
                    <a:pt x="19514" y="2335"/>
                  </a:cubicBezTo>
                  <a:cubicBezTo>
                    <a:pt x="19381" y="1268"/>
                    <a:pt x="19047" y="500"/>
                    <a:pt x="18547"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7" name="Google Shape;2327;p45"/>
            <p:cNvSpPr/>
            <p:nvPr/>
          </p:nvSpPr>
          <p:spPr>
            <a:xfrm rot="-8100000">
              <a:off x="7688015" y="741641"/>
              <a:ext cx="81625" cy="79937"/>
            </a:xfrm>
            <a:custGeom>
              <a:avLst/>
              <a:gdLst/>
              <a:ahLst/>
              <a:cxnLst/>
              <a:rect l="l" t="t" r="r" b="b"/>
              <a:pathLst>
                <a:path w="4838" h="4738" extrusionOk="0">
                  <a:moveTo>
                    <a:pt x="2403" y="1"/>
                  </a:moveTo>
                  <a:cubicBezTo>
                    <a:pt x="1302" y="1"/>
                    <a:pt x="368" y="902"/>
                    <a:pt x="68" y="2136"/>
                  </a:cubicBezTo>
                  <a:cubicBezTo>
                    <a:pt x="34" y="2369"/>
                    <a:pt x="1" y="2636"/>
                    <a:pt x="1" y="2870"/>
                  </a:cubicBezTo>
                  <a:cubicBezTo>
                    <a:pt x="1" y="3203"/>
                    <a:pt x="34" y="3537"/>
                    <a:pt x="201" y="3837"/>
                  </a:cubicBezTo>
                  <a:cubicBezTo>
                    <a:pt x="334" y="4137"/>
                    <a:pt x="434" y="4471"/>
                    <a:pt x="568" y="4738"/>
                  </a:cubicBezTo>
                  <a:cubicBezTo>
                    <a:pt x="1002" y="4070"/>
                    <a:pt x="1702" y="3670"/>
                    <a:pt x="2436" y="3670"/>
                  </a:cubicBezTo>
                  <a:cubicBezTo>
                    <a:pt x="3203" y="3670"/>
                    <a:pt x="3870" y="4070"/>
                    <a:pt x="4337" y="4738"/>
                  </a:cubicBezTo>
                  <a:cubicBezTo>
                    <a:pt x="4437" y="4404"/>
                    <a:pt x="4571" y="4137"/>
                    <a:pt x="4704" y="3837"/>
                  </a:cubicBezTo>
                  <a:cubicBezTo>
                    <a:pt x="4771" y="3537"/>
                    <a:pt x="4838" y="3203"/>
                    <a:pt x="4838" y="2870"/>
                  </a:cubicBezTo>
                  <a:cubicBezTo>
                    <a:pt x="4838" y="2636"/>
                    <a:pt x="4771" y="2369"/>
                    <a:pt x="4738" y="2136"/>
                  </a:cubicBezTo>
                  <a:cubicBezTo>
                    <a:pt x="4471" y="902"/>
                    <a:pt x="3537" y="1"/>
                    <a:pt x="2403"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8" name="Google Shape;2328;p45"/>
            <p:cNvSpPr/>
            <p:nvPr/>
          </p:nvSpPr>
          <p:spPr>
            <a:xfrm rot="2700000">
              <a:off x="7526595" y="945524"/>
              <a:ext cx="6949" cy="56487"/>
            </a:xfrm>
            <a:custGeom>
              <a:avLst/>
              <a:gdLst/>
              <a:ahLst/>
              <a:cxnLst/>
              <a:rect l="l" t="t" r="r" b="b"/>
              <a:pathLst>
                <a:path w="468" h="3804" extrusionOk="0">
                  <a:moveTo>
                    <a:pt x="200" y="1"/>
                  </a:moveTo>
                  <a:cubicBezTo>
                    <a:pt x="200" y="1"/>
                    <a:pt x="200" y="201"/>
                    <a:pt x="167" y="601"/>
                  </a:cubicBezTo>
                  <a:cubicBezTo>
                    <a:pt x="134" y="901"/>
                    <a:pt x="100" y="1435"/>
                    <a:pt x="34" y="1869"/>
                  </a:cubicBezTo>
                  <a:cubicBezTo>
                    <a:pt x="34" y="2135"/>
                    <a:pt x="0" y="2369"/>
                    <a:pt x="0" y="2569"/>
                  </a:cubicBezTo>
                  <a:cubicBezTo>
                    <a:pt x="0" y="2836"/>
                    <a:pt x="0" y="3036"/>
                    <a:pt x="34" y="3203"/>
                  </a:cubicBezTo>
                  <a:cubicBezTo>
                    <a:pt x="100" y="3536"/>
                    <a:pt x="200" y="3803"/>
                    <a:pt x="200" y="3803"/>
                  </a:cubicBezTo>
                  <a:lnTo>
                    <a:pt x="267" y="3803"/>
                  </a:lnTo>
                  <a:cubicBezTo>
                    <a:pt x="267" y="3803"/>
                    <a:pt x="367" y="3603"/>
                    <a:pt x="434" y="3203"/>
                  </a:cubicBezTo>
                  <a:cubicBezTo>
                    <a:pt x="434" y="3003"/>
                    <a:pt x="467" y="2803"/>
                    <a:pt x="467" y="2569"/>
                  </a:cubicBezTo>
                  <a:cubicBezTo>
                    <a:pt x="467" y="2336"/>
                    <a:pt x="434" y="2135"/>
                    <a:pt x="434" y="1869"/>
                  </a:cubicBezTo>
                  <a:cubicBezTo>
                    <a:pt x="367" y="1435"/>
                    <a:pt x="334" y="968"/>
                    <a:pt x="300" y="601"/>
                  </a:cubicBezTo>
                  <a:cubicBezTo>
                    <a:pt x="300" y="267"/>
                    <a:pt x="267" y="1"/>
                    <a:pt x="267"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9" name="Google Shape;2329;p45"/>
            <p:cNvSpPr/>
            <p:nvPr/>
          </p:nvSpPr>
          <p:spPr>
            <a:xfrm rot="2700000">
              <a:off x="7499632" y="924947"/>
              <a:ext cx="25288" cy="52017"/>
            </a:xfrm>
            <a:custGeom>
              <a:avLst/>
              <a:gdLst/>
              <a:ahLst/>
              <a:cxnLst/>
              <a:rect l="l" t="t" r="r" b="b"/>
              <a:pathLst>
                <a:path w="1703" h="3503" extrusionOk="0">
                  <a:moveTo>
                    <a:pt x="1669" y="0"/>
                  </a:moveTo>
                  <a:cubicBezTo>
                    <a:pt x="1669" y="0"/>
                    <a:pt x="1502" y="134"/>
                    <a:pt x="1335" y="467"/>
                  </a:cubicBezTo>
                  <a:cubicBezTo>
                    <a:pt x="1102" y="834"/>
                    <a:pt x="902" y="1235"/>
                    <a:pt x="668" y="1668"/>
                  </a:cubicBezTo>
                  <a:cubicBezTo>
                    <a:pt x="535" y="1868"/>
                    <a:pt x="368" y="2069"/>
                    <a:pt x="268" y="2269"/>
                  </a:cubicBezTo>
                  <a:cubicBezTo>
                    <a:pt x="201" y="2502"/>
                    <a:pt x="101" y="2702"/>
                    <a:pt x="68" y="2869"/>
                  </a:cubicBezTo>
                  <a:cubicBezTo>
                    <a:pt x="1" y="3236"/>
                    <a:pt x="1" y="3503"/>
                    <a:pt x="1" y="3503"/>
                  </a:cubicBezTo>
                  <a:lnTo>
                    <a:pt x="34" y="3503"/>
                  </a:lnTo>
                  <a:cubicBezTo>
                    <a:pt x="34" y="3503"/>
                    <a:pt x="234" y="3336"/>
                    <a:pt x="468" y="3036"/>
                  </a:cubicBezTo>
                  <a:cubicBezTo>
                    <a:pt x="568" y="2869"/>
                    <a:pt x="701" y="2702"/>
                    <a:pt x="801" y="2502"/>
                  </a:cubicBezTo>
                  <a:cubicBezTo>
                    <a:pt x="868" y="2269"/>
                    <a:pt x="968" y="2035"/>
                    <a:pt x="1035" y="1835"/>
                  </a:cubicBezTo>
                  <a:cubicBezTo>
                    <a:pt x="1202" y="1368"/>
                    <a:pt x="1369" y="901"/>
                    <a:pt x="1502" y="568"/>
                  </a:cubicBezTo>
                  <a:cubicBezTo>
                    <a:pt x="1635" y="201"/>
                    <a:pt x="1702" y="0"/>
                    <a:pt x="1702"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0" name="Google Shape;2330;p45"/>
            <p:cNvSpPr/>
            <p:nvPr/>
          </p:nvSpPr>
          <p:spPr>
            <a:xfrm rot="2700000">
              <a:off x="7482988" y="897238"/>
              <a:ext cx="38653" cy="44667"/>
            </a:xfrm>
            <a:custGeom>
              <a:avLst/>
              <a:gdLst/>
              <a:ahLst/>
              <a:cxnLst/>
              <a:rect l="l" t="t" r="r" b="b"/>
              <a:pathLst>
                <a:path w="2603" h="3008" extrusionOk="0">
                  <a:moveTo>
                    <a:pt x="2589" y="0"/>
                  </a:moveTo>
                  <a:cubicBezTo>
                    <a:pt x="2535" y="0"/>
                    <a:pt x="2373" y="135"/>
                    <a:pt x="2102" y="406"/>
                  </a:cubicBezTo>
                  <a:cubicBezTo>
                    <a:pt x="1802" y="672"/>
                    <a:pt x="1469" y="1039"/>
                    <a:pt x="1135" y="1373"/>
                  </a:cubicBezTo>
                  <a:lnTo>
                    <a:pt x="635" y="1873"/>
                  </a:lnTo>
                  <a:cubicBezTo>
                    <a:pt x="468" y="2040"/>
                    <a:pt x="335" y="2207"/>
                    <a:pt x="268" y="2374"/>
                  </a:cubicBezTo>
                  <a:cubicBezTo>
                    <a:pt x="101" y="2707"/>
                    <a:pt x="1" y="2974"/>
                    <a:pt x="1" y="2974"/>
                  </a:cubicBezTo>
                  <a:lnTo>
                    <a:pt x="68" y="3007"/>
                  </a:lnTo>
                  <a:cubicBezTo>
                    <a:pt x="68" y="3007"/>
                    <a:pt x="301" y="2874"/>
                    <a:pt x="601" y="2607"/>
                  </a:cubicBezTo>
                  <a:cubicBezTo>
                    <a:pt x="768" y="2507"/>
                    <a:pt x="902" y="2340"/>
                    <a:pt x="1068" y="2174"/>
                  </a:cubicBezTo>
                  <a:cubicBezTo>
                    <a:pt x="1168" y="2007"/>
                    <a:pt x="1335" y="1773"/>
                    <a:pt x="1469" y="1573"/>
                  </a:cubicBezTo>
                  <a:cubicBezTo>
                    <a:pt x="1769" y="1206"/>
                    <a:pt x="2069" y="773"/>
                    <a:pt x="2269" y="506"/>
                  </a:cubicBezTo>
                  <a:cubicBezTo>
                    <a:pt x="2469" y="205"/>
                    <a:pt x="2603" y="5"/>
                    <a:pt x="2603" y="5"/>
                  </a:cubicBezTo>
                  <a:cubicBezTo>
                    <a:pt x="2600" y="2"/>
                    <a:pt x="2595" y="0"/>
                    <a:pt x="2589"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1" name="Google Shape;2331;p45"/>
            <p:cNvSpPr/>
            <p:nvPr/>
          </p:nvSpPr>
          <p:spPr>
            <a:xfrm rot="2700000">
              <a:off x="7470553" y="873371"/>
              <a:ext cx="47072" cy="36232"/>
            </a:xfrm>
            <a:custGeom>
              <a:avLst/>
              <a:gdLst/>
              <a:ahLst/>
              <a:cxnLst/>
              <a:rect l="l" t="t" r="r" b="b"/>
              <a:pathLst>
                <a:path w="3170" h="2440" extrusionOk="0">
                  <a:moveTo>
                    <a:pt x="3157" y="0"/>
                  </a:moveTo>
                  <a:cubicBezTo>
                    <a:pt x="3100" y="0"/>
                    <a:pt x="2901" y="153"/>
                    <a:pt x="2535" y="305"/>
                  </a:cubicBezTo>
                  <a:cubicBezTo>
                    <a:pt x="2202" y="472"/>
                    <a:pt x="1835" y="772"/>
                    <a:pt x="1435" y="1072"/>
                  </a:cubicBezTo>
                  <a:cubicBezTo>
                    <a:pt x="1268" y="1239"/>
                    <a:pt x="1001" y="1339"/>
                    <a:pt x="834" y="1472"/>
                  </a:cubicBezTo>
                  <a:cubicBezTo>
                    <a:pt x="667" y="1606"/>
                    <a:pt x="501" y="1773"/>
                    <a:pt x="367" y="1906"/>
                  </a:cubicBezTo>
                  <a:cubicBezTo>
                    <a:pt x="134" y="2140"/>
                    <a:pt x="0" y="2406"/>
                    <a:pt x="0" y="2406"/>
                  </a:cubicBezTo>
                  <a:lnTo>
                    <a:pt x="34" y="2440"/>
                  </a:lnTo>
                  <a:cubicBezTo>
                    <a:pt x="34" y="2440"/>
                    <a:pt x="301" y="2340"/>
                    <a:pt x="634" y="2173"/>
                  </a:cubicBezTo>
                  <a:cubicBezTo>
                    <a:pt x="801" y="2106"/>
                    <a:pt x="1001" y="1973"/>
                    <a:pt x="1168" y="1839"/>
                  </a:cubicBezTo>
                  <a:cubicBezTo>
                    <a:pt x="1368" y="1673"/>
                    <a:pt x="1535" y="1506"/>
                    <a:pt x="1702" y="1339"/>
                  </a:cubicBezTo>
                  <a:cubicBezTo>
                    <a:pt x="2102" y="1005"/>
                    <a:pt x="2469" y="672"/>
                    <a:pt x="2702" y="438"/>
                  </a:cubicBezTo>
                  <a:cubicBezTo>
                    <a:pt x="3002" y="172"/>
                    <a:pt x="3169" y="5"/>
                    <a:pt x="3169" y="5"/>
                  </a:cubicBezTo>
                  <a:cubicBezTo>
                    <a:pt x="3166" y="2"/>
                    <a:pt x="3162" y="0"/>
                    <a:pt x="3157"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2" name="Google Shape;2332;p45"/>
            <p:cNvSpPr/>
            <p:nvPr/>
          </p:nvSpPr>
          <p:spPr>
            <a:xfrm rot="2700000">
              <a:off x="7459515" y="849611"/>
              <a:ext cx="53012" cy="25585"/>
            </a:xfrm>
            <a:custGeom>
              <a:avLst/>
              <a:gdLst/>
              <a:ahLst/>
              <a:cxnLst/>
              <a:rect l="l" t="t" r="r" b="b"/>
              <a:pathLst>
                <a:path w="3570" h="1723" extrusionOk="0">
                  <a:moveTo>
                    <a:pt x="3538" y="0"/>
                  </a:moveTo>
                  <a:cubicBezTo>
                    <a:pt x="3463" y="0"/>
                    <a:pt x="3263" y="84"/>
                    <a:pt x="3003" y="188"/>
                  </a:cubicBezTo>
                  <a:cubicBezTo>
                    <a:pt x="2636" y="322"/>
                    <a:pt x="2169" y="522"/>
                    <a:pt x="1702" y="689"/>
                  </a:cubicBezTo>
                  <a:cubicBezTo>
                    <a:pt x="1502" y="755"/>
                    <a:pt x="1235" y="855"/>
                    <a:pt x="1035" y="922"/>
                  </a:cubicBezTo>
                  <a:cubicBezTo>
                    <a:pt x="834" y="1056"/>
                    <a:pt x="668" y="1156"/>
                    <a:pt x="501" y="1256"/>
                  </a:cubicBezTo>
                  <a:cubicBezTo>
                    <a:pt x="167" y="1489"/>
                    <a:pt x="1" y="1689"/>
                    <a:pt x="1" y="1689"/>
                  </a:cubicBezTo>
                  <a:lnTo>
                    <a:pt x="34" y="1723"/>
                  </a:lnTo>
                  <a:cubicBezTo>
                    <a:pt x="34" y="1723"/>
                    <a:pt x="301" y="1723"/>
                    <a:pt x="668" y="1589"/>
                  </a:cubicBezTo>
                  <a:cubicBezTo>
                    <a:pt x="834" y="1556"/>
                    <a:pt x="1035" y="1489"/>
                    <a:pt x="1235" y="1389"/>
                  </a:cubicBezTo>
                  <a:lnTo>
                    <a:pt x="1869" y="1022"/>
                  </a:lnTo>
                  <a:cubicBezTo>
                    <a:pt x="2302" y="755"/>
                    <a:pt x="2702" y="555"/>
                    <a:pt x="3036" y="355"/>
                  </a:cubicBezTo>
                  <a:cubicBezTo>
                    <a:pt x="3370" y="155"/>
                    <a:pt x="3570" y="21"/>
                    <a:pt x="3570" y="21"/>
                  </a:cubicBezTo>
                  <a:cubicBezTo>
                    <a:pt x="3570" y="7"/>
                    <a:pt x="3559" y="0"/>
                    <a:pt x="3538"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3" name="Google Shape;2333;p45"/>
            <p:cNvSpPr/>
            <p:nvPr/>
          </p:nvSpPr>
          <p:spPr>
            <a:xfrm rot="2700000">
              <a:off x="7466037" y="825204"/>
              <a:ext cx="55982" cy="19156"/>
            </a:xfrm>
            <a:custGeom>
              <a:avLst/>
              <a:gdLst/>
              <a:ahLst/>
              <a:cxnLst/>
              <a:rect l="l" t="t" r="r" b="b"/>
              <a:pathLst>
                <a:path w="3770" h="1290" extrusionOk="0">
                  <a:moveTo>
                    <a:pt x="3770" y="0"/>
                  </a:moveTo>
                  <a:cubicBezTo>
                    <a:pt x="3770" y="0"/>
                    <a:pt x="3536" y="67"/>
                    <a:pt x="3136" y="167"/>
                  </a:cubicBezTo>
                  <a:cubicBezTo>
                    <a:pt x="2769" y="234"/>
                    <a:pt x="2302" y="367"/>
                    <a:pt x="1802" y="501"/>
                  </a:cubicBezTo>
                  <a:cubicBezTo>
                    <a:pt x="1568" y="534"/>
                    <a:pt x="1301" y="567"/>
                    <a:pt x="1101" y="668"/>
                  </a:cubicBezTo>
                  <a:cubicBezTo>
                    <a:pt x="901" y="734"/>
                    <a:pt x="701" y="834"/>
                    <a:pt x="534" y="901"/>
                  </a:cubicBezTo>
                  <a:cubicBezTo>
                    <a:pt x="201" y="1068"/>
                    <a:pt x="0" y="1235"/>
                    <a:pt x="0" y="1235"/>
                  </a:cubicBezTo>
                  <a:lnTo>
                    <a:pt x="0" y="1268"/>
                  </a:lnTo>
                  <a:cubicBezTo>
                    <a:pt x="0" y="1268"/>
                    <a:pt x="88" y="1290"/>
                    <a:pt x="237" y="1290"/>
                  </a:cubicBezTo>
                  <a:cubicBezTo>
                    <a:pt x="349" y="1290"/>
                    <a:pt x="496" y="1278"/>
                    <a:pt x="668" y="1235"/>
                  </a:cubicBezTo>
                  <a:cubicBezTo>
                    <a:pt x="868" y="1201"/>
                    <a:pt x="1068" y="1168"/>
                    <a:pt x="1268" y="1068"/>
                  </a:cubicBezTo>
                  <a:cubicBezTo>
                    <a:pt x="1502" y="1001"/>
                    <a:pt x="1702" y="868"/>
                    <a:pt x="1935" y="801"/>
                  </a:cubicBezTo>
                  <a:cubicBezTo>
                    <a:pt x="2402" y="567"/>
                    <a:pt x="2869" y="401"/>
                    <a:pt x="3203" y="234"/>
                  </a:cubicBezTo>
                  <a:cubicBezTo>
                    <a:pt x="3570" y="134"/>
                    <a:pt x="3770" y="0"/>
                    <a:pt x="3770"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4" name="Google Shape;2334;p45"/>
            <p:cNvSpPr/>
            <p:nvPr/>
          </p:nvSpPr>
          <p:spPr>
            <a:xfrm rot="2700000">
              <a:off x="7475352" y="799574"/>
              <a:ext cx="58951" cy="12399"/>
            </a:xfrm>
            <a:custGeom>
              <a:avLst/>
              <a:gdLst/>
              <a:ahLst/>
              <a:cxnLst/>
              <a:rect l="l" t="t" r="r" b="b"/>
              <a:pathLst>
                <a:path w="3970" h="835" extrusionOk="0">
                  <a:moveTo>
                    <a:pt x="3970" y="1"/>
                  </a:moveTo>
                  <a:cubicBezTo>
                    <a:pt x="3970" y="1"/>
                    <a:pt x="3703" y="1"/>
                    <a:pt x="3336" y="34"/>
                  </a:cubicBezTo>
                  <a:cubicBezTo>
                    <a:pt x="2969" y="67"/>
                    <a:pt x="2469" y="167"/>
                    <a:pt x="1968" y="201"/>
                  </a:cubicBezTo>
                  <a:cubicBezTo>
                    <a:pt x="1701" y="234"/>
                    <a:pt x="1468" y="234"/>
                    <a:pt x="1201" y="301"/>
                  </a:cubicBezTo>
                  <a:cubicBezTo>
                    <a:pt x="967" y="334"/>
                    <a:pt x="734" y="367"/>
                    <a:pt x="567" y="468"/>
                  </a:cubicBezTo>
                  <a:cubicBezTo>
                    <a:pt x="200" y="568"/>
                    <a:pt x="0" y="734"/>
                    <a:pt x="0" y="734"/>
                  </a:cubicBezTo>
                  <a:lnTo>
                    <a:pt x="0" y="801"/>
                  </a:lnTo>
                  <a:cubicBezTo>
                    <a:pt x="0" y="801"/>
                    <a:pt x="300" y="834"/>
                    <a:pt x="667" y="834"/>
                  </a:cubicBezTo>
                  <a:cubicBezTo>
                    <a:pt x="834" y="801"/>
                    <a:pt x="1034" y="801"/>
                    <a:pt x="1301" y="734"/>
                  </a:cubicBezTo>
                  <a:cubicBezTo>
                    <a:pt x="1501" y="668"/>
                    <a:pt x="1735" y="568"/>
                    <a:pt x="2002" y="534"/>
                  </a:cubicBezTo>
                  <a:cubicBezTo>
                    <a:pt x="2502" y="401"/>
                    <a:pt x="2969" y="301"/>
                    <a:pt x="3336" y="167"/>
                  </a:cubicBezTo>
                  <a:cubicBezTo>
                    <a:pt x="3703" y="67"/>
                    <a:pt x="3970" y="1"/>
                    <a:pt x="3970"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5" name="Google Shape;2335;p45"/>
            <p:cNvSpPr/>
            <p:nvPr/>
          </p:nvSpPr>
          <p:spPr>
            <a:xfrm rot="2700000">
              <a:off x="7540823" y="965011"/>
              <a:ext cx="25778" cy="52032"/>
            </a:xfrm>
            <a:custGeom>
              <a:avLst/>
              <a:gdLst/>
              <a:ahLst/>
              <a:cxnLst/>
              <a:rect l="l" t="t" r="r" b="b"/>
              <a:pathLst>
                <a:path w="1736" h="3504" extrusionOk="0">
                  <a:moveTo>
                    <a:pt x="1" y="1"/>
                  </a:moveTo>
                  <a:cubicBezTo>
                    <a:pt x="1" y="1"/>
                    <a:pt x="101" y="268"/>
                    <a:pt x="234" y="601"/>
                  </a:cubicBezTo>
                  <a:cubicBezTo>
                    <a:pt x="334" y="968"/>
                    <a:pt x="535" y="1402"/>
                    <a:pt x="668" y="1835"/>
                  </a:cubicBezTo>
                  <a:cubicBezTo>
                    <a:pt x="768" y="2102"/>
                    <a:pt x="868" y="2302"/>
                    <a:pt x="935" y="2503"/>
                  </a:cubicBezTo>
                  <a:cubicBezTo>
                    <a:pt x="1068" y="2736"/>
                    <a:pt x="1135" y="2903"/>
                    <a:pt x="1268" y="3070"/>
                  </a:cubicBezTo>
                  <a:cubicBezTo>
                    <a:pt x="1469" y="3336"/>
                    <a:pt x="1702" y="3503"/>
                    <a:pt x="1702" y="3503"/>
                  </a:cubicBezTo>
                  <a:lnTo>
                    <a:pt x="1735" y="3503"/>
                  </a:lnTo>
                  <a:cubicBezTo>
                    <a:pt x="1735" y="3503"/>
                    <a:pt x="1735" y="3236"/>
                    <a:pt x="1635" y="2903"/>
                  </a:cubicBezTo>
                  <a:cubicBezTo>
                    <a:pt x="1602" y="2736"/>
                    <a:pt x="1535" y="2503"/>
                    <a:pt x="1435" y="2302"/>
                  </a:cubicBezTo>
                  <a:lnTo>
                    <a:pt x="1068" y="1669"/>
                  </a:lnTo>
                  <a:cubicBezTo>
                    <a:pt x="801" y="1268"/>
                    <a:pt x="601" y="801"/>
                    <a:pt x="401" y="501"/>
                  </a:cubicBezTo>
                  <a:cubicBezTo>
                    <a:pt x="201" y="234"/>
                    <a:pt x="68" y="1"/>
                    <a:pt x="68"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6" name="Google Shape;2336;p45"/>
            <p:cNvSpPr/>
            <p:nvPr/>
          </p:nvSpPr>
          <p:spPr>
            <a:xfrm rot="2700000">
              <a:off x="7556225" y="979025"/>
              <a:ext cx="38163" cy="44607"/>
            </a:xfrm>
            <a:custGeom>
              <a:avLst/>
              <a:gdLst/>
              <a:ahLst/>
              <a:cxnLst/>
              <a:rect l="l" t="t" r="r" b="b"/>
              <a:pathLst>
                <a:path w="2570" h="3004" extrusionOk="0">
                  <a:moveTo>
                    <a:pt x="34" y="1"/>
                  </a:moveTo>
                  <a:cubicBezTo>
                    <a:pt x="1" y="34"/>
                    <a:pt x="134" y="234"/>
                    <a:pt x="334" y="501"/>
                  </a:cubicBezTo>
                  <a:cubicBezTo>
                    <a:pt x="534" y="768"/>
                    <a:pt x="834" y="1202"/>
                    <a:pt x="1135" y="1569"/>
                  </a:cubicBezTo>
                  <a:cubicBezTo>
                    <a:pt x="1235" y="1769"/>
                    <a:pt x="1402" y="2002"/>
                    <a:pt x="1535" y="2169"/>
                  </a:cubicBezTo>
                  <a:cubicBezTo>
                    <a:pt x="1702" y="2369"/>
                    <a:pt x="1869" y="2469"/>
                    <a:pt x="2002" y="2603"/>
                  </a:cubicBezTo>
                  <a:cubicBezTo>
                    <a:pt x="2302" y="2870"/>
                    <a:pt x="2536" y="3003"/>
                    <a:pt x="2536" y="3003"/>
                  </a:cubicBezTo>
                  <a:lnTo>
                    <a:pt x="2569" y="2936"/>
                  </a:lnTo>
                  <a:cubicBezTo>
                    <a:pt x="2569" y="2936"/>
                    <a:pt x="2536" y="2703"/>
                    <a:pt x="2336" y="2369"/>
                  </a:cubicBezTo>
                  <a:cubicBezTo>
                    <a:pt x="2202" y="2203"/>
                    <a:pt x="2135" y="2036"/>
                    <a:pt x="1969" y="1869"/>
                  </a:cubicBezTo>
                  <a:cubicBezTo>
                    <a:pt x="1835" y="1702"/>
                    <a:pt x="1635" y="1535"/>
                    <a:pt x="1468" y="1369"/>
                  </a:cubicBezTo>
                  <a:lnTo>
                    <a:pt x="501" y="401"/>
                  </a:lnTo>
                  <a:cubicBezTo>
                    <a:pt x="201" y="168"/>
                    <a:pt x="34" y="1"/>
                    <a:pt x="34"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7" name="Google Shape;2337;p45"/>
            <p:cNvSpPr/>
            <p:nvPr/>
          </p:nvSpPr>
          <p:spPr>
            <a:xfrm rot="2700000">
              <a:off x="7584816" y="994101"/>
              <a:ext cx="45572" cy="36663"/>
            </a:xfrm>
            <a:custGeom>
              <a:avLst/>
              <a:gdLst/>
              <a:ahLst/>
              <a:cxnLst/>
              <a:rect l="l" t="t" r="r" b="b"/>
              <a:pathLst>
                <a:path w="3069" h="2469" extrusionOk="0">
                  <a:moveTo>
                    <a:pt x="33" y="0"/>
                  </a:moveTo>
                  <a:lnTo>
                    <a:pt x="33" y="0"/>
                  </a:lnTo>
                  <a:cubicBezTo>
                    <a:pt x="0" y="34"/>
                    <a:pt x="167" y="201"/>
                    <a:pt x="367" y="467"/>
                  </a:cubicBezTo>
                  <a:cubicBezTo>
                    <a:pt x="634" y="701"/>
                    <a:pt x="967" y="1034"/>
                    <a:pt x="1368" y="1368"/>
                  </a:cubicBezTo>
                  <a:cubicBezTo>
                    <a:pt x="1568" y="1535"/>
                    <a:pt x="1735" y="1702"/>
                    <a:pt x="1901" y="1868"/>
                  </a:cubicBezTo>
                  <a:cubicBezTo>
                    <a:pt x="2102" y="2002"/>
                    <a:pt x="2268" y="2135"/>
                    <a:pt x="2435" y="2202"/>
                  </a:cubicBezTo>
                  <a:cubicBezTo>
                    <a:pt x="2769" y="2369"/>
                    <a:pt x="3036" y="2469"/>
                    <a:pt x="3036" y="2469"/>
                  </a:cubicBezTo>
                  <a:lnTo>
                    <a:pt x="3069" y="2435"/>
                  </a:lnTo>
                  <a:cubicBezTo>
                    <a:pt x="3069" y="2435"/>
                    <a:pt x="2936" y="2202"/>
                    <a:pt x="2702" y="1935"/>
                  </a:cubicBezTo>
                  <a:cubicBezTo>
                    <a:pt x="2569" y="1802"/>
                    <a:pt x="2402" y="1635"/>
                    <a:pt x="2235" y="1501"/>
                  </a:cubicBezTo>
                  <a:cubicBezTo>
                    <a:pt x="2068" y="1335"/>
                    <a:pt x="1868" y="1201"/>
                    <a:pt x="1668" y="1101"/>
                  </a:cubicBezTo>
                  <a:cubicBezTo>
                    <a:pt x="1234" y="834"/>
                    <a:pt x="867" y="534"/>
                    <a:pt x="534" y="334"/>
                  </a:cubicBezTo>
                  <a:cubicBezTo>
                    <a:pt x="234" y="134"/>
                    <a:pt x="34" y="0"/>
                    <a:pt x="33"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8" name="Google Shape;2338;p45"/>
            <p:cNvSpPr/>
            <p:nvPr/>
          </p:nvSpPr>
          <p:spPr>
            <a:xfrm rot="2700000">
              <a:off x="7613018" y="1002534"/>
              <a:ext cx="53502" cy="26268"/>
            </a:xfrm>
            <a:custGeom>
              <a:avLst/>
              <a:gdLst/>
              <a:ahLst/>
              <a:cxnLst/>
              <a:rect l="l" t="t" r="r" b="b"/>
              <a:pathLst>
                <a:path w="3603" h="1769" extrusionOk="0">
                  <a:moveTo>
                    <a:pt x="0" y="1"/>
                  </a:moveTo>
                  <a:cubicBezTo>
                    <a:pt x="0" y="67"/>
                    <a:pt x="234" y="201"/>
                    <a:pt x="567" y="401"/>
                  </a:cubicBezTo>
                  <a:cubicBezTo>
                    <a:pt x="834" y="568"/>
                    <a:pt x="1301" y="801"/>
                    <a:pt x="1735" y="1068"/>
                  </a:cubicBezTo>
                  <a:lnTo>
                    <a:pt x="2335" y="1435"/>
                  </a:lnTo>
                  <a:cubicBezTo>
                    <a:pt x="2569" y="1502"/>
                    <a:pt x="2769" y="1602"/>
                    <a:pt x="2936" y="1635"/>
                  </a:cubicBezTo>
                  <a:cubicBezTo>
                    <a:pt x="3269" y="1769"/>
                    <a:pt x="3569" y="1769"/>
                    <a:pt x="3569" y="1769"/>
                  </a:cubicBezTo>
                  <a:lnTo>
                    <a:pt x="3603" y="1735"/>
                  </a:lnTo>
                  <a:cubicBezTo>
                    <a:pt x="3603" y="1735"/>
                    <a:pt x="3403" y="1502"/>
                    <a:pt x="3102" y="1302"/>
                  </a:cubicBezTo>
                  <a:cubicBezTo>
                    <a:pt x="2936" y="1168"/>
                    <a:pt x="2769" y="1068"/>
                    <a:pt x="2569" y="968"/>
                  </a:cubicBezTo>
                  <a:cubicBezTo>
                    <a:pt x="2335" y="901"/>
                    <a:pt x="2135" y="801"/>
                    <a:pt x="1902" y="735"/>
                  </a:cubicBezTo>
                  <a:cubicBezTo>
                    <a:pt x="1435" y="568"/>
                    <a:pt x="934" y="368"/>
                    <a:pt x="601" y="234"/>
                  </a:cubicBezTo>
                  <a:cubicBezTo>
                    <a:pt x="267" y="101"/>
                    <a:pt x="0" y="1"/>
                    <a:pt x="0"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9" name="Google Shape;2339;p45"/>
            <p:cNvSpPr/>
            <p:nvPr/>
          </p:nvSpPr>
          <p:spPr>
            <a:xfrm rot="2700000">
              <a:off x="7639375" y="998026"/>
              <a:ext cx="56472" cy="18829"/>
            </a:xfrm>
            <a:custGeom>
              <a:avLst/>
              <a:gdLst/>
              <a:ahLst/>
              <a:cxnLst/>
              <a:rect l="l" t="t" r="r" b="b"/>
              <a:pathLst>
                <a:path w="3803" h="1268" extrusionOk="0">
                  <a:moveTo>
                    <a:pt x="0" y="0"/>
                  </a:moveTo>
                  <a:cubicBezTo>
                    <a:pt x="0" y="0"/>
                    <a:pt x="267" y="67"/>
                    <a:pt x="601" y="234"/>
                  </a:cubicBezTo>
                  <a:cubicBezTo>
                    <a:pt x="934" y="400"/>
                    <a:pt x="1368" y="567"/>
                    <a:pt x="1835" y="767"/>
                  </a:cubicBezTo>
                  <a:cubicBezTo>
                    <a:pt x="2035" y="867"/>
                    <a:pt x="2302" y="1001"/>
                    <a:pt x="2502" y="1067"/>
                  </a:cubicBezTo>
                  <a:cubicBezTo>
                    <a:pt x="2702" y="1168"/>
                    <a:pt x="2936" y="1201"/>
                    <a:pt x="3136" y="1234"/>
                  </a:cubicBezTo>
                  <a:cubicBezTo>
                    <a:pt x="3503" y="1268"/>
                    <a:pt x="3803" y="1268"/>
                    <a:pt x="3803" y="1268"/>
                  </a:cubicBezTo>
                  <a:lnTo>
                    <a:pt x="3803" y="1234"/>
                  </a:lnTo>
                  <a:cubicBezTo>
                    <a:pt x="3803" y="1234"/>
                    <a:pt x="3603" y="1067"/>
                    <a:pt x="3269" y="901"/>
                  </a:cubicBezTo>
                  <a:cubicBezTo>
                    <a:pt x="3102" y="834"/>
                    <a:pt x="2902" y="734"/>
                    <a:pt x="2669" y="667"/>
                  </a:cubicBezTo>
                  <a:cubicBezTo>
                    <a:pt x="2469" y="600"/>
                    <a:pt x="2235" y="567"/>
                    <a:pt x="1968" y="500"/>
                  </a:cubicBezTo>
                  <a:cubicBezTo>
                    <a:pt x="1468" y="367"/>
                    <a:pt x="1001" y="234"/>
                    <a:pt x="634" y="167"/>
                  </a:cubicBezTo>
                  <a:cubicBezTo>
                    <a:pt x="267" y="33"/>
                    <a:pt x="0" y="0"/>
                    <a:pt x="0"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40" name="Google Shape;2340;p45"/>
            <p:cNvSpPr/>
            <p:nvPr/>
          </p:nvSpPr>
          <p:spPr>
            <a:xfrm rot="2700000">
              <a:off x="7672668" y="995490"/>
              <a:ext cx="58966" cy="12399"/>
            </a:xfrm>
            <a:custGeom>
              <a:avLst/>
              <a:gdLst/>
              <a:ahLst/>
              <a:cxnLst/>
              <a:rect l="l" t="t" r="r" b="b"/>
              <a:pathLst>
                <a:path w="3971" h="835" extrusionOk="0">
                  <a:moveTo>
                    <a:pt x="34" y="1"/>
                  </a:moveTo>
                  <a:lnTo>
                    <a:pt x="1" y="34"/>
                  </a:lnTo>
                  <a:cubicBezTo>
                    <a:pt x="1" y="34"/>
                    <a:pt x="48" y="34"/>
                    <a:pt x="129" y="37"/>
                  </a:cubicBezTo>
                  <a:lnTo>
                    <a:pt x="129" y="37"/>
                  </a:lnTo>
                  <a:cubicBezTo>
                    <a:pt x="68" y="15"/>
                    <a:pt x="34" y="1"/>
                    <a:pt x="34" y="1"/>
                  </a:cubicBezTo>
                  <a:close/>
                  <a:moveTo>
                    <a:pt x="129" y="37"/>
                  </a:moveTo>
                  <a:cubicBezTo>
                    <a:pt x="230" y="72"/>
                    <a:pt x="407" y="126"/>
                    <a:pt x="635" y="168"/>
                  </a:cubicBezTo>
                  <a:cubicBezTo>
                    <a:pt x="1001" y="301"/>
                    <a:pt x="1468" y="434"/>
                    <a:pt x="1969" y="568"/>
                  </a:cubicBezTo>
                  <a:cubicBezTo>
                    <a:pt x="2202" y="635"/>
                    <a:pt x="2402" y="735"/>
                    <a:pt x="2669" y="768"/>
                  </a:cubicBezTo>
                  <a:cubicBezTo>
                    <a:pt x="2869" y="801"/>
                    <a:pt x="3103" y="835"/>
                    <a:pt x="3303" y="835"/>
                  </a:cubicBezTo>
                  <a:cubicBezTo>
                    <a:pt x="3703" y="835"/>
                    <a:pt x="3970" y="801"/>
                    <a:pt x="3970" y="801"/>
                  </a:cubicBezTo>
                  <a:lnTo>
                    <a:pt x="3970" y="768"/>
                  </a:lnTo>
                  <a:cubicBezTo>
                    <a:pt x="3970" y="768"/>
                    <a:pt x="3770" y="601"/>
                    <a:pt x="3370" y="468"/>
                  </a:cubicBezTo>
                  <a:cubicBezTo>
                    <a:pt x="3203" y="434"/>
                    <a:pt x="3003" y="334"/>
                    <a:pt x="2769" y="301"/>
                  </a:cubicBezTo>
                  <a:cubicBezTo>
                    <a:pt x="2503" y="268"/>
                    <a:pt x="2269" y="268"/>
                    <a:pt x="2002" y="234"/>
                  </a:cubicBezTo>
                  <a:cubicBezTo>
                    <a:pt x="1502" y="134"/>
                    <a:pt x="1001" y="101"/>
                    <a:pt x="635" y="68"/>
                  </a:cubicBezTo>
                  <a:cubicBezTo>
                    <a:pt x="421" y="48"/>
                    <a:pt x="242" y="40"/>
                    <a:pt x="129" y="37"/>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41" name="Google Shape;2341;p45"/>
            <p:cNvSpPr/>
            <p:nvPr/>
          </p:nvSpPr>
          <p:spPr>
            <a:xfrm rot="-8100000">
              <a:off x="7769929" y="630243"/>
              <a:ext cx="63049" cy="159841"/>
            </a:xfrm>
            <a:custGeom>
              <a:avLst/>
              <a:gdLst/>
              <a:ahLst/>
              <a:cxnLst/>
              <a:rect l="l" t="t" r="r" b="b"/>
              <a:pathLst>
                <a:path w="3737" h="9474" extrusionOk="0">
                  <a:moveTo>
                    <a:pt x="1868" y="0"/>
                  </a:moveTo>
                  <a:cubicBezTo>
                    <a:pt x="1101" y="0"/>
                    <a:pt x="434" y="400"/>
                    <a:pt x="0" y="1068"/>
                  </a:cubicBezTo>
                  <a:cubicBezTo>
                    <a:pt x="1001" y="3703"/>
                    <a:pt x="1701" y="6538"/>
                    <a:pt x="1868" y="9474"/>
                  </a:cubicBezTo>
                  <a:cubicBezTo>
                    <a:pt x="2035" y="6538"/>
                    <a:pt x="2735" y="3703"/>
                    <a:pt x="3736" y="1068"/>
                  </a:cubicBezTo>
                  <a:cubicBezTo>
                    <a:pt x="3336" y="400"/>
                    <a:pt x="2669" y="0"/>
                    <a:pt x="1868"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342" name="Google Shape;2342;p45"/>
          <p:cNvGrpSpPr/>
          <p:nvPr/>
        </p:nvGrpSpPr>
        <p:grpSpPr>
          <a:xfrm rot="2700000">
            <a:off x="5328863" y="655234"/>
            <a:ext cx="680901" cy="496156"/>
            <a:chOff x="3880914" y="3359134"/>
            <a:chExt cx="968363" cy="705622"/>
          </a:xfrm>
        </p:grpSpPr>
        <p:sp>
          <p:nvSpPr>
            <p:cNvPr id="2343" name="Google Shape;2343;p45"/>
            <p:cNvSpPr/>
            <p:nvPr/>
          </p:nvSpPr>
          <p:spPr>
            <a:xfrm>
              <a:off x="4364814" y="3503505"/>
              <a:ext cx="97917" cy="225333"/>
            </a:xfrm>
            <a:custGeom>
              <a:avLst/>
              <a:gdLst/>
              <a:ahLst/>
              <a:cxnLst/>
              <a:rect l="l" t="t" r="r" b="b"/>
              <a:pathLst>
                <a:path w="3303" h="10408" extrusionOk="0">
                  <a:moveTo>
                    <a:pt x="0" y="0"/>
                  </a:moveTo>
                  <a:lnTo>
                    <a:pt x="0" y="0"/>
                  </a:lnTo>
                  <a:cubicBezTo>
                    <a:pt x="100" y="668"/>
                    <a:pt x="167" y="1368"/>
                    <a:pt x="267" y="2069"/>
                  </a:cubicBezTo>
                  <a:cubicBezTo>
                    <a:pt x="768" y="5071"/>
                    <a:pt x="1768" y="7906"/>
                    <a:pt x="3303" y="10408"/>
                  </a:cubicBezTo>
                  <a:cubicBezTo>
                    <a:pt x="2802" y="6572"/>
                    <a:pt x="1668" y="3069"/>
                    <a:pt x="0"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44" name="Google Shape;2344;p45"/>
            <p:cNvSpPr/>
            <p:nvPr/>
          </p:nvSpPr>
          <p:spPr>
            <a:xfrm>
              <a:off x="3880914" y="3458214"/>
              <a:ext cx="483916" cy="45855"/>
            </a:xfrm>
            <a:custGeom>
              <a:avLst/>
              <a:gdLst/>
              <a:ahLst/>
              <a:cxnLst/>
              <a:rect l="l" t="t" r="r" b="b"/>
              <a:pathLst>
                <a:path w="29222" h="2769" extrusionOk="0">
                  <a:moveTo>
                    <a:pt x="14644" y="0"/>
                  </a:moveTo>
                  <a:cubicBezTo>
                    <a:pt x="9207" y="0"/>
                    <a:pt x="4170" y="1001"/>
                    <a:pt x="1" y="2769"/>
                  </a:cubicBezTo>
                  <a:lnTo>
                    <a:pt x="29221" y="2769"/>
                  </a:lnTo>
                  <a:cubicBezTo>
                    <a:pt x="25052" y="1001"/>
                    <a:pt x="20048" y="0"/>
                    <a:pt x="14644"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45" name="Google Shape;2345;p45"/>
            <p:cNvSpPr/>
            <p:nvPr/>
          </p:nvSpPr>
          <p:spPr>
            <a:xfrm>
              <a:off x="4364814" y="3457651"/>
              <a:ext cx="483353" cy="45871"/>
            </a:xfrm>
            <a:custGeom>
              <a:avLst/>
              <a:gdLst/>
              <a:ahLst/>
              <a:cxnLst/>
              <a:rect l="l" t="t" r="r" b="b"/>
              <a:pathLst>
                <a:path w="29188" h="2770" extrusionOk="0">
                  <a:moveTo>
                    <a:pt x="14611" y="1"/>
                  </a:moveTo>
                  <a:cubicBezTo>
                    <a:pt x="9240" y="1"/>
                    <a:pt x="4170" y="1035"/>
                    <a:pt x="0" y="2769"/>
                  </a:cubicBezTo>
                  <a:lnTo>
                    <a:pt x="29188" y="2769"/>
                  </a:lnTo>
                  <a:cubicBezTo>
                    <a:pt x="25018" y="1001"/>
                    <a:pt x="20015" y="1"/>
                    <a:pt x="1461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46" name="Google Shape;2346;p45"/>
            <p:cNvSpPr/>
            <p:nvPr/>
          </p:nvSpPr>
          <p:spPr>
            <a:xfrm>
              <a:off x="3881460" y="3503505"/>
              <a:ext cx="483916" cy="45308"/>
            </a:xfrm>
            <a:custGeom>
              <a:avLst/>
              <a:gdLst/>
              <a:ahLst/>
              <a:cxnLst/>
              <a:rect l="l" t="t" r="r" b="b"/>
              <a:pathLst>
                <a:path w="29222" h="2736" extrusionOk="0">
                  <a:moveTo>
                    <a:pt x="1" y="0"/>
                  </a:moveTo>
                  <a:cubicBezTo>
                    <a:pt x="4171" y="1735"/>
                    <a:pt x="9174" y="2736"/>
                    <a:pt x="14611" y="2736"/>
                  </a:cubicBezTo>
                  <a:cubicBezTo>
                    <a:pt x="16646" y="2736"/>
                    <a:pt x="18648" y="2602"/>
                    <a:pt x="20616" y="2269"/>
                  </a:cubicBezTo>
                  <a:cubicBezTo>
                    <a:pt x="23284" y="1001"/>
                    <a:pt x="26186" y="234"/>
                    <a:pt x="29222"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47" name="Google Shape;2347;p45"/>
            <p:cNvSpPr/>
            <p:nvPr/>
          </p:nvSpPr>
          <p:spPr>
            <a:xfrm>
              <a:off x="4364814" y="3503505"/>
              <a:ext cx="483916" cy="45308"/>
            </a:xfrm>
            <a:custGeom>
              <a:avLst/>
              <a:gdLst/>
              <a:ahLst/>
              <a:cxnLst/>
              <a:rect l="l" t="t" r="r" b="b"/>
              <a:pathLst>
                <a:path w="29222" h="2736" extrusionOk="0">
                  <a:moveTo>
                    <a:pt x="0" y="0"/>
                  </a:moveTo>
                  <a:cubicBezTo>
                    <a:pt x="3069" y="234"/>
                    <a:pt x="5971" y="1034"/>
                    <a:pt x="8640" y="2335"/>
                  </a:cubicBezTo>
                  <a:cubicBezTo>
                    <a:pt x="10541" y="2602"/>
                    <a:pt x="12543" y="2736"/>
                    <a:pt x="14644" y="2736"/>
                  </a:cubicBezTo>
                  <a:cubicBezTo>
                    <a:pt x="20015" y="2736"/>
                    <a:pt x="25052" y="1702"/>
                    <a:pt x="29221"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48" name="Google Shape;2348;p45"/>
            <p:cNvSpPr/>
            <p:nvPr/>
          </p:nvSpPr>
          <p:spPr>
            <a:xfrm>
              <a:off x="4365923" y="3410703"/>
              <a:ext cx="483353" cy="93365"/>
            </a:xfrm>
            <a:custGeom>
              <a:avLst/>
              <a:gdLst/>
              <a:ahLst/>
              <a:cxnLst/>
              <a:rect l="l" t="t" r="r" b="b"/>
              <a:pathLst>
                <a:path w="29188" h="5638" extrusionOk="0">
                  <a:moveTo>
                    <a:pt x="14577" y="0"/>
                  </a:moveTo>
                  <a:cubicBezTo>
                    <a:pt x="10674" y="0"/>
                    <a:pt x="7005" y="1101"/>
                    <a:pt x="3669" y="3002"/>
                  </a:cubicBezTo>
                  <a:cubicBezTo>
                    <a:pt x="2368" y="3770"/>
                    <a:pt x="1101" y="4637"/>
                    <a:pt x="0" y="5638"/>
                  </a:cubicBezTo>
                  <a:cubicBezTo>
                    <a:pt x="4170" y="3870"/>
                    <a:pt x="9173" y="2869"/>
                    <a:pt x="14577" y="2869"/>
                  </a:cubicBezTo>
                  <a:cubicBezTo>
                    <a:pt x="19948" y="2869"/>
                    <a:pt x="25018" y="3936"/>
                    <a:pt x="29188" y="5638"/>
                  </a:cubicBezTo>
                  <a:cubicBezTo>
                    <a:pt x="25018" y="2068"/>
                    <a:pt x="20014" y="0"/>
                    <a:pt x="14577"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49" name="Google Shape;2349;p45"/>
            <p:cNvSpPr/>
            <p:nvPr/>
          </p:nvSpPr>
          <p:spPr>
            <a:xfrm>
              <a:off x="4508438" y="3503505"/>
              <a:ext cx="340838" cy="92819"/>
            </a:xfrm>
            <a:custGeom>
              <a:avLst/>
              <a:gdLst/>
              <a:ahLst/>
              <a:cxnLst/>
              <a:rect l="l" t="t" r="r" b="b"/>
              <a:pathLst>
                <a:path w="20582" h="5605" extrusionOk="0">
                  <a:moveTo>
                    <a:pt x="20582" y="0"/>
                  </a:moveTo>
                  <a:cubicBezTo>
                    <a:pt x="16412" y="1735"/>
                    <a:pt x="11408" y="2736"/>
                    <a:pt x="5971" y="2736"/>
                  </a:cubicBezTo>
                  <a:cubicBezTo>
                    <a:pt x="3903" y="2736"/>
                    <a:pt x="1902" y="2602"/>
                    <a:pt x="0" y="2335"/>
                  </a:cubicBezTo>
                  <a:lnTo>
                    <a:pt x="0" y="2335"/>
                  </a:lnTo>
                  <a:cubicBezTo>
                    <a:pt x="1768" y="3169"/>
                    <a:pt x="3403" y="4237"/>
                    <a:pt x="4837" y="5571"/>
                  </a:cubicBezTo>
                  <a:cubicBezTo>
                    <a:pt x="5237" y="5604"/>
                    <a:pt x="5604" y="5604"/>
                    <a:pt x="5971" y="5604"/>
                  </a:cubicBezTo>
                  <a:cubicBezTo>
                    <a:pt x="11342" y="5604"/>
                    <a:pt x="16412" y="3536"/>
                    <a:pt x="20582"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0" name="Google Shape;2350;p45"/>
            <p:cNvSpPr/>
            <p:nvPr/>
          </p:nvSpPr>
          <p:spPr>
            <a:xfrm>
              <a:off x="4364814" y="3503505"/>
              <a:ext cx="342494" cy="342494"/>
            </a:xfrm>
            <a:custGeom>
              <a:avLst/>
              <a:gdLst/>
              <a:ahLst/>
              <a:cxnLst/>
              <a:rect l="l" t="t" r="r" b="b"/>
              <a:pathLst>
                <a:path w="20682" h="20682" extrusionOk="0">
                  <a:moveTo>
                    <a:pt x="0" y="0"/>
                  </a:moveTo>
                  <a:lnTo>
                    <a:pt x="20682" y="20682"/>
                  </a:lnTo>
                  <a:cubicBezTo>
                    <a:pt x="20248" y="15211"/>
                    <a:pt x="18147" y="10208"/>
                    <a:pt x="14311" y="6372"/>
                  </a:cubicBezTo>
                  <a:cubicBezTo>
                    <a:pt x="14010" y="6071"/>
                    <a:pt x="13777" y="5838"/>
                    <a:pt x="13477" y="5571"/>
                  </a:cubicBezTo>
                  <a:cubicBezTo>
                    <a:pt x="8506" y="5271"/>
                    <a:pt x="3903" y="3269"/>
                    <a:pt x="0"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1" name="Google Shape;2351;p45"/>
            <p:cNvSpPr/>
            <p:nvPr/>
          </p:nvSpPr>
          <p:spPr>
            <a:xfrm>
              <a:off x="4364814" y="3503505"/>
              <a:ext cx="342494" cy="342494"/>
            </a:xfrm>
            <a:custGeom>
              <a:avLst/>
              <a:gdLst/>
              <a:ahLst/>
              <a:cxnLst/>
              <a:rect l="l" t="t" r="r" b="b"/>
              <a:pathLst>
                <a:path w="20682" h="20682" extrusionOk="0">
                  <a:moveTo>
                    <a:pt x="0" y="0"/>
                  </a:moveTo>
                  <a:cubicBezTo>
                    <a:pt x="3303" y="3870"/>
                    <a:pt x="5304" y="8506"/>
                    <a:pt x="5604" y="13443"/>
                  </a:cubicBezTo>
                  <a:cubicBezTo>
                    <a:pt x="5838" y="13744"/>
                    <a:pt x="6138" y="14044"/>
                    <a:pt x="6405" y="14277"/>
                  </a:cubicBezTo>
                  <a:cubicBezTo>
                    <a:pt x="10241" y="18113"/>
                    <a:pt x="15245" y="20215"/>
                    <a:pt x="20682" y="20682"/>
                  </a:cubicBezTo>
                  <a:lnTo>
                    <a:pt x="0"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2" name="Google Shape;2352;p45"/>
            <p:cNvSpPr/>
            <p:nvPr/>
          </p:nvSpPr>
          <p:spPr>
            <a:xfrm>
              <a:off x="4364814" y="3506519"/>
              <a:ext cx="232141" cy="96006"/>
            </a:xfrm>
            <a:custGeom>
              <a:avLst/>
              <a:gdLst/>
              <a:ahLst/>
              <a:cxnLst/>
              <a:rect l="l" t="t" r="r" b="b"/>
              <a:pathLst>
                <a:path w="13477" h="5572" extrusionOk="0">
                  <a:moveTo>
                    <a:pt x="0" y="0"/>
                  </a:moveTo>
                  <a:lnTo>
                    <a:pt x="0" y="0"/>
                  </a:lnTo>
                  <a:cubicBezTo>
                    <a:pt x="3903" y="3269"/>
                    <a:pt x="8506" y="5338"/>
                    <a:pt x="13477" y="5571"/>
                  </a:cubicBezTo>
                  <a:cubicBezTo>
                    <a:pt x="12009" y="4270"/>
                    <a:pt x="10408" y="3203"/>
                    <a:pt x="8640" y="2335"/>
                  </a:cubicBezTo>
                  <a:cubicBezTo>
                    <a:pt x="5504" y="1868"/>
                    <a:pt x="2602" y="1068"/>
                    <a:pt x="0"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3" name="Google Shape;2353;p45"/>
            <p:cNvSpPr/>
            <p:nvPr/>
          </p:nvSpPr>
          <p:spPr>
            <a:xfrm>
              <a:off x="4400169" y="3360062"/>
              <a:ext cx="66853" cy="37989"/>
            </a:xfrm>
            <a:custGeom>
              <a:avLst/>
              <a:gdLst/>
              <a:ahLst/>
              <a:cxnLst/>
              <a:rect l="l" t="t" r="r" b="b"/>
              <a:pathLst>
                <a:path w="4037" h="2294" extrusionOk="0">
                  <a:moveTo>
                    <a:pt x="3051" y="0"/>
                  </a:moveTo>
                  <a:cubicBezTo>
                    <a:pt x="1348" y="0"/>
                    <a:pt x="402" y="1300"/>
                    <a:pt x="0" y="2227"/>
                  </a:cubicBezTo>
                  <a:cubicBezTo>
                    <a:pt x="34" y="2227"/>
                    <a:pt x="100" y="2260"/>
                    <a:pt x="134" y="2294"/>
                  </a:cubicBezTo>
                  <a:cubicBezTo>
                    <a:pt x="968" y="1341"/>
                    <a:pt x="2312" y="1205"/>
                    <a:pt x="3012" y="1205"/>
                  </a:cubicBezTo>
                  <a:cubicBezTo>
                    <a:pt x="3292" y="1205"/>
                    <a:pt x="3469" y="1226"/>
                    <a:pt x="3469" y="1226"/>
                  </a:cubicBezTo>
                  <a:cubicBezTo>
                    <a:pt x="3770" y="1193"/>
                    <a:pt x="3970" y="959"/>
                    <a:pt x="4003" y="659"/>
                  </a:cubicBezTo>
                  <a:cubicBezTo>
                    <a:pt x="4036" y="359"/>
                    <a:pt x="3803" y="59"/>
                    <a:pt x="3469" y="25"/>
                  </a:cubicBezTo>
                  <a:cubicBezTo>
                    <a:pt x="3325" y="8"/>
                    <a:pt x="3185" y="0"/>
                    <a:pt x="305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4" name="Google Shape;2354;p45"/>
            <p:cNvSpPr/>
            <p:nvPr/>
          </p:nvSpPr>
          <p:spPr>
            <a:xfrm>
              <a:off x="4402935" y="3378941"/>
              <a:ext cx="55244" cy="31216"/>
            </a:xfrm>
            <a:custGeom>
              <a:avLst/>
              <a:gdLst/>
              <a:ahLst/>
              <a:cxnLst/>
              <a:rect l="l" t="t" r="r" b="b"/>
              <a:pathLst>
                <a:path w="3336" h="1885" extrusionOk="0">
                  <a:moveTo>
                    <a:pt x="2940" y="1"/>
                  </a:moveTo>
                  <a:cubicBezTo>
                    <a:pt x="2260" y="1"/>
                    <a:pt x="859" y="127"/>
                    <a:pt x="0" y="1084"/>
                  </a:cubicBezTo>
                  <a:cubicBezTo>
                    <a:pt x="300" y="1285"/>
                    <a:pt x="600" y="1585"/>
                    <a:pt x="801" y="1885"/>
                  </a:cubicBezTo>
                  <a:lnTo>
                    <a:pt x="934" y="1618"/>
                  </a:lnTo>
                  <a:cubicBezTo>
                    <a:pt x="966" y="1555"/>
                    <a:pt x="1444" y="1"/>
                    <a:pt x="2935" y="1"/>
                  </a:cubicBezTo>
                  <a:cubicBezTo>
                    <a:pt x="3020" y="1"/>
                    <a:pt x="3110" y="6"/>
                    <a:pt x="3202" y="17"/>
                  </a:cubicBezTo>
                  <a:lnTo>
                    <a:pt x="3336" y="17"/>
                  </a:lnTo>
                  <a:cubicBezTo>
                    <a:pt x="3336" y="17"/>
                    <a:pt x="3184" y="1"/>
                    <a:pt x="29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5" name="Google Shape;2355;p45"/>
            <p:cNvSpPr/>
            <p:nvPr/>
          </p:nvSpPr>
          <p:spPr>
            <a:xfrm>
              <a:off x="4364814" y="3675299"/>
              <a:ext cx="93365" cy="311560"/>
            </a:xfrm>
            <a:custGeom>
              <a:avLst/>
              <a:gdLst/>
              <a:ahLst/>
              <a:cxnLst/>
              <a:rect l="l" t="t" r="r" b="b"/>
              <a:pathLst>
                <a:path w="5638" h="18814" extrusionOk="0">
                  <a:moveTo>
                    <a:pt x="3303" y="0"/>
                  </a:moveTo>
                  <a:cubicBezTo>
                    <a:pt x="3470" y="1368"/>
                    <a:pt x="3570" y="2802"/>
                    <a:pt x="3570" y="4203"/>
                  </a:cubicBezTo>
                  <a:cubicBezTo>
                    <a:pt x="3570" y="9574"/>
                    <a:pt x="2269" y="14644"/>
                    <a:pt x="0" y="18814"/>
                  </a:cubicBezTo>
                  <a:cubicBezTo>
                    <a:pt x="3570" y="14644"/>
                    <a:pt x="5638" y="9641"/>
                    <a:pt x="5638" y="4203"/>
                  </a:cubicBezTo>
                  <a:cubicBezTo>
                    <a:pt x="5638" y="3837"/>
                    <a:pt x="5638" y="3470"/>
                    <a:pt x="5604" y="3069"/>
                  </a:cubicBezTo>
                  <a:cubicBezTo>
                    <a:pt x="4737" y="2135"/>
                    <a:pt x="3970" y="1135"/>
                    <a:pt x="3303" y="0"/>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6" name="Google Shape;2356;p45"/>
            <p:cNvSpPr/>
            <p:nvPr/>
          </p:nvSpPr>
          <p:spPr>
            <a:xfrm>
              <a:off x="4300726" y="3384737"/>
              <a:ext cx="125972" cy="119331"/>
            </a:xfrm>
            <a:custGeom>
              <a:avLst/>
              <a:gdLst/>
              <a:ahLst/>
              <a:cxnLst/>
              <a:rect l="l" t="t" r="r" b="b"/>
              <a:pathLst>
                <a:path w="7607" h="7206" extrusionOk="0">
                  <a:moveTo>
                    <a:pt x="3970" y="1"/>
                  </a:moveTo>
                  <a:cubicBezTo>
                    <a:pt x="5371" y="67"/>
                    <a:pt x="6506" y="1268"/>
                    <a:pt x="6506" y="2769"/>
                  </a:cubicBezTo>
                  <a:cubicBezTo>
                    <a:pt x="6506" y="3069"/>
                    <a:pt x="6472" y="3370"/>
                    <a:pt x="6372" y="3603"/>
                  </a:cubicBezTo>
                  <a:cubicBezTo>
                    <a:pt x="6039" y="4737"/>
                    <a:pt x="5038" y="5571"/>
                    <a:pt x="3837" y="5571"/>
                  </a:cubicBezTo>
                  <a:cubicBezTo>
                    <a:pt x="2636" y="5571"/>
                    <a:pt x="1602" y="4704"/>
                    <a:pt x="1269" y="3536"/>
                  </a:cubicBezTo>
                  <a:cubicBezTo>
                    <a:pt x="1202" y="3336"/>
                    <a:pt x="1168" y="3036"/>
                    <a:pt x="1168" y="2769"/>
                  </a:cubicBezTo>
                  <a:cubicBezTo>
                    <a:pt x="1168" y="1268"/>
                    <a:pt x="2303" y="67"/>
                    <a:pt x="3704" y="1"/>
                  </a:cubicBezTo>
                  <a:lnTo>
                    <a:pt x="3704" y="1"/>
                  </a:lnTo>
                  <a:cubicBezTo>
                    <a:pt x="3003" y="34"/>
                    <a:pt x="2336" y="267"/>
                    <a:pt x="1769" y="668"/>
                  </a:cubicBezTo>
                  <a:cubicBezTo>
                    <a:pt x="1435" y="901"/>
                    <a:pt x="1102" y="1201"/>
                    <a:pt x="768" y="1535"/>
                  </a:cubicBezTo>
                  <a:cubicBezTo>
                    <a:pt x="301" y="2169"/>
                    <a:pt x="1" y="2936"/>
                    <a:pt x="1" y="3770"/>
                  </a:cubicBezTo>
                  <a:cubicBezTo>
                    <a:pt x="1" y="4070"/>
                    <a:pt x="34" y="4337"/>
                    <a:pt x="101" y="4570"/>
                  </a:cubicBezTo>
                  <a:cubicBezTo>
                    <a:pt x="1369" y="5338"/>
                    <a:pt x="2636" y="6205"/>
                    <a:pt x="3804" y="7206"/>
                  </a:cubicBezTo>
                  <a:cubicBezTo>
                    <a:pt x="4971" y="6205"/>
                    <a:pt x="6205" y="5338"/>
                    <a:pt x="7506" y="4570"/>
                  </a:cubicBezTo>
                  <a:cubicBezTo>
                    <a:pt x="7540" y="4337"/>
                    <a:pt x="7606" y="4037"/>
                    <a:pt x="7606" y="3770"/>
                  </a:cubicBezTo>
                  <a:cubicBezTo>
                    <a:pt x="7606" y="2936"/>
                    <a:pt x="7306" y="2169"/>
                    <a:pt x="6839" y="1535"/>
                  </a:cubicBezTo>
                  <a:cubicBezTo>
                    <a:pt x="6606" y="1235"/>
                    <a:pt x="6339" y="935"/>
                    <a:pt x="6039" y="734"/>
                  </a:cubicBezTo>
                  <a:cubicBezTo>
                    <a:pt x="6005" y="734"/>
                    <a:pt x="5972" y="701"/>
                    <a:pt x="5939" y="668"/>
                  </a:cubicBezTo>
                  <a:cubicBezTo>
                    <a:pt x="5371" y="234"/>
                    <a:pt x="4704" y="34"/>
                    <a:pt x="397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7" name="Google Shape;2357;p45"/>
            <p:cNvSpPr/>
            <p:nvPr/>
          </p:nvSpPr>
          <p:spPr>
            <a:xfrm>
              <a:off x="4364814" y="3537751"/>
              <a:ext cx="59119" cy="449670"/>
            </a:xfrm>
            <a:custGeom>
              <a:avLst/>
              <a:gdLst/>
              <a:ahLst/>
              <a:cxnLst/>
              <a:rect l="l" t="t" r="r" b="b"/>
              <a:pathLst>
                <a:path w="3570" h="27154" extrusionOk="0">
                  <a:moveTo>
                    <a:pt x="267" y="1"/>
                  </a:moveTo>
                  <a:cubicBezTo>
                    <a:pt x="634" y="3737"/>
                    <a:pt x="901" y="8006"/>
                    <a:pt x="901" y="12543"/>
                  </a:cubicBezTo>
                  <a:cubicBezTo>
                    <a:pt x="901" y="17913"/>
                    <a:pt x="567" y="22984"/>
                    <a:pt x="0" y="27153"/>
                  </a:cubicBezTo>
                  <a:cubicBezTo>
                    <a:pt x="2235" y="22984"/>
                    <a:pt x="3570" y="17980"/>
                    <a:pt x="3570" y="12543"/>
                  </a:cubicBezTo>
                  <a:cubicBezTo>
                    <a:pt x="3570" y="11142"/>
                    <a:pt x="3470" y="9707"/>
                    <a:pt x="3303" y="8340"/>
                  </a:cubicBezTo>
                  <a:cubicBezTo>
                    <a:pt x="1768" y="5838"/>
                    <a:pt x="768" y="3003"/>
                    <a:pt x="267"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8" name="Google Shape;2358;p45"/>
            <p:cNvSpPr/>
            <p:nvPr/>
          </p:nvSpPr>
          <p:spPr>
            <a:xfrm>
              <a:off x="4321724" y="3384191"/>
              <a:ext cx="88397" cy="92819"/>
            </a:xfrm>
            <a:custGeom>
              <a:avLst/>
              <a:gdLst/>
              <a:ahLst/>
              <a:cxnLst/>
              <a:rect l="l" t="t" r="r" b="b"/>
              <a:pathLst>
                <a:path w="5338" h="5605" extrusionOk="0">
                  <a:moveTo>
                    <a:pt x="2536" y="0"/>
                  </a:moveTo>
                  <a:cubicBezTo>
                    <a:pt x="1101" y="100"/>
                    <a:pt x="1" y="1301"/>
                    <a:pt x="1" y="2802"/>
                  </a:cubicBezTo>
                  <a:cubicBezTo>
                    <a:pt x="1" y="3069"/>
                    <a:pt x="1" y="3303"/>
                    <a:pt x="67" y="3569"/>
                  </a:cubicBezTo>
                  <a:cubicBezTo>
                    <a:pt x="401" y="4770"/>
                    <a:pt x="1435" y="5604"/>
                    <a:pt x="2636" y="5604"/>
                  </a:cubicBezTo>
                  <a:cubicBezTo>
                    <a:pt x="3837" y="5604"/>
                    <a:pt x="4871" y="4770"/>
                    <a:pt x="5204" y="3636"/>
                  </a:cubicBezTo>
                  <a:cubicBezTo>
                    <a:pt x="5271" y="3403"/>
                    <a:pt x="5338" y="3102"/>
                    <a:pt x="5338" y="2802"/>
                  </a:cubicBezTo>
                  <a:cubicBezTo>
                    <a:pt x="5338" y="1301"/>
                    <a:pt x="4204" y="100"/>
                    <a:pt x="2903" y="0"/>
                  </a:cubicBezTo>
                  <a:lnTo>
                    <a:pt x="2736" y="0"/>
                  </a:lnTo>
                  <a:cubicBezTo>
                    <a:pt x="3703" y="0"/>
                    <a:pt x="4437" y="801"/>
                    <a:pt x="4437" y="1801"/>
                  </a:cubicBezTo>
                  <a:cubicBezTo>
                    <a:pt x="4437" y="1968"/>
                    <a:pt x="4404" y="2168"/>
                    <a:pt x="4370" y="2335"/>
                  </a:cubicBezTo>
                  <a:cubicBezTo>
                    <a:pt x="4137" y="3069"/>
                    <a:pt x="3470" y="3603"/>
                    <a:pt x="2736" y="3603"/>
                  </a:cubicBezTo>
                  <a:cubicBezTo>
                    <a:pt x="1935" y="3603"/>
                    <a:pt x="1268" y="3069"/>
                    <a:pt x="1068" y="2302"/>
                  </a:cubicBezTo>
                  <a:cubicBezTo>
                    <a:pt x="1035" y="2135"/>
                    <a:pt x="968" y="1968"/>
                    <a:pt x="968" y="1801"/>
                  </a:cubicBezTo>
                  <a:cubicBezTo>
                    <a:pt x="968" y="801"/>
                    <a:pt x="1735" y="0"/>
                    <a:pt x="270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9" name="Google Shape;2359;p45"/>
            <p:cNvSpPr/>
            <p:nvPr/>
          </p:nvSpPr>
          <p:spPr>
            <a:xfrm>
              <a:off x="4336082" y="3385234"/>
              <a:ext cx="57463" cy="59185"/>
            </a:xfrm>
            <a:custGeom>
              <a:avLst/>
              <a:gdLst/>
              <a:ahLst/>
              <a:cxnLst/>
              <a:rect l="l" t="t" r="r" b="b"/>
              <a:pathLst>
                <a:path w="3470" h="3574" extrusionOk="0">
                  <a:moveTo>
                    <a:pt x="1814" y="0"/>
                  </a:moveTo>
                  <a:cubicBezTo>
                    <a:pt x="1777" y="0"/>
                    <a:pt x="1740" y="1"/>
                    <a:pt x="1702" y="4"/>
                  </a:cubicBezTo>
                  <a:cubicBezTo>
                    <a:pt x="735" y="4"/>
                    <a:pt x="1" y="771"/>
                    <a:pt x="1" y="1805"/>
                  </a:cubicBezTo>
                  <a:cubicBezTo>
                    <a:pt x="1" y="1972"/>
                    <a:pt x="34" y="2139"/>
                    <a:pt x="68" y="2306"/>
                  </a:cubicBezTo>
                  <a:cubicBezTo>
                    <a:pt x="301" y="3039"/>
                    <a:pt x="968" y="3573"/>
                    <a:pt x="1735" y="3573"/>
                  </a:cubicBezTo>
                  <a:cubicBezTo>
                    <a:pt x="2503" y="3573"/>
                    <a:pt x="3170" y="3073"/>
                    <a:pt x="3370" y="2339"/>
                  </a:cubicBezTo>
                  <a:cubicBezTo>
                    <a:pt x="3403" y="2172"/>
                    <a:pt x="3470" y="2005"/>
                    <a:pt x="3470" y="1805"/>
                  </a:cubicBezTo>
                  <a:cubicBezTo>
                    <a:pt x="3470" y="810"/>
                    <a:pt x="2759" y="0"/>
                    <a:pt x="1814"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0" name="Google Shape;2360;p45"/>
            <p:cNvSpPr/>
            <p:nvPr/>
          </p:nvSpPr>
          <p:spPr>
            <a:xfrm>
              <a:off x="4022320" y="3503505"/>
              <a:ext cx="342510" cy="342494"/>
            </a:xfrm>
            <a:custGeom>
              <a:avLst/>
              <a:gdLst/>
              <a:ahLst/>
              <a:cxnLst/>
              <a:rect l="l" t="t" r="r" b="b"/>
              <a:pathLst>
                <a:path w="20683" h="20682" extrusionOk="0">
                  <a:moveTo>
                    <a:pt x="20682" y="0"/>
                  </a:moveTo>
                  <a:lnTo>
                    <a:pt x="20682" y="0"/>
                  </a:lnTo>
                  <a:cubicBezTo>
                    <a:pt x="16813" y="3269"/>
                    <a:pt x="12176" y="5338"/>
                    <a:pt x="7239" y="5571"/>
                  </a:cubicBezTo>
                  <a:cubicBezTo>
                    <a:pt x="6939" y="5838"/>
                    <a:pt x="6639" y="6105"/>
                    <a:pt x="6406" y="6372"/>
                  </a:cubicBezTo>
                  <a:cubicBezTo>
                    <a:pt x="2569" y="10208"/>
                    <a:pt x="468" y="15211"/>
                    <a:pt x="1" y="20682"/>
                  </a:cubicBezTo>
                  <a:lnTo>
                    <a:pt x="20682"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1" name="Google Shape;2361;p45"/>
            <p:cNvSpPr/>
            <p:nvPr/>
          </p:nvSpPr>
          <p:spPr>
            <a:xfrm>
              <a:off x="4023429" y="3503505"/>
              <a:ext cx="342510" cy="342494"/>
            </a:xfrm>
            <a:custGeom>
              <a:avLst/>
              <a:gdLst/>
              <a:ahLst/>
              <a:cxnLst/>
              <a:rect l="l" t="t" r="r" b="b"/>
              <a:pathLst>
                <a:path w="20683" h="20682" extrusionOk="0">
                  <a:moveTo>
                    <a:pt x="20682" y="0"/>
                  </a:moveTo>
                  <a:lnTo>
                    <a:pt x="1" y="20682"/>
                  </a:lnTo>
                  <a:cubicBezTo>
                    <a:pt x="5405" y="20215"/>
                    <a:pt x="10441" y="18113"/>
                    <a:pt x="14278" y="14277"/>
                  </a:cubicBezTo>
                  <a:cubicBezTo>
                    <a:pt x="14578" y="14010"/>
                    <a:pt x="14845" y="13744"/>
                    <a:pt x="15078" y="13443"/>
                  </a:cubicBezTo>
                  <a:cubicBezTo>
                    <a:pt x="15378" y="8506"/>
                    <a:pt x="17380" y="3870"/>
                    <a:pt x="20682"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2" name="Google Shape;2362;p45"/>
            <p:cNvSpPr/>
            <p:nvPr/>
          </p:nvSpPr>
          <p:spPr>
            <a:xfrm>
              <a:off x="4305711" y="3537205"/>
              <a:ext cx="59119" cy="450217"/>
            </a:xfrm>
            <a:custGeom>
              <a:avLst/>
              <a:gdLst/>
              <a:ahLst/>
              <a:cxnLst/>
              <a:rect l="l" t="t" r="r" b="b"/>
              <a:pathLst>
                <a:path w="3570" h="27187" extrusionOk="0">
                  <a:moveTo>
                    <a:pt x="3336" y="0"/>
                  </a:moveTo>
                  <a:cubicBezTo>
                    <a:pt x="2869" y="3002"/>
                    <a:pt x="1835" y="5838"/>
                    <a:pt x="234" y="8373"/>
                  </a:cubicBezTo>
                  <a:cubicBezTo>
                    <a:pt x="67" y="9740"/>
                    <a:pt x="0" y="11175"/>
                    <a:pt x="0" y="12576"/>
                  </a:cubicBezTo>
                  <a:cubicBezTo>
                    <a:pt x="0" y="17980"/>
                    <a:pt x="1334" y="23017"/>
                    <a:pt x="3569" y="27186"/>
                  </a:cubicBezTo>
                  <a:cubicBezTo>
                    <a:pt x="3036" y="23017"/>
                    <a:pt x="2702" y="18013"/>
                    <a:pt x="2702" y="12576"/>
                  </a:cubicBezTo>
                  <a:cubicBezTo>
                    <a:pt x="2702" y="8006"/>
                    <a:pt x="2902" y="3736"/>
                    <a:pt x="3336" y="0"/>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3" name="Google Shape;2363;p45"/>
            <p:cNvSpPr/>
            <p:nvPr/>
          </p:nvSpPr>
          <p:spPr>
            <a:xfrm>
              <a:off x="4276433" y="3378163"/>
              <a:ext cx="53588" cy="31994"/>
            </a:xfrm>
            <a:custGeom>
              <a:avLst/>
              <a:gdLst/>
              <a:ahLst/>
              <a:cxnLst/>
              <a:rect l="l" t="t" r="r" b="b"/>
              <a:pathLst>
                <a:path w="3236" h="1932" extrusionOk="0">
                  <a:moveTo>
                    <a:pt x="703" y="1"/>
                  </a:moveTo>
                  <a:cubicBezTo>
                    <a:pt x="352" y="1"/>
                    <a:pt x="89" y="42"/>
                    <a:pt x="0" y="64"/>
                  </a:cubicBezTo>
                  <a:cubicBezTo>
                    <a:pt x="49" y="61"/>
                    <a:pt x="96" y="60"/>
                    <a:pt x="143" y="60"/>
                  </a:cubicBezTo>
                  <a:cubicBezTo>
                    <a:pt x="1664" y="60"/>
                    <a:pt x="2136" y="1600"/>
                    <a:pt x="2168" y="1665"/>
                  </a:cubicBezTo>
                  <a:cubicBezTo>
                    <a:pt x="2168" y="1765"/>
                    <a:pt x="2235" y="1832"/>
                    <a:pt x="2302" y="1932"/>
                  </a:cubicBezTo>
                  <a:cubicBezTo>
                    <a:pt x="2569" y="1598"/>
                    <a:pt x="2902" y="1298"/>
                    <a:pt x="3236" y="1065"/>
                  </a:cubicBezTo>
                  <a:cubicBezTo>
                    <a:pt x="3169" y="998"/>
                    <a:pt x="3169" y="998"/>
                    <a:pt x="3169" y="965"/>
                  </a:cubicBezTo>
                  <a:cubicBezTo>
                    <a:pt x="2458" y="164"/>
                    <a:pt x="1405" y="1"/>
                    <a:pt x="7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4" name="Google Shape;2364;p45"/>
            <p:cNvSpPr/>
            <p:nvPr/>
          </p:nvSpPr>
          <p:spPr>
            <a:xfrm>
              <a:off x="4272558" y="3675845"/>
              <a:ext cx="93382" cy="311576"/>
            </a:xfrm>
            <a:custGeom>
              <a:avLst/>
              <a:gdLst/>
              <a:ahLst/>
              <a:cxnLst/>
              <a:rect l="l" t="t" r="r" b="b"/>
              <a:pathLst>
                <a:path w="5639" h="18815" extrusionOk="0">
                  <a:moveTo>
                    <a:pt x="2336" y="1"/>
                  </a:moveTo>
                  <a:lnTo>
                    <a:pt x="2336" y="1"/>
                  </a:lnTo>
                  <a:cubicBezTo>
                    <a:pt x="1669" y="1102"/>
                    <a:pt x="901" y="2136"/>
                    <a:pt x="34" y="3103"/>
                  </a:cubicBezTo>
                  <a:cubicBezTo>
                    <a:pt x="1" y="3470"/>
                    <a:pt x="1" y="3837"/>
                    <a:pt x="1" y="4204"/>
                  </a:cubicBezTo>
                  <a:cubicBezTo>
                    <a:pt x="1" y="9608"/>
                    <a:pt x="2069" y="14645"/>
                    <a:pt x="5638" y="18814"/>
                  </a:cubicBezTo>
                  <a:cubicBezTo>
                    <a:pt x="3370" y="14645"/>
                    <a:pt x="2036" y="9641"/>
                    <a:pt x="2036" y="4204"/>
                  </a:cubicBezTo>
                  <a:cubicBezTo>
                    <a:pt x="2036" y="2803"/>
                    <a:pt x="2136" y="1368"/>
                    <a:pt x="2336"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5" name="Google Shape;2365;p45"/>
            <p:cNvSpPr/>
            <p:nvPr/>
          </p:nvSpPr>
          <p:spPr>
            <a:xfrm>
              <a:off x="3881460" y="3410703"/>
              <a:ext cx="483370" cy="93365"/>
            </a:xfrm>
            <a:custGeom>
              <a:avLst/>
              <a:gdLst/>
              <a:ahLst/>
              <a:cxnLst/>
              <a:rect l="l" t="t" r="r" b="b"/>
              <a:pathLst>
                <a:path w="29189" h="5638" extrusionOk="0">
                  <a:moveTo>
                    <a:pt x="14611" y="0"/>
                  </a:moveTo>
                  <a:cubicBezTo>
                    <a:pt x="9241" y="0"/>
                    <a:pt x="4171" y="2068"/>
                    <a:pt x="1" y="5638"/>
                  </a:cubicBezTo>
                  <a:cubicBezTo>
                    <a:pt x="4171" y="3870"/>
                    <a:pt x="9174" y="2869"/>
                    <a:pt x="14611" y="2869"/>
                  </a:cubicBezTo>
                  <a:cubicBezTo>
                    <a:pt x="19982" y="2869"/>
                    <a:pt x="25019" y="3936"/>
                    <a:pt x="29188" y="5638"/>
                  </a:cubicBezTo>
                  <a:cubicBezTo>
                    <a:pt x="28021" y="4637"/>
                    <a:pt x="26787" y="3736"/>
                    <a:pt x="25486" y="3002"/>
                  </a:cubicBezTo>
                  <a:cubicBezTo>
                    <a:pt x="22183" y="1101"/>
                    <a:pt x="18481" y="0"/>
                    <a:pt x="14611"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6" name="Google Shape;2366;p45"/>
            <p:cNvSpPr/>
            <p:nvPr/>
          </p:nvSpPr>
          <p:spPr>
            <a:xfrm>
              <a:off x="4262622" y="3359134"/>
              <a:ext cx="66306" cy="35604"/>
            </a:xfrm>
            <a:custGeom>
              <a:avLst/>
              <a:gdLst/>
              <a:ahLst/>
              <a:cxnLst/>
              <a:rect l="l" t="t" r="r" b="b"/>
              <a:pathLst>
                <a:path w="4004" h="2150" extrusionOk="0">
                  <a:moveTo>
                    <a:pt x="921" y="1"/>
                  </a:moveTo>
                  <a:cubicBezTo>
                    <a:pt x="817" y="1"/>
                    <a:pt x="710" y="5"/>
                    <a:pt x="601" y="15"/>
                  </a:cubicBezTo>
                  <a:cubicBezTo>
                    <a:pt x="267" y="81"/>
                    <a:pt x="0" y="348"/>
                    <a:pt x="34" y="682"/>
                  </a:cubicBezTo>
                  <a:cubicBezTo>
                    <a:pt x="97" y="997"/>
                    <a:pt x="338" y="1252"/>
                    <a:pt x="673" y="1252"/>
                  </a:cubicBezTo>
                  <a:cubicBezTo>
                    <a:pt x="693" y="1252"/>
                    <a:pt x="713" y="1251"/>
                    <a:pt x="734" y="1249"/>
                  </a:cubicBezTo>
                  <a:lnTo>
                    <a:pt x="834" y="1249"/>
                  </a:lnTo>
                  <a:cubicBezTo>
                    <a:pt x="923" y="1227"/>
                    <a:pt x="1186" y="1186"/>
                    <a:pt x="1537" y="1186"/>
                  </a:cubicBezTo>
                  <a:cubicBezTo>
                    <a:pt x="2239" y="1186"/>
                    <a:pt x="3292" y="1349"/>
                    <a:pt x="4003" y="2150"/>
                  </a:cubicBezTo>
                  <a:cubicBezTo>
                    <a:pt x="3626" y="1238"/>
                    <a:pt x="2627" y="1"/>
                    <a:pt x="9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7" name="Google Shape;2367;p45"/>
            <p:cNvSpPr/>
            <p:nvPr/>
          </p:nvSpPr>
          <p:spPr>
            <a:xfrm>
              <a:off x="4142197" y="3506519"/>
              <a:ext cx="222633" cy="92272"/>
            </a:xfrm>
            <a:custGeom>
              <a:avLst/>
              <a:gdLst/>
              <a:ahLst/>
              <a:cxnLst/>
              <a:rect l="l" t="t" r="r" b="b"/>
              <a:pathLst>
                <a:path w="13444" h="5572" extrusionOk="0">
                  <a:moveTo>
                    <a:pt x="13443" y="1"/>
                  </a:moveTo>
                  <a:lnTo>
                    <a:pt x="13443" y="1"/>
                  </a:lnTo>
                  <a:cubicBezTo>
                    <a:pt x="10875" y="1035"/>
                    <a:pt x="7939" y="1835"/>
                    <a:pt x="4837" y="2302"/>
                  </a:cubicBezTo>
                  <a:cubicBezTo>
                    <a:pt x="3069" y="3136"/>
                    <a:pt x="1435" y="4204"/>
                    <a:pt x="0" y="5571"/>
                  </a:cubicBezTo>
                  <a:cubicBezTo>
                    <a:pt x="4937" y="5305"/>
                    <a:pt x="9574" y="3303"/>
                    <a:pt x="13443"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8" name="Google Shape;2368;p45"/>
            <p:cNvSpPr/>
            <p:nvPr/>
          </p:nvSpPr>
          <p:spPr>
            <a:xfrm>
              <a:off x="3881460" y="3503505"/>
              <a:ext cx="340854" cy="92819"/>
            </a:xfrm>
            <a:custGeom>
              <a:avLst/>
              <a:gdLst/>
              <a:ahLst/>
              <a:cxnLst/>
              <a:rect l="l" t="t" r="r" b="b"/>
              <a:pathLst>
                <a:path w="20583" h="5605" extrusionOk="0">
                  <a:moveTo>
                    <a:pt x="1" y="0"/>
                  </a:moveTo>
                  <a:cubicBezTo>
                    <a:pt x="4171" y="3536"/>
                    <a:pt x="9174" y="5604"/>
                    <a:pt x="14611" y="5604"/>
                  </a:cubicBezTo>
                  <a:cubicBezTo>
                    <a:pt x="14978" y="5604"/>
                    <a:pt x="15345" y="5604"/>
                    <a:pt x="15745" y="5571"/>
                  </a:cubicBezTo>
                  <a:cubicBezTo>
                    <a:pt x="17180" y="4270"/>
                    <a:pt x="18814" y="3203"/>
                    <a:pt x="20582" y="2335"/>
                  </a:cubicBezTo>
                  <a:lnTo>
                    <a:pt x="20582" y="2335"/>
                  </a:lnTo>
                  <a:cubicBezTo>
                    <a:pt x="18648" y="2602"/>
                    <a:pt x="16646" y="2736"/>
                    <a:pt x="14611" y="2736"/>
                  </a:cubicBezTo>
                  <a:cubicBezTo>
                    <a:pt x="9241" y="2736"/>
                    <a:pt x="4171" y="1702"/>
                    <a:pt x="1"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9" name="Google Shape;2369;p45"/>
            <p:cNvSpPr/>
            <p:nvPr/>
          </p:nvSpPr>
          <p:spPr>
            <a:xfrm>
              <a:off x="4361502" y="4001763"/>
              <a:ext cx="7750" cy="62994"/>
            </a:xfrm>
            <a:custGeom>
              <a:avLst/>
              <a:gdLst/>
              <a:ahLst/>
              <a:cxnLst/>
              <a:rect l="l" t="t" r="r" b="b"/>
              <a:pathLst>
                <a:path w="468" h="3804" extrusionOk="0">
                  <a:moveTo>
                    <a:pt x="200" y="1"/>
                  </a:moveTo>
                  <a:cubicBezTo>
                    <a:pt x="200" y="1"/>
                    <a:pt x="200" y="201"/>
                    <a:pt x="167" y="601"/>
                  </a:cubicBezTo>
                  <a:cubicBezTo>
                    <a:pt x="134" y="901"/>
                    <a:pt x="100" y="1435"/>
                    <a:pt x="34" y="1869"/>
                  </a:cubicBezTo>
                  <a:cubicBezTo>
                    <a:pt x="34" y="2135"/>
                    <a:pt x="0" y="2369"/>
                    <a:pt x="0" y="2569"/>
                  </a:cubicBezTo>
                  <a:cubicBezTo>
                    <a:pt x="0" y="2836"/>
                    <a:pt x="0" y="3036"/>
                    <a:pt x="34" y="3203"/>
                  </a:cubicBezTo>
                  <a:cubicBezTo>
                    <a:pt x="100" y="3536"/>
                    <a:pt x="200" y="3803"/>
                    <a:pt x="200" y="3803"/>
                  </a:cubicBezTo>
                  <a:lnTo>
                    <a:pt x="267" y="3803"/>
                  </a:lnTo>
                  <a:cubicBezTo>
                    <a:pt x="267" y="3803"/>
                    <a:pt x="367" y="3603"/>
                    <a:pt x="434" y="3203"/>
                  </a:cubicBezTo>
                  <a:cubicBezTo>
                    <a:pt x="434" y="3003"/>
                    <a:pt x="467" y="2803"/>
                    <a:pt x="467" y="2569"/>
                  </a:cubicBezTo>
                  <a:cubicBezTo>
                    <a:pt x="467" y="2336"/>
                    <a:pt x="434" y="2135"/>
                    <a:pt x="434" y="1869"/>
                  </a:cubicBezTo>
                  <a:cubicBezTo>
                    <a:pt x="367" y="1435"/>
                    <a:pt x="334" y="968"/>
                    <a:pt x="300" y="601"/>
                  </a:cubicBezTo>
                  <a:cubicBezTo>
                    <a:pt x="300" y="267"/>
                    <a:pt x="267" y="1"/>
                    <a:pt x="267"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0" name="Google Shape;2370;p45"/>
            <p:cNvSpPr/>
            <p:nvPr/>
          </p:nvSpPr>
          <p:spPr>
            <a:xfrm>
              <a:off x="4322271" y="3992373"/>
              <a:ext cx="28202" cy="58010"/>
            </a:xfrm>
            <a:custGeom>
              <a:avLst/>
              <a:gdLst/>
              <a:ahLst/>
              <a:cxnLst/>
              <a:rect l="l" t="t" r="r" b="b"/>
              <a:pathLst>
                <a:path w="1703" h="3503" extrusionOk="0">
                  <a:moveTo>
                    <a:pt x="1669" y="0"/>
                  </a:moveTo>
                  <a:cubicBezTo>
                    <a:pt x="1669" y="0"/>
                    <a:pt x="1502" y="134"/>
                    <a:pt x="1335" y="467"/>
                  </a:cubicBezTo>
                  <a:cubicBezTo>
                    <a:pt x="1102" y="834"/>
                    <a:pt x="902" y="1235"/>
                    <a:pt x="668" y="1668"/>
                  </a:cubicBezTo>
                  <a:cubicBezTo>
                    <a:pt x="535" y="1868"/>
                    <a:pt x="368" y="2069"/>
                    <a:pt x="268" y="2269"/>
                  </a:cubicBezTo>
                  <a:cubicBezTo>
                    <a:pt x="201" y="2502"/>
                    <a:pt x="101" y="2702"/>
                    <a:pt x="68" y="2869"/>
                  </a:cubicBezTo>
                  <a:cubicBezTo>
                    <a:pt x="1" y="3236"/>
                    <a:pt x="1" y="3503"/>
                    <a:pt x="1" y="3503"/>
                  </a:cubicBezTo>
                  <a:lnTo>
                    <a:pt x="34" y="3503"/>
                  </a:lnTo>
                  <a:cubicBezTo>
                    <a:pt x="34" y="3503"/>
                    <a:pt x="234" y="3336"/>
                    <a:pt x="468" y="3036"/>
                  </a:cubicBezTo>
                  <a:cubicBezTo>
                    <a:pt x="568" y="2869"/>
                    <a:pt x="701" y="2702"/>
                    <a:pt x="801" y="2502"/>
                  </a:cubicBezTo>
                  <a:cubicBezTo>
                    <a:pt x="868" y="2269"/>
                    <a:pt x="968" y="2035"/>
                    <a:pt x="1035" y="1835"/>
                  </a:cubicBezTo>
                  <a:cubicBezTo>
                    <a:pt x="1202" y="1368"/>
                    <a:pt x="1369" y="901"/>
                    <a:pt x="1502" y="568"/>
                  </a:cubicBezTo>
                  <a:cubicBezTo>
                    <a:pt x="1635" y="201"/>
                    <a:pt x="1702" y="0"/>
                    <a:pt x="1702"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1" name="Google Shape;2371;p45"/>
            <p:cNvSpPr/>
            <p:nvPr/>
          </p:nvSpPr>
          <p:spPr>
            <a:xfrm>
              <a:off x="4292993" y="3973511"/>
              <a:ext cx="43106" cy="49812"/>
            </a:xfrm>
            <a:custGeom>
              <a:avLst/>
              <a:gdLst/>
              <a:ahLst/>
              <a:cxnLst/>
              <a:rect l="l" t="t" r="r" b="b"/>
              <a:pathLst>
                <a:path w="2603" h="3008" extrusionOk="0">
                  <a:moveTo>
                    <a:pt x="2589" y="0"/>
                  </a:moveTo>
                  <a:cubicBezTo>
                    <a:pt x="2535" y="0"/>
                    <a:pt x="2373" y="135"/>
                    <a:pt x="2102" y="406"/>
                  </a:cubicBezTo>
                  <a:cubicBezTo>
                    <a:pt x="1802" y="672"/>
                    <a:pt x="1469" y="1039"/>
                    <a:pt x="1135" y="1373"/>
                  </a:cubicBezTo>
                  <a:lnTo>
                    <a:pt x="635" y="1873"/>
                  </a:lnTo>
                  <a:cubicBezTo>
                    <a:pt x="468" y="2040"/>
                    <a:pt x="335" y="2207"/>
                    <a:pt x="268" y="2374"/>
                  </a:cubicBezTo>
                  <a:cubicBezTo>
                    <a:pt x="101" y="2707"/>
                    <a:pt x="1" y="2974"/>
                    <a:pt x="1" y="2974"/>
                  </a:cubicBezTo>
                  <a:lnTo>
                    <a:pt x="68" y="3007"/>
                  </a:lnTo>
                  <a:cubicBezTo>
                    <a:pt x="68" y="3007"/>
                    <a:pt x="301" y="2874"/>
                    <a:pt x="601" y="2607"/>
                  </a:cubicBezTo>
                  <a:cubicBezTo>
                    <a:pt x="768" y="2507"/>
                    <a:pt x="902" y="2340"/>
                    <a:pt x="1068" y="2174"/>
                  </a:cubicBezTo>
                  <a:cubicBezTo>
                    <a:pt x="1168" y="2007"/>
                    <a:pt x="1335" y="1773"/>
                    <a:pt x="1469" y="1573"/>
                  </a:cubicBezTo>
                  <a:cubicBezTo>
                    <a:pt x="1769" y="1206"/>
                    <a:pt x="2069" y="773"/>
                    <a:pt x="2269" y="506"/>
                  </a:cubicBezTo>
                  <a:cubicBezTo>
                    <a:pt x="2469" y="205"/>
                    <a:pt x="2603" y="5"/>
                    <a:pt x="2603" y="5"/>
                  </a:cubicBezTo>
                  <a:cubicBezTo>
                    <a:pt x="2600" y="2"/>
                    <a:pt x="2595" y="0"/>
                    <a:pt x="2589"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2" name="Google Shape;2372;p45"/>
            <p:cNvSpPr/>
            <p:nvPr/>
          </p:nvSpPr>
          <p:spPr>
            <a:xfrm>
              <a:off x="4270355" y="3952530"/>
              <a:ext cx="52495" cy="40406"/>
            </a:xfrm>
            <a:custGeom>
              <a:avLst/>
              <a:gdLst/>
              <a:ahLst/>
              <a:cxnLst/>
              <a:rect l="l" t="t" r="r" b="b"/>
              <a:pathLst>
                <a:path w="3170" h="2440" extrusionOk="0">
                  <a:moveTo>
                    <a:pt x="3157" y="0"/>
                  </a:moveTo>
                  <a:cubicBezTo>
                    <a:pt x="3100" y="0"/>
                    <a:pt x="2901" y="153"/>
                    <a:pt x="2535" y="305"/>
                  </a:cubicBezTo>
                  <a:cubicBezTo>
                    <a:pt x="2202" y="472"/>
                    <a:pt x="1835" y="772"/>
                    <a:pt x="1435" y="1072"/>
                  </a:cubicBezTo>
                  <a:cubicBezTo>
                    <a:pt x="1268" y="1239"/>
                    <a:pt x="1001" y="1339"/>
                    <a:pt x="834" y="1472"/>
                  </a:cubicBezTo>
                  <a:cubicBezTo>
                    <a:pt x="667" y="1606"/>
                    <a:pt x="501" y="1773"/>
                    <a:pt x="367" y="1906"/>
                  </a:cubicBezTo>
                  <a:cubicBezTo>
                    <a:pt x="134" y="2140"/>
                    <a:pt x="0" y="2406"/>
                    <a:pt x="0" y="2406"/>
                  </a:cubicBezTo>
                  <a:lnTo>
                    <a:pt x="34" y="2440"/>
                  </a:lnTo>
                  <a:cubicBezTo>
                    <a:pt x="34" y="2440"/>
                    <a:pt x="301" y="2340"/>
                    <a:pt x="634" y="2173"/>
                  </a:cubicBezTo>
                  <a:cubicBezTo>
                    <a:pt x="801" y="2106"/>
                    <a:pt x="1001" y="1973"/>
                    <a:pt x="1168" y="1839"/>
                  </a:cubicBezTo>
                  <a:cubicBezTo>
                    <a:pt x="1368" y="1673"/>
                    <a:pt x="1535" y="1506"/>
                    <a:pt x="1702" y="1339"/>
                  </a:cubicBezTo>
                  <a:cubicBezTo>
                    <a:pt x="2102" y="1005"/>
                    <a:pt x="2469" y="672"/>
                    <a:pt x="2702" y="438"/>
                  </a:cubicBezTo>
                  <a:cubicBezTo>
                    <a:pt x="3002" y="172"/>
                    <a:pt x="3169" y="5"/>
                    <a:pt x="3169" y="5"/>
                  </a:cubicBezTo>
                  <a:cubicBezTo>
                    <a:pt x="3166" y="2"/>
                    <a:pt x="3162" y="0"/>
                    <a:pt x="3157"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3" name="Google Shape;2373;p45"/>
            <p:cNvSpPr/>
            <p:nvPr/>
          </p:nvSpPr>
          <p:spPr>
            <a:xfrm>
              <a:off x="4252669" y="3929859"/>
              <a:ext cx="56370" cy="34908"/>
            </a:xfrm>
            <a:custGeom>
              <a:avLst/>
              <a:gdLst/>
              <a:ahLst/>
              <a:cxnLst/>
              <a:rect l="l" t="t" r="r" b="b"/>
              <a:pathLst>
                <a:path w="3404" h="2108" extrusionOk="0">
                  <a:moveTo>
                    <a:pt x="3387" y="1"/>
                  </a:moveTo>
                  <a:cubicBezTo>
                    <a:pt x="3325" y="1"/>
                    <a:pt x="3128" y="120"/>
                    <a:pt x="2770" y="240"/>
                  </a:cubicBezTo>
                  <a:cubicBezTo>
                    <a:pt x="2436" y="440"/>
                    <a:pt x="2036" y="673"/>
                    <a:pt x="1569" y="873"/>
                  </a:cubicBezTo>
                  <a:cubicBezTo>
                    <a:pt x="1335" y="1007"/>
                    <a:pt x="1102" y="1074"/>
                    <a:pt x="902" y="1207"/>
                  </a:cubicBezTo>
                  <a:cubicBezTo>
                    <a:pt x="701" y="1340"/>
                    <a:pt x="535" y="1474"/>
                    <a:pt x="401" y="1607"/>
                  </a:cubicBezTo>
                  <a:cubicBezTo>
                    <a:pt x="168" y="1841"/>
                    <a:pt x="1" y="2041"/>
                    <a:pt x="1" y="2041"/>
                  </a:cubicBezTo>
                  <a:lnTo>
                    <a:pt x="34" y="2108"/>
                  </a:lnTo>
                  <a:cubicBezTo>
                    <a:pt x="34" y="2108"/>
                    <a:pt x="334" y="2041"/>
                    <a:pt x="668" y="1874"/>
                  </a:cubicBezTo>
                  <a:cubicBezTo>
                    <a:pt x="835" y="1807"/>
                    <a:pt x="1035" y="1707"/>
                    <a:pt x="1235" y="1607"/>
                  </a:cubicBezTo>
                  <a:cubicBezTo>
                    <a:pt x="1435" y="1474"/>
                    <a:pt x="1602" y="1307"/>
                    <a:pt x="1836" y="1174"/>
                  </a:cubicBezTo>
                  <a:cubicBezTo>
                    <a:pt x="2202" y="873"/>
                    <a:pt x="2603" y="607"/>
                    <a:pt x="2903" y="373"/>
                  </a:cubicBezTo>
                  <a:cubicBezTo>
                    <a:pt x="3203" y="173"/>
                    <a:pt x="3403" y="6"/>
                    <a:pt x="3403" y="6"/>
                  </a:cubicBezTo>
                  <a:cubicBezTo>
                    <a:pt x="3400" y="3"/>
                    <a:pt x="3394" y="1"/>
                    <a:pt x="3387"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4" name="Google Shape;2374;p45"/>
            <p:cNvSpPr/>
            <p:nvPr/>
          </p:nvSpPr>
          <p:spPr>
            <a:xfrm>
              <a:off x="4236656" y="3906957"/>
              <a:ext cx="59119" cy="28533"/>
            </a:xfrm>
            <a:custGeom>
              <a:avLst/>
              <a:gdLst/>
              <a:ahLst/>
              <a:cxnLst/>
              <a:rect l="l" t="t" r="r" b="b"/>
              <a:pathLst>
                <a:path w="3570" h="1723" extrusionOk="0">
                  <a:moveTo>
                    <a:pt x="3538" y="0"/>
                  </a:moveTo>
                  <a:cubicBezTo>
                    <a:pt x="3463" y="0"/>
                    <a:pt x="3263" y="84"/>
                    <a:pt x="3003" y="188"/>
                  </a:cubicBezTo>
                  <a:cubicBezTo>
                    <a:pt x="2636" y="322"/>
                    <a:pt x="2169" y="522"/>
                    <a:pt x="1702" y="689"/>
                  </a:cubicBezTo>
                  <a:cubicBezTo>
                    <a:pt x="1502" y="755"/>
                    <a:pt x="1235" y="855"/>
                    <a:pt x="1035" y="922"/>
                  </a:cubicBezTo>
                  <a:cubicBezTo>
                    <a:pt x="834" y="1056"/>
                    <a:pt x="668" y="1156"/>
                    <a:pt x="501" y="1256"/>
                  </a:cubicBezTo>
                  <a:cubicBezTo>
                    <a:pt x="167" y="1489"/>
                    <a:pt x="1" y="1689"/>
                    <a:pt x="1" y="1689"/>
                  </a:cubicBezTo>
                  <a:lnTo>
                    <a:pt x="34" y="1723"/>
                  </a:lnTo>
                  <a:cubicBezTo>
                    <a:pt x="34" y="1723"/>
                    <a:pt x="301" y="1723"/>
                    <a:pt x="668" y="1589"/>
                  </a:cubicBezTo>
                  <a:cubicBezTo>
                    <a:pt x="834" y="1556"/>
                    <a:pt x="1035" y="1489"/>
                    <a:pt x="1235" y="1389"/>
                  </a:cubicBezTo>
                  <a:lnTo>
                    <a:pt x="1869" y="1022"/>
                  </a:lnTo>
                  <a:cubicBezTo>
                    <a:pt x="2302" y="755"/>
                    <a:pt x="2702" y="555"/>
                    <a:pt x="3036" y="355"/>
                  </a:cubicBezTo>
                  <a:cubicBezTo>
                    <a:pt x="3370" y="155"/>
                    <a:pt x="3570" y="21"/>
                    <a:pt x="3570" y="21"/>
                  </a:cubicBezTo>
                  <a:cubicBezTo>
                    <a:pt x="3570" y="7"/>
                    <a:pt x="3559" y="0"/>
                    <a:pt x="3538"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5" name="Google Shape;2375;p45"/>
            <p:cNvSpPr/>
            <p:nvPr/>
          </p:nvSpPr>
          <p:spPr>
            <a:xfrm>
              <a:off x="4219533" y="3882448"/>
              <a:ext cx="62431" cy="21362"/>
            </a:xfrm>
            <a:custGeom>
              <a:avLst/>
              <a:gdLst/>
              <a:ahLst/>
              <a:cxnLst/>
              <a:rect l="l" t="t" r="r" b="b"/>
              <a:pathLst>
                <a:path w="3770" h="1290" extrusionOk="0">
                  <a:moveTo>
                    <a:pt x="3770" y="0"/>
                  </a:moveTo>
                  <a:cubicBezTo>
                    <a:pt x="3770" y="0"/>
                    <a:pt x="3536" y="67"/>
                    <a:pt x="3136" y="167"/>
                  </a:cubicBezTo>
                  <a:cubicBezTo>
                    <a:pt x="2769" y="234"/>
                    <a:pt x="2302" y="367"/>
                    <a:pt x="1802" y="501"/>
                  </a:cubicBezTo>
                  <a:cubicBezTo>
                    <a:pt x="1568" y="534"/>
                    <a:pt x="1301" y="567"/>
                    <a:pt x="1101" y="668"/>
                  </a:cubicBezTo>
                  <a:cubicBezTo>
                    <a:pt x="901" y="734"/>
                    <a:pt x="701" y="834"/>
                    <a:pt x="534" y="901"/>
                  </a:cubicBezTo>
                  <a:cubicBezTo>
                    <a:pt x="201" y="1068"/>
                    <a:pt x="0" y="1235"/>
                    <a:pt x="0" y="1235"/>
                  </a:cubicBezTo>
                  <a:lnTo>
                    <a:pt x="0" y="1268"/>
                  </a:lnTo>
                  <a:cubicBezTo>
                    <a:pt x="0" y="1268"/>
                    <a:pt x="88" y="1290"/>
                    <a:pt x="237" y="1290"/>
                  </a:cubicBezTo>
                  <a:cubicBezTo>
                    <a:pt x="349" y="1290"/>
                    <a:pt x="496" y="1278"/>
                    <a:pt x="668" y="1235"/>
                  </a:cubicBezTo>
                  <a:cubicBezTo>
                    <a:pt x="868" y="1201"/>
                    <a:pt x="1068" y="1168"/>
                    <a:pt x="1268" y="1068"/>
                  </a:cubicBezTo>
                  <a:cubicBezTo>
                    <a:pt x="1502" y="1001"/>
                    <a:pt x="1702" y="868"/>
                    <a:pt x="1935" y="801"/>
                  </a:cubicBezTo>
                  <a:cubicBezTo>
                    <a:pt x="2402" y="567"/>
                    <a:pt x="2869" y="401"/>
                    <a:pt x="3203" y="234"/>
                  </a:cubicBezTo>
                  <a:cubicBezTo>
                    <a:pt x="3570" y="134"/>
                    <a:pt x="3770" y="0"/>
                    <a:pt x="3770"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6" name="Google Shape;2376;p45"/>
            <p:cNvSpPr/>
            <p:nvPr/>
          </p:nvSpPr>
          <p:spPr>
            <a:xfrm>
              <a:off x="4203519" y="3854826"/>
              <a:ext cx="65743" cy="13828"/>
            </a:xfrm>
            <a:custGeom>
              <a:avLst/>
              <a:gdLst/>
              <a:ahLst/>
              <a:cxnLst/>
              <a:rect l="l" t="t" r="r" b="b"/>
              <a:pathLst>
                <a:path w="3970" h="835" extrusionOk="0">
                  <a:moveTo>
                    <a:pt x="3970" y="1"/>
                  </a:moveTo>
                  <a:cubicBezTo>
                    <a:pt x="3970" y="1"/>
                    <a:pt x="3703" y="1"/>
                    <a:pt x="3336" y="34"/>
                  </a:cubicBezTo>
                  <a:cubicBezTo>
                    <a:pt x="2969" y="67"/>
                    <a:pt x="2469" y="167"/>
                    <a:pt x="1968" y="201"/>
                  </a:cubicBezTo>
                  <a:cubicBezTo>
                    <a:pt x="1701" y="234"/>
                    <a:pt x="1468" y="234"/>
                    <a:pt x="1201" y="301"/>
                  </a:cubicBezTo>
                  <a:cubicBezTo>
                    <a:pt x="967" y="334"/>
                    <a:pt x="734" y="367"/>
                    <a:pt x="567" y="468"/>
                  </a:cubicBezTo>
                  <a:cubicBezTo>
                    <a:pt x="200" y="568"/>
                    <a:pt x="0" y="734"/>
                    <a:pt x="0" y="734"/>
                  </a:cubicBezTo>
                  <a:lnTo>
                    <a:pt x="0" y="801"/>
                  </a:lnTo>
                  <a:cubicBezTo>
                    <a:pt x="0" y="801"/>
                    <a:pt x="300" y="834"/>
                    <a:pt x="667" y="834"/>
                  </a:cubicBezTo>
                  <a:cubicBezTo>
                    <a:pt x="834" y="801"/>
                    <a:pt x="1034" y="801"/>
                    <a:pt x="1301" y="734"/>
                  </a:cubicBezTo>
                  <a:cubicBezTo>
                    <a:pt x="1501" y="668"/>
                    <a:pt x="1735" y="568"/>
                    <a:pt x="2002" y="534"/>
                  </a:cubicBezTo>
                  <a:cubicBezTo>
                    <a:pt x="2502" y="401"/>
                    <a:pt x="2969" y="301"/>
                    <a:pt x="3336" y="167"/>
                  </a:cubicBezTo>
                  <a:cubicBezTo>
                    <a:pt x="3703" y="67"/>
                    <a:pt x="3970" y="1"/>
                    <a:pt x="3970"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7" name="Google Shape;2377;p45"/>
            <p:cNvSpPr/>
            <p:nvPr/>
          </p:nvSpPr>
          <p:spPr>
            <a:xfrm>
              <a:off x="4207378" y="3822236"/>
              <a:ext cx="53605" cy="7750"/>
            </a:xfrm>
            <a:custGeom>
              <a:avLst/>
              <a:gdLst/>
              <a:ahLst/>
              <a:cxnLst/>
              <a:rect l="l" t="t" r="r" b="b"/>
              <a:pathLst>
                <a:path w="3237" h="468" extrusionOk="0">
                  <a:moveTo>
                    <a:pt x="1001" y="0"/>
                  </a:moveTo>
                  <a:cubicBezTo>
                    <a:pt x="835" y="0"/>
                    <a:pt x="668" y="34"/>
                    <a:pt x="501" y="67"/>
                  </a:cubicBezTo>
                  <a:cubicBezTo>
                    <a:pt x="234" y="167"/>
                    <a:pt x="1" y="301"/>
                    <a:pt x="1" y="301"/>
                  </a:cubicBezTo>
                  <a:lnTo>
                    <a:pt x="1" y="334"/>
                  </a:lnTo>
                  <a:cubicBezTo>
                    <a:pt x="1" y="334"/>
                    <a:pt x="234" y="434"/>
                    <a:pt x="501" y="467"/>
                  </a:cubicBezTo>
                  <a:lnTo>
                    <a:pt x="1001" y="467"/>
                  </a:lnTo>
                  <a:cubicBezTo>
                    <a:pt x="1235" y="401"/>
                    <a:pt x="1402" y="367"/>
                    <a:pt x="1602" y="334"/>
                  </a:cubicBezTo>
                  <a:cubicBezTo>
                    <a:pt x="2402" y="201"/>
                    <a:pt x="3170" y="34"/>
                    <a:pt x="3170" y="34"/>
                  </a:cubicBezTo>
                  <a:lnTo>
                    <a:pt x="3236" y="0"/>
                  </a:ln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8" name="Google Shape;2378;p45"/>
            <p:cNvSpPr/>
            <p:nvPr/>
          </p:nvSpPr>
          <p:spPr>
            <a:xfrm>
              <a:off x="4223391" y="3789099"/>
              <a:ext cx="33716" cy="7750"/>
            </a:xfrm>
            <a:custGeom>
              <a:avLst/>
              <a:gdLst/>
              <a:ahLst/>
              <a:cxnLst/>
              <a:rect l="l" t="t" r="r" b="b"/>
              <a:pathLst>
                <a:path w="2036" h="468" extrusionOk="0">
                  <a:moveTo>
                    <a:pt x="668" y="0"/>
                  </a:moveTo>
                  <a:cubicBezTo>
                    <a:pt x="535" y="0"/>
                    <a:pt x="435" y="0"/>
                    <a:pt x="335" y="33"/>
                  </a:cubicBezTo>
                  <a:cubicBezTo>
                    <a:pt x="134" y="133"/>
                    <a:pt x="1" y="200"/>
                    <a:pt x="1" y="200"/>
                  </a:cubicBezTo>
                  <a:lnTo>
                    <a:pt x="1" y="267"/>
                  </a:lnTo>
                  <a:cubicBezTo>
                    <a:pt x="1" y="267"/>
                    <a:pt x="134" y="367"/>
                    <a:pt x="335" y="434"/>
                  </a:cubicBezTo>
                  <a:cubicBezTo>
                    <a:pt x="468" y="434"/>
                    <a:pt x="535" y="467"/>
                    <a:pt x="668" y="467"/>
                  </a:cubicBezTo>
                  <a:cubicBezTo>
                    <a:pt x="802" y="467"/>
                    <a:pt x="935" y="434"/>
                    <a:pt x="1035" y="434"/>
                  </a:cubicBezTo>
                  <a:lnTo>
                    <a:pt x="2036" y="267"/>
                  </a:lnTo>
                  <a:lnTo>
                    <a:pt x="2036" y="200"/>
                  </a:lnTo>
                  <a:cubicBezTo>
                    <a:pt x="2036" y="200"/>
                    <a:pt x="1535" y="100"/>
                    <a:pt x="1035" y="33"/>
                  </a:cubicBezTo>
                  <a:cubicBezTo>
                    <a:pt x="935" y="33"/>
                    <a:pt x="802" y="0"/>
                    <a:pt x="668"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9" name="Google Shape;2379;p45"/>
            <p:cNvSpPr/>
            <p:nvPr/>
          </p:nvSpPr>
          <p:spPr>
            <a:xfrm>
              <a:off x="4376406" y="3991264"/>
              <a:ext cx="28748" cy="58026"/>
            </a:xfrm>
            <a:custGeom>
              <a:avLst/>
              <a:gdLst/>
              <a:ahLst/>
              <a:cxnLst/>
              <a:rect l="l" t="t" r="r" b="b"/>
              <a:pathLst>
                <a:path w="1736" h="3504" extrusionOk="0">
                  <a:moveTo>
                    <a:pt x="1" y="1"/>
                  </a:moveTo>
                  <a:cubicBezTo>
                    <a:pt x="1" y="1"/>
                    <a:pt x="101" y="268"/>
                    <a:pt x="234" y="601"/>
                  </a:cubicBezTo>
                  <a:cubicBezTo>
                    <a:pt x="334" y="968"/>
                    <a:pt x="535" y="1402"/>
                    <a:pt x="668" y="1835"/>
                  </a:cubicBezTo>
                  <a:cubicBezTo>
                    <a:pt x="768" y="2102"/>
                    <a:pt x="868" y="2302"/>
                    <a:pt x="935" y="2503"/>
                  </a:cubicBezTo>
                  <a:cubicBezTo>
                    <a:pt x="1068" y="2736"/>
                    <a:pt x="1135" y="2903"/>
                    <a:pt x="1268" y="3070"/>
                  </a:cubicBezTo>
                  <a:cubicBezTo>
                    <a:pt x="1469" y="3336"/>
                    <a:pt x="1702" y="3503"/>
                    <a:pt x="1702" y="3503"/>
                  </a:cubicBezTo>
                  <a:lnTo>
                    <a:pt x="1735" y="3503"/>
                  </a:lnTo>
                  <a:cubicBezTo>
                    <a:pt x="1735" y="3503"/>
                    <a:pt x="1735" y="3236"/>
                    <a:pt x="1635" y="2903"/>
                  </a:cubicBezTo>
                  <a:cubicBezTo>
                    <a:pt x="1602" y="2736"/>
                    <a:pt x="1535" y="2503"/>
                    <a:pt x="1435" y="2302"/>
                  </a:cubicBezTo>
                  <a:lnTo>
                    <a:pt x="1068" y="1669"/>
                  </a:lnTo>
                  <a:cubicBezTo>
                    <a:pt x="801" y="1268"/>
                    <a:pt x="601" y="801"/>
                    <a:pt x="401" y="501"/>
                  </a:cubicBezTo>
                  <a:cubicBezTo>
                    <a:pt x="201" y="234"/>
                    <a:pt x="68" y="1"/>
                    <a:pt x="68"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0" name="Google Shape;2380;p45"/>
            <p:cNvSpPr/>
            <p:nvPr/>
          </p:nvSpPr>
          <p:spPr>
            <a:xfrm>
              <a:off x="4391326" y="3973031"/>
              <a:ext cx="42559" cy="49746"/>
            </a:xfrm>
            <a:custGeom>
              <a:avLst/>
              <a:gdLst/>
              <a:ahLst/>
              <a:cxnLst/>
              <a:rect l="l" t="t" r="r" b="b"/>
              <a:pathLst>
                <a:path w="2570" h="3004" extrusionOk="0">
                  <a:moveTo>
                    <a:pt x="34" y="1"/>
                  </a:moveTo>
                  <a:cubicBezTo>
                    <a:pt x="1" y="34"/>
                    <a:pt x="134" y="234"/>
                    <a:pt x="334" y="501"/>
                  </a:cubicBezTo>
                  <a:cubicBezTo>
                    <a:pt x="534" y="768"/>
                    <a:pt x="834" y="1202"/>
                    <a:pt x="1135" y="1569"/>
                  </a:cubicBezTo>
                  <a:cubicBezTo>
                    <a:pt x="1235" y="1769"/>
                    <a:pt x="1402" y="2002"/>
                    <a:pt x="1535" y="2169"/>
                  </a:cubicBezTo>
                  <a:cubicBezTo>
                    <a:pt x="1702" y="2369"/>
                    <a:pt x="1869" y="2469"/>
                    <a:pt x="2002" y="2603"/>
                  </a:cubicBezTo>
                  <a:cubicBezTo>
                    <a:pt x="2302" y="2870"/>
                    <a:pt x="2536" y="3003"/>
                    <a:pt x="2536" y="3003"/>
                  </a:cubicBezTo>
                  <a:lnTo>
                    <a:pt x="2569" y="2936"/>
                  </a:lnTo>
                  <a:cubicBezTo>
                    <a:pt x="2569" y="2936"/>
                    <a:pt x="2536" y="2703"/>
                    <a:pt x="2336" y="2369"/>
                  </a:cubicBezTo>
                  <a:cubicBezTo>
                    <a:pt x="2202" y="2203"/>
                    <a:pt x="2135" y="2036"/>
                    <a:pt x="1969" y="1869"/>
                  </a:cubicBezTo>
                  <a:cubicBezTo>
                    <a:pt x="1835" y="1702"/>
                    <a:pt x="1635" y="1535"/>
                    <a:pt x="1468" y="1369"/>
                  </a:cubicBezTo>
                  <a:lnTo>
                    <a:pt x="501" y="401"/>
                  </a:lnTo>
                  <a:cubicBezTo>
                    <a:pt x="201" y="168"/>
                    <a:pt x="34" y="1"/>
                    <a:pt x="34"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1" name="Google Shape;2381;p45"/>
            <p:cNvSpPr/>
            <p:nvPr/>
          </p:nvSpPr>
          <p:spPr>
            <a:xfrm>
              <a:off x="4404591" y="3952050"/>
              <a:ext cx="50823" cy="40887"/>
            </a:xfrm>
            <a:custGeom>
              <a:avLst/>
              <a:gdLst/>
              <a:ahLst/>
              <a:cxnLst/>
              <a:rect l="l" t="t" r="r" b="b"/>
              <a:pathLst>
                <a:path w="3069" h="2469" extrusionOk="0">
                  <a:moveTo>
                    <a:pt x="33" y="0"/>
                  </a:moveTo>
                  <a:lnTo>
                    <a:pt x="33" y="0"/>
                  </a:lnTo>
                  <a:cubicBezTo>
                    <a:pt x="0" y="34"/>
                    <a:pt x="167" y="201"/>
                    <a:pt x="367" y="467"/>
                  </a:cubicBezTo>
                  <a:cubicBezTo>
                    <a:pt x="634" y="701"/>
                    <a:pt x="967" y="1034"/>
                    <a:pt x="1368" y="1368"/>
                  </a:cubicBezTo>
                  <a:cubicBezTo>
                    <a:pt x="1568" y="1535"/>
                    <a:pt x="1735" y="1702"/>
                    <a:pt x="1901" y="1868"/>
                  </a:cubicBezTo>
                  <a:cubicBezTo>
                    <a:pt x="2102" y="2002"/>
                    <a:pt x="2268" y="2135"/>
                    <a:pt x="2435" y="2202"/>
                  </a:cubicBezTo>
                  <a:cubicBezTo>
                    <a:pt x="2769" y="2369"/>
                    <a:pt x="3036" y="2469"/>
                    <a:pt x="3036" y="2469"/>
                  </a:cubicBezTo>
                  <a:lnTo>
                    <a:pt x="3069" y="2435"/>
                  </a:lnTo>
                  <a:cubicBezTo>
                    <a:pt x="3069" y="2435"/>
                    <a:pt x="2936" y="2202"/>
                    <a:pt x="2702" y="1935"/>
                  </a:cubicBezTo>
                  <a:cubicBezTo>
                    <a:pt x="2569" y="1802"/>
                    <a:pt x="2402" y="1635"/>
                    <a:pt x="2235" y="1501"/>
                  </a:cubicBezTo>
                  <a:cubicBezTo>
                    <a:pt x="2068" y="1335"/>
                    <a:pt x="1868" y="1201"/>
                    <a:pt x="1668" y="1101"/>
                  </a:cubicBezTo>
                  <a:cubicBezTo>
                    <a:pt x="1234" y="834"/>
                    <a:pt x="867" y="534"/>
                    <a:pt x="534" y="334"/>
                  </a:cubicBezTo>
                  <a:cubicBezTo>
                    <a:pt x="234" y="134"/>
                    <a:pt x="34" y="0"/>
                    <a:pt x="33"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2" name="Google Shape;2382;p45"/>
            <p:cNvSpPr/>
            <p:nvPr/>
          </p:nvSpPr>
          <p:spPr>
            <a:xfrm>
              <a:off x="4418402" y="3929395"/>
              <a:ext cx="55807" cy="35372"/>
            </a:xfrm>
            <a:custGeom>
              <a:avLst/>
              <a:gdLst/>
              <a:ahLst/>
              <a:cxnLst/>
              <a:rect l="l" t="t" r="r" b="b"/>
              <a:pathLst>
                <a:path w="3370" h="2136" extrusionOk="0">
                  <a:moveTo>
                    <a:pt x="33" y="1"/>
                  </a:moveTo>
                  <a:cubicBezTo>
                    <a:pt x="0" y="34"/>
                    <a:pt x="200" y="201"/>
                    <a:pt x="434" y="401"/>
                  </a:cubicBezTo>
                  <a:cubicBezTo>
                    <a:pt x="734" y="635"/>
                    <a:pt x="1101" y="901"/>
                    <a:pt x="1534" y="1202"/>
                  </a:cubicBezTo>
                  <a:cubicBezTo>
                    <a:pt x="1735" y="1335"/>
                    <a:pt x="1901" y="1502"/>
                    <a:pt x="2102" y="1635"/>
                  </a:cubicBezTo>
                  <a:cubicBezTo>
                    <a:pt x="2335" y="1735"/>
                    <a:pt x="2535" y="1835"/>
                    <a:pt x="2702" y="1902"/>
                  </a:cubicBezTo>
                  <a:cubicBezTo>
                    <a:pt x="3069" y="2069"/>
                    <a:pt x="3336" y="2136"/>
                    <a:pt x="3336" y="2136"/>
                  </a:cubicBezTo>
                  <a:lnTo>
                    <a:pt x="3369" y="2069"/>
                  </a:lnTo>
                  <a:cubicBezTo>
                    <a:pt x="3369" y="2069"/>
                    <a:pt x="3236" y="1869"/>
                    <a:pt x="2935" y="1635"/>
                  </a:cubicBezTo>
                  <a:cubicBezTo>
                    <a:pt x="2835" y="1502"/>
                    <a:pt x="2669" y="1368"/>
                    <a:pt x="2435" y="1235"/>
                  </a:cubicBezTo>
                  <a:cubicBezTo>
                    <a:pt x="2235" y="1102"/>
                    <a:pt x="2001" y="1035"/>
                    <a:pt x="1768" y="901"/>
                  </a:cubicBezTo>
                  <a:cubicBezTo>
                    <a:pt x="1368" y="701"/>
                    <a:pt x="901" y="468"/>
                    <a:pt x="567" y="268"/>
                  </a:cubicBezTo>
                  <a:cubicBezTo>
                    <a:pt x="234" y="134"/>
                    <a:pt x="33" y="1"/>
                    <a:pt x="33"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3" name="Google Shape;2383;p45"/>
            <p:cNvSpPr/>
            <p:nvPr/>
          </p:nvSpPr>
          <p:spPr>
            <a:xfrm>
              <a:off x="4431103" y="3906195"/>
              <a:ext cx="59666" cy="29295"/>
            </a:xfrm>
            <a:custGeom>
              <a:avLst/>
              <a:gdLst/>
              <a:ahLst/>
              <a:cxnLst/>
              <a:rect l="l" t="t" r="r" b="b"/>
              <a:pathLst>
                <a:path w="3603" h="1769" extrusionOk="0">
                  <a:moveTo>
                    <a:pt x="0" y="1"/>
                  </a:moveTo>
                  <a:cubicBezTo>
                    <a:pt x="0" y="67"/>
                    <a:pt x="234" y="201"/>
                    <a:pt x="567" y="401"/>
                  </a:cubicBezTo>
                  <a:cubicBezTo>
                    <a:pt x="834" y="568"/>
                    <a:pt x="1301" y="801"/>
                    <a:pt x="1735" y="1068"/>
                  </a:cubicBezTo>
                  <a:lnTo>
                    <a:pt x="2335" y="1435"/>
                  </a:lnTo>
                  <a:cubicBezTo>
                    <a:pt x="2569" y="1502"/>
                    <a:pt x="2769" y="1602"/>
                    <a:pt x="2936" y="1635"/>
                  </a:cubicBezTo>
                  <a:cubicBezTo>
                    <a:pt x="3269" y="1769"/>
                    <a:pt x="3569" y="1769"/>
                    <a:pt x="3569" y="1769"/>
                  </a:cubicBezTo>
                  <a:lnTo>
                    <a:pt x="3603" y="1735"/>
                  </a:lnTo>
                  <a:cubicBezTo>
                    <a:pt x="3603" y="1735"/>
                    <a:pt x="3403" y="1502"/>
                    <a:pt x="3102" y="1302"/>
                  </a:cubicBezTo>
                  <a:cubicBezTo>
                    <a:pt x="2936" y="1168"/>
                    <a:pt x="2769" y="1068"/>
                    <a:pt x="2569" y="968"/>
                  </a:cubicBezTo>
                  <a:cubicBezTo>
                    <a:pt x="2335" y="901"/>
                    <a:pt x="2135" y="801"/>
                    <a:pt x="1902" y="735"/>
                  </a:cubicBezTo>
                  <a:cubicBezTo>
                    <a:pt x="1435" y="568"/>
                    <a:pt x="934" y="368"/>
                    <a:pt x="601" y="234"/>
                  </a:cubicBezTo>
                  <a:cubicBezTo>
                    <a:pt x="267" y="101"/>
                    <a:pt x="0" y="1"/>
                    <a:pt x="0"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4" name="Google Shape;2384;p45"/>
            <p:cNvSpPr/>
            <p:nvPr/>
          </p:nvSpPr>
          <p:spPr>
            <a:xfrm>
              <a:off x="4444914" y="3881901"/>
              <a:ext cx="62978" cy="20998"/>
            </a:xfrm>
            <a:custGeom>
              <a:avLst/>
              <a:gdLst/>
              <a:ahLst/>
              <a:cxnLst/>
              <a:rect l="l" t="t" r="r" b="b"/>
              <a:pathLst>
                <a:path w="3803" h="1268" extrusionOk="0">
                  <a:moveTo>
                    <a:pt x="0" y="0"/>
                  </a:moveTo>
                  <a:cubicBezTo>
                    <a:pt x="0" y="0"/>
                    <a:pt x="267" y="67"/>
                    <a:pt x="601" y="234"/>
                  </a:cubicBezTo>
                  <a:cubicBezTo>
                    <a:pt x="934" y="400"/>
                    <a:pt x="1368" y="567"/>
                    <a:pt x="1835" y="767"/>
                  </a:cubicBezTo>
                  <a:cubicBezTo>
                    <a:pt x="2035" y="867"/>
                    <a:pt x="2302" y="1001"/>
                    <a:pt x="2502" y="1067"/>
                  </a:cubicBezTo>
                  <a:cubicBezTo>
                    <a:pt x="2702" y="1168"/>
                    <a:pt x="2936" y="1201"/>
                    <a:pt x="3136" y="1234"/>
                  </a:cubicBezTo>
                  <a:cubicBezTo>
                    <a:pt x="3503" y="1268"/>
                    <a:pt x="3803" y="1268"/>
                    <a:pt x="3803" y="1268"/>
                  </a:cubicBezTo>
                  <a:lnTo>
                    <a:pt x="3803" y="1234"/>
                  </a:lnTo>
                  <a:cubicBezTo>
                    <a:pt x="3803" y="1234"/>
                    <a:pt x="3603" y="1067"/>
                    <a:pt x="3269" y="901"/>
                  </a:cubicBezTo>
                  <a:cubicBezTo>
                    <a:pt x="3102" y="834"/>
                    <a:pt x="2902" y="734"/>
                    <a:pt x="2669" y="667"/>
                  </a:cubicBezTo>
                  <a:cubicBezTo>
                    <a:pt x="2469" y="600"/>
                    <a:pt x="2235" y="567"/>
                    <a:pt x="1968" y="500"/>
                  </a:cubicBezTo>
                  <a:cubicBezTo>
                    <a:pt x="1468" y="367"/>
                    <a:pt x="1001" y="234"/>
                    <a:pt x="634" y="167"/>
                  </a:cubicBezTo>
                  <a:cubicBezTo>
                    <a:pt x="267" y="33"/>
                    <a:pt x="0" y="0"/>
                    <a:pt x="0"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5" name="Google Shape;2385;p45"/>
            <p:cNvSpPr/>
            <p:nvPr/>
          </p:nvSpPr>
          <p:spPr>
            <a:xfrm>
              <a:off x="4458162" y="3853716"/>
              <a:ext cx="65760" cy="13828"/>
            </a:xfrm>
            <a:custGeom>
              <a:avLst/>
              <a:gdLst/>
              <a:ahLst/>
              <a:cxnLst/>
              <a:rect l="l" t="t" r="r" b="b"/>
              <a:pathLst>
                <a:path w="3971" h="835" extrusionOk="0">
                  <a:moveTo>
                    <a:pt x="34" y="1"/>
                  </a:moveTo>
                  <a:lnTo>
                    <a:pt x="1" y="34"/>
                  </a:lnTo>
                  <a:cubicBezTo>
                    <a:pt x="1" y="34"/>
                    <a:pt x="48" y="34"/>
                    <a:pt x="129" y="37"/>
                  </a:cubicBezTo>
                  <a:lnTo>
                    <a:pt x="129" y="37"/>
                  </a:lnTo>
                  <a:cubicBezTo>
                    <a:pt x="68" y="15"/>
                    <a:pt x="34" y="1"/>
                    <a:pt x="34" y="1"/>
                  </a:cubicBezTo>
                  <a:close/>
                  <a:moveTo>
                    <a:pt x="129" y="37"/>
                  </a:moveTo>
                  <a:cubicBezTo>
                    <a:pt x="230" y="72"/>
                    <a:pt x="407" y="126"/>
                    <a:pt x="635" y="168"/>
                  </a:cubicBezTo>
                  <a:cubicBezTo>
                    <a:pt x="1001" y="301"/>
                    <a:pt x="1468" y="434"/>
                    <a:pt x="1969" y="568"/>
                  </a:cubicBezTo>
                  <a:cubicBezTo>
                    <a:pt x="2202" y="635"/>
                    <a:pt x="2402" y="735"/>
                    <a:pt x="2669" y="768"/>
                  </a:cubicBezTo>
                  <a:cubicBezTo>
                    <a:pt x="2869" y="801"/>
                    <a:pt x="3103" y="835"/>
                    <a:pt x="3303" y="835"/>
                  </a:cubicBezTo>
                  <a:cubicBezTo>
                    <a:pt x="3703" y="835"/>
                    <a:pt x="3970" y="801"/>
                    <a:pt x="3970" y="801"/>
                  </a:cubicBezTo>
                  <a:lnTo>
                    <a:pt x="3970" y="768"/>
                  </a:lnTo>
                  <a:cubicBezTo>
                    <a:pt x="3970" y="768"/>
                    <a:pt x="3770" y="601"/>
                    <a:pt x="3370" y="468"/>
                  </a:cubicBezTo>
                  <a:cubicBezTo>
                    <a:pt x="3203" y="434"/>
                    <a:pt x="3003" y="334"/>
                    <a:pt x="2769" y="301"/>
                  </a:cubicBezTo>
                  <a:cubicBezTo>
                    <a:pt x="2503" y="268"/>
                    <a:pt x="2269" y="268"/>
                    <a:pt x="2002" y="234"/>
                  </a:cubicBezTo>
                  <a:cubicBezTo>
                    <a:pt x="1502" y="134"/>
                    <a:pt x="1001" y="101"/>
                    <a:pt x="635" y="68"/>
                  </a:cubicBezTo>
                  <a:cubicBezTo>
                    <a:pt x="421" y="48"/>
                    <a:pt x="242" y="40"/>
                    <a:pt x="129" y="37"/>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6" name="Google Shape;2386;p45"/>
            <p:cNvSpPr/>
            <p:nvPr/>
          </p:nvSpPr>
          <p:spPr>
            <a:xfrm>
              <a:off x="4467005" y="3821987"/>
              <a:ext cx="53042" cy="8247"/>
            </a:xfrm>
            <a:custGeom>
              <a:avLst/>
              <a:gdLst/>
              <a:ahLst/>
              <a:cxnLst/>
              <a:rect l="l" t="t" r="r" b="b"/>
              <a:pathLst>
                <a:path w="3203" h="498" extrusionOk="0">
                  <a:moveTo>
                    <a:pt x="841" y="1"/>
                  </a:moveTo>
                  <a:cubicBezTo>
                    <a:pt x="356" y="1"/>
                    <a:pt x="0" y="15"/>
                    <a:pt x="0" y="15"/>
                  </a:cubicBezTo>
                  <a:lnTo>
                    <a:pt x="67" y="49"/>
                  </a:lnTo>
                  <a:cubicBezTo>
                    <a:pt x="67" y="49"/>
                    <a:pt x="834" y="216"/>
                    <a:pt x="1635" y="349"/>
                  </a:cubicBezTo>
                  <a:cubicBezTo>
                    <a:pt x="1835" y="382"/>
                    <a:pt x="2002" y="482"/>
                    <a:pt x="2202" y="482"/>
                  </a:cubicBezTo>
                  <a:cubicBezTo>
                    <a:pt x="2258" y="494"/>
                    <a:pt x="2317" y="497"/>
                    <a:pt x="2376" y="497"/>
                  </a:cubicBezTo>
                  <a:cubicBezTo>
                    <a:pt x="2495" y="497"/>
                    <a:pt x="2613" y="482"/>
                    <a:pt x="2702" y="482"/>
                  </a:cubicBezTo>
                  <a:cubicBezTo>
                    <a:pt x="3003" y="416"/>
                    <a:pt x="3203" y="349"/>
                    <a:pt x="3203" y="349"/>
                  </a:cubicBezTo>
                  <a:lnTo>
                    <a:pt x="3203" y="316"/>
                  </a:lnTo>
                  <a:cubicBezTo>
                    <a:pt x="3203" y="316"/>
                    <a:pt x="3003" y="182"/>
                    <a:pt x="2702" y="82"/>
                  </a:cubicBezTo>
                  <a:cubicBezTo>
                    <a:pt x="2602" y="49"/>
                    <a:pt x="2436" y="15"/>
                    <a:pt x="2202" y="15"/>
                  </a:cubicBezTo>
                  <a:lnTo>
                    <a:pt x="1635" y="15"/>
                  </a:lnTo>
                  <a:cubicBezTo>
                    <a:pt x="1357" y="4"/>
                    <a:pt x="1083" y="1"/>
                    <a:pt x="841"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7" name="Google Shape;2387;p45"/>
            <p:cNvSpPr/>
            <p:nvPr/>
          </p:nvSpPr>
          <p:spPr>
            <a:xfrm>
              <a:off x="4469771" y="3789099"/>
              <a:ext cx="33716" cy="7750"/>
            </a:xfrm>
            <a:custGeom>
              <a:avLst/>
              <a:gdLst/>
              <a:ahLst/>
              <a:cxnLst/>
              <a:rect l="l" t="t" r="r" b="b"/>
              <a:pathLst>
                <a:path w="2036" h="468" extrusionOk="0">
                  <a:moveTo>
                    <a:pt x="1368" y="0"/>
                  </a:moveTo>
                  <a:cubicBezTo>
                    <a:pt x="1268" y="0"/>
                    <a:pt x="1134" y="33"/>
                    <a:pt x="1001" y="33"/>
                  </a:cubicBezTo>
                  <a:cubicBezTo>
                    <a:pt x="501" y="100"/>
                    <a:pt x="0" y="200"/>
                    <a:pt x="0" y="200"/>
                  </a:cubicBezTo>
                  <a:lnTo>
                    <a:pt x="0" y="267"/>
                  </a:lnTo>
                  <a:cubicBezTo>
                    <a:pt x="0" y="267"/>
                    <a:pt x="501" y="367"/>
                    <a:pt x="1001" y="434"/>
                  </a:cubicBezTo>
                  <a:cubicBezTo>
                    <a:pt x="1134" y="434"/>
                    <a:pt x="1268" y="467"/>
                    <a:pt x="1368" y="467"/>
                  </a:cubicBezTo>
                  <a:cubicBezTo>
                    <a:pt x="1501" y="467"/>
                    <a:pt x="1635" y="467"/>
                    <a:pt x="1701" y="434"/>
                  </a:cubicBezTo>
                  <a:cubicBezTo>
                    <a:pt x="1935" y="334"/>
                    <a:pt x="2035" y="267"/>
                    <a:pt x="2035" y="267"/>
                  </a:cubicBezTo>
                  <a:lnTo>
                    <a:pt x="2035" y="200"/>
                  </a:lnTo>
                  <a:cubicBezTo>
                    <a:pt x="2035" y="200"/>
                    <a:pt x="1935" y="100"/>
                    <a:pt x="1701" y="33"/>
                  </a:cubicBezTo>
                  <a:cubicBezTo>
                    <a:pt x="1601" y="33"/>
                    <a:pt x="1501" y="0"/>
                    <a:pt x="1368"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8" name="Google Shape;2388;p45"/>
            <p:cNvSpPr/>
            <p:nvPr/>
          </p:nvSpPr>
          <p:spPr>
            <a:xfrm>
              <a:off x="4128137" y="3503505"/>
              <a:ext cx="236693" cy="101231"/>
            </a:xfrm>
            <a:custGeom>
              <a:avLst/>
              <a:gdLst/>
              <a:ahLst/>
              <a:cxnLst/>
              <a:rect l="l" t="t" r="r" b="b"/>
              <a:pathLst>
                <a:path w="8607" h="2269" extrusionOk="0">
                  <a:moveTo>
                    <a:pt x="8606" y="0"/>
                  </a:moveTo>
                  <a:cubicBezTo>
                    <a:pt x="5571" y="234"/>
                    <a:pt x="2669" y="1034"/>
                    <a:pt x="0" y="2269"/>
                  </a:cubicBezTo>
                  <a:cubicBezTo>
                    <a:pt x="3102" y="1868"/>
                    <a:pt x="6038" y="1068"/>
                    <a:pt x="8606"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9" name="Google Shape;2389;p45"/>
            <p:cNvSpPr/>
            <p:nvPr/>
          </p:nvSpPr>
          <p:spPr>
            <a:xfrm>
              <a:off x="4367579" y="3503505"/>
              <a:ext cx="226714" cy="92275"/>
            </a:xfrm>
            <a:custGeom>
              <a:avLst/>
              <a:gdLst/>
              <a:ahLst/>
              <a:cxnLst/>
              <a:rect l="l" t="t" r="r" b="b"/>
              <a:pathLst>
                <a:path w="8640" h="2269" extrusionOk="0">
                  <a:moveTo>
                    <a:pt x="0" y="0"/>
                  </a:moveTo>
                  <a:lnTo>
                    <a:pt x="0" y="0"/>
                  </a:lnTo>
                  <a:cubicBezTo>
                    <a:pt x="2602" y="1068"/>
                    <a:pt x="5504" y="1868"/>
                    <a:pt x="8640" y="2269"/>
                  </a:cubicBezTo>
                  <a:cubicBezTo>
                    <a:pt x="5971" y="1001"/>
                    <a:pt x="3069" y="234"/>
                    <a:pt x="0"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0" name="Google Shape;2390;p45"/>
            <p:cNvSpPr/>
            <p:nvPr/>
          </p:nvSpPr>
          <p:spPr>
            <a:xfrm>
              <a:off x="4273468" y="3523499"/>
              <a:ext cx="82154" cy="182159"/>
            </a:xfrm>
            <a:custGeom>
              <a:avLst/>
              <a:gdLst/>
              <a:ahLst/>
              <a:cxnLst/>
              <a:rect l="l" t="t" r="r" b="b"/>
              <a:pathLst>
                <a:path w="3303" h="10375" extrusionOk="0">
                  <a:moveTo>
                    <a:pt x="3302" y="0"/>
                  </a:moveTo>
                  <a:lnTo>
                    <a:pt x="3302" y="0"/>
                  </a:lnTo>
                  <a:cubicBezTo>
                    <a:pt x="1635" y="3069"/>
                    <a:pt x="534" y="6605"/>
                    <a:pt x="0" y="10374"/>
                  </a:cubicBezTo>
                  <a:cubicBezTo>
                    <a:pt x="1568" y="7839"/>
                    <a:pt x="2569" y="5004"/>
                    <a:pt x="3069" y="2002"/>
                  </a:cubicBezTo>
                  <a:lnTo>
                    <a:pt x="3302"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1" name="Google Shape;2391;p45"/>
            <p:cNvSpPr/>
            <p:nvPr/>
          </p:nvSpPr>
          <p:spPr>
            <a:xfrm>
              <a:off x="4350456" y="3504052"/>
              <a:ext cx="29295" cy="483370"/>
            </a:xfrm>
            <a:custGeom>
              <a:avLst/>
              <a:gdLst/>
              <a:ahLst/>
              <a:cxnLst/>
              <a:rect l="l" t="t" r="r" b="b"/>
              <a:pathLst>
                <a:path w="1769" h="29189" extrusionOk="0">
                  <a:moveTo>
                    <a:pt x="867" y="1"/>
                  </a:moveTo>
                  <a:cubicBezTo>
                    <a:pt x="834" y="668"/>
                    <a:pt x="767" y="1335"/>
                    <a:pt x="634" y="2002"/>
                  </a:cubicBezTo>
                  <a:cubicBezTo>
                    <a:pt x="267" y="5738"/>
                    <a:pt x="0" y="10041"/>
                    <a:pt x="0" y="14578"/>
                  </a:cubicBezTo>
                  <a:cubicBezTo>
                    <a:pt x="0" y="19982"/>
                    <a:pt x="300" y="25019"/>
                    <a:pt x="867" y="29188"/>
                  </a:cubicBezTo>
                  <a:cubicBezTo>
                    <a:pt x="1434" y="25019"/>
                    <a:pt x="1768" y="20015"/>
                    <a:pt x="1768" y="14578"/>
                  </a:cubicBezTo>
                  <a:cubicBezTo>
                    <a:pt x="1768" y="10041"/>
                    <a:pt x="1535" y="5738"/>
                    <a:pt x="1134" y="2036"/>
                  </a:cubicBezTo>
                  <a:cubicBezTo>
                    <a:pt x="1034" y="1368"/>
                    <a:pt x="934" y="668"/>
                    <a:pt x="867"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 name="TextBox 5"/>
          <p:cNvSpPr txBox="1"/>
          <p:nvPr/>
        </p:nvSpPr>
        <p:spPr>
          <a:xfrm>
            <a:off x="4574469" y="1107845"/>
            <a:ext cx="3845392" cy="4524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7200" b="0" i="0" u="none" strike="noStrike" kern="0" cap="none" spc="0" normalizeH="0" baseline="0" noProof="0" dirty="0" err="1">
                <a:ln>
                  <a:noFill/>
                </a:ln>
                <a:solidFill>
                  <a:srgbClr val="2D4E56"/>
                </a:solidFill>
                <a:effectLst/>
                <a:uLnTx/>
                <a:uFillTx/>
                <a:latin typeface="Times New Roman" panose="02020603050405020304" pitchFamily="18" charset="0"/>
                <a:cs typeface="Times New Roman" panose="02020603050405020304" pitchFamily="18" charset="0"/>
                <a:sym typeface="Arial" panose="020B0604020202020204"/>
              </a:rPr>
              <a:t>HÌNH</a:t>
            </a:r>
            <a:r>
              <a:rPr kumimoji="0" lang="en-US" sz="7200" b="0" i="0" u="none" strike="noStrike" kern="0" cap="none" spc="0" normalizeH="0" baseline="0" noProof="0" dirty="0">
                <a:ln>
                  <a:noFill/>
                </a:ln>
                <a:solidFill>
                  <a:srgbClr val="2D4E56"/>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7200" b="0" i="0" u="none" strike="noStrike" kern="0" cap="none" spc="0" normalizeH="0" baseline="0" noProof="0" dirty="0" err="1">
                <a:ln>
                  <a:noFill/>
                </a:ln>
                <a:solidFill>
                  <a:srgbClr val="2D4E56"/>
                </a:solidFill>
                <a:effectLst/>
                <a:uLnTx/>
                <a:uFillTx/>
                <a:latin typeface="Times New Roman" panose="02020603050405020304" pitchFamily="18" charset="0"/>
                <a:cs typeface="Times New Roman" panose="02020603050405020304" pitchFamily="18" charset="0"/>
                <a:sym typeface="Arial" panose="020B0604020202020204"/>
              </a:rPr>
              <a:t>THÀNH</a:t>
            </a:r>
            <a:r>
              <a:rPr kumimoji="0" lang="en-US" sz="7200" b="0" i="0" u="none" strike="noStrike" kern="0" cap="none" spc="0" normalizeH="0" baseline="0" noProof="0" dirty="0">
                <a:ln>
                  <a:noFill/>
                </a:ln>
                <a:solidFill>
                  <a:srgbClr val="2D4E56"/>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7200" b="0" i="0" u="none" strike="noStrike" kern="0" cap="none" spc="0" normalizeH="0" baseline="0" noProof="0" dirty="0" err="1">
                <a:ln>
                  <a:noFill/>
                </a:ln>
                <a:solidFill>
                  <a:srgbClr val="2D4E56"/>
                </a:solidFill>
                <a:effectLst/>
                <a:uLnTx/>
                <a:uFillTx/>
                <a:latin typeface="Times New Roman" panose="02020603050405020304" pitchFamily="18" charset="0"/>
                <a:cs typeface="Times New Roman" panose="02020603050405020304" pitchFamily="18" charset="0"/>
                <a:sym typeface="Arial" panose="020B0604020202020204"/>
              </a:rPr>
              <a:t>KIẾN</a:t>
            </a:r>
            <a:r>
              <a:rPr kumimoji="0" lang="en-US" sz="7200" b="0" i="0" u="none" strike="noStrike" kern="0" cap="none" spc="0" normalizeH="0" baseline="0" noProof="0" dirty="0">
                <a:ln>
                  <a:noFill/>
                </a:ln>
                <a:solidFill>
                  <a:srgbClr val="2D4E56"/>
                </a:solidFill>
                <a:effectLst/>
                <a:uLnTx/>
                <a:uFillTx/>
                <a:latin typeface="Times New Roman" panose="02020603050405020304" pitchFamily="18" charset="0"/>
                <a:cs typeface="Times New Roman" panose="02020603050405020304" pitchFamily="18" charset="0"/>
                <a:sym typeface="Arial" panose="020B0604020202020204"/>
              </a:rPr>
              <a:t> </a:t>
            </a:r>
            <a:r>
              <a:rPr kumimoji="0" lang="en-US" sz="7200" b="0" i="0" u="none" strike="noStrike" kern="0" cap="none" spc="0" normalizeH="0" baseline="0" noProof="0" dirty="0" err="1">
                <a:ln>
                  <a:noFill/>
                </a:ln>
                <a:solidFill>
                  <a:srgbClr val="2D4E56"/>
                </a:solidFill>
                <a:effectLst/>
                <a:uLnTx/>
                <a:uFillTx/>
                <a:latin typeface="Times New Roman" panose="02020603050405020304" pitchFamily="18" charset="0"/>
                <a:cs typeface="Times New Roman" panose="02020603050405020304" pitchFamily="18" charset="0"/>
                <a:sym typeface="Arial" panose="020B0604020202020204"/>
              </a:rPr>
              <a:t>THỨC</a:t>
            </a:r>
            <a:endParaRPr kumimoji="0" lang="en-US" sz="7200" b="0" i="0" u="none" strike="noStrike" kern="0" cap="none" spc="0" normalizeH="0" baseline="0" noProof="0" dirty="0">
              <a:ln>
                <a:noFill/>
              </a:ln>
              <a:solidFill>
                <a:srgbClr val="2D4E56"/>
              </a:solidFill>
              <a:effectLst/>
              <a:uLnTx/>
              <a:uFillTx/>
              <a:latin typeface="Times New Roman" panose="02020603050405020304" pitchFamily="18" charset="0"/>
              <a:cs typeface="Times New Roman" panose="02020603050405020304" pitchFamily="18" charset="0"/>
              <a:sym typeface="Arial" panose="020B0604020202020204"/>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5"/>
        <p:cNvGrpSpPr/>
        <p:nvPr/>
      </p:nvGrpSpPr>
      <p:grpSpPr>
        <a:xfrm>
          <a:off x="0" y="0"/>
          <a:ext cx="0" cy="0"/>
          <a:chOff x="0" y="0"/>
          <a:chExt cx="0" cy="0"/>
        </a:xfrm>
      </p:grpSpPr>
      <p:grpSp>
        <p:nvGrpSpPr>
          <p:cNvPr id="2398" name="Google Shape;2398;p46"/>
          <p:cNvGrpSpPr/>
          <p:nvPr/>
        </p:nvGrpSpPr>
        <p:grpSpPr>
          <a:xfrm>
            <a:off x="5143616" y="1091964"/>
            <a:ext cx="3331521" cy="3238038"/>
            <a:chOff x="5143616" y="1091964"/>
            <a:chExt cx="3331521" cy="3238038"/>
          </a:xfrm>
        </p:grpSpPr>
        <p:sp>
          <p:nvSpPr>
            <p:cNvPr id="2399" name="Google Shape;2399;p46"/>
            <p:cNvSpPr/>
            <p:nvPr/>
          </p:nvSpPr>
          <p:spPr>
            <a:xfrm>
              <a:off x="5372142" y="1091964"/>
              <a:ext cx="3040337" cy="3040301"/>
            </a:xfrm>
            <a:custGeom>
              <a:avLst/>
              <a:gdLst/>
              <a:ahLst/>
              <a:cxnLst/>
              <a:rect l="l" t="t" r="r" b="b"/>
              <a:pathLst>
                <a:path w="84536" h="84535" extrusionOk="0">
                  <a:moveTo>
                    <a:pt x="42268" y="1"/>
                  </a:moveTo>
                  <a:cubicBezTo>
                    <a:pt x="18920" y="1"/>
                    <a:pt x="1" y="18932"/>
                    <a:pt x="1" y="42268"/>
                  </a:cubicBezTo>
                  <a:cubicBezTo>
                    <a:pt x="1" y="65616"/>
                    <a:pt x="18920" y="84535"/>
                    <a:pt x="42268" y="84535"/>
                  </a:cubicBezTo>
                  <a:cubicBezTo>
                    <a:pt x="65604" y="84535"/>
                    <a:pt x="84535" y="65616"/>
                    <a:pt x="84535" y="42268"/>
                  </a:cubicBezTo>
                  <a:cubicBezTo>
                    <a:pt x="84535" y="18932"/>
                    <a:pt x="65604" y="1"/>
                    <a:pt x="42268" y="1"/>
                  </a:cubicBezTo>
                  <a:close/>
                </a:path>
              </a:pathLst>
            </a:custGeom>
            <a:solidFill>
              <a:srgbClr val="000000">
                <a:alpha val="144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0" name="Google Shape;2400;p46"/>
            <p:cNvGrpSpPr/>
            <p:nvPr/>
          </p:nvGrpSpPr>
          <p:grpSpPr>
            <a:xfrm rot="2131511">
              <a:off x="7590034" y="1621132"/>
              <a:ext cx="790318" cy="579423"/>
              <a:chOff x="2735150" y="1713425"/>
              <a:chExt cx="549375" cy="402775"/>
            </a:xfrm>
          </p:grpSpPr>
          <p:sp>
            <p:nvSpPr>
              <p:cNvPr id="2401" name="Google Shape;2401;p46"/>
              <p:cNvSpPr/>
              <p:nvPr/>
            </p:nvSpPr>
            <p:spPr>
              <a:xfrm>
                <a:off x="2735150" y="1795800"/>
                <a:ext cx="453950" cy="320350"/>
              </a:xfrm>
              <a:custGeom>
                <a:avLst/>
                <a:gdLst/>
                <a:ahLst/>
                <a:cxnLst/>
                <a:rect l="l" t="t" r="r" b="b"/>
                <a:pathLst>
                  <a:path w="18158" h="12814" extrusionOk="0">
                    <a:moveTo>
                      <a:pt x="5226" y="0"/>
                    </a:moveTo>
                    <a:cubicBezTo>
                      <a:pt x="3535" y="0"/>
                      <a:pt x="2017" y="616"/>
                      <a:pt x="1382" y="2433"/>
                    </a:cubicBezTo>
                    <a:cubicBezTo>
                      <a:pt x="1" y="6326"/>
                      <a:pt x="3572" y="10065"/>
                      <a:pt x="7156" y="11636"/>
                    </a:cubicBezTo>
                    <a:cubicBezTo>
                      <a:pt x="9372" y="12626"/>
                      <a:pt x="11725" y="12814"/>
                      <a:pt x="13193" y="12814"/>
                    </a:cubicBezTo>
                    <a:cubicBezTo>
                      <a:pt x="14091" y="12814"/>
                      <a:pt x="14657" y="12744"/>
                      <a:pt x="14657" y="12744"/>
                    </a:cubicBezTo>
                    <a:cubicBezTo>
                      <a:pt x="16788" y="12291"/>
                      <a:pt x="18158" y="8695"/>
                      <a:pt x="17146" y="7100"/>
                    </a:cubicBezTo>
                    <a:cubicBezTo>
                      <a:pt x="16122" y="5528"/>
                      <a:pt x="13157" y="2945"/>
                      <a:pt x="10680" y="1564"/>
                    </a:cubicBezTo>
                    <a:cubicBezTo>
                      <a:pt x="9365" y="823"/>
                      <a:pt x="7181" y="0"/>
                      <a:pt x="5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6"/>
              <p:cNvSpPr/>
              <p:nvPr/>
            </p:nvSpPr>
            <p:spPr>
              <a:xfrm>
                <a:off x="2765500" y="1796775"/>
                <a:ext cx="396525" cy="319425"/>
              </a:xfrm>
              <a:custGeom>
                <a:avLst/>
                <a:gdLst/>
                <a:ahLst/>
                <a:cxnLst/>
                <a:rect l="l" t="t" r="r" b="b"/>
                <a:pathLst>
                  <a:path w="15861" h="12777" extrusionOk="0">
                    <a:moveTo>
                      <a:pt x="3299" y="1"/>
                    </a:moveTo>
                    <a:cubicBezTo>
                      <a:pt x="3216" y="24"/>
                      <a:pt x="3156" y="24"/>
                      <a:pt x="3085" y="36"/>
                    </a:cubicBezTo>
                    <a:lnTo>
                      <a:pt x="3918" y="4085"/>
                    </a:lnTo>
                    <a:lnTo>
                      <a:pt x="3918" y="4085"/>
                    </a:lnTo>
                    <a:lnTo>
                      <a:pt x="263" y="2168"/>
                    </a:lnTo>
                    <a:cubicBezTo>
                      <a:pt x="227" y="2227"/>
                      <a:pt x="203" y="2287"/>
                      <a:pt x="180" y="2358"/>
                    </a:cubicBezTo>
                    <a:lnTo>
                      <a:pt x="3787" y="4251"/>
                    </a:lnTo>
                    <a:lnTo>
                      <a:pt x="1" y="5335"/>
                    </a:lnTo>
                    <a:cubicBezTo>
                      <a:pt x="25" y="5406"/>
                      <a:pt x="37" y="5466"/>
                      <a:pt x="49" y="5525"/>
                    </a:cubicBezTo>
                    <a:lnTo>
                      <a:pt x="4037" y="4382"/>
                    </a:lnTo>
                    <a:lnTo>
                      <a:pt x="6371" y="5609"/>
                    </a:lnTo>
                    <a:lnTo>
                      <a:pt x="751" y="7180"/>
                    </a:lnTo>
                    <a:cubicBezTo>
                      <a:pt x="775" y="7240"/>
                      <a:pt x="823" y="7299"/>
                      <a:pt x="858" y="7359"/>
                    </a:cubicBezTo>
                    <a:lnTo>
                      <a:pt x="6645" y="5751"/>
                    </a:lnTo>
                    <a:lnTo>
                      <a:pt x="9395" y="7192"/>
                    </a:lnTo>
                    <a:lnTo>
                      <a:pt x="3537" y="10204"/>
                    </a:lnTo>
                    <a:cubicBezTo>
                      <a:pt x="3597" y="10252"/>
                      <a:pt x="3656" y="10288"/>
                      <a:pt x="3728" y="10335"/>
                    </a:cubicBezTo>
                    <a:lnTo>
                      <a:pt x="9621" y="7323"/>
                    </a:lnTo>
                    <a:lnTo>
                      <a:pt x="13074" y="9145"/>
                    </a:lnTo>
                    <a:lnTo>
                      <a:pt x="7657" y="12216"/>
                    </a:lnTo>
                    <a:cubicBezTo>
                      <a:pt x="7740" y="12240"/>
                      <a:pt x="7847" y="12252"/>
                      <a:pt x="7942" y="12288"/>
                    </a:cubicBezTo>
                    <a:lnTo>
                      <a:pt x="13300" y="9252"/>
                    </a:lnTo>
                    <a:lnTo>
                      <a:pt x="15265" y="10288"/>
                    </a:lnTo>
                    <a:lnTo>
                      <a:pt x="12229" y="12776"/>
                    </a:lnTo>
                    <a:cubicBezTo>
                      <a:pt x="12348" y="12776"/>
                      <a:pt x="12467" y="12776"/>
                      <a:pt x="12562" y="12764"/>
                    </a:cubicBezTo>
                    <a:lnTo>
                      <a:pt x="15467" y="10395"/>
                    </a:lnTo>
                    <a:lnTo>
                      <a:pt x="15765" y="10561"/>
                    </a:lnTo>
                    <a:cubicBezTo>
                      <a:pt x="15801" y="10502"/>
                      <a:pt x="15824" y="10442"/>
                      <a:pt x="15860" y="10371"/>
                    </a:cubicBezTo>
                    <a:lnTo>
                      <a:pt x="15562" y="10216"/>
                    </a:lnTo>
                    <a:lnTo>
                      <a:pt x="15562" y="6549"/>
                    </a:lnTo>
                    <a:cubicBezTo>
                      <a:pt x="15503" y="6466"/>
                      <a:pt x="15420" y="6394"/>
                      <a:pt x="15348" y="6299"/>
                    </a:cubicBezTo>
                    <a:lnTo>
                      <a:pt x="15348" y="10097"/>
                    </a:lnTo>
                    <a:lnTo>
                      <a:pt x="13396" y="9073"/>
                    </a:lnTo>
                    <a:lnTo>
                      <a:pt x="13265" y="4251"/>
                    </a:lnTo>
                    <a:cubicBezTo>
                      <a:pt x="13193" y="4192"/>
                      <a:pt x="13134" y="4132"/>
                      <a:pt x="13062" y="4073"/>
                    </a:cubicBezTo>
                    <a:lnTo>
                      <a:pt x="13062" y="4073"/>
                    </a:lnTo>
                    <a:lnTo>
                      <a:pt x="13193" y="8966"/>
                    </a:lnTo>
                    <a:lnTo>
                      <a:pt x="13193" y="8966"/>
                    </a:lnTo>
                    <a:lnTo>
                      <a:pt x="9728" y="7133"/>
                    </a:lnTo>
                    <a:lnTo>
                      <a:pt x="8931" y="1239"/>
                    </a:lnTo>
                    <a:cubicBezTo>
                      <a:pt x="8859" y="1215"/>
                      <a:pt x="8788" y="1167"/>
                      <a:pt x="8716" y="1132"/>
                    </a:cubicBezTo>
                    <a:lnTo>
                      <a:pt x="8716" y="1132"/>
                    </a:lnTo>
                    <a:lnTo>
                      <a:pt x="9502" y="7013"/>
                    </a:lnTo>
                    <a:lnTo>
                      <a:pt x="6764" y="5573"/>
                    </a:lnTo>
                    <a:lnTo>
                      <a:pt x="5859" y="167"/>
                    </a:lnTo>
                    <a:lnTo>
                      <a:pt x="5633" y="120"/>
                    </a:lnTo>
                    <a:lnTo>
                      <a:pt x="6526" y="5454"/>
                    </a:lnTo>
                    <a:lnTo>
                      <a:pt x="4156" y="4204"/>
                    </a:lnTo>
                    <a:lnTo>
                      <a:pt x="32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6"/>
              <p:cNvSpPr/>
              <p:nvPr/>
            </p:nvSpPr>
            <p:spPr>
              <a:xfrm>
                <a:off x="2937850" y="1713425"/>
                <a:ext cx="346675" cy="299350"/>
              </a:xfrm>
              <a:custGeom>
                <a:avLst/>
                <a:gdLst/>
                <a:ahLst/>
                <a:cxnLst/>
                <a:rect l="l" t="t" r="r" b="b"/>
                <a:pathLst>
                  <a:path w="13867" h="11974" extrusionOk="0">
                    <a:moveTo>
                      <a:pt x="3926" y="0"/>
                    </a:moveTo>
                    <a:cubicBezTo>
                      <a:pt x="3067" y="0"/>
                      <a:pt x="2291" y="323"/>
                      <a:pt x="1739" y="1156"/>
                    </a:cubicBezTo>
                    <a:cubicBezTo>
                      <a:pt x="1" y="3787"/>
                      <a:pt x="2191" y="7407"/>
                      <a:pt x="4739" y="9431"/>
                    </a:cubicBezTo>
                    <a:cubicBezTo>
                      <a:pt x="7275" y="11455"/>
                      <a:pt x="10454" y="11967"/>
                      <a:pt x="10454" y="11967"/>
                    </a:cubicBezTo>
                    <a:cubicBezTo>
                      <a:pt x="10508" y="11971"/>
                      <a:pt x="10562" y="11974"/>
                      <a:pt x="10615" y="11974"/>
                    </a:cubicBezTo>
                    <a:cubicBezTo>
                      <a:pt x="12295" y="11974"/>
                      <a:pt x="13867" y="9672"/>
                      <a:pt x="13348" y="8276"/>
                    </a:cubicBezTo>
                    <a:cubicBezTo>
                      <a:pt x="12812" y="6847"/>
                      <a:pt x="10931" y="4228"/>
                      <a:pt x="9216" y="2620"/>
                    </a:cubicBezTo>
                    <a:cubicBezTo>
                      <a:pt x="8042" y="1520"/>
                      <a:pt x="5791" y="0"/>
                      <a:pt x="39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6"/>
              <p:cNvSpPr/>
              <p:nvPr/>
            </p:nvSpPr>
            <p:spPr>
              <a:xfrm>
                <a:off x="2966125" y="1714325"/>
                <a:ext cx="299775" cy="294400"/>
              </a:xfrm>
              <a:custGeom>
                <a:avLst/>
                <a:gdLst/>
                <a:ahLst/>
                <a:cxnLst/>
                <a:rect l="l" t="t" r="r" b="b"/>
                <a:pathLst>
                  <a:path w="11991" h="11776" extrusionOk="0">
                    <a:moveTo>
                      <a:pt x="3311" y="1"/>
                    </a:moveTo>
                    <a:lnTo>
                      <a:pt x="3275" y="3251"/>
                    </a:lnTo>
                    <a:lnTo>
                      <a:pt x="727" y="953"/>
                    </a:lnTo>
                    <a:lnTo>
                      <a:pt x="644" y="1084"/>
                    </a:lnTo>
                    <a:lnTo>
                      <a:pt x="3156" y="3334"/>
                    </a:lnTo>
                    <a:lnTo>
                      <a:pt x="1" y="3311"/>
                    </a:lnTo>
                    <a:lnTo>
                      <a:pt x="1" y="3465"/>
                    </a:lnTo>
                    <a:lnTo>
                      <a:pt x="3335" y="3513"/>
                    </a:lnTo>
                    <a:lnTo>
                      <a:pt x="4954" y="4977"/>
                    </a:lnTo>
                    <a:lnTo>
                      <a:pt x="263" y="4882"/>
                    </a:lnTo>
                    <a:lnTo>
                      <a:pt x="263" y="4882"/>
                    </a:lnTo>
                    <a:cubicBezTo>
                      <a:pt x="287" y="4942"/>
                      <a:pt x="298" y="4989"/>
                      <a:pt x="322" y="5049"/>
                    </a:cubicBezTo>
                    <a:lnTo>
                      <a:pt x="5144" y="5156"/>
                    </a:lnTo>
                    <a:lnTo>
                      <a:pt x="7073" y="6859"/>
                    </a:lnTo>
                    <a:lnTo>
                      <a:pt x="1953" y="7787"/>
                    </a:lnTo>
                    <a:cubicBezTo>
                      <a:pt x="1989" y="7835"/>
                      <a:pt x="2037" y="7894"/>
                      <a:pt x="2072" y="7930"/>
                    </a:cubicBezTo>
                    <a:lnTo>
                      <a:pt x="7216" y="7002"/>
                    </a:lnTo>
                    <a:lnTo>
                      <a:pt x="9633" y="9157"/>
                    </a:lnTo>
                    <a:lnTo>
                      <a:pt x="4835" y="10240"/>
                    </a:lnTo>
                    <a:cubicBezTo>
                      <a:pt x="4906" y="10288"/>
                      <a:pt x="4990" y="10335"/>
                      <a:pt x="5049" y="10359"/>
                    </a:cubicBezTo>
                    <a:lnTo>
                      <a:pt x="9764" y="9288"/>
                    </a:lnTo>
                    <a:lnTo>
                      <a:pt x="11133" y="10526"/>
                    </a:lnTo>
                    <a:lnTo>
                      <a:pt x="8323" y="11704"/>
                    </a:lnTo>
                    <a:cubicBezTo>
                      <a:pt x="8407" y="11728"/>
                      <a:pt x="8502" y="11740"/>
                      <a:pt x="8585" y="11776"/>
                    </a:cubicBezTo>
                    <a:lnTo>
                      <a:pt x="11264" y="10645"/>
                    </a:lnTo>
                    <a:lnTo>
                      <a:pt x="11478" y="10835"/>
                    </a:lnTo>
                    <a:cubicBezTo>
                      <a:pt x="11502" y="10788"/>
                      <a:pt x="11538" y="10764"/>
                      <a:pt x="11574" y="10716"/>
                    </a:cubicBezTo>
                    <a:lnTo>
                      <a:pt x="11371" y="10538"/>
                    </a:lnTo>
                    <a:lnTo>
                      <a:pt x="11990" y="7764"/>
                    </a:lnTo>
                    <a:cubicBezTo>
                      <a:pt x="11955" y="7692"/>
                      <a:pt x="11919" y="7621"/>
                      <a:pt x="11871" y="7525"/>
                    </a:cubicBezTo>
                    <a:lnTo>
                      <a:pt x="11216" y="10407"/>
                    </a:lnTo>
                    <a:lnTo>
                      <a:pt x="9847" y="9180"/>
                    </a:lnTo>
                    <a:lnTo>
                      <a:pt x="10609" y="5513"/>
                    </a:lnTo>
                    <a:lnTo>
                      <a:pt x="10478" y="5335"/>
                    </a:lnTo>
                    <a:lnTo>
                      <a:pt x="9752" y="9061"/>
                    </a:lnTo>
                    <a:lnTo>
                      <a:pt x="7323" y="6894"/>
                    </a:lnTo>
                    <a:lnTo>
                      <a:pt x="7692" y="2263"/>
                    </a:lnTo>
                    <a:cubicBezTo>
                      <a:pt x="7657" y="2215"/>
                      <a:pt x="7597" y="2179"/>
                      <a:pt x="7537" y="2132"/>
                    </a:cubicBezTo>
                    <a:lnTo>
                      <a:pt x="7156" y="6763"/>
                    </a:lnTo>
                    <a:lnTo>
                      <a:pt x="5251" y="5037"/>
                    </a:lnTo>
                    <a:lnTo>
                      <a:pt x="5466" y="751"/>
                    </a:lnTo>
                    <a:cubicBezTo>
                      <a:pt x="5406" y="715"/>
                      <a:pt x="5359" y="691"/>
                      <a:pt x="5299" y="667"/>
                    </a:cubicBezTo>
                    <a:lnTo>
                      <a:pt x="5097" y="4894"/>
                    </a:lnTo>
                    <a:lnTo>
                      <a:pt x="3442" y="3406"/>
                    </a:lnTo>
                    <a:lnTo>
                      <a:pt x="3466" y="24"/>
                    </a:lnTo>
                    <a:cubicBezTo>
                      <a:pt x="3406" y="13"/>
                      <a:pt x="3370" y="13"/>
                      <a:pt x="3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5" name="Google Shape;2405;p46"/>
            <p:cNvSpPr/>
            <p:nvPr/>
          </p:nvSpPr>
          <p:spPr>
            <a:xfrm rot="5400000" flipH="1">
              <a:off x="7356690" y="2244760"/>
              <a:ext cx="1138184" cy="653988"/>
            </a:xfrm>
            <a:custGeom>
              <a:avLst/>
              <a:gdLst/>
              <a:ahLst/>
              <a:cxnLst/>
              <a:rect l="l" t="t" r="r" b="b"/>
              <a:pathLst>
                <a:path w="31647" h="18184" extrusionOk="0">
                  <a:moveTo>
                    <a:pt x="25600" y="0"/>
                  </a:moveTo>
                  <a:cubicBezTo>
                    <a:pt x="21679" y="0"/>
                    <a:pt x="16491" y="3348"/>
                    <a:pt x="12704" y="5756"/>
                  </a:cubicBezTo>
                  <a:cubicBezTo>
                    <a:pt x="8192" y="8626"/>
                    <a:pt x="274" y="17662"/>
                    <a:pt x="274" y="17662"/>
                  </a:cubicBezTo>
                  <a:cubicBezTo>
                    <a:pt x="0" y="18030"/>
                    <a:pt x="22" y="18184"/>
                    <a:pt x="272" y="18184"/>
                  </a:cubicBezTo>
                  <a:cubicBezTo>
                    <a:pt x="1258" y="18184"/>
                    <a:pt x="5802" y="15774"/>
                    <a:pt x="9632" y="14662"/>
                  </a:cubicBezTo>
                  <a:cubicBezTo>
                    <a:pt x="14419" y="13245"/>
                    <a:pt x="25741" y="8745"/>
                    <a:pt x="27194" y="7042"/>
                  </a:cubicBezTo>
                  <a:cubicBezTo>
                    <a:pt x="28658" y="5328"/>
                    <a:pt x="31647" y="2101"/>
                    <a:pt x="27694" y="398"/>
                  </a:cubicBezTo>
                  <a:cubicBezTo>
                    <a:pt x="27055" y="123"/>
                    <a:pt x="26351" y="0"/>
                    <a:pt x="256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6" name="Google Shape;2406;p46"/>
            <p:cNvGrpSpPr/>
            <p:nvPr/>
          </p:nvGrpSpPr>
          <p:grpSpPr>
            <a:xfrm rot="1584926">
              <a:off x="7027062" y="2078855"/>
              <a:ext cx="504050" cy="1066543"/>
              <a:chOff x="1367425" y="2606725"/>
              <a:chExt cx="350375" cy="741375"/>
            </a:xfrm>
          </p:grpSpPr>
          <p:sp>
            <p:nvSpPr>
              <p:cNvPr id="2407" name="Google Shape;2407;p46"/>
              <p:cNvSpPr/>
              <p:nvPr/>
            </p:nvSpPr>
            <p:spPr>
              <a:xfrm>
                <a:off x="1367425" y="2606725"/>
                <a:ext cx="350375" cy="741375"/>
              </a:xfrm>
              <a:custGeom>
                <a:avLst/>
                <a:gdLst/>
                <a:ahLst/>
                <a:cxnLst/>
                <a:rect l="l" t="t" r="r" b="b"/>
                <a:pathLst>
                  <a:path w="14015" h="29655" extrusionOk="0">
                    <a:moveTo>
                      <a:pt x="1860" y="1"/>
                    </a:moveTo>
                    <a:cubicBezTo>
                      <a:pt x="1590" y="1"/>
                      <a:pt x="1361" y="103"/>
                      <a:pt x="1179" y="309"/>
                    </a:cubicBezTo>
                    <a:cubicBezTo>
                      <a:pt x="0" y="1631"/>
                      <a:pt x="1620" y="7393"/>
                      <a:pt x="2989" y="11549"/>
                    </a:cubicBezTo>
                    <a:cubicBezTo>
                      <a:pt x="4358" y="15692"/>
                      <a:pt x="10764" y="27384"/>
                      <a:pt x="10764" y="27384"/>
                    </a:cubicBezTo>
                    <a:cubicBezTo>
                      <a:pt x="11652" y="29055"/>
                      <a:pt x="12313" y="29654"/>
                      <a:pt x="12792" y="29654"/>
                    </a:cubicBezTo>
                    <a:cubicBezTo>
                      <a:pt x="13821" y="29654"/>
                      <a:pt x="14014" y="26891"/>
                      <a:pt x="13835" y="26062"/>
                    </a:cubicBezTo>
                    <a:cubicBezTo>
                      <a:pt x="13597" y="24860"/>
                      <a:pt x="11442" y="15882"/>
                      <a:pt x="8466" y="8905"/>
                    </a:cubicBezTo>
                    <a:cubicBezTo>
                      <a:pt x="5952" y="3014"/>
                      <a:pt x="3320" y="1"/>
                      <a:pt x="18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6"/>
              <p:cNvSpPr/>
              <p:nvPr/>
            </p:nvSpPr>
            <p:spPr>
              <a:xfrm>
                <a:off x="1401950" y="2607600"/>
                <a:ext cx="303925" cy="729275"/>
              </a:xfrm>
              <a:custGeom>
                <a:avLst/>
                <a:gdLst/>
                <a:ahLst/>
                <a:cxnLst/>
                <a:rect l="l" t="t" r="r" b="b"/>
                <a:pathLst>
                  <a:path w="12157" h="29171" extrusionOk="0">
                    <a:moveTo>
                      <a:pt x="191" y="0"/>
                    </a:moveTo>
                    <a:cubicBezTo>
                      <a:pt x="120" y="36"/>
                      <a:pt x="60" y="60"/>
                      <a:pt x="0" y="95"/>
                    </a:cubicBezTo>
                    <a:cubicBezTo>
                      <a:pt x="1763" y="3310"/>
                      <a:pt x="7597" y="14514"/>
                      <a:pt x="12026" y="29170"/>
                    </a:cubicBezTo>
                    <a:cubicBezTo>
                      <a:pt x="12073" y="29099"/>
                      <a:pt x="12121" y="29016"/>
                      <a:pt x="12157" y="28909"/>
                    </a:cubicBezTo>
                    <a:cubicBezTo>
                      <a:pt x="7740" y="14347"/>
                      <a:pt x="1953" y="3239"/>
                      <a:pt x="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9" name="Google Shape;2409;p46"/>
            <p:cNvGrpSpPr/>
            <p:nvPr/>
          </p:nvGrpSpPr>
          <p:grpSpPr>
            <a:xfrm rot="364309">
              <a:off x="7271110" y="2262033"/>
              <a:ext cx="1071965" cy="1714235"/>
              <a:chOff x="1538275" y="2359575"/>
              <a:chExt cx="512600" cy="819725"/>
            </a:xfrm>
          </p:grpSpPr>
          <p:sp>
            <p:nvSpPr>
              <p:cNvPr id="2410" name="Google Shape;2410;p46"/>
              <p:cNvSpPr/>
              <p:nvPr/>
            </p:nvSpPr>
            <p:spPr>
              <a:xfrm>
                <a:off x="1586500" y="2479025"/>
                <a:ext cx="464375" cy="700275"/>
              </a:xfrm>
              <a:custGeom>
                <a:avLst/>
                <a:gdLst/>
                <a:ahLst/>
                <a:cxnLst/>
                <a:rect l="l" t="t" r="r" b="b"/>
                <a:pathLst>
                  <a:path w="18575" h="28011" extrusionOk="0">
                    <a:moveTo>
                      <a:pt x="17604" y="0"/>
                    </a:moveTo>
                    <a:cubicBezTo>
                      <a:pt x="16598" y="0"/>
                      <a:pt x="13520" y="2228"/>
                      <a:pt x="9871" y="5786"/>
                    </a:cubicBezTo>
                    <a:cubicBezTo>
                      <a:pt x="6073" y="9489"/>
                      <a:pt x="3882" y="14573"/>
                      <a:pt x="3882" y="14573"/>
                    </a:cubicBezTo>
                    <a:cubicBezTo>
                      <a:pt x="822" y="20598"/>
                      <a:pt x="0" y="25920"/>
                      <a:pt x="1798" y="27253"/>
                    </a:cubicBezTo>
                    <a:cubicBezTo>
                      <a:pt x="2452" y="27731"/>
                      <a:pt x="3427" y="28011"/>
                      <a:pt x="4528" y="28011"/>
                    </a:cubicBezTo>
                    <a:cubicBezTo>
                      <a:pt x="6473" y="28011"/>
                      <a:pt x="8813" y="27136"/>
                      <a:pt x="10478" y="24931"/>
                    </a:cubicBezTo>
                    <a:cubicBezTo>
                      <a:pt x="13085" y="21479"/>
                      <a:pt x="15371" y="16002"/>
                      <a:pt x="16348" y="12275"/>
                    </a:cubicBezTo>
                    <a:cubicBezTo>
                      <a:pt x="17312" y="8560"/>
                      <a:pt x="18574" y="202"/>
                      <a:pt x="17717" y="12"/>
                    </a:cubicBezTo>
                    <a:cubicBezTo>
                      <a:pt x="17683" y="4"/>
                      <a:pt x="17645" y="0"/>
                      <a:pt x="17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6"/>
              <p:cNvSpPr/>
              <p:nvPr/>
            </p:nvSpPr>
            <p:spPr>
              <a:xfrm>
                <a:off x="1616550" y="2478250"/>
                <a:ext cx="419425" cy="688950"/>
              </a:xfrm>
              <a:custGeom>
                <a:avLst/>
                <a:gdLst/>
                <a:ahLst/>
                <a:cxnLst/>
                <a:rect l="l" t="t" r="r" b="b"/>
                <a:pathLst>
                  <a:path w="16777" h="27558" extrusionOk="0">
                    <a:moveTo>
                      <a:pt x="16385" y="1"/>
                    </a:moveTo>
                    <a:cubicBezTo>
                      <a:pt x="16345" y="1"/>
                      <a:pt x="16301" y="7"/>
                      <a:pt x="16253" y="19"/>
                    </a:cubicBezTo>
                    <a:cubicBezTo>
                      <a:pt x="15943" y="555"/>
                      <a:pt x="15527" y="1281"/>
                      <a:pt x="15015" y="2138"/>
                    </a:cubicBezTo>
                    <a:lnTo>
                      <a:pt x="14896" y="614"/>
                    </a:lnTo>
                    <a:cubicBezTo>
                      <a:pt x="14836" y="650"/>
                      <a:pt x="14765" y="686"/>
                      <a:pt x="14705" y="733"/>
                    </a:cubicBezTo>
                    <a:lnTo>
                      <a:pt x="14836" y="2460"/>
                    </a:lnTo>
                    <a:cubicBezTo>
                      <a:pt x="14419" y="3174"/>
                      <a:pt x="13943" y="3984"/>
                      <a:pt x="13443" y="4865"/>
                    </a:cubicBezTo>
                    <a:lnTo>
                      <a:pt x="12693" y="2186"/>
                    </a:lnTo>
                    <a:lnTo>
                      <a:pt x="12514" y="2317"/>
                    </a:lnTo>
                    <a:lnTo>
                      <a:pt x="13288" y="5115"/>
                    </a:lnTo>
                    <a:cubicBezTo>
                      <a:pt x="12860" y="5865"/>
                      <a:pt x="12419" y="6651"/>
                      <a:pt x="11943" y="7472"/>
                    </a:cubicBezTo>
                    <a:lnTo>
                      <a:pt x="10764" y="3829"/>
                    </a:lnTo>
                    <a:cubicBezTo>
                      <a:pt x="10705" y="3865"/>
                      <a:pt x="10645" y="3924"/>
                      <a:pt x="10597" y="3972"/>
                    </a:cubicBezTo>
                    <a:lnTo>
                      <a:pt x="11800" y="7722"/>
                    </a:lnTo>
                    <a:cubicBezTo>
                      <a:pt x="11348" y="8532"/>
                      <a:pt x="10847" y="9377"/>
                      <a:pt x="10359" y="10234"/>
                    </a:cubicBezTo>
                    <a:lnTo>
                      <a:pt x="8192" y="6282"/>
                    </a:lnTo>
                    <a:cubicBezTo>
                      <a:pt x="8145" y="6341"/>
                      <a:pt x="8085" y="6389"/>
                      <a:pt x="8038" y="6448"/>
                    </a:cubicBezTo>
                    <a:lnTo>
                      <a:pt x="10240" y="10461"/>
                    </a:lnTo>
                    <a:cubicBezTo>
                      <a:pt x="9871" y="11104"/>
                      <a:pt x="9502" y="11758"/>
                      <a:pt x="9121" y="12413"/>
                    </a:cubicBezTo>
                    <a:lnTo>
                      <a:pt x="6740" y="7936"/>
                    </a:lnTo>
                    <a:lnTo>
                      <a:pt x="6609" y="8115"/>
                    </a:lnTo>
                    <a:lnTo>
                      <a:pt x="9002" y="12639"/>
                    </a:lnTo>
                    <a:cubicBezTo>
                      <a:pt x="8633" y="13294"/>
                      <a:pt x="8264" y="13961"/>
                      <a:pt x="7871" y="14616"/>
                    </a:cubicBezTo>
                    <a:lnTo>
                      <a:pt x="5192" y="10044"/>
                    </a:lnTo>
                    <a:cubicBezTo>
                      <a:pt x="5156" y="10103"/>
                      <a:pt x="5109" y="10175"/>
                      <a:pt x="5061" y="10234"/>
                    </a:cubicBezTo>
                    <a:lnTo>
                      <a:pt x="7740" y="14818"/>
                    </a:lnTo>
                    <a:cubicBezTo>
                      <a:pt x="7335" y="15533"/>
                      <a:pt x="6942" y="16247"/>
                      <a:pt x="6537" y="16949"/>
                    </a:cubicBezTo>
                    <a:lnTo>
                      <a:pt x="3668" y="12544"/>
                    </a:lnTo>
                    <a:cubicBezTo>
                      <a:pt x="3620" y="12616"/>
                      <a:pt x="3585" y="12675"/>
                      <a:pt x="3549" y="12758"/>
                    </a:cubicBezTo>
                    <a:lnTo>
                      <a:pt x="6418" y="17164"/>
                    </a:lnTo>
                    <a:cubicBezTo>
                      <a:pt x="5954" y="17973"/>
                      <a:pt x="5490" y="18795"/>
                      <a:pt x="5061" y="19581"/>
                    </a:cubicBezTo>
                    <a:lnTo>
                      <a:pt x="2204" y="15461"/>
                    </a:lnTo>
                    <a:cubicBezTo>
                      <a:pt x="2180" y="15533"/>
                      <a:pt x="2132" y="15616"/>
                      <a:pt x="2096" y="15676"/>
                    </a:cubicBezTo>
                    <a:lnTo>
                      <a:pt x="4942" y="19783"/>
                    </a:lnTo>
                    <a:cubicBezTo>
                      <a:pt x="4632" y="20343"/>
                      <a:pt x="4323" y="20890"/>
                      <a:pt x="4025" y="21450"/>
                    </a:cubicBezTo>
                    <a:lnTo>
                      <a:pt x="1287" y="17545"/>
                    </a:lnTo>
                    <a:lnTo>
                      <a:pt x="1191" y="17771"/>
                    </a:lnTo>
                    <a:lnTo>
                      <a:pt x="3918" y="21652"/>
                    </a:lnTo>
                    <a:cubicBezTo>
                      <a:pt x="3382" y="22617"/>
                      <a:pt x="2870" y="23557"/>
                      <a:pt x="2394" y="24438"/>
                    </a:cubicBezTo>
                    <a:lnTo>
                      <a:pt x="60" y="21271"/>
                    </a:lnTo>
                    <a:cubicBezTo>
                      <a:pt x="48" y="21355"/>
                      <a:pt x="13" y="21450"/>
                      <a:pt x="1" y="21533"/>
                    </a:cubicBezTo>
                    <a:lnTo>
                      <a:pt x="2299" y="24641"/>
                    </a:lnTo>
                    <a:cubicBezTo>
                      <a:pt x="1727" y="25689"/>
                      <a:pt x="1239" y="26629"/>
                      <a:pt x="810" y="27463"/>
                    </a:cubicBezTo>
                    <a:cubicBezTo>
                      <a:pt x="870" y="27486"/>
                      <a:pt x="930" y="27534"/>
                      <a:pt x="989" y="27558"/>
                    </a:cubicBezTo>
                    <a:cubicBezTo>
                      <a:pt x="1263" y="27022"/>
                      <a:pt x="1561" y="26427"/>
                      <a:pt x="1906" y="25808"/>
                    </a:cubicBezTo>
                    <a:lnTo>
                      <a:pt x="7061" y="26986"/>
                    </a:lnTo>
                    <a:cubicBezTo>
                      <a:pt x="7145" y="26939"/>
                      <a:pt x="7216" y="26879"/>
                      <a:pt x="7299" y="26820"/>
                    </a:cubicBezTo>
                    <a:lnTo>
                      <a:pt x="2001" y="25617"/>
                    </a:lnTo>
                    <a:cubicBezTo>
                      <a:pt x="2382" y="24879"/>
                      <a:pt x="2811" y="24081"/>
                      <a:pt x="3263" y="23260"/>
                    </a:cubicBezTo>
                    <a:lnTo>
                      <a:pt x="9752" y="24260"/>
                    </a:lnTo>
                    <a:cubicBezTo>
                      <a:pt x="9800" y="24200"/>
                      <a:pt x="9847" y="24141"/>
                      <a:pt x="9883" y="24069"/>
                    </a:cubicBezTo>
                    <a:lnTo>
                      <a:pt x="3382" y="23069"/>
                    </a:lnTo>
                    <a:cubicBezTo>
                      <a:pt x="3763" y="22367"/>
                      <a:pt x="4168" y="21629"/>
                      <a:pt x="4585" y="20879"/>
                    </a:cubicBezTo>
                    <a:lnTo>
                      <a:pt x="11586" y="21307"/>
                    </a:lnTo>
                    <a:cubicBezTo>
                      <a:pt x="11609" y="21248"/>
                      <a:pt x="11657" y="21176"/>
                      <a:pt x="11693" y="21117"/>
                    </a:cubicBezTo>
                    <a:lnTo>
                      <a:pt x="4751" y="20676"/>
                    </a:lnTo>
                    <a:cubicBezTo>
                      <a:pt x="5144" y="19986"/>
                      <a:pt x="5525" y="19283"/>
                      <a:pt x="5930" y="18569"/>
                    </a:cubicBezTo>
                    <a:lnTo>
                      <a:pt x="12836" y="18747"/>
                    </a:lnTo>
                    <a:cubicBezTo>
                      <a:pt x="12860" y="18676"/>
                      <a:pt x="12895" y="18616"/>
                      <a:pt x="12919" y="18545"/>
                    </a:cubicBezTo>
                    <a:lnTo>
                      <a:pt x="6025" y="18366"/>
                    </a:lnTo>
                    <a:cubicBezTo>
                      <a:pt x="6466" y="17592"/>
                      <a:pt x="6906" y="16807"/>
                      <a:pt x="7359" y="15997"/>
                    </a:cubicBezTo>
                    <a:lnTo>
                      <a:pt x="13860" y="16235"/>
                    </a:lnTo>
                    <a:cubicBezTo>
                      <a:pt x="13884" y="16164"/>
                      <a:pt x="13907" y="16104"/>
                      <a:pt x="13931" y="16033"/>
                    </a:cubicBezTo>
                    <a:lnTo>
                      <a:pt x="7454" y="15795"/>
                    </a:lnTo>
                    <a:cubicBezTo>
                      <a:pt x="7811" y="15152"/>
                      <a:pt x="8192" y="14497"/>
                      <a:pt x="8550" y="13854"/>
                    </a:cubicBezTo>
                    <a:lnTo>
                      <a:pt x="14705" y="13735"/>
                    </a:lnTo>
                    <a:cubicBezTo>
                      <a:pt x="14717" y="13663"/>
                      <a:pt x="14753" y="13604"/>
                      <a:pt x="14765" y="13532"/>
                    </a:cubicBezTo>
                    <a:lnTo>
                      <a:pt x="14765" y="13532"/>
                    </a:lnTo>
                    <a:lnTo>
                      <a:pt x="8645" y="13651"/>
                    </a:lnTo>
                    <a:lnTo>
                      <a:pt x="8645" y="13651"/>
                    </a:lnTo>
                    <a:lnTo>
                      <a:pt x="9943" y="11365"/>
                    </a:lnTo>
                    <a:lnTo>
                      <a:pt x="15288" y="11592"/>
                    </a:lnTo>
                    <a:cubicBezTo>
                      <a:pt x="15300" y="11520"/>
                      <a:pt x="15312" y="11461"/>
                      <a:pt x="15336" y="11389"/>
                    </a:cubicBezTo>
                    <a:lnTo>
                      <a:pt x="10062" y="11175"/>
                    </a:lnTo>
                    <a:cubicBezTo>
                      <a:pt x="10419" y="10556"/>
                      <a:pt x="10776" y="9925"/>
                      <a:pt x="11121" y="9318"/>
                    </a:cubicBezTo>
                    <a:lnTo>
                      <a:pt x="15789" y="9139"/>
                    </a:lnTo>
                    <a:cubicBezTo>
                      <a:pt x="15812" y="9068"/>
                      <a:pt x="15824" y="9008"/>
                      <a:pt x="15836" y="8925"/>
                    </a:cubicBezTo>
                    <a:lnTo>
                      <a:pt x="15836" y="8925"/>
                    </a:lnTo>
                    <a:lnTo>
                      <a:pt x="11252" y="9091"/>
                    </a:lnTo>
                    <a:cubicBezTo>
                      <a:pt x="11740" y="8234"/>
                      <a:pt x="12240" y="7401"/>
                      <a:pt x="12693" y="6591"/>
                    </a:cubicBezTo>
                    <a:lnTo>
                      <a:pt x="16265" y="6389"/>
                    </a:lnTo>
                    <a:cubicBezTo>
                      <a:pt x="16289" y="6305"/>
                      <a:pt x="16289" y="6246"/>
                      <a:pt x="16301" y="6174"/>
                    </a:cubicBezTo>
                    <a:lnTo>
                      <a:pt x="16301" y="6174"/>
                    </a:lnTo>
                    <a:lnTo>
                      <a:pt x="12812" y="6365"/>
                    </a:lnTo>
                    <a:cubicBezTo>
                      <a:pt x="13229" y="5650"/>
                      <a:pt x="13622" y="4984"/>
                      <a:pt x="13979" y="4341"/>
                    </a:cubicBezTo>
                    <a:lnTo>
                      <a:pt x="16562" y="4138"/>
                    </a:lnTo>
                    <a:cubicBezTo>
                      <a:pt x="16586" y="4067"/>
                      <a:pt x="16586" y="4007"/>
                      <a:pt x="16598" y="3924"/>
                    </a:cubicBezTo>
                    <a:lnTo>
                      <a:pt x="16598" y="3924"/>
                    </a:lnTo>
                    <a:lnTo>
                      <a:pt x="14110" y="4126"/>
                    </a:lnTo>
                    <a:cubicBezTo>
                      <a:pt x="14705" y="3079"/>
                      <a:pt x="15241" y="2174"/>
                      <a:pt x="15693" y="1412"/>
                    </a:cubicBezTo>
                    <a:lnTo>
                      <a:pt x="16777" y="1245"/>
                    </a:lnTo>
                    <a:lnTo>
                      <a:pt x="16777" y="1043"/>
                    </a:lnTo>
                    <a:lnTo>
                      <a:pt x="15824" y="1174"/>
                    </a:lnTo>
                    <a:cubicBezTo>
                      <a:pt x="16086" y="733"/>
                      <a:pt x="16312" y="328"/>
                      <a:pt x="16491" y="19"/>
                    </a:cubicBezTo>
                    <a:cubicBezTo>
                      <a:pt x="16461" y="7"/>
                      <a:pt x="16426" y="1"/>
                      <a:pt x="16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6"/>
              <p:cNvSpPr/>
              <p:nvPr/>
            </p:nvSpPr>
            <p:spPr>
              <a:xfrm>
                <a:off x="1538275" y="2359575"/>
                <a:ext cx="218800" cy="740700"/>
              </a:xfrm>
              <a:custGeom>
                <a:avLst/>
                <a:gdLst/>
                <a:ahLst/>
                <a:cxnLst/>
                <a:rect l="l" t="t" r="r" b="b"/>
                <a:pathLst>
                  <a:path w="8752" h="29628" extrusionOk="0">
                    <a:moveTo>
                      <a:pt x="5880" y="1"/>
                    </a:moveTo>
                    <a:cubicBezTo>
                      <a:pt x="4991" y="1"/>
                      <a:pt x="3909" y="1464"/>
                      <a:pt x="2715" y="4587"/>
                    </a:cubicBezTo>
                    <a:cubicBezTo>
                      <a:pt x="1" y="11707"/>
                      <a:pt x="596" y="27185"/>
                      <a:pt x="596" y="27185"/>
                    </a:cubicBezTo>
                    <a:cubicBezTo>
                      <a:pt x="643" y="28780"/>
                      <a:pt x="1667" y="29628"/>
                      <a:pt x="2831" y="29628"/>
                    </a:cubicBezTo>
                    <a:cubicBezTo>
                      <a:pt x="4005" y="29628"/>
                      <a:pt x="5320" y="28765"/>
                      <a:pt x="5918" y="26935"/>
                    </a:cubicBezTo>
                    <a:cubicBezTo>
                      <a:pt x="7144" y="23292"/>
                      <a:pt x="8752" y="14648"/>
                      <a:pt x="8168" y="6814"/>
                    </a:cubicBezTo>
                    <a:cubicBezTo>
                      <a:pt x="7840" y="2410"/>
                      <a:pt x="7020" y="1"/>
                      <a:pt x="58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3" name="Google Shape;2413;p46"/>
            <p:cNvGrpSpPr/>
            <p:nvPr/>
          </p:nvGrpSpPr>
          <p:grpSpPr>
            <a:xfrm>
              <a:off x="6412845" y="2422862"/>
              <a:ext cx="958922" cy="1392585"/>
              <a:chOff x="1952025" y="2524800"/>
              <a:chExt cx="536400" cy="779025"/>
            </a:xfrm>
          </p:grpSpPr>
          <p:sp>
            <p:nvSpPr>
              <p:cNvPr id="2414" name="Google Shape;2414;p46"/>
              <p:cNvSpPr/>
              <p:nvPr/>
            </p:nvSpPr>
            <p:spPr>
              <a:xfrm>
                <a:off x="1952025" y="2782100"/>
                <a:ext cx="373575" cy="343625"/>
              </a:xfrm>
              <a:custGeom>
                <a:avLst/>
                <a:gdLst/>
                <a:ahLst/>
                <a:cxnLst/>
                <a:rect l="l" t="t" r="r" b="b"/>
                <a:pathLst>
                  <a:path w="14943" h="13745" extrusionOk="0">
                    <a:moveTo>
                      <a:pt x="3727" y="0"/>
                    </a:moveTo>
                    <a:cubicBezTo>
                      <a:pt x="3082" y="0"/>
                      <a:pt x="2543" y="205"/>
                      <a:pt x="2155" y="640"/>
                    </a:cubicBezTo>
                    <a:cubicBezTo>
                      <a:pt x="0" y="3057"/>
                      <a:pt x="3001" y="7832"/>
                      <a:pt x="4263" y="9141"/>
                    </a:cubicBezTo>
                    <a:cubicBezTo>
                      <a:pt x="5288" y="10205"/>
                      <a:pt x="8743" y="13744"/>
                      <a:pt x="11604" y="13744"/>
                    </a:cubicBezTo>
                    <a:cubicBezTo>
                      <a:pt x="12298" y="13744"/>
                      <a:pt x="12957" y="13536"/>
                      <a:pt x="13538" y="13035"/>
                    </a:cubicBezTo>
                    <a:cubicBezTo>
                      <a:pt x="13538" y="13035"/>
                      <a:pt x="14943" y="8891"/>
                      <a:pt x="11323" y="4891"/>
                    </a:cubicBezTo>
                    <a:cubicBezTo>
                      <a:pt x="8604" y="1868"/>
                      <a:pt x="5677"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6"/>
              <p:cNvSpPr/>
              <p:nvPr/>
            </p:nvSpPr>
            <p:spPr>
              <a:xfrm>
                <a:off x="2005900" y="2790350"/>
                <a:ext cx="423275" cy="510200"/>
              </a:xfrm>
              <a:custGeom>
                <a:avLst/>
                <a:gdLst/>
                <a:ahLst/>
                <a:cxnLst/>
                <a:rect l="l" t="t" r="r" b="b"/>
                <a:pathLst>
                  <a:path w="16931" h="20408" extrusionOk="0">
                    <a:moveTo>
                      <a:pt x="346" y="1"/>
                    </a:moveTo>
                    <a:cubicBezTo>
                      <a:pt x="226" y="96"/>
                      <a:pt x="95" y="179"/>
                      <a:pt x="0" y="298"/>
                    </a:cubicBezTo>
                    <a:cubicBezTo>
                      <a:pt x="1512" y="1977"/>
                      <a:pt x="4584" y="5370"/>
                      <a:pt x="7704" y="9026"/>
                    </a:cubicBezTo>
                    <a:cubicBezTo>
                      <a:pt x="7799" y="9157"/>
                      <a:pt x="7906" y="9264"/>
                      <a:pt x="7989" y="9383"/>
                    </a:cubicBezTo>
                    <a:cubicBezTo>
                      <a:pt x="8156" y="9561"/>
                      <a:pt x="8299" y="9752"/>
                      <a:pt x="8466" y="9942"/>
                    </a:cubicBezTo>
                    <a:cubicBezTo>
                      <a:pt x="8561" y="10050"/>
                      <a:pt x="8656" y="10169"/>
                      <a:pt x="8751" y="10276"/>
                    </a:cubicBezTo>
                    <a:cubicBezTo>
                      <a:pt x="8930" y="10478"/>
                      <a:pt x="9085" y="10669"/>
                      <a:pt x="9275" y="10883"/>
                    </a:cubicBezTo>
                    <a:cubicBezTo>
                      <a:pt x="9347" y="10966"/>
                      <a:pt x="9418" y="11062"/>
                      <a:pt x="9513" y="11145"/>
                    </a:cubicBezTo>
                    <a:cubicBezTo>
                      <a:pt x="9751" y="11443"/>
                      <a:pt x="10001" y="11728"/>
                      <a:pt x="10240" y="12014"/>
                    </a:cubicBezTo>
                    <a:cubicBezTo>
                      <a:pt x="10311" y="12097"/>
                      <a:pt x="10371" y="12169"/>
                      <a:pt x="10442" y="12264"/>
                    </a:cubicBezTo>
                    <a:cubicBezTo>
                      <a:pt x="10609" y="12466"/>
                      <a:pt x="10787" y="12681"/>
                      <a:pt x="10954" y="12871"/>
                    </a:cubicBezTo>
                    <a:cubicBezTo>
                      <a:pt x="13359" y="15812"/>
                      <a:pt x="15502" y="18562"/>
                      <a:pt x="16621" y="20408"/>
                    </a:cubicBezTo>
                    <a:lnTo>
                      <a:pt x="16931" y="20063"/>
                    </a:lnTo>
                    <a:cubicBezTo>
                      <a:pt x="15788" y="18205"/>
                      <a:pt x="13716" y="15526"/>
                      <a:pt x="11395" y="12693"/>
                    </a:cubicBezTo>
                    <a:cubicBezTo>
                      <a:pt x="11359" y="12657"/>
                      <a:pt x="11323" y="12597"/>
                      <a:pt x="11275" y="12550"/>
                    </a:cubicBezTo>
                    <a:lnTo>
                      <a:pt x="10835" y="12014"/>
                    </a:lnTo>
                    <a:cubicBezTo>
                      <a:pt x="10740" y="11895"/>
                      <a:pt x="10644" y="11788"/>
                      <a:pt x="10549" y="11669"/>
                    </a:cubicBezTo>
                    <a:cubicBezTo>
                      <a:pt x="10359" y="11443"/>
                      <a:pt x="10168" y="11204"/>
                      <a:pt x="9966" y="10990"/>
                    </a:cubicBezTo>
                    <a:cubicBezTo>
                      <a:pt x="9906" y="10907"/>
                      <a:pt x="9847" y="10847"/>
                      <a:pt x="9787" y="10776"/>
                    </a:cubicBezTo>
                    <a:cubicBezTo>
                      <a:pt x="9549" y="10490"/>
                      <a:pt x="9311" y="10216"/>
                      <a:pt x="9073" y="9942"/>
                    </a:cubicBezTo>
                    <a:cubicBezTo>
                      <a:pt x="8978" y="9823"/>
                      <a:pt x="8870" y="9704"/>
                      <a:pt x="8775" y="9585"/>
                    </a:cubicBezTo>
                    <a:cubicBezTo>
                      <a:pt x="8632" y="9407"/>
                      <a:pt x="8477" y="9240"/>
                      <a:pt x="8335" y="9061"/>
                    </a:cubicBezTo>
                    <a:cubicBezTo>
                      <a:pt x="8227" y="8930"/>
                      <a:pt x="8108" y="8811"/>
                      <a:pt x="8001" y="8680"/>
                    </a:cubicBezTo>
                    <a:cubicBezTo>
                      <a:pt x="7930" y="8585"/>
                      <a:pt x="7835" y="8490"/>
                      <a:pt x="7763" y="8395"/>
                    </a:cubicBezTo>
                    <a:cubicBezTo>
                      <a:pt x="4727" y="4870"/>
                      <a:pt x="1834" y="1620"/>
                      <a:pt x="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6"/>
              <p:cNvSpPr/>
              <p:nvPr/>
            </p:nvSpPr>
            <p:spPr>
              <a:xfrm>
                <a:off x="2249675" y="2524800"/>
                <a:ext cx="238750" cy="501950"/>
              </a:xfrm>
              <a:custGeom>
                <a:avLst/>
                <a:gdLst/>
                <a:ahLst/>
                <a:cxnLst/>
                <a:rect l="l" t="t" r="r" b="b"/>
                <a:pathLst>
                  <a:path w="9550" h="20078" extrusionOk="0">
                    <a:moveTo>
                      <a:pt x="3727" y="0"/>
                    </a:moveTo>
                    <a:cubicBezTo>
                      <a:pt x="2149" y="0"/>
                      <a:pt x="1482" y="1884"/>
                      <a:pt x="798" y="4312"/>
                    </a:cubicBezTo>
                    <a:cubicBezTo>
                      <a:pt x="0" y="7229"/>
                      <a:pt x="191" y="12885"/>
                      <a:pt x="1572" y="15921"/>
                    </a:cubicBezTo>
                    <a:cubicBezTo>
                      <a:pt x="2796" y="18612"/>
                      <a:pt x="4105" y="20078"/>
                      <a:pt x="5555" y="20078"/>
                    </a:cubicBezTo>
                    <a:cubicBezTo>
                      <a:pt x="5741" y="20078"/>
                      <a:pt x="5929" y="20053"/>
                      <a:pt x="6120" y="20005"/>
                    </a:cubicBezTo>
                    <a:cubicBezTo>
                      <a:pt x="6120" y="20005"/>
                      <a:pt x="9549" y="18659"/>
                      <a:pt x="9013" y="10861"/>
                    </a:cubicBezTo>
                    <a:cubicBezTo>
                      <a:pt x="8597" y="4789"/>
                      <a:pt x="7180" y="1205"/>
                      <a:pt x="4799" y="240"/>
                    </a:cubicBezTo>
                    <a:cubicBezTo>
                      <a:pt x="4400" y="77"/>
                      <a:pt x="4045" y="0"/>
                      <a:pt x="3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6"/>
              <p:cNvSpPr/>
              <p:nvPr/>
            </p:nvSpPr>
            <p:spPr>
              <a:xfrm>
                <a:off x="2330050" y="2525150"/>
                <a:ext cx="87525" cy="778675"/>
              </a:xfrm>
              <a:custGeom>
                <a:avLst/>
                <a:gdLst/>
                <a:ahLst/>
                <a:cxnLst/>
                <a:rect l="l" t="t" r="r" b="b"/>
                <a:pathLst>
                  <a:path w="3501" h="31147" extrusionOk="0">
                    <a:moveTo>
                      <a:pt x="441" y="0"/>
                    </a:moveTo>
                    <a:cubicBezTo>
                      <a:pt x="274" y="0"/>
                      <a:pt x="131" y="24"/>
                      <a:pt x="0" y="72"/>
                    </a:cubicBezTo>
                    <a:lnTo>
                      <a:pt x="1512" y="15490"/>
                    </a:lnTo>
                    <a:lnTo>
                      <a:pt x="3060" y="31147"/>
                    </a:lnTo>
                    <a:lnTo>
                      <a:pt x="3501" y="31099"/>
                    </a:lnTo>
                    <a:lnTo>
                      <a:pt x="1905" y="14847"/>
                    </a:lnTo>
                    <a:lnTo>
                      <a:pt x="4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8" name="Google Shape;2418;p46"/>
            <p:cNvGrpSpPr/>
            <p:nvPr/>
          </p:nvGrpSpPr>
          <p:grpSpPr>
            <a:xfrm rot="-5914068">
              <a:off x="5189792" y="2534636"/>
              <a:ext cx="1761369" cy="1609271"/>
              <a:chOff x="2171813" y="4014950"/>
              <a:chExt cx="2037329" cy="1861401"/>
            </a:xfrm>
          </p:grpSpPr>
          <p:sp>
            <p:nvSpPr>
              <p:cNvPr id="2419" name="Google Shape;2419;p46"/>
              <p:cNvSpPr/>
              <p:nvPr/>
            </p:nvSpPr>
            <p:spPr>
              <a:xfrm>
                <a:off x="2311682" y="4390899"/>
                <a:ext cx="1472606" cy="1334359"/>
              </a:xfrm>
              <a:custGeom>
                <a:avLst/>
                <a:gdLst/>
                <a:ahLst/>
                <a:cxnLst/>
                <a:rect l="l" t="t" r="r" b="b"/>
                <a:pathLst>
                  <a:path w="30827" h="27933" extrusionOk="0">
                    <a:moveTo>
                      <a:pt x="30612" y="1"/>
                    </a:moveTo>
                    <a:cubicBezTo>
                      <a:pt x="15170" y="8895"/>
                      <a:pt x="144" y="27492"/>
                      <a:pt x="1" y="27683"/>
                    </a:cubicBezTo>
                    <a:lnTo>
                      <a:pt x="322" y="27933"/>
                    </a:lnTo>
                    <a:cubicBezTo>
                      <a:pt x="477" y="27754"/>
                      <a:pt x="15443" y="9216"/>
                      <a:pt x="30826" y="358"/>
                    </a:cubicBezTo>
                    <a:lnTo>
                      <a:pt x="306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6"/>
              <p:cNvSpPr/>
              <p:nvPr/>
            </p:nvSpPr>
            <p:spPr>
              <a:xfrm>
                <a:off x="3700630" y="4122575"/>
                <a:ext cx="508512" cy="331572"/>
              </a:xfrm>
              <a:custGeom>
                <a:avLst/>
                <a:gdLst/>
                <a:ahLst/>
                <a:cxnLst/>
                <a:rect l="l" t="t" r="r" b="b"/>
                <a:pathLst>
                  <a:path w="10645" h="6941" extrusionOk="0">
                    <a:moveTo>
                      <a:pt x="8674" y="1"/>
                    </a:moveTo>
                    <a:cubicBezTo>
                      <a:pt x="7611" y="1"/>
                      <a:pt x="5958" y="661"/>
                      <a:pt x="3727" y="2284"/>
                    </a:cubicBezTo>
                    <a:cubicBezTo>
                      <a:pt x="179" y="4856"/>
                      <a:pt x="0" y="6773"/>
                      <a:pt x="0" y="6773"/>
                    </a:cubicBezTo>
                    <a:cubicBezTo>
                      <a:pt x="63" y="6890"/>
                      <a:pt x="211" y="6941"/>
                      <a:pt x="419" y="6941"/>
                    </a:cubicBezTo>
                    <a:cubicBezTo>
                      <a:pt x="1537" y="6941"/>
                      <a:pt x="4384" y="5472"/>
                      <a:pt x="5036" y="5070"/>
                    </a:cubicBezTo>
                    <a:cubicBezTo>
                      <a:pt x="5822" y="4606"/>
                      <a:pt x="10644" y="1915"/>
                      <a:pt x="9930" y="617"/>
                    </a:cubicBezTo>
                    <a:cubicBezTo>
                      <a:pt x="9715" y="226"/>
                      <a:pt x="9295" y="1"/>
                      <a:pt x="86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6"/>
              <p:cNvSpPr/>
              <p:nvPr/>
            </p:nvSpPr>
            <p:spPr>
              <a:xfrm>
                <a:off x="3395765" y="4015093"/>
                <a:ext cx="203644" cy="513528"/>
              </a:xfrm>
              <a:custGeom>
                <a:avLst/>
                <a:gdLst/>
                <a:ahLst/>
                <a:cxnLst/>
                <a:rect l="l" t="t" r="r" b="b"/>
                <a:pathLst>
                  <a:path w="4263" h="10750" extrusionOk="0">
                    <a:moveTo>
                      <a:pt x="1693" y="0"/>
                    </a:moveTo>
                    <a:cubicBezTo>
                      <a:pt x="1616" y="0"/>
                      <a:pt x="1544" y="14"/>
                      <a:pt x="1477" y="34"/>
                    </a:cubicBezTo>
                    <a:cubicBezTo>
                      <a:pt x="977" y="188"/>
                      <a:pt x="119" y="1462"/>
                      <a:pt x="60" y="2879"/>
                    </a:cubicBezTo>
                    <a:cubicBezTo>
                      <a:pt x="0" y="4308"/>
                      <a:pt x="834" y="7832"/>
                      <a:pt x="1560" y="9320"/>
                    </a:cubicBezTo>
                    <a:cubicBezTo>
                      <a:pt x="2253" y="10707"/>
                      <a:pt x="2842" y="10749"/>
                      <a:pt x="2911" y="10749"/>
                    </a:cubicBezTo>
                    <a:cubicBezTo>
                      <a:pt x="2915" y="10749"/>
                      <a:pt x="2917" y="10749"/>
                      <a:pt x="2917" y="10749"/>
                    </a:cubicBezTo>
                    <a:cubicBezTo>
                      <a:pt x="4263" y="10416"/>
                      <a:pt x="3679" y="6761"/>
                      <a:pt x="3203" y="3427"/>
                    </a:cubicBezTo>
                    <a:cubicBezTo>
                      <a:pt x="2792" y="532"/>
                      <a:pt x="2169" y="0"/>
                      <a:pt x="1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6"/>
              <p:cNvSpPr/>
              <p:nvPr/>
            </p:nvSpPr>
            <p:spPr>
              <a:xfrm>
                <a:off x="3544615" y="4556087"/>
                <a:ext cx="459213" cy="266843"/>
              </a:xfrm>
              <a:custGeom>
                <a:avLst/>
                <a:gdLst/>
                <a:ahLst/>
                <a:cxnLst/>
                <a:rect l="l" t="t" r="r" b="b"/>
                <a:pathLst>
                  <a:path w="9613" h="5586" extrusionOk="0">
                    <a:moveTo>
                      <a:pt x="865" y="0"/>
                    </a:moveTo>
                    <a:cubicBezTo>
                      <a:pt x="345" y="0"/>
                      <a:pt x="1" y="163"/>
                      <a:pt x="409" y="722"/>
                    </a:cubicBezTo>
                    <a:cubicBezTo>
                      <a:pt x="409" y="722"/>
                      <a:pt x="4016" y="4127"/>
                      <a:pt x="6040" y="5080"/>
                    </a:cubicBezTo>
                    <a:cubicBezTo>
                      <a:pt x="6830" y="5451"/>
                      <a:pt x="7442" y="5586"/>
                      <a:pt x="7915" y="5586"/>
                    </a:cubicBezTo>
                    <a:cubicBezTo>
                      <a:pt x="8655" y="5586"/>
                      <a:pt x="9056" y="5258"/>
                      <a:pt x="9267" y="4996"/>
                    </a:cubicBezTo>
                    <a:cubicBezTo>
                      <a:pt x="9612" y="4568"/>
                      <a:pt x="9386" y="3627"/>
                      <a:pt x="8326" y="2901"/>
                    </a:cubicBezTo>
                    <a:cubicBezTo>
                      <a:pt x="7278" y="2163"/>
                      <a:pt x="2956" y="412"/>
                      <a:pt x="2171" y="198"/>
                    </a:cubicBezTo>
                    <a:cubicBezTo>
                      <a:pt x="1824" y="107"/>
                      <a:pt x="1286" y="0"/>
                      <a:pt x="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6"/>
              <p:cNvSpPr/>
              <p:nvPr/>
            </p:nvSpPr>
            <p:spPr>
              <a:xfrm>
                <a:off x="3369157" y="4684110"/>
                <a:ext cx="432510" cy="209710"/>
              </a:xfrm>
              <a:custGeom>
                <a:avLst/>
                <a:gdLst/>
                <a:ahLst/>
                <a:cxnLst/>
                <a:rect l="l" t="t" r="r" b="b"/>
                <a:pathLst>
                  <a:path w="9054" h="4390" extrusionOk="0">
                    <a:moveTo>
                      <a:pt x="1278" y="1"/>
                    </a:moveTo>
                    <a:cubicBezTo>
                      <a:pt x="496" y="1"/>
                      <a:pt x="0" y="167"/>
                      <a:pt x="260" y="590"/>
                    </a:cubicBezTo>
                    <a:cubicBezTo>
                      <a:pt x="260" y="590"/>
                      <a:pt x="2331" y="2804"/>
                      <a:pt x="5736" y="3971"/>
                    </a:cubicBezTo>
                    <a:cubicBezTo>
                      <a:pt x="6625" y="4273"/>
                      <a:pt x="7271" y="4390"/>
                      <a:pt x="7736" y="4390"/>
                    </a:cubicBezTo>
                    <a:cubicBezTo>
                      <a:pt x="9054" y="4390"/>
                      <a:pt x="8919" y="3448"/>
                      <a:pt x="8725" y="3078"/>
                    </a:cubicBezTo>
                    <a:cubicBezTo>
                      <a:pt x="8475" y="2566"/>
                      <a:pt x="6034" y="1030"/>
                      <a:pt x="4296" y="495"/>
                    </a:cubicBezTo>
                    <a:cubicBezTo>
                      <a:pt x="3368" y="206"/>
                      <a:pt x="2147" y="1"/>
                      <a:pt x="12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6"/>
              <p:cNvSpPr/>
              <p:nvPr/>
            </p:nvSpPr>
            <p:spPr>
              <a:xfrm>
                <a:off x="3068161" y="4113356"/>
                <a:ext cx="282130" cy="550836"/>
              </a:xfrm>
              <a:custGeom>
                <a:avLst/>
                <a:gdLst/>
                <a:ahLst/>
                <a:cxnLst/>
                <a:rect l="l" t="t" r="r" b="b"/>
                <a:pathLst>
                  <a:path w="5906" h="11531" extrusionOk="0">
                    <a:moveTo>
                      <a:pt x="1844" y="1"/>
                    </a:moveTo>
                    <a:cubicBezTo>
                      <a:pt x="1752" y="1"/>
                      <a:pt x="1654" y="12"/>
                      <a:pt x="1548" y="36"/>
                    </a:cubicBezTo>
                    <a:cubicBezTo>
                      <a:pt x="238" y="334"/>
                      <a:pt x="0" y="2013"/>
                      <a:pt x="1048" y="5406"/>
                    </a:cubicBezTo>
                    <a:cubicBezTo>
                      <a:pt x="2108" y="8787"/>
                      <a:pt x="4215" y="11371"/>
                      <a:pt x="5358" y="11526"/>
                    </a:cubicBezTo>
                    <a:cubicBezTo>
                      <a:pt x="5358" y="11526"/>
                      <a:pt x="5382" y="11531"/>
                      <a:pt x="5418" y="11531"/>
                    </a:cubicBezTo>
                    <a:cubicBezTo>
                      <a:pt x="5563" y="11531"/>
                      <a:pt x="5905" y="11455"/>
                      <a:pt x="5763" y="10704"/>
                    </a:cubicBezTo>
                    <a:cubicBezTo>
                      <a:pt x="5584" y="9764"/>
                      <a:pt x="4358" y="6061"/>
                      <a:pt x="3703" y="3692"/>
                    </a:cubicBezTo>
                    <a:cubicBezTo>
                      <a:pt x="3101" y="1524"/>
                      <a:pt x="2891" y="1"/>
                      <a:pt x="1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6"/>
              <p:cNvSpPr/>
              <p:nvPr/>
            </p:nvSpPr>
            <p:spPr>
              <a:xfrm>
                <a:off x="2751353" y="4313416"/>
                <a:ext cx="436283" cy="501585"/>
              </a:xfrm>
              <a:custGeom>
                <a:avLst/>
                <a:gdLst/>
                <a:ahLst/>
                <a:cxnLst/>
                <a:rect l="l" t="t" r="r" b="b"/>
                <a:pathLst>
                  <a:path w="9133" h="10500" extrusionOk="0">
                    <a:moveTo>
                      <a:pt x="1397" y="0"/>
                    </a:moveTo>
                    <a:cubicBezTo>
                      <a:pt x="1240" y="0"/>
                      <a:pt x="1081" y="39"/>
                      <a:pt x="917" y="123"/>
                    </a:cubicBezTo>
                    <a:cubicBezTo>
                      <a:pt x="0" y="575"/>
                      <a:pt x="179" y="3492"/>
                      <a:pt x="2798" y="6457"/>
                    </a:cubicBezTo>
                    <a:cubicBezTo>
                      <a:pt x="4925" y="8886"/>
                      <a:pt x="6987" y="10499"/>
                      <a:pt x="8174" y="10499"/>
                    </a:cubicBezTo>
                    <a:cubicBezTo>
                      <a:pt x="8436" y="10499"/>
                      <a:pt x="8655" y="10421"/>
                      <a:pt x="8823" y="10255"/>
                    </a:cubicBezTo>
                    <a:cubicBezTo>
                      <a:pt x="8859" y="10207"/>
                      <a:pt x="9133" y="10029"/>
                      <a:pt x="8144" y="8540"/>
                    </a:cubicBezTo>
                    <a:cubicBezTo>
                      <a:pt x="7168" y="7052"/>
                      <a:pt x="4596" y="3064"/>
                      <a:pt x="3608" y="1825"/>
                    </a:cubicBezTo>
                    <a:cubicBezTo>
                      <a:pt x="2788" y="801"/>
                      <a:pt x="2113" y="0"/>
                      <a:pt x="1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6"/>
              <p:cNvSpPr/>
              <p:nvPr/>
            </p:nvSpPr>
            <p:spPr>
              <a:xfrm>
                <a:off x="3229001" y="4813662"/>
                <a:ext cx="481331" cy="241573"/>
              </a:xfrm>
              <a:custGeom>
                <a:avLst/>
                <a:gdLst/>
                <a:ahLst/>
                <a:cxnLst/>
                <a:rect l="l" t="t" r="r" b="b"/>
                <a:pathLst>
                  <a:path w="10076" h="5057" extrusionOk="0">
                    <a:moveTo>
                      <a:pt x="719" y="1"/>
                    </a:moveTo>
                    <a:cubicBezTo>
                      <a:pt x="244" y="1"/>
                      <a:pt x="1" y="158"/>
                      <a:pt x="134" y="557"/>
                    </a:cubicBezTo>
                    <a:cubicBezTo>
                      <a:pt x="134" y="557"/>
                      <a:pt x="2348" y="3402"/>
                      <a:pt x="5944" y="4569"/>
                    </a:cubicBezTo>
                    <a:cubicBezTo>
                      <a:pt x="7021" y="4921"/>
                      <a:pt x="7823" y="5057"/>
                      <a:pt x="8419" y="5057"/>
                    </a:cubicBezTo>
                    <a:cubicBezTo>
                      <a:pt x="9818" y="5057"/>
                      <a:pt x="10075" y="4309"/>
                      <a:pt x="10075" y="3867"/>
                    </a:cubicBezTo>
                    <a:cubicBezTo>
                      <a:pt x="10075" y="3260"/>
                      <a:pt x="8599" y="2474"/>
                      <a:pt x="6087" y="1545"/>
                    </a:cubicBezTo>
                    <a:cubicBezTo>
                      <a:pt x="4322" y="906"/>
                      <a:pt x="1857" y="1"/>
                      <a:pt x="7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6"/>
              <p:cNvSpPr/>
              <p:nvPr/>
            </p:nvSpPr>
            <p:spPr>
              <a:xfrm>
                <a:off x="3033815" y="4974025"/>
                <a:ext cx="415121" cy="268229"/>
              </a:xfrm>
              <a:custGeom>
                <a:avLst/>
                <a:gdLst/>
                <a:ahLst/>
                <a:cxnLst/>
                <a:rect l="l" t="t" r="r" b="b"/>
                <a:pathLst>
                  <a:path w="8690" h="5615" extrusionOk="0">
                    <a:moveTo>
                      <a:pt x="679" y="0"/>
                    </a:moveTo>
                    <a:cubicBezTo>
                      <a:pt x="240" y="0"/>
                      <a:pt x="0" y="167"/>
                      <a:pt x="172" y="605"/>
                    </a:cubicBezTo>
                    <a:cubicBezTo>
                      <a:pt x="172" y="605"/>
                      <a:pt x="2636" y="4510"/>
                      <a:pt x="5791" y="5332"/>
                    </a:cubicBezTo>
                    <a:cubicBezTo>
                      <a:pt x="6547" y="5531"/>
                      <a:pt x="7088" y="5614"/>
                      <a:pt x="7470" y="5614"/>
                    </a:cubicBezTo>
                    <a:cubicBezTo>
                      <a:pt x="8689" y="5614"/>
                      <a:pt x="8284" y="4762"/>
                      <a:pt x="8030" y="4082"/>
                    </a:cubicBezTo>
                    <a:cubicBezTo>
                      <a:pt x="7684" y="3189"/>
                      <a:pt x="5208" y="1867"/>
                      <a:pt x="4005" y="1141"/>
                    </a:cubicBezTo>
                    <a:cubicBezTo>
                      <a:pt x="3213" y="658"/>
                      <a:pt x="1551" y="0"/>
                      <a:pt x="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6"/>
              <p:cNvSpPr/>
              <p:nvPr/>
            </p:nvSpPr>
            <p:spPr>
              <a:xfrm>
                <a:off x="2567966" y="4454528"/>
                <a:ext cx="424580" cy="484053"/>
              </a:xfrm>
              <a:custGeom>
                <a:avLst/>
                <a:gdLst/>
                <a:ahLst/>
                <a:cxnLst/>
                <a:rect l="l" t="t" r="r" b="b"/>
                <a:pathLst>
                  <a:path w="8888" h="10133" extrusionOk="0">
                    <a:moveTo>
                      <a:pt x="920" y="0"/>
                    </a:moveTo>
                    <a:cubicBezTo>
                      <a:pt x="357" y="0"/>
                      <a:pt x="0" y="370"/>
                      <a:pt x="113" y="1300"/>
                    </a:cubicBezTo>
                    <a:cubicBezTo>
                      <a:pt x="363" y="3265"/>
                      <a:pt x="2518" y="6253"/>
                      <a:pt x="4149" y="7777"/>
                    </a:cubicBezTo>
                    <a:cubicBezTo>
                      <a:pt x="5548" y="9084"/>
                      <a:pt x="7347" y="10132"/>
                      <a:pt x="8194" y="10132"/>
                    </a:cubicBezTo>
                    <a:cubicBezTo>
                      <a:pt x="8328" y="10132"/>
                      <a:pt x="8438" y="10106"/>
                      <a:pt x="8519" y="10051"/>
                    </a:cubicBezTo>
                    <a:cubicBezTo>
                      <a:pt x="8519" y="10051"/>
                      <a:pt x="8888" y="9754"/>
                      <a:pt x="8352" y="8337"/>
                    </a:cubicBezTo>
                    <a:cubicBezTo>
                      <a:pt x="7816" y="6932"/>
                      <a:pt x="4649" y="2348"/>
                      <a:pt x="3197" y="1110"/>
                    </a:cubicBezTo>
                    <a:cubicBezTo>
                      <a:pt x="2425" y="458"/>
                      <a:pt x="1545" y="0"/>
                      <a:pt x="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6"/>
              <p:cNvSpPr/>
              <p:nvPr/>
            </p:nvSpPr>
            <p:spPr>
              <a:xfrm>
                <a:off x="2333895" y="4687549"/>
                <a:ext cx="480662" cy="455057"/>
              </a:xfrm>
              <a:custGeom>
                <a:avLst/>
                <a:gdLst/>
                <a:ahLst/>
                <a:cxnLst/>
                <a:rect l="l" t="t" r="r" b="b"/>
                <a:pathLst>
                  <a:path w="10062" h="9526" extrusionOk="0">
                    <a:moveTo>
                      <a:pt x="1022" y="0"/>
                    </a:moveTo>
                    <a:cubicBezTo>
                      <a:pt x="683" y="0"/>
                      <a:pt x="437" y="99"/>
                      <a:pt x="334" y="292"/>
                    </a:cubicBezTo>
                    <a:cubicBezTo>
                      <a:pt x="0" y="935"/>
                      <a:pt x="488" y="3340"/>
                      <a:pt x="3120" y="5757"/>
                    </a:cubicBezTo>
                    <a:cubicBezTo>
                      <a:pt x="5544" y="7983"/>
                      <a:pt x="8418" y="9526"/>
                      <a:pt x="9181" y="9526"/>
                    </a:cubicBezTo>
                    <a:cubicBezTo>
                      <a:pt x="9242" y="9526"/>
                      <a:pt x="9290" y="9516"/>
                      <a:pt x="9323" y="9495"/>
                    </a:cubicBezTo>
                    <a:cubicBezTo>
                      <a:pt x="9323" y="9495"/>
                      <a:pt x="10061" y="9436"/>
                      <a:pt x="9371" y="8138"/>
                    </a:cubicBezTo>
                    <a:cubicBezTo>
                      <a:pt x="8692" y="6852"/>
                      <a:pt x="6049" y="3268"/>
                      <a:pt x="4322" y="1661"/>
                    </a:cubicBezTo>
                    <a:cubicBezTo>
                      <a:pt x="3114" y="536"/>
                      <a:pt x="1813" y="0"/>
                      <a:pt x="1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6"/>
              <p:cNvSpPr/>
              <p:nvPr/>
            </p:nvSpPr>
            <p:spPr>
              <a:xfrm>
                <a:off x="2857163" y="5150678"/>
                <a:ext cx="449898" cy="349724"/>
              </a:xfrm>
              <a:custGeom>
                <a:avLst/>
                <a:gdLst/>
                <a:ahLst/>
                <a:cxnLst/>
                <a:rect l="l" t="t" r="r" b="b"/>
                <a:pathLst>
                  <a:path w="9418" h="7321" extrusionOk="0">
                    <a:moveTo>
                      <a:pt x="613" y="1"/>
                    </a:moveTo>
                    <a:cubicBezTo>
                      <a:pt x="251" y="1"/>
                      <a:pt x="20" y="160"/>
                      <a:pt x="0" y="550"/>
                    </a:cubicBezTo>
                    <a:cubicBezTo>
                      <a:pt x="0" y="550"/>
                      <a:pt x="1155" y="2920"/>
                      <a:pt x="4084" y="5194"/>
                    </a:cubicBezTo>
                    <a:cubicBezTo>
                      <a:pt x="6018" y="6705"/>
                      <a:pt x="6892" y="7320"/>
                      <a:pt x="7534" y="7320"/>
                    </a:cubicBezTo>
                    <a:cubicBezTo>
                      <a:pt x="7868" y="7320"/>
                      <a:pt x="8139" y="7154"/>
                      <a:pt x="8465" y="6861"/>
                    </a:cubicBezTo>
                    <a:cubicBezTo>
                      <a:pt x="9418" y="6015"/>
                      <a:pt x="7251" y="3789"/>
                      <a:pt x="6084" y="2908"/>
                    </a:cubicBezTo>
                    <a:cubicBezTo>
                      <a:pt x="5145" y="2213"/>
                      <a:pt x="1964" y="1"/>
                      <a:pt x="6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6"/>
              <p:cNvSpPr/>
              <p:nvPr/>
            </p:nvSpPr>
            <p:spPr>
              <a:xfrm>
                <a:off x="2684810" y="5329720"/>
                <a:ext cx="379963" cy="412972"/>
              </a:xfrm>
              <a:custGeom>
                <a:avLst/>
                <a:gdLst/>
                <a:ahLst/>
                <a:cxnLst/>
                <a:rect l="l" t="t" r="r" b="b"/>
                <a:pathLst>
                  <a:path w="7954" h="8645" extrusionOk="0">
                    <a:moveTo>
                      <a:pt x="327" y="1"/>
                    </a:moveTo>
                    <a:cubicBezTo>
                      <a:pt x="129" y="1"/>
                      <a:pt x="10" y="103"/>
                      <a:pt x="0" y="338"/>
                    </a:cubicBezTo>
                    <a:cubicBezTo>
                      <a:pt x="0" y="338"/>
                      <a:pt x="370" y="3172"/>
                      <a:pt x="2965" y="6101"/>
                    </a:cubicBezTo>
                    <a:cubicBezTo>
                      <a:pt x="4662" y="8033"/>
                      <a:pt x="5517" y="8644"/>
                      <a:pt x="6153" y="8644"/>
                    </a:cubicBezTo>
                    <a:cubicBezTo>
                      <a:pt x="6486" y="8644"/>
                      <a:pt x="6758" y="8477"/>
                      <a:pt x="7061" y="8244"/>
                    </a:cubicBezTo>
                    <a:cubicBezTo>
                      <a:pt x="7954" y="7577"/>
                      <a:pt x="6227" y="4863"/>
                      <a:pt x="5430" y="3839"/>
                    </a:cubicBezTo>
                    <a:cubicBezTo>
                      <a:pt x="4766" y="2985"/>
                      <a:pt x="1397" y="1"/>
                      <a:pt x="3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6"/>
              <p:cNvSpPr/>
              <p:nvPr/>
            </p:nvSpPr>
            <p:spPr>
              <a:xfrm>
                <a:off x="2299405" y="4898406"/>
                <a:ext cx="369883" cy="422573"/>
              </a:xfrm>
              <a:custGeom>
                <a:avLst/>
                <a:gdLst/>
                <a:ahLst/>
                <a:cxnLst/>
                <a:rect l="l" t="t" r="r" b="b"/>
                <a:pathLst>
                  <a:path w="7743" h="8846" extrusionOk="0">
                    <a:moveTo>
                      <a:pt x="1129" y="0"/>
                    </a:moveTo>
                    <a:cubicBezTo>
                      <a:pt x="336" y="0"/>
                      <a:pt x="0" y="1020"/>
                      <a:pt x="496" y="2664"/>
                    </a:cubicBezTo>
                    <a:cubicBezTo>
                      <a:pt x="1201" y="4967"/>
                      <a:pt x="4977" y="8846"/>
                      <a:pt x="7068" y="8846"/>
                    </a:cubicBezTo>
                    <a:cubicBezTo>
                      <a:pt x="7096" y="8846"/>
                      <a:pt x="7124" y="8845"/>
                      <a:pt x="7152" y="8844"/>
                    </a:cubicBezTo>
                    <a:cubicBezTo>
                      <a:pt x="7152" y="8844"/>
                      <a:pt x="7161" y="8845"/>
                      <a:pt x="7177" y="8845"/>
                    </a:cubicBezTo>
                    <a:cubicBezTo>
                      <a:pt x="7290" y="8845"/>
                      <a:pt x="7743" y="8799"/>
                      <a:pt x="7628" y="8058"/>
                    </a:cubicBezTo>
                    <a:cubicBezTo>
                      <a:pt x="7485" y="7201"/>
                      <a:pt x="4056" y="2021"/>
                      <a:pt x="2413" y="628"/>
                    </a:cubicBezTo>
                    <a:cubicBezTo>
                      <a:pt x="1918" y="198"/>
                      <a:pt x="1479" y="0"/>
                      <a:pt x="1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6"/>
              <p:cNvSpPr/>
              <p:nvPr/>
            </p:nvSpPr>
            <p:spPr>
              <a:xfrm>
                <a:off x="2524639" y="5497344"/>
                <a:ext cx="313801" cy="379007"/>
              </a:xfrm>
              <a:custGeom>
                <a:avLst/>
                <a:gdLst/>
                <a:ahLst/>
                <a:cxnLst/>
                <a:rect l="l" t="t" r="r" b="b"/>
                <a:pathLst>
                  <a:path w="6569" h="7934" extrusionOk="0">
                    <a:moveTo>
                      <a:pt x="259" y="0"/>
                    </a:moveTo>
                    <a:cubicBezTo>
                      <a:pt x="88" y="0"/>
                      <a:pt x="0" y="107"/>
                      <a:pt x="32" y="354"/>
                    </a:cubicBezTo>
                    <a:cubicBezTo>
                      <a:pt x="32" y="354"/>
                      <a:pt x="841" y="2675"/>
                      <a:pt x="2580" y="5116"/>
                    </a:cubicBezTo>
                    <a:cubicBezTo>
                      <a:pt x="3985" y="7089"/>
                      <a:pt x="4666" y="7934"/>
                      <a:pt x="5297" y="7934"/>
                    </a:cubicBezTo>
                    <a:cubicBezTo>
                      <a:pt x="5447" y="7934"/>
                      <a:pt x="5594" y="7886"/>
                      <a:pt x="5747" y="7795"/>
                    </a:cubicBezTo>
                    <a:cubicBezTo>
                      <a:pt x="6568" y="7331"/>
                      <a:pt x="5389" y="5009"/>
                      <a:pt x="4223" y="3342"/>
                    </a:cubicBezTo>
                    <a:cubicBezTo>
                      <a:pt x="3285" y="1989"/>
                      <a:pt x="998" y="0"/>
                      <a:pt x="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6"/>
              <p:cNvSpPr/>
              <p:nvPr/>
            </p:nvSpPr>
            <p:spPr>
              <a:xfrm>
                <a:off x="2171813" y="5051699"/>
                <a:ext cx="378816" cy="419325"/>
              </a:xfrm>
              <a:custGeom>
                <a:avLst/>
                <a:gdLst/>
                <a:ahLst/>
                <a:cxnLst/>
                <a:rect l="l" t="t" r="r" b="b"/>
                <a:pathLst>
                  <a:path w="7930" h="8778" extrusionOk="0">
                    <a:moveTo>
                      <a:pt x="1056" y="0"/>
                    </a:moveTo>
                    <a:cubicBezTo>
                      <a:pt x="911" y="0"/>
                      <a:pt x="798" y="49"/>
                      <a:pt x="726" y="146"/>
                    </a:cubicBezTo>
                    <a:cubicBezTo>
                      <a:pt x="298" y="694"/>
                      <a:pt x="0" y="1646"/>
                      <a:pt x="2107" y="4587"/>
                    </a:cubicBezTo>
                    <a:cubicBezTo>
                      <a:pt x="4227" y="7528"/>
                      <a:pt x="6953" y="8778"/>
                      <a:pt x="6953" y="8778"/>
                    </a:cubicBezTo>
                    <a:cubicBezTo>
                      <a:pt x="7930" y="8647"/>
                      <a:pt x="6489" y="6456"/>
                      <a:pt x="4703" y="3551"/>
                    </a:cubicBezTo>
                    <a:cubicBezTo>
                      <a:pt x="3225" y="1128"/>
                      <a:pt x="1756" y="0"/>
                      <a:pt x="10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6"/>
              <p:cNvSpPr/>
              <p:nvPr/>
            </p:nvSpPr>
            <p:spPr>
              <a:xfrm>
                <a:off x="3701156" y="4135569"/>
                <a:ext cx="463608" cy="314565"/>
              </a:xfrm>
              <a:custGeom>
                <a:avLst/>
                <a:gdLst/>
                <a:ahLst/>
                <a:cxnLst/>
                <a:rect l="l" t="t" r="r" b="b"/>
                <a:pathLst>
                  <a:path w="9705" h="6585" extrusionOk="0">
                    <a:moveTo>
                      <a:pt x="9621" y="0"/>
                    </a:moveTo>
                    <a:cubicBezTo>
                      <a:pt x="7192" y="1560"/>
                      <a:pt x="1144" y="5667"/>
                      <a:pt x="1" y="6489"/>
                    </a:cubicBezTo>
                    <a:lnTo>
                      <a:pt x="1" y="6501"/>
                    </a:lnTo>
                    <a:cubicBezTo>
                      <a:pt x="25" y="6537"/>
                      <a:pt x="49" y="6548"/>
                      <a:pt x="60" y="6584"/>
                    </a:cubicBezTo>
                    <a:cubicBezTo>
                      <a:pt x="1156" y="5786"/>
                      <a:pt x="7252" y="1643"/>
                      <a:pt x="9705" y="60"/>
                    </a:cubicBezTo>
                    <a:cubicBezTo>
                      <a:pt x="9669" y="48"/>
                      <a:pt x="9633" y="36"/>
                      <a:pt x="9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6"/>
              <p:cNvSpPr/>
              <p:nvPr/>
            </p:nvSpPr>
            <p:spPr>
              <a:xfrm>
                <a:off x="3555554" y="4565545"/>
                <a:ext cx="432892" cy="230395"/>
              </a:xfrm>
              <a:custGeom>
                <a:avLst/>
                <a:gdLst/>
                <a:ahLst/>
                <a:cxnLst/>
                <a:rect l="l" t="t" r="r" b="b"/>
                <a:pathLst>
                  <a:path w="9062" h="4823" extrusionOk="0">
                    <a:moveTo>
                      <a:pt x="25" y="0"/>
                    </a:moveTo>
                    <a:cubicBezTo>
                      <a:pt x="1" y="36"/>
                      <a:pt x="1" y="60"/>
                      <a:pt x="1" y="107"/>
                    </a:cubicBezTo>
                    <a:cubicBezTo>
                      <a:pt x="1180" y="691"/>
                      <a:pt x="5990" y="3084"/>
                      <a:pt x="8990" y="4822"/>
                    </a:cubicBezTo>
                    <a:lnTo>
                      <a:pt x="9038" y="4786"/>
                    </a:lnTo>
                    <a:cubicBezTo>
                      <a:pt x="9050" y="4763"/>
                      <a:pt x="9050" y="4751"/>
                      <a:pt x="9062" y="4751"/>
                    </a:cubicBezTo>
                    <a:cubicBezTo>
                      <a:pt x="6014" y="3000"/>
                      <a:pt x="1168" y="572"/>
                      <a:pt x="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6"/>
              <p:cNvSpPr/>
              <p:nvPr/>
            </p:nvSpPr>
            <p:spPr>
              <a:xfrm>
                <a:off x="3378138" y="4702024"/>
                <a:ext cx="413497" cy="158740"/>
              </a:xfrm>
              <a:custGeom>
                <a:avLst/>
                <a:gdLst/>
                <a:ahLst/>
                <a:cxnLst/>
                <a:rect l="l" t="t" r="r" b="b"/>
                <a:pathLst>
                  <a:path w="8656" h="3323" extrusionOk="0">
                    <a:moveTo>
                      <a:pt x="12" y="1"/>
                    </a:moveTo>
                    <a:lnTo>
                      <a:pt x="12" y="1"/>
                    </a:lnTo>
                    <a:cubicBezTo>
                      <a:pt x="0" y="36"/>
                      <a:pt x="12" y="84"/>
                      <a:pt x="24" y="120"/>
                    </a:cubicBezTo>
                    <a:cubicBezTo>
                      <a:pt x="881" y="405"/>
                      <a:pt x="5489" y="1941"/>
                      <a:pt x="8644" y="3322"/>
                    </a:cubicBezTo>
                    <a:cubicBezTo>
                      <a:pt x="8644" y="3287"/>
                      <a:pt x="8656" y="3251"/>
                      <a:pt x="8656" y="3215"/>
                    </a:cubicBezTo>
                    <a:cubicBezTo>
                      <a:pt x="5429" y="1798"/>
                      <a:pt x="703" y="227"/>
                      <a:pt x="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6"/>
              <p:cNvSpPr/>
              <p:nvPr/>
            </p:nvSpPr>
            <p:spPr>
              <a:xfrm>
                <a:off x="3135850" y="4115076"/>
                <a:ext cx="203644" cy="547205"/>
              </a:xfrm>
              <a:custGeom>
                <a:avLst/>
                <a:gdLst/>
                <a:ahLst/>
                <a:cxnLst/>
                <a:rect l="l" t="t" r="r" b="b"/>
                <a:pathLst>
                  <a:path w="4263" h="11455" extrusionOk="0">
                    <a:moveTo>
                      <a:pt x="95" y="0"/>
                    </a:moveTo>
                    <a:cubicBezTo>
                      <a:pt x="72" y="12"/>
                      <a:pt x="24" y="24"/>
                      <a:pt x="0" y="24"/>
                    </a:cubicBezTo>
                    <a:cubicBezTo>
                      <a:pt x="417" y="5406"/>
                      <a:pt x="3667" y="10668"/>
                      <a:pt x="4179" y="11454"/>
                    </a:cubicBezTo>
                    <a:cubicBezTo>
                      <a:pt x="4203" y="11442"/>
                      <a:pt x="4239" y="11430"/>
                      <a:pt x="4263" y="11395"/>
                    </a:cubicBezTo>
                    <a:cubicBezTo>
                      <a:pt x="3762" y="10609"/>
                      <a:pt x="500" y="5346"/>
                      <a:pt x="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6"/>
              <p:cNvSpPr/>
              <p:nvPr/>
            </p:nvSpPr>
            <p:spPr>
              <a:xfrm>
                <a:off x="2782069" y="4326075"/>
                <a:ext cx="387940" cy="482907"/>
              </a:xfrm>
              <a:custGeom>
                <a:avLst/>
                <a:gdLst/>
                <a:ahLst/>
                <a:cxnLst/>
                <a:rect l="l" t="t" r="r" b="b"/>
                <a:pathLst>
                  <a:path w="8121" h="10109" extrusionOk="0">
                    <a:moveTo>
                      <a:pt x="84" y="1"/>
                    </a:moveTo>
                    <a:cubicBezTo>
                      <a:pt x="48" y="36"/>
                      <a:pt x="36" y="60"/>
                      <a:pt x="0" y="96"/>
                    </a:cubicBezTo>
                    <a:cubicBezTo>
                      <a:pt x="2167" y="4644"/>
                      <a:pt x="7013" y="9180"/>
                      <a:pt x="8025" y="10109"/>
                    </a:cubicBezTo>
                    <a:cubicBezTo>
                      <a:pt x="8061" y="10097"/>
                      <a:pt x="8085" y="10061"/>
                      <a:pt x="8120" y="10049"/>
                    </a:cubicBezTo>
                    <a:cubicBezTo>
                      <a:pt x="7144" y="9168"/>
                      <a:pt x="2227" y="4585"/>
                      <a:pt x="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6"/>
              <p:cNvSpPr/>
              <p:nvPr/>
            </p:nvSpPr>
            <p:spPr>
              <a:xfrm>
                <a:off x="3233109" y="4826608"/>
                <a:ext cx="475503" cy="188309"/>
              </a:xfrm>
              <a:custGeom>
                <a:avLst/>
                <a:gdLst/>
                <a:ahLst/>
                <a:cxnLst/>
                <a:rect l="l" t="t" r="r" b="b"/>
                <a:pathLst>
                  <a:path w="9954" h="3942" extrusionOk="0">
                    <a:moveTo>
                      <a:pt x="12" y="0"/>
                    </a:moveTo>
                    <a:cubicBezTo>
                      <a:pt x="0" y="36"/>
                      <a:pt x="0" y="72"/>
                      <a:pt x="0" y="107"/>
                    </a:cubicBezTo>
                    <a:cubicBezTo>
                      <a:pt x="1155" y="703"/>
                      <a:pt x="5667" y="2953"/>
                      <a:pt x="9930" y="3941"/>
                    </a:cubicBezTo>
                    <a:cubicBezTo>
                      <a:pt x="9942" y="3917"/>
                      <a:pt x="9954" y="3882"/>
                      <a:pt x="9954" y="3858"/>
                    </a:cubicBezTo>
                    <a:cubicBezTo>
                      <a:pt x="5667" y="2846"/>
                      <a:pt x="1095" y="560"/>
                      <a:pt x="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6"/>
              <p:cNvSpPr/>
              <p:nvPr/>
            </p:nvSpPr>
            <p:spPr>
              <a:xfrm>
                <a:off x="3040264" y="4979567"/>
                <a:ext cx="389660" cy="245777"/>
              </a:xfrm>
              <a:custGeom>
                <a:avLst/>
                <a:gdLst/>
                <a:ahLst/>
                <a:cxnLst/>
                <a:rect l="l" t="t" r="r" b="b"/>
                <a:pathLst>
                  <a:path w="8157" h="5145" extrusionOk="0">
                    <a:moveTo>
                      <a:pt x="60" y="1"/>
                    </a:moveTo>
                    <a:cubicBezTo>
                      <a:pt x="37" y="25"/>
                      <a:pt x="13" y="37"/>
                      <a:pt x="1" y="84"/>
                    </a:cubicBezTo>
                    <a:cubicBezTo>
                      <a:pt x="775" y="596"/>
                      <a:pt x="4751" y="3216"/>
                      <a:pt x="8133" y="5144"/>
                    </a:cubicBezTo>
                    <a:cubicBezTo>
                      <a:pt x="8145" y="5121"/>
                      <a:pt x="8157" y="5085"/>
                      <a:pt x="8157" y="5049"/>
                    </a:cubicBezTo>
                    <a:cubicBezTo>
                      <a:pt x="4787" y="3108"/>
                      <a:pt x="846" y="525"/>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6"/>
              <p:cNvSpPr/>
              <p:nvPr/>
            </p:nvSpPr>
            <p:spPr>
              <a:xfrm>
                <a:off x="2585258" y="4462028"/>
                <a:ext cx="393099" cy="472111"/>
              </a:xfrm>
              <a:custGeom>
                <a:avLst/>
                <a:gdLst/>
                <a:ahLst/>
                <a:cxnLst/>
                <a:rect l="l" t="t" r="r" b="b"/>
                <a:pathLst>
                  <a:path w="8229" h="9883" extrusionOk="0">
                    <a:moveTo>
                      <a:pt x="72" y="0"/>
                    </a:moveTo>
                    <a:cubicBezTo>
                      <a:pt x="48" y="12"/>
                      <a:pt x="13" y="48"/>
                      <a:pt x="1" y="72"/>
                    </a:cubicBezTo>
                    <a:cubicBezTo>
                      <a:pt x="1763" y="3215"/>
                      <a:pt x="6942" y="8596"/>
                      <a:pt x="8169" y="9882"/>
                    </a:cubicBezTo>
                    <a:cubicBezTo>
                      <a:pt x="8192" y="9870"/>
                      <a:pt x="8204" y="9835"/>
                      <a:pt x="8228" y="9787"/>
                    </a:cubicBezTo>
                    <a:cubicBezTo>
                      <a:pt x="6954" y="8477"/>
                      <a:pt x="1811" y="3120"/>
                      <a:pt x="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6"/>
              <p:cNvSpPr/>
              <p:nvPr/>
            </p:nvSpPr>
            <p:spPr>
              <a:xfrm>
                <a:off x="2357779" y="4692374"/>
                <a:ext cx="435710" cy="441968"/>
              </a:xfrm>
              <a:custGeom>
                <a:avLst/>
                <a:gdLst/>
                <a:ahLst/>
                <a:cxnLst/>
                <a:rect l="l" t="t" r="r" b="b"/>
                <a:pathLst>
                  <a:path w="9121" h="9252" extrusionOk="0">
                    <a:moveTo>
                      <a:pt x="84" y="0"/>
                    </a:moveTo>
                    <a:lnTo>
                      <a:pt x="0" y="48"/>
                    </a:lnTo>
                    <a:cubicBezTo>
                      <a:pt x="1512" y="1846"/>
                      <a:pt x="5501" y="6441"/>
                      <a:pt x="9061" y="9251"/>
                    </a:cubicBezTo>
                    <a:cubicBezTo>
                      <a:pt x="9073" y="9228"/>
                      <a:pt x="9097" y="9192"/>
                      <a:pt x="9121" y="9168"/>
                    </a:cubicBezTo>
                    <a:cubicBezTo>
                      <a:pt x="5584" y="6370"/>
                      <a:pt x="1620" y="1798"/>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6"/>
              <p:cNvSpPr/>
              <p:nvPr/>
            </p:nvSpPr>
            <p:spPr>
              <a:xfrm>
                <a:off x="2861701" y="5157032"/>
                <a:ext cx="400456" cy="324263"/>
              </a:xfrm>
              <a:custGeom>
                <a:avLst/>
                <a:gdLst/>
                <a:ahLst/>
                <a:cxnLst/>
                <a:rect l="l" t="t" r="r" b="b"/>
                <a:pathLst>
                  <a:path w="8383" h="6788" extrusionOk="0">
                    <a:moveTo>
                      <a:pt x="84" y="1"/>
                    </a:moveTo>
                    <a:lnTo>
                      <a:pt x="0" y="84"/>
                    </a:lnTo>
                    <a:cubicBezTo>
                      <a:pt x="1751" y="1525"/>
                      <a:pt x="5930" y="4989"/>
                      <a:pt x="8299" y="6787"/>
                    </a:cubicBezTo>
                    <a:cubicBezTo>
                      <a:pt x="8323" y="6775"/>
                      <a:pt x="8335" y="6751"/>
                      <a:pt x="8370" y="6728"/>
                    </a:cubicBezTo>
                    <a:lnTo>
                      <a:pt x="8382" y="6716"/>
                    </a:lnTo>
                    <a:cubicBezTo>
                      <a:pt x="6013" y="4930"/>
                      <a:pt x="1822" y="1465"/>
                      <a:pt x="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6"/>
              <p:cNvSpPr/>
              <p:nvPr/>
            </p:nvSpPr>
            <p:spPr>
              <a:xfrm>
                <a:off x="2692788" y="5329958"/>
                <a:ext cx="327081" cy="398163"/>
              </a:xfrm>
              <a:custGeom>
                <a:avLst/>
                <a:gdLst/>
                <a:ahLst/>
                <a:cxnLst/>
                <a:rect l="l" t="t" r="r" b="b"/>
                <a:pathLst>
                  <a:path w="6847" h="8335" extrusionOk="0">
                    <a:moveTo>
                      <a:pt x="95" y="0"/>
                    </a:moveTo>
                    <a:cubicBezTo>
                      <a:pt x="72" y="0"/>
                      <a:pt x="24" y="12"/>
                      <a:pt x="0" y="36"/>
                    </a:cubicBezTo>
                    <a:cubicBezTo>
                      <a:pt x="869" y="1167"/>
                      <a:pt x="4346" y="5656"/>
                      <a:pt x="6751" y="8334"/>
                    </a:cubicBezTo>
                    <a:cubicBezTo>
                      <a:pt x="6787" y="8323"/>
                      <a:pt x="6811" y="8287"/>
                      <a:pt x="6846" y="8275"/>
                    </a:cubicBezTo>
                    <a:cubicBezTo>
                      <a:pt x="4441" y="5632"/>
                      <a:pt x="1024" y="1191"/>
                      <a:pt x="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6"/>
              <p:cNvSpPr/>
              <p:nvPr/>
            </p:nvSpPr>
            <p:spPr>
              <a:xfrm>
                <a:off x="2327064" y="4905667"/>
                <a:ext cx="329947" cy="412398"/>
              </a:xfrm>
              <a:custGeom>
                <a:avLst/>
                <a:gdLst/>
                <a:ahLst/>
                <a:cxnLst/>
                <a:rect l="l" t="t" r="r" b="b"/>
                <a:pathLst>
                  <a:path w="6907" h="8633" extrusionOk="0">
                    <a:moveTo>
                      <a:pt x="84" y="0"/>
                    </a:moveTo>
                    <a:cubicBezTo>
                      <a:pt x="48" y="12"/>
                      <a:pt x="24" y="48"/>
                      <a:pt x="0" y="71"/>
                    </a:cubicBezTo>
                    <a:cubicBezTo>
                      <a:pt x="1965" y="4191"/>
                      <a:pt x="6085" y="7977"/>
                      <a:pt x="6823" y="8632"/>
                    </a:cubicBezTo>
                    <a:cubicBezTo>
                      <a:pt x="6847" y="8620"/>
                      <a:pt x="6882" y="8596"/>
                      <a:pt x="6906" y="8573"/>
                    </a:cubicBezTo>
                    <a:cubicBezTo>
                      <a:pt x="6227" y="7965"/>
                      <a:pt x="2048" y="4155"/>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6"/>
              <p:cNvSpPr/>
              <p:nvPr/>
            </p:nvSpPr>
            <p:spPr>
              <a:xfrm>
                <a:off x="2528412" y="5497726"/>
                <a:ext cx="275299" cy="371460"/>
              </a:xfrm>
              <a:custGeom>
                <a:avLst/>
                <a:gdLst/>
                <a:ahLst/>
                <a:cxnLst/>
                <a:rect l="l" t="t" r="r" b="b"/>
                <a:pathLst>
                  <a:path w="5763" h="7776" extrusionOk="0">
                    <a:moveTo>
                      <a:pt x="84" y="0"/>
                    </a:moveTo>
                    <a:cubicBezTo>
                      <a:pt x="60" y="12"/>
                      <a:pt x="36" y="36"/>
                      <a:pt x="0" y="60"/>
                    </a:cubicBezTo>
                    <a:cubicBezTo>
                      <a:pt x="584" y="774"/>
                      <a:pt x="3739" y="4739"/>
                      <a:pt x="5691" y="7775"/>
                    </a:cubicBezTo>
                    <a:cubicBezTo>
                      <a:pt x="5715" y="7751"/>
                      <a:pt x="5751" y="7728"/>
                      <a:pt x="5763" y="7716"/>
                    </a:cubicBezTo>
                    <a:cubicBezTo>
                      <a:pt x="3810" y="4680"/>
                      <a:pt x="679" y="751"/>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6"/>
              <p:cNvSpPr/>
              <p:nvPr/>
            </p:nvSpPr>
            <p:spPr>
              <a:xfrm>
                <a:off x="2207640" y="5053514"/>
                <a:ext cx="308881" cy="414118"/>
              </a:xfrm>
              <a:custGeom>
                <a:avLst/>
                <a:gdLst/>
                <a:ahLst/>
                <a:cxnLst/>
                <a:rect l="l" t="t" r="r" b="b"/>
                <a:pathLst>
                  <a:path w="6466" h="8669" extrusionOk="0">
                    <a:moveTo>
                      <a:pt x="83" y="1"/>
                    </a:moveTo>
                    <a:cubicBezTo>
                      <a:pt x="48" y="13"/>
                      <a:pt x="24" y="36"/>
                      <a:pt x="0" y="72"/>
                    </a:cubicBezTo>
                    <a:cubicBezTo>
                      <a:pt x="1107" y="1846"/>
                      <a:pt x="3572" y="5632"/>
                      <a:pt x="6382" y="8668"/>
                    </a:cubicBezTo>
                    <a:cubicBezTo>
                      <a:pt x="6418" y="8656"/>
                      <a:pt x="6441" y="8633"/>
                      <a:pt x="6465" y="8597"/>
                    </a:cubicBezTo>
                    <a:cubicBezTo>
                      <a:pt x="3655" y="5561"/>
                      <a:pt x="1167" y="1763"/>
                      <a:pt x="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6"/>
              <p:cNvSpPr/>
              <p:nvPr/>
            </p:nvSpPr>
            <p:spPr>
              <a:xfrm>
                <a:off x="3469139" y="4014950"/>
                <a:ext cx="74521" cy="511951"/>
              </a:xfrm>
              <a:custGeom>
                <a:avLst/>
                <a:gdLst/>
                <a:ahLst/>
                <a:cxnLst/>
                <a:rect l="l" t="t" r="r" b="b"/>
                <a:pathLst>
                  <a:path w="1560" h="10717" extrusionOk="0">
                    <a:moveTo>
                      <a:pt x="107" y="1"/>
                    </a:moveTo>
                    <a:cubicBezTo>
                      <a:pt x="72" y="1"/>
                      <a:pt x="24" y="13"/>
                      <a:pt x="0" y="13"/>
                    </a:cubicBezTo>
                    <a:cubicBezTo>
                      <a:pt x="0" y="4287"/>
                      <a:pt x="1357" y="10205"/>
                      <a:pt x="1453" y="10717"/>
                    </a:cubicBezTo>
                    <a:cubicBezTo>
                      <a:pt x="1488" y="10717"/>
                      <a:pt x="1536" y="10693"/>
                      <a:pt x="1560" y="10681"/>
                    </a:cubicBezTo>
                    <a:cubicBezTo>
                      <a:pt x="1429" y="10074"/>
                      <a:pt x="107" y="4228"/>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0" name="Google Shape;2450;p46"/>
            <p:cNvGrpSpPr/>
            <p:nvPr/>
          </p:nvGrpSpPr>
          <p:grpSpPr>
            <a:xfrm>
              <a:off x="6498879" y="3360773"/>
              <a:ext cx="925947" cy="883269"/>
              <a:chOff x="1948450" y="3245750"/>
              <a:chExt cx="542950" cy="517925"/>
            </a:xfrm>
          </p:grpSpPr>
          <p:sp>
            <p:nvSpPr>
              <p:cNvPr id="2451" name="Google Shape;2451;p46"/>
              <p:cNvSpPr/>
              <p:nvPr/>
            </p:nvSpPr>
            <p:spPr>
              <a:xfrm>
                <a:off x="1948450" y="3245750"/>
                <a:ext cx="542950" cy="517925"/>
              </a:xfrm>
              <a:custGeom>
                <a:avLst/>
                <a:gdLst/>
                <a:ahLst/>
                <a:cxnLst/>
                <a:rect l="l" t="t" r="r" b="b"/>
                <a:pathLst>
                  <a:path w="21718" h="20717" extrusionOk="0">
                    <a:moveTo>
                      <a:pt x="15729" y="0"/>
                    </a:moveTo>
                    <a:cubicBezTo>
                      <a:pt x="13069" y="0"/>
                      <a:pt x="11701" y="3259"/>
                      <a:pt x="11490" y="4049"/>
                    </a:cubicBezTo>
                    <a:cubicBezTo>
                      <a:pt x="11442" y="4244"/>
                      <a:pt x="11385" y="4334"/>
                      <a:pt x="11306" y="4334"/>
                    </a:cubicBezTo>
                    <a:cubicBezTo>
                      <a:pt x="11032" y="4334"/>
                      <a:pt x="10495" y="3265"/>
                      <a:pt x="9156" y="1787"/>
                    </a:cubicBezTo>
                    <a:cubicBezTo>
                      <a:pt x="8582" y="1153"/>
                      <a:pt x="7921" y="876"/>
                      <a:pt x="7272" y="876"/>
                    </a:cubicBezTo>
                    <a:cubicBezTo>
                      <a:pt x="5969" y="876"/>
                      <a:pt x="4708" y="1988"/>
                      <a:pt x="4263" y="3561"/>
                    </a:cubicBezTo>
                    <a:cubicBezTo>
                      <a:pt x="3596" y="5907"/>
                      <a:pt x="6108" y="8157"/>
                      <a:pt x="6108" y="8157"/>
                    </a:cubicBezTo>
                    <a:cubicBezTo>
                      <a:pt x="1167" y="8288"/>
                      <a:pt x="0" y="11145"/>
                      <a:pt x="643" y="13253"/>
                    </a:cubicBezTo>
                    <a:cubicBezTo>
                      <a:pt x="1007" y="14416"/>
                      <a:pt x="2635" y="14768"/>
                      <a:pt x="4172" y="14768"/>
                    </a:cubicBezTo>
                    <a:cubicBezTo>
                      <a:pt x="5403" y="14768"/>
                      <a:pt x="6576" y="14542"/>
                      <a:pt x="6989" y="14324"/>
                    </a:cubicBezTo>
                    <a:cubicBezTo>
                      <a:pt x="7207" y="14204"/>
                      <a:pt x="7366" y="14130"/>
                      <a:pt x="7484" y="14130"/>
                    </a:cubicBezTo>
                    <a:cubicBezTo>
                      <a:pt x="7859" y="14130"/>
                      <a:pt x="7830" y="14871"/>
                      <a:pt x="7966" y="17241"/>
                    </a:cubicBezTo>
                    <a:cubicBezTo>
                      <a:pt x="8105" y="19661"/>
                      <a:pt x="9789" y="20717"/>
                      <a:pt x="11348" y="20717"/>
                    </a:cubicBezTo>
                    <a:cubicBezTo>
                      <a:pt x="11791" y="20717"/>
                      <a:pt x="12224" y="20631"/>
                      <a:pt x="12609" y="20468"/>
                    </a:cubicBezTo>
                    <a:cubicBezTo>
                      <a:pt x="14347" y="19718"/>
                      <a:pt x="14347" y="16896"/>
                      <a:pt x="14145" y="15348"/>
                    </a:cubicBezTo>
                    <a:cubicBezTo>
                      <a:pt x="14062" y="14678"/>
                      <a:pt x="14123" y="14421"/>
                      <a:pt x="14404" y="14421"/>
                    </a:cubicBezTo>
                    <a:cubicBezTo>
                      <a:pt x="14773" y="14421"/>
                      <a:pt x="15521" y="14863"/>
                      <a:pt x="16824" y="15396"/>
                    </a:cubicBezTo>
                    <a:cubicBezTo>
                      <a:pt x="17371" y="15624"/>
                      <a:pt x="17926" y="15740"/>
                      <a:pt x="18455" y="15740"/>
                    </a:cubicBezTo>
                    <a:cubicBezTo>
                      <a:pt x="20138" y="15740"/>
                      <a:pt x="21562" y="14565"/>
                      <a:pt x="21634" y="12074"/>
                    </a:cubicBezTo>
                    <a:cubicBezTo>
                      <a:pt x="21717" y="8800"/>
                      <a:pt x="16693" y="8395"/>
                      <a:pt x="16157" y="8312"/>
                    </a:cubicBezTo>
                    <a:cubicBezTo>
                      <a:pt x="15598" y="8216"/>
                      <a:pt x="17050" y="7681"/>
                      <a:pt x="18503" y="5573"/>
                    </a:cubicBezTo>
                    <a:cubicBezTo>
                      <a:pt x="19967" y="3454"/>
                      <a:pt x="19336" y="573"/>
                      <a:pt x="16300" y="49"/>
                    </a:cubicBezTo>
                    <a:cubicBezTo>
                      <a:pt x="16103" y="16"/>
                      <a:pt x="15913" y="0"/>
                      <a:pt x="15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6"/>
              <p:cNvSpPr/>
              <p:nvPr/>
            </p:nvSpPr>
            <p:spPr>
              <a:xfrm>
                <a:off x="2062750" y="3361800"/>
                <a:ext cx="290900" cy="299675"/>
              </a:xfrm>
              <a:custGeom>
                <a:avLst/>
                <a:gdLst/>
                <a:ahLst/>
                <a:cxnLst/>
                <a:rect l="l" t="t" r="r" b="b"/>
                <a:pathLst>
                  <a:path w="11636" h="11987" extrusionOk="0">
                    <a:moveTo>
                      <a:pt x="8764" y="0"/>
                    </a:moveTo>
                    <a:cubicBezTo>
                      <a:pt x="8726" y="0"/>
                      <a:pt x="8690" y="18"/>
                      <a:pt x="8668" y="62"/>
                    </a:cubicBezTo>
                    <a:cubicBezTo>
                      <a:pt x="7978" y="1550"/>
                      <a:pt x="7299" y="3051"/>
                      <a:pt x="6608" y="4539"/>
                    </a:cubicBezTo>
                    <a:cubicBezTo>
                      <a:pt x="6596" y="4587"/>
                      <a:pt x="6584" y="4622"/>
                      <a:pt x="6549" y="4658"/>
                    </a:cubicBezTo>
                    <a:lnTo>
                      <a:pt x="6549" y="967"/>
                    </a:lnTo>
                    <a:cubicBezTo>
                      <a:pt x="6549" y="890"/>
                      <a:pt x="6486" y="851"/>
                      <a:pt x="6424" y="851"/>
                    </a:cubicBezTo>
                    <a:cubicBezTo>
                      <a:pt x="6361" y="851"/>
                      <a:pt x="6299" y="890"/>
                      <a:pt x="6299" y="967"/>
                    </a:cubicBezTo>
                    <a:lnTo>
                      <a:pt x="6299" y="4646"/>
                    </a:lnTo>
                    <a:cubicBezTo>
                      <a:pt x="5822" y="3563"/>
                      <a:pt x="5334" y="2491"/>
                      <a:pt x="4858" y="1408"/>
                    </a:cubicBezTo>
                    <a:cubicBezTo>
                      <a:pt x="4775" y="1229"/>
                      <a:pt x="4691" y="1050"/>
                      <a:pt x="4620" y="848"/>
                    </a:cubicBezTo>
                    <a:cubicBezTo>
                      <a:pt x="4595" y="805"/>
                      <a:pt x="4557" y="787"/>
                      <a:pt x="4520" y="787"/>
                    </a:cubicBezTo>
                    <a:cubicBezTo>
                      <a:pt x="4433" y="787"/>
                      <a:pt x="4344" y="883"/>
                      <a:pt x="4394" y="991"/>
                    </a:cubicBezTo>
                    <a:lnTo>
                      <a:pt x="5953" y="4515"/>
                    </a:lnTo>
                    <a:lnTo>
                      <a:pt x="3144" y="1253"/>
                    </a:lnTo>
                    <a:cubicBezTo>
                      <a:pt x="2977" y="1062"/>
                      <a:pt x="2810" y="884"/>
                      <a:pt x="2667" y="693"/>
                    </a:cubicBezTo>
                    <a:cubicBezTo>
                      <a:pt x="2642" y="665"/>
                      <a:pt x="2613" y="654"/>
                      <a:pt x="2584" y="654"/>
                    </a:cubicBezTo>
                    <a:cubicBezTo>
                      <a:pt x="2488" y="654"/>
                      <a:pt x="2397" y="780"/>
                      <a:pt x="2489" y="872"/>
                    </a:cubicBezTo>
                    <a:cubicBezTo>
                      <a:pt x="3620" y="2181"/>
                      <a:pt x="4739" y="3467"/>
                      <a:pt x="5870" y="4777"/>
                    </a:cubicBezTo>
                    <a:cubicBezTo>
                      <a:pt x="5942" y="4872"/>
                      <a:pt x="6025" y="4979"/>
                      <a:pt x="6108" y="5063"/>
                    </a:cubicBezTo>
                    <a:cubicBezTo>
                      <a:pt x="4941" y="4634"/>
                      <a:pt x="3787" y="4206"/>
                      <a:pt x="2620" y="3789"/>
                    </a:cubicBezTo>
                    <a:cubicBezTo>
                      <a:pt x="2602" y="3783"/>
                      <a:pt x="2586" y="3780"/>
                      <a:pt x="2571" y="3780"/>
                    </a:cubicBezTo>
                    <a:cubicBezTo>
                      <a:pt x="2443" y="3780"/>
                      <a:pt x="2410" y="3986"/>
                      <a:pt x="2548" y="4039"/>
                    </a:cubicBezTo>
                    <a:cubicBezTo>
                      <a:pt x="3667" y="4456"/>
                      <a:pt x="4775" y="4860"/>
                      <a:pt x="5894" y="5277"/>
                    </a:cubicBezTo>
                    <a:cubicBezTo>
                      <a:pt x="4239" y="5408"/>
                      <a:pt x="2608" y="5527"/>
                      <a:pt x="953" y="5658"/>
                    </a:cubicBezTo>
                    <a:cubicBezTo>
                      <a:pt x="691" y="5670"/>
                      <a:pt x="417" y="5706"/>
                      <a:pt x="167" y="5718"/>
                    </a:cubicBezTo>
                    <a:cubicBezTo>
                      <a:pt x="8" y="5729"/>
                      <a:pt x="1" y="5969"/>
                      <a:pt x="146" y="5969"/>
                    </a:cubicBezTo>
                    <a:cubicBezTo>
                      <a:pt x="153" y="5969"/>
                      <a:pt x="160" y="5969"/>
                      <a:pt x="167" y="5968"/>
                    </a:cubicBezTo>
                    <a:cubicBezTo>
                      <a:pt x="1953" y="5837"/>
                      <a:pt x="3751" y="5694"/>
                      <a:pt x="5537" y="5551"/>
                    </a:cubicBezTo>
                    <a:lnTo>
                      <a:pt x="5537" y="5551"/>
                    </a:lnTo>
                    <a:lnTo>
                      <a:pt x="2143" y="6765"/>
                    </a:lnTo>
                    <a:lnTo>
                      <a:pt x="1524" y="6980"/>
                    </a:lnTo>
                    <a:cubicBezTo>
                      <a:pt x="1380" y="7035"/>
                      <a:pt x="1422" y="7245"/>
                      <a:pt x="1563" y="7245"/>
                    </a:cubicBezTo>
                    <a:cubicBezTo>
                      <a:pt x="1573" y="7245"/>
                      <a:pt x="1584" y="7244"/>
                      <a:pt x="1596" y="7242"/>
                    </a:cubicBezTo>
                    <a:cubicBezTo>
                      <a:pt x="3036" y="6730"/>
                      <a:pt x="4465" y="6206"/>
                      <a:pt x="5906" y="5706"/>
                    </a:cubicBezTo>
                    <a:cubicBezTo>
                      <a:pt x="5930" y="5706"/>
                      <a:pt x="5942" y="5694"/>
                      <a:pt x="5953" y="5694"/>
                    </a:cubicBezTo>
                    <a:cubicBezTo>
                      <a:pt x="5108" y="6468"/>
                      <a:pt x="4275" y="7253"/>
                      <a:pt x="3429" y="8027"/>
                    </a:cubicBezTo>
                    <a:cubicBezTo>
                      <a:pt x="3338" y="8119"/>
                      <a:pt x="3422" y="8245"/>
                      <a:pt x="3520" y="8245"/>
                    </a:cubicBezTo>
                    <a:cubicBezTo>
                      <a:pt x="3549" y="8245"/>
                      <a:pt x="3580" y="8234"/>
                      <a:pt x="3608" y="8206"/>
                    </a:cubicBezTo>
                    <a:cubicBezTo>
                      <a:pt x="4525" y="7337"/>
                      <a:pt x="5465" y="6491"/>
                      <a:pt x="6382" y="5634"/>
                    </a:cubicBezTo>
                    <a:lnTo>
                      <a:pt x="6382" y="5634"/>
                    </a:lnTo>
                    <a:cubicBezTo>
                      <a:pt x="5953" y="6837"/>
                      <a:pt x="5525" y="8027"/>
                      <a:pt x="5108" y="9230"/>
                    </a:cubicBezTo>
                    <a:cubicBezTo>
                      <a:pt x="5037" y="9420"/>
                      <a:pt x="4977" y="9623"/>
                      <a:pt x="4894" y="9813"/>
                    </a:cubicBezTo>
                    <a:cubicBezTo>
                      <a:pt x="4858" y="9913"/>
                      <a:pt x="4938" y="9974"/>
                      <a:pt x="5020" y="9974"/>
                    </a:cubicBezTo>
                    <a:cubicBezTo>
                      <a:pt x="5075" y="9974"/>
                      <a:pt x="5132" y="9947"/>
                      <a:pt x="5156" y="9885"/>
                    </a:cubicBezTo>
                    <a:cubicBezTo>
                      <a:pt x="5632" y="8551"/>
                      <a:pt x="6108" y="7206"/>
                      <a:pt x="6584" y="5884"/>
                    </a:cubicBezTo>
                    <a:cubicBezTo>
                      <a:pt x="6584" y="5872"/>
                      <a:pt x="6584" y="5872"/>
                      <a:pt x="6596" y="5849"/>
                    </a:cubicBezTo>
                    <a:cubicBezTo>
                      <a:pt x="6763" y="7575"/>
                      <a:pt x="6918" y="9325"/>
                      <a:pt x="7085" y="11052"/>
                    </a:cubicBezTo>
                    <a:cubicBezTo>
                      <a:pt x="7120" y="11314"/>
                      <a:pt x="7132" y="11599"/>
                      <a:pt x="7156" y="11861"/>
                    </a:cubicBezTo>
                    <a:cubicBezTo>
                      <a:pt x="7168" y="11945"/>
                      <a:pt x="7236" y="11986"/>
                      <a:pt x="7300" y="11986"/>
                    </a:cubicBezTo>
                    <a:cubicBezTo>
                      <a:pt x="7364" y="11986"/>
                      <a:pt x="7424" y="11945"/>
                      <a:pt x="7418" y="11861"/>
                    </a:cubicBezTo>
                    <a:cubicBezTo>
                      <a:pt x="7239" y="9932"/>
                      <a:pt x="7037" y="8015"/>
                      <a:pt x="6858" y="6075"/>
                    </a:cubicBezTo>
                    <a:cubicBezTo>
                      <a:pt x="6858" y="6027"/>
                      <a:pt x="6846" y="5991"/>
                      <a:pt x="6846" y="5944"/>
                    </a:cubicBezTo>
                    <a:lnTo>
                      <a:pt x="6846" y="5944"/>
                    </a:lnTo>
                    <a:lnTo>
                      <a:pt x="8228" y="8754"/>
                    </a:lnTo>
                    <a:cubicBezTo>
                      <a:pt x="8253" y="8801"/>
                      <a:pt x="8291" y="8821"/>
                      <a:pt x="8329" y="8821"/>
                    </a:cubicBezTo>
                    <a:cubicBezTo>
                      <a:pt x="8416" y="8821"/>
                      <a:pt x="8503" y="8722"/>
                      <a:pt x="8454" y="8623"/>
                    </a:cubicBezTo>
                    <a:lnTo>
                      <a:pt x="7251" y="6170"/>
                    </a:lnTo>
                    <a:lnTo>
                      <a:pt x="7251" y="6170"/>
                    </a:lnTo>
                    <a:cubicBezTo>
                      <a:pt x="7966" y="6825"/>
                      <a:pt x="8680" y="7492"/>
                      <a:pt x="9394" y="8146"/>
                    </a:cubicBezTo>
                    <a:cubicBezTo>
                      <a:pt x="9537" y="8277"/>
                      <a:pt x="9680" y="8408"/>
                      <a:pt x="9823" y="8551"/>
                    </a:cubicBezTo>
                    <a:cubicBezTo>
                      <a:pt x="9849" y="8577"/>
                      <a:pt x="9877" y="8588"/>
                      <a:pt x="9905" y="8588"/>
                    </a:cubicBezTo>
                    <a:cubicBezTo>
                      <a:pt x="10005" y="8588"/>
                      <a:pt x="10095" y="8447"/>
                      <a:pt x="10002" y="8373"/>
                    </a:cubicBezTo>
                    <a:lnTo>
                      <a:pt x="6965" y="5551"/>
                    </a:lnTo>
                    <a:lnTo>
                      <a:pt x="6942" y="5527"/>
                    </a:lnTo>
                    <a:lnTo>
                      <a:pt x="6942" y="5515"/>
                    </a:lnTo>
                    <a:cubicBezTo>
                      <a:pt x="8228" y="6110"/>
                      <a:pt x="9513" y="6706"/>
                      <a:pt x="10811" y="7277"/>
                    </a:cubicBezTo>
                    <a:cubicBezTo>
                      <a:pt x="11002" y="7373"/>
                      <a:pt x="11204" y="7456"/>
                      <a:pt x="11407" y="7551"/>
                    </a:cubicBezTo>
                    <a:cubicBezTo>
                      <a:pt x="11421" y="7561"/>
                      <a:pt x="11436" y="7565"/>
                      <a:pt x="11451" y="7565"/>
                    </a:cubicBezTo>
                    <a:cubicBezTo>
                      <a:pt x="11547" y="7565"/>
                      <a:pt x="11636" y="7388"/>
                      <a:pt x="11502" y="7337"/>
                    </a:cubicBezTo>
                    <a:cubicBezTo>
                      <a:pt x="10168" y="6730"/>
                      <a:pt x="8823" y="6110"/>
                      <a:pt x="7477" y="5491"/>
                    </a:cubicBezTo>
                    <a:lnTo>
                      <a:pt x="7477" y="5491"/>
                    </a:lnTo>
                    <a:cubicBezTo>
                      <a:pt x="8430" y="5527"/>
                      <a:pt x="9382" y="5551"/>
                      <a:pt x="10335" y="5575"/>
                    </a:cubicBezTo>
                    <a:cubicBezTo>
                      <a:pt x="10514" y="5575"/>
                      <a:pt x="10692" y="5587"/>
                      <a:pt x="10871" y="5587"/>
                    </a:cubicBezTo>
                    <a:cubicBezTo>
                      <a:pt x="11026" y="5587"/>
                      <a:pt x="11026" y="5337"/>
                      <a:pt x="10871" y="5337"/>
                    </a:cubicBezTo>
                    <a:cubicBezTo>
                      <a:pt x="9632" y="5301"/>
                      <a:pt x="8406" y="5253"/>
                      <a:pt x="7180" y="5229"/>
                    </a:cubicBezTo>
                    <a:cubicBezTo>
                      <a:pt x="7775" y="5110"/>
                      <a:pt x="8382" y="4991"/>
                      <a:pt x="8978" y="4848"/>
                    </a:cubicBezTo>
                    <a:cubicBezTo>
                      <a:pt x="9097" y="4825"/>
                      <a:pt x="9216" y="4813"/>
                      <a:pt x="9335" y="4777"/>
                    </a:cubicBezTo>
                    <a:cubicBezTo>
                      <a:pt x="9494" y="4754"/>
                      <a:pt x="9425" y="4525"/>
                      <a:pt x="9284" y="4525"/>
                    </a:cubicBezTo>
                    <a:cubicBezTo>
                      <a:pt x="9277" y="4525"/>
                      <a:pt x="9270" y="4526"/>
                      <a:pt x="9263" y="4527"/>
                    </a:cubicBezTo>
                    <a:cubicBezTo>
                      <a:pt x="8680" y="4646"/>
                      <a:pt x="8108" y="4765"/>
                      <a:pt x="7537" y="4872"/>
                    </a:cubicBezTo>
                    <a:cubicBezTo>
                      <a:pt x="8323" y="4348"/>
                      <a:pt x="9097" y="3825"/>
                      <a:pt x="9883" y="3301"/>
                    </a:cubicBezTo>
                    <a:cubicBezTo>
                      <a:pt x="10037" y="3205"/>
                      <a:pt x="10180" y="3098"/>
                      <a:pt x="10347" y="3003"/>
                    </a:cubicBezTo>
                    <a:cubicBezTo>
                      <a:pt x="10456" y="2934"/>
                      <a:pt x="10392" y="2766"/>
                      <a:pt x="10285" y="2766"/>
                    </a:cubicBezTo>
                    <a:cubicBezTo>
                      <a:pt x="10263" y="2766"/>
                      <a:pt x="10240" y="2773"/>
                      <a:pt x="10216" y="2789"/>
                    </a:cubicBezTo>
                    <a:cubicBezTo>
                      <a:pt x="9144" y="3503"/>
                      <a:pt x="8085" y="4194"/>
                      <a:pt x="7013" y="4908"/>
                    </a:cubicBezTo>
                    <a:cubicBezTo>
                      <a:pt x="6965" y="4944"/>
                      <a:pt x="6906" y="4968"/>
                      <a:pt x="6858" y="5015"/>
                    </a:cubicBezTo>
                    <a:cubicBezTo>
                      <a:pt x="6835" y="5015"/>
                      <a:pt x="6799" y="5027"/>
                      <a:pt x="6775" y="5027"/>
                    </a:cubicBezTo>
                    <a:lnTo>
                      <a:pt x="8644" y="2979"/>
                    </a:lnTo>
                    <a:cubicBezTo>
                      <a:pt x="8751" y="2860"/>
                      <a:pt x="8859" y="2753"/>
                      <a:pt x="8966" y="2634"/>
                    </a:cubicBezTo>
                    <a:cubicBezTo>
                      <a:pt x="9056" y="2543"/>
                      <a:pt x="8961" y="2411"/>
                      <a:pt x="8868" y="2411"/>
                    </a:cubicBezTo>
                    <a:cubicBezTo>
                      <a:pt x="8839" y="2411"/>
                      <a:pt x="8810" y="2424"/>
                      <a:pt x="8787" y="2455"/>
                    </a:cubicBezTo>
                    <a:cubicBezTo>
                      <a:pt x="8156" y="3158"/>
                      <a:pt x="7513" y="3836"/>
                      <a:pt x="6894" y="4539"/>
                    </a:cubicBezTo>
                    <a:lnTo>
                      <a:pt x="8585" y="836"/>
                    </a:lnTo>
                    <a:cubicBezTo>
                      <a:pt x="8692" y="634"/>
                      <a:pt x="8787" y="407"/>
                      <a:pt x="8882" y="193"/>
                    </a:cubicBezTo>
                    <a:cubicBezTo>
                      <a:pt x="8940" y="94"/>
                      <a:pt x="8849" y="0"/>
                      <a:pt x="8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6"/>
              <p:cNvSpPr/>
              <p:nvPr/>
            </p:nvSpPr>
            <p:spPr>
              <a:xfrm>
                <a:off x="2154125" y="3442475"/>
                <a:ext cx="140825" cy="116900"/>
              </a:xfrm>
              <a:custGeom>
                <a:avLst/>
                <a:gdLst/>
                <a:ahLst/>
                <a:cxnLst/>
                <a:rect l="l" t="t" r="r" b="b"/>
                <a:pathLst>
                  <a:path w="5633" h="4676" extrusionOk="0">
                    <a:moveTo>
                      <a:pt x="4000" y="0"/>
                    </a:moveTo>
                    <a:cubicBezTo>
                      <a:pt x="3482" y="0"/>
                      <a:pt x="3057" y="421"/>
                      <a:pt x="2822" y="836"/>
                    </a:cubicBezTo>
                    <a:cubicBezTo>
                      <a:pt x="2764" y="938"/>
                      <a:pt x="2701" y="979"/>
                      <a:pt x="2634" y="979"/>
                    </a:cubicBezTo>
                    <a:cubicBezTo>
                      <a:pt x="2336" y="979"/>
                      <a:pt x="1964" y="134"/>
                      <a:pt x="1584" y="86"/>
                    </a:cubicBezTo>
                    <a:cubicBezTo>
                      <a:pt x="1565" y="83"/>
                      <a:pt x="1547" y="82"/>
                      <a:pt x="1530" y="82"/>
                    </a:cubicBezTo>
                    <a:cubicBezTo>
                      <a:pt x="1101" y="82"/>
                      <a:pt x="1029" y="762"/>
                      <a:pt x="1429" y="1288"/>
                    </a:cubicBezTo>
                    <a:cubicBezTo>
                      <a:pt x="1858" y="1836"/>
                      <a:pt x="1691" y="2014"/>
                      <a:pt x="1691" y="2014"/>
                    </a:cubicBezTo>
                    <a:cubicBezTo>
                      <a:pt x="1501" y="2193"/>
                      <a:pt x="1108" y="1991"/>
                      <a:pt x="560" y="2324"/>
                    </a:cubicBezTo>
                    <a:cubicBezTo>
                      <a:pt x="1" y="2681"/>
                      <a:pt x="465" y="3241"/>
                      <a:pt x="1239" y="3372"/>
                    </a:cubicBezTo>
                    <a:cubicBezTo>
                      <a:pt x="1368" y="3393"/>
                      <a:pt x="1477" y="3401"/>
                      <a:pt x="1569" y="3401"/>
                    </a:cubicBezTo>
                    <a:cubicBezTo>
                      <a:pt x="1815" y="3401"/>
                      <a:pt x="1942" y="3345"/>
                      <a:pt x="2018" y="3345"/>
                    </a:cubicBezTo>
                    <a:cubicBezTo>
                      <a:pt x="2084" y="3345"/>
                      <a:pt x="2111" y="3388"/>
                      <a:pt x="2144" y="3550"/>
                    </a:cubicBezTo>
                    <a:cubicBezTo>
                      <a:pt x="2219" y="3925"/>
                      <a:pt x="2448" y="4675"/>
                      <a:pt x="2909" y="4675"/>
                    </a:cubicBezTo>
                    <a:cubicBezTo>
                      <a:pt x="2960" y="4675"/>
                      <a:pt x="3015" y="4666"/>
                      <a:pt x="3072" y="4646"/>
                    </a:cubicBezTo>
                    <a:cubicBezTo>
                      <a:pt x="3656" y="4455"/>
                      <a:pt x="3370" y="3848"/>
                      <a:pt x="3382" y="3312"/>
                    </a:cubicBezTo>
                    <a:cubicBezTo>
                      <a:pt x="3382" y="3177"/>
                      <a:pt x="3443" y="3130"/>
                      <a:pt x="3546" y="3130"/>
                    </a:cubicBezTo>
                    <a:cubicBezTo>
                      <a:pt x="3770" y="3130"/>
                      <a:pt x="4190" y="3354"/>
                      <a:pt x="4589" y="3354"/>
                    </a:cubicBezTo>
                    <a:cubicBezTo>
                      <a:pt x="4728" y="3354"/>
                      <a:pt x="4865" y="3326"/>
                      <a:pt x="4989" y="3253"/>
                    </a:cubicBezTo>
                    <a:cubicBezTo>
                      <a:pt x="5632" y="2860"/>
                      <a:pt x="4680" y="2133"/>
                      <a:pt x="4323" y="1871"/>
                    </a:cubicBezTo>
                    <a:cubicBezTo>
                      <a:pt x="3965" y="1598"/>
                      <a:pt x="5287" y="562"/>
                      <a:pt x="4525" y="145"/>
                    </a:cubicBezTo>
                    <a:cubicBezTo>
                      <a:pt x="4342" y="44"/>
                      <a:pt x="4166" y="0"/>
                      <a:pt x="4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6"/>
              <p:cNvSpPr/>
              <p:nvPr/>
            </p:nvSpPr>
            <p:spPr>
              <a:xfrm>
                <a:off x="2203800" y="3478175"/>
                <a:ext cx="44400" cy="29250"/>
              </a:xfrm>
              <a:custGeom>
                <a:avLst/>
                <a:gdLst/>
                <a:ahLst/>
                <a:cxnLst/>
                <a:rect l="l" t="t" r="r" b="b"/>
                <a:pathLst>
                  <a:path w="1776" h="1170" extrusionOk="0">
                    <a:moveTo>
                      <a:pt x="872" y="1"/>
                    </a:moveTo>
                    <a:cubicBezTo>
                      <a:pt x="288" y="1"/>
                      <a:pt x="0" y="425"/>
                      <a:pt x="264" y="872"/>
                    </a:cubicBezTo>
                    <a:cubicBezTo>
                      <a:pt x="422" y="1115"/>
                      <a:pt x="648" y="1170"/>
                      <a:pt x="820" y="1170"/>
                    </a:cubicBezTo>
                    <a:cubicBezTo>
                      <a:pt x="959" y="1170"/>
                      <a:pt x="1062" y="1134"/>
                      <a:pt x="1062" y="1134"/>
                    </a:cubicBezTo>
                    <a:cubicBezTo>
                      <a:pt x="1776" y="860"/>
                      <a:pt x="1562" y="51"/>
                      <a:pt x="942" y="3"/>
                    </a:cubicBezTo>
                    <a:cubicBezTo>
                      <a:pt x="918" y="2"/>
                      <a:pt x="895" y="1"/>
                      <a:pt x="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55" name="Google Shape;2455;p46"/>
          <p:cNvGrpSpPr/>
          <p:nvPr/>
        </p:nvGrpSpPr>
        <p:grpSpPr>
          <a:xfrm rot="10800000" flipH="1">
            <a:off x="2187523" y="-697075"/>
            <a:ext cx="1300287" cy="1888435"/>
            <a:chOff x="1952025" y="2524800"/>
            <a:chExt cx="536400" cy="779025"/>
          </a:xfrm>
        </p:grpSpPr>
        <p:sp>
          <p:nvSpPr>
            <p:cNvPr id="2456" name="Google Shape;2456;p46"/>
            <p:cNvSpPr/>
            <p:nvPr/>
          </p:nvSpPr>
          <p:spPr>
            <a:xfrm>
              <a:off x="1952025" y="2782100"/>
              <a:ext cx="373575" cy="343625"/>
            </a:xfrm>
            <a:custGeom>
              <a:avLst/>
              <a:gdLst/>
              <a:ahLst/>
              <a:cxnLst/>
              <a:rect l="l" t="t" r="r" b="b"/>
              <a:pathLst>
                <a:path w="14943" h="13745" extrusionOk="0">
                  <a:moveTo>
                    <a:pt x="3727" y="0"/>
                  </a:moveTo>
                  <a:cubicBezTo>
                    <a:pt x="3082" y="0"/>
                    <a:pt x="2543" y="205"/>
                    <a:pt x="2155" y="640"/>
                  </a:cubicBezTo>
                  <a:cubicBezTo>
                    <a:pt x="0" y="3057"/>
                    <a:pt x="3001" y="7832"/>
                    <a:pt x="4263" y="9141"/>
                  </a:cubicBezTo>
                  <a:cubicBezTo>
                    <a:pt x="5288" y="10205"/>
                    <a:pt x="8743" y="13744"/>
                    <a:pt x="11604" y="13744"/>
                  </a:cubicBezTo>
                  <a:cubicBezTo>
                    <a:pt x="12298" y="13744"/>
                    <a:pt x="12957" y="13536"/>
                    <a:pt x="13538" y="13035"/>
                  </a:cubicBezTo>
                  <a:cubicBezTo>
                    <a:pt x="13538" y="13035"/>
                    <a:pt x="14943" y="8891"/>
                    <a:pt x="11323" y="4891"/>
                  </a:cubicBezTo>
                  <a:cubicBezTo>
                    <a:pt x="8604" y="1868"/>
                    <a:pt x="5677" y="0"/>
                    <a:pt x="3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6"/>
            <p:cNvSpPr/>
            <p:nvPr/>
          </p:nvSpPr>
          <p:spPr>
            <a:xfrm>
              <a:off x="2005900" y="2790350"/>
              <a:ext cx="423275" cy="510200"/>
            </a:xfrm>
            <a:custGeom>
              <a:avLst/>
              <a:gdLst/>
              <a:ahLst/>
              <a:cxnLst/>
              <a:rect l="l" t="t" r="r" b="b"/>
              <a:pathLst>
                <a:path w="16931" h="20408" extrusionOk="0">
                  <a:moveTo>
                    <a:pt x="346" y="1"/>
                  </a:moveTo>
                  <a:cubicBezTo>
                    <a:pt x="226" y="96"/>
                    <a:pt x="95" y="179"/>
                    <a:pt x="0" y="298"/>
                  </a:cubicBezTo>
                  <a:cubicBezTo>
                    <a:pt x="1512" y="1977"/>
                    <a:pt x="4584" y="5370"/>
                    <a:pt x="7704" y="9026"/>
                  </a:cubicBezTo>
                  <a:cubicBezTo>
                    <a:pt x="7799" y="9157"/>
                    <a:pt x="7906" y="9264"/>
                    <a:pt x="7989" y="9383"/>
                  </a:cubicBezTo>
                  <a:cubicBezTo>
                    <a:pt x="8156" y="9561"/>
                    <a:pt x="8299" y="9752"/>
                    <a:pt x="8466" y="9942"/>
                  </a:cubicBezTo>
                  <a:cubicBezTo>
                    <a:pt x="8561" y="10050"/>
                    <a:pt x="8656" y="10169"/>
                    <a:pt x="8751" y="10276"/>
                  </a:cubicBezTo>
                  <a:cubicBezTo>
                    <a:pt x="8930" y="10478"/>
                    <a:pt x="9085" y="10669"/>
                    <a:pt x="9275" y="10883"/>
                  </a:cubicBezTo>
                  <a:cubicBezTo>
                    <a:pt x="9347" y="10966"/>
                    <a:pt x="9418" y="11062"/>
                    <a:pt x="9513" y="11145"/>
                  </a:cubicBezTo>
                  <a:cubicBezTo>
                    <a:pt x="9751" y="11443"/>
                    <a:pt x="10001" y="11728"/>
                    <a:pt x="10240" y="12014"/>
                  </a:cubicBezTo>
                  <a:cubicBezTo>
                    <a:pt x="10311" y="12097"/>
                    <a:pt x="10371" y="12169"/>
                    <a:pt x="10442" y="12264"/>
                  </a:cubicBezTo>
                  <a:cubicBezTo>
                    <a:pt x="10609" y="12466"/>
                    <a:pt x="10787" y="12681"/>
                    <a:pt x="10954" y="12871"/>
                  </a:cubicBezTo>
                  <a:cubicBezTo>
                    <a:pt x="13359" y="15812"/>
                    <a:pt x="15502" y="18562"/>
                    <a:pt x="16621" y="20408"/>
                  </a:cubicBezTo>
                  <a:lnTo>
                    <a:pt x="16931" y="20063"/>
                  </a:lnTo>
                  <a:cubicBezTo>
                    <a:pt x="15788" y="18205"/>
                    <a:pt x="13716" y="15526"/>
                    <a:pt x="11395" y="12693"/>
                  </a:cubicBezTo>
                  <a:cubicBezTo>
                    <a:pt x="11359" y="12657"/>
                    <a:pt x="11323" y="12597"/>
                    <a:pt x="11275" y="12550"/>
                  </a:cubicBezTo>
                  <a:lnTo>
                    <a:pt x="10835" y="12014"/>
                  </a:lnTo>
                  <a:cubicBezTo>
                    <a:pt x="10740" y="11895"/>
                    <a:pt x="10644" y="11788"/>
                    <a:pt x="10549" y="11669"/>
                  </a:cubicBezTo>
                  <a:cubicBezTo>
                    <a:pt x="10359" y="11443"/>
                    <a:pt x="10168" y="11204"/>
                    <a:pt x="9966" y="10990"/>
                  </a:cubicBezTo>
                  <a:cubicBezTo>
                    <a:pt x="9906" y="10907"/>
                    <a:pt x="9847" y="10847"/>
                    <a:pt x="9787" y="10776"/>
                  </a:cubicBezTo>
                  <a:cubicBezTo>
                    <a:pt x="9549" y="10490"/>
                    <a:pt x="9311" y="10216"/>
                    <a:pt x="9073" y="9942"/>
                  </a:cubicBezTo>
                  <a:cubicBezTo>
                    <a:pt x="8978" y="9823"/>
                    <a:pt x="8870" y="9704"/>
                    <a:pt x="8775" y="9585"/>
                  </a:cubicBezTo>
                  <a:cubicBezTo>
                    <a:pt x="8632" y="9407"/>
                    <a:pt x="8477" y="9240"/>
                    <a:pt x="8335" y="9061"/>
                  </a:cubicBezTo>
                  <a:cubicBezTo>
                    <a:pt x="8227" y="8930"/>
                    <a:pt x="8108" y="8811"/>
                    <a:pt x="8001" y="8680"/>
                  </a:cubicBezTo>
                  <a:cubicBezTo>
                    <a:pt x="7930" y="8585"/>
                    <a:pt x="7835" y="8490"/>
                    <a:pt x="7763" y="8395"/>
                  </a:cubicBezTo>
                  <a:cubicBezTo>
                    <a:pt x="4727" y="4870"/>
                    <a:pt x="1834" y="1620"/>
                    <a:pt x="3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6"/>
            <p:cNvSpPr/>
            <p:nvPr/>
          </p:nvSpPr>
          <p:spPr>
            <a:xfrm>
              <a:off x="2249675" y="2524800"/>
              <a:ext cx="238750" cy="501950"/>
            </a:xfrm>
            <a:custGeom>
              <a:avLst/>
              <a:gdLst/>
              <a:ahLst/>
              <a:cxnLst/>
              <a:rect l="l" t="t" r="r" b="b"/>
              <a:pathLst>
                <a:path w="9550" h="20078" extrusionOk="0">
                  <a:moveTo>
                    <a:pt x="3727" y="0"/>
                  </a:moveTo>
                  <a:cubicBezTo>
                    <a:pt x="2149" y="0"/>
                    <a:pt x="1482" y="1884"/>
                    <a:pt x="798" y="4312"/>
                  </a:cubicBezTo>
                  <a:cubicBezTo>
                    <a:pt x="0" y="7229"/>
                    <a:pt x="191" y="12885"/>
                    <a:pt x="1572" y="15921"/>
                  </a:cubicBezTo>
                  <a:cubicBezTo>
                    <a:pt x="2796" y="18612"/>
                    <a:pt x="4105" y="20078"/>
                    <a:pt x="5555" y="20078"/>
                  </a:cubicBezTo>
                  <a:cubicBezTo>
                    <a:pt x="5741" y="20078"/>
                    <a:pt x="5929" y="20053"/>
                    <a:pt x="6120" y="20005"/>
                  </a:cubicBezTo>
                  <a:cubicBezTo>
                    <a:pt x="6120" y="20005"/>
                    <a:pt x="9549" y="18659"/>
                    <a:pt x="9013" y="10861"/>
                  </a:cubicBezTo>
                  <a:cubicBezTo>
                    <a:pt x="8597" y="4789"/>
                    <a:pt x="7180" y="1205"/>
                    <a:pt x="4799" y="240"/>
                  </a:cubicBezTo>
                  <a:cubicBezTo>
                    <a:pt x="4400" y="77"/>
                    <a:pt x="4045" y="0"/>
                    <a:pt x="3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6"/>
            <p:cNvSpPr/>
            <p:nvPr/>
          </p:nvSpPr>
          <p:spPr>
            <a:xfrm>
              <a:off x="2330050" y="2525150"/>
              <a:ext cx="87525" cy="778675"/>
            </a:xfrm>
            <a:custGeom>
              <a:avLst/>
              <a:gdLst/>
              <a:ahLst/>
              <a:cxnLst/>
              <a:rect l="l" t="t" r="r" b="b"/>
              <a:pathLst>
                <a:path w="3501" h="31147" extrusionOk="0">
                  <a:moveTo>
                    <a:pt x="441" y="0"/>
                  </a:moveTo>
                  <a:cubicBezTo>
                    <a:pt x="274" y="0"/>
                    <a:pt x="131" y="24"/>
                    <a:pt x="0" y="72"/>
                  </a:cubicBezTo>
                  <a:lnTo>
                    <a:pt x="1512" y="15490"/>
                  </a:lnTo>
                  <a:lnTo>
                    <a:pt x="3060" y="31147"/>
                  </a:lnTo>
                  <a:lnTo>
                    <a:pt x="3501" y="31099"/>
                  </a:lnTo>
                  <a:lnTo>
                    <a:pt x="1905" y="14847"/>
                  </a:lnTo>
                  <a:lnTo>
                    <a:pt x="4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0" name="Google Shape;2460;p46"/>
          <p:cNvGrpSpPr/>
          <p:nvPr/>
        </p:nvGrpSpPr>
        <p:grpSpPr>
          <a:xfrm rot="215878">
            <a:off x="3187717" y="250218"/>
            <a:ext cx="948579" cy="886756"/>
            <a:chOff x="5770756" y="873899"/>
            <a:chExt cx="755434" cy="706199"/>
          </a:xfrm>
        </p:grpSpPr>
        <p:sp>
          <p:nvSpPr>
            <p:cNvPr id="2461" name="Google Shape;2461;p46"/>
            <p:cNvSpPr/>
            <p:nvPr/>
          </p:nvSpPr>
          <p:spPr>
            <a:xfrm>
              <a:off x="5921702" y="1287654"/>
              <a:ext cx="236093" cy="98002"/>
            </a:xfrm>
            <a:custGeom>
              <a:avLst/>
              <a:gdLst/>
              <a:ahLst/>
              <a:cxnLst/>
              <a:rect l="l" t="t" r="r" b="b"/>
              <a:pathLst>
                <a:path w="15512" h="6439" extrusionOk="0">
                  <a:moveTo>
                    <a:pt x="15511" y="1"/>
                  </a:moveTo>
                  <a:cubicBezTo>
                    <a:pt x="9807" y="301"/>
                    <a:pt x="4470" y="2636"/>
                    <a:pt x="0" y="6439"/>
                  </a:cubicBezTo>
                  <a:cubicBezTo>
                    <a:pt x="3536" y="4537"/>
                    <a:pt x="7639" y="3203"/>
                    <a:pt x="11975" y="2636"/>
                  </a:cubicBezTo>
                  <a:cubicBezTo>
                    <a:pt x="13209" y="1869"/>
                    <a:pt x="14444" y="1001"/>
                    <a:pt x="1551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6"/>
            <p:cNvSpPr/>
            <p:nvPr/>
          </p:nvSpPr>
          <p:spPr>
            <a:xfrm>
              <a:off x="5936386" y="1327757"/>
              <a:ext cx="182275" cy="57395"/>
            </a:xfrm>
            <a:custGeom>
              <a:avLst/>
              <a:gdLst/>
              <a:ahLst/>
              <a:cxnLst/>
              <a:rect l="l" t="t" r="r" b="b"/>
              <a:pathLst>
                <a:path w="11976" h="3771" extrusionOk="0">
                  <a:moveTo>
                    <a:pt x="11976" y="1"/>
                  </a:moveTo>
                  <a:lnTo>
                    <a:pt x="11976" y="1"/>
                  </a:lnTo>
                  <a:cubicBezTo>
                    <a:pt x="7606" y="568"/>
                    <a:pt x="3570" y="1869"/>
                    <a:pt x="0" y="3770"/>
                  </a:cubicBezTo>
                  <a:cubicBezTo>
                    <a:pt x="768" y="3670"/>
                    <a:pt x="1568" y="3570"/>
                    <a:pt x="2402" y="3503"/>
                  </a:cubicBezTo>
                  <a:cubicBezTo>
                    <a:pt x="5805" y="2970"/>
                    <a:pt x="9040" y="1802"/>
                    <a:pt x="11976"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6"/>
            <p:cNvSpPr/>
            <p:nvPr/>
          </p:nvSpPr>
          <p:spPr>
            <a:xfrm>
              <a:off x="5794894" y="1288171"/>
              <a:ext cx="35280" cy="59404"/>
            </a:xfrm>
            <a:custGeom>
              <a:avLst/>
              <a:gdLst/>
              <a:ahLst/>
              <a:cxnLst/>
              <a:rect l="l" t="t" r="r" b="b"/>
              <a:pathLst>
                <a:path w="2318" h="3903" extrusionOk="0">
                  <a:moveTo>
                    <a:pt x="16" y="0"/>
                  </a:moveTo>
                  <a:cubicBezTo>
                    <a:pt x="16" y="0"/>
                    <a:pt x="4" y="124"/>
                    <a:pt x="3" y="332"/>
                  </a:cubicBezTo>
                  <a:lnTo>
                    <a:pt x="3" y="332"/>
                  </a:lnTo>
                  <a:cubicBezTo>
                    <a:pt x="4" y="267"/>
                    <a:pt x="9" y="201"/>
                    <a:pt x="16" y="134"/>
                  </a:cubicBezTo>
                  <a:cubicBezTo>
                    <a:pt x="82" y="67"/>
                    <a:pt x="82" y="0"/>
                    <a:pt x="16" y="0"/>
                  </a:cubicBezTo>
                  <a:close/>
                  <a:moveTo>
                    <a:pt x="3" y="332"/>
                  </a:moveTo>
                  <a:cubicBezTo>
                    <a:pt x="1" y="396"/>
                    <a:pt x="1" y="458"/>
                    <a:pt x="4" y="519"/>
                  </a:cubicBezTo>
                  <a:lnTo>
                    <a:pt x="4" y="519"/>
                  </a:lnTo>
                  <a:cubicBezTo>
                    <a:pt x="2" y="451"/>
                    <a:pt x="2" y="388"/>
                    <a:pt x="3" y="332"/>
                  </a:cubicBezTo>
                  <a:close/>
                  <a:moveTo>
                    <a:pt x="4" y="519"/>
                  </a:moveTo>
                  <a:cubicBezTo>
                    <a:pt x="22" y="1324"/>
                    <a:pt x="207" y="2880"/>
                    <a:pt x="1283" y="3836"/>
                  </a:cubicBezTo>
                  <a:lnTo>
                    <a:pt x="1316" y="3903"/>
                  </a:lnTo>
                  <a:cubicBezTo>
                    <a:pt x="1583" y="3503"/>
                    <a:pt x="1950" y="3202"/>
                    <a:pt x="2317" y="2969"/>
                  </a:cubicBezTo>
                  <a:cubicBezTo>
                    <a:pt x="2184" y="2902"/>
                    <a:pt x="2017" y="2802"/>
                    <a:pt x="1917" y="2769"/>
                  </a:cubicBezTo>
                  <a:cubicBezTo>
                    <a:pt x="1824" y="2738"/>
                    <a:pt x="80" y="2186"/>
                    <a:pt x="4" y="5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6"/>
            <p:cNvSpPr/>
            <p:nvPr/>
          </p:nvSpPr>
          <p:spPr>
            <a:xfrm>
              <a:off x="5878890" y="873899"/>
              <a:ext cx="47745" cy="512290"/>
            </a:xfrm>
            <a:custGeom>
              <a:avLst/>
              <a:gdLst/>
              <a:ahLst/>
              <a:cxnLst/>
              <a:rect l="l" t="t" r="r" b="b"/>
              <a:pathLst>
                <a:path w="3137" h="33659" extrusionOk="0">
                  <a:moveTo>
                    <a:pt x="3136" y="1"/>
                  </a:moveTo>
                  <a:cubicBezTo>
                    <a:pt x="1168" y="4804"/>
                    <a:pt x="0" y="10575"/>
                    <a:pt x="0" y="16813"/>
                  </a:cubicBezTo>
                  <a:cubicBezTo>
                    <a:pt x="0" y="21950"/>
                    <a:pt x="801" y="26786"/>
                    <a:pt x="2169" y="30989"/>
                  </a:cubicBezTo>
                  <a:cubicBezTo>
                    <a:pt x="2769" y="31723"/>
                    <a:pt x="3136" y="32657"/>
                    <a:pt x="3136" y="33658"/>
                  </a:cubicBezTo>
                  <a:lnTo>
                    <a:pt x="3136"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6"/>
            <p:cNvSpPr/>
            <p:nvPr/>
          </p:nvSpPr>
          <p:spPr>
            <a:xfrm>
              <a:off x="5828118" y="873899"/>
              <a:ext cx="98519" cy="471668"/>
            </a:xfrm>
            <a:custGeom>
              <a:avLst/>
              <a:gdLst/>
              <a:ahLst/>
              <a:cxnLst/>
              <a:rect l="l" t="t" r="r" b="b"/>
              <a:pathLst>
                <a:path w="6473" h="30990" extrusionOk="0">
                  <a:moveTo>
                    <a:pt x="6472" y="1"/>
                  </a:moveTo>
                  <a:cubicBezTo>
                    <a:pt x="2436" y="4804"/>
                    <a:pt x="67" y="10575"/>
                    <a:pt x="1" y="16813"/>
                  </a:cubicBezTo>
                  <a:cubicBezTo>
                    <a:pt x="1" y="21449"/>
                    <a:pt x="1335" y="25819"/>
                    <a:pt x="3670" y="29722"/>
                  </a:cubicBezTo>
                  <a:cubicBezTo>
                    <a:pt x="4404" y="29989"/>
                    <a:pt x="5004" y="30456"/>
                    <a:pt x="5471" y="30989"/>
                  </a:cubicBezTo>
                  <a:cubicBezTo>
                    <a:pt x="4104" y="26786"/>
                    <a:pt x="3303" y="21950"/>
                    <a:pt x="3303" y="16813"/>
                  </a:cubicBezTo>
                  <a:cubicBezTo>
                    <a:pt x="3303" y="10575"/>
                    <a:pt x="4471" y="4804"/>
                    <a:pt x="6472"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6"/>
            <p:cNvSpPr/>
            <p:nvPr/>
          </p:nvSpPr>
          <p:spPr>
            <a:xfrm>
              <a:off x="5801210" y="1385637"/>
              <a:ext cx="15" cy="2557"/>
            </a:xfrm>
            <a:custGeom>
              <a:avLst/>
              <a:gdLst/>
              <a:ahLst/>
              <a:cxnLst/>
              <a:rect l="l" t="t" r="r" b="b"/>
              <a:pathLst>
                <a:path w="1" h="168" extrusionOk="0">
                  <a:moveTo>
                    <a:pt x="1" y="1"/>
                  </a:moveTo>
                  <a:lnTo>
                    <a:pt x="1" y="167"/>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6"/>
            <p:cNvSpPr/>
            <p:nvPr/>
          </p:nvSpPr>
          <p:spPr>
            <a:xfrm>
              <a:off x="5801210" y="1383095"/>
              <a:ext cx="15" cy="2557"/>
            </a:xfrm>
            <a:custGeom>
              <a:avLst/>
              <a:gdLst/>
              <a:ahLst/>
              <a:cxnLst/>
              <a:rect l="l" t="t" r="r" b="b"/>
              <a:pathLst>
                <a:path w="1" h="168" extrusionOk="0">
                  <a:moveTo>
                    <a:pt x="1" y="1"/>
                  </a:moveTo>
                  <a:lnTo>
                    <a:pt x="1" y="168"/>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6"/>
            <p:cNvSpPr/>
            <p:nvPr/>
          </p:nvSpPr>
          <p:spPr>
            <a:xfrm>
              <a:off x="5926618" y="873899"/>
              <a:ext cx="48232" cy="511773"/>
            </a:xfrm>
            <a:custGeom>
              <a:avLst/>
              <a:gdLst/>
              <a:ahLst/>
              <a:cxnLst/>
              <a:rect l="l" t="t" r="r" b="b"/>
              <a:pathLst>
                <a:path w="3169" h="33625" extrusionOk="0">
                  <a:moveTo>
                    <a:pt x="0" y="1"/>
                  </a:moveTo>
                  <a:lnTo>
                    <a:pt x="0" y="33625"/>
                  </a:lnTo>
                  <a:cubicBezTo>
                    <a:pt x="300" y="30122"/>
                    <a:pt x="1168" y="26786"/>
                    <a:pt x="2669" y="23718"/>
                  </a:cubicBezTo>
                  <a:cubicBezTo>
                    <a:pt x="3002" y="21483"/>
                    <a:pt x="3169" y="19181"/>
                    <a:pt x="3169" y="16813"/>
                  </a:cubicBezTo>
                  <a:cubicBezTo>
                    <a:pt x="3169" y="10575"/>
                    <a:pt x="2001" y="4804"/>
                    <a:pt x="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6"/>
            <p:cNvSpPr/>
            <p:nvPr/>
          </p:nvSpPr>
          <p:spPr>
            <a:xfrm>
              <a:off x="5926618" y="873899"/>
              <a:ext cx="98504" cy="360988"/>
            </a:xfrm>
            <a:custGeom>
              <a:avLst/>
              <a:gdLst/>
              <a:ahLst/>
              <a:cxnLst/>
              <a:rect l="l" t="t" r="r" b="b"/>
              <a:pathLst>
                <a:path w="6472" h="23718" extrusionOk="0">
                  <a:moveTo>
                    <a:pt x="0" y="1"/>
                  </a:moveTo>
                  <a:lnTo>
                    <a:pt x="0" y="1"/>
                  </a:lnTo>
                  <a:cubicBezTo>
                    <a:pt x="2001" y="4804"/>
                    <a:pt x="3169" y="10575"/>
                    <a:pt x="3169" y="16813"/>
                  </a:cubicBezTo>
                  <a:cubicBezTo>
                    <a:pt x="3169" y="19181"/>
                    <a:pt x="3002" y="21483"/>
                    <a:pt x="2669" y="23718"/>
                  </a:cubicBezTo>
                  <a:cubicBezTo>
                    <a:pt x="3636" y="21716"/>
                    <a:pt x="4870" y="19848"/>
                    <a:pt x="6438" y="18147"/>
                  </a:cubicBezTo>
                  <a:cubicBezTo>
                    <a:pt x="6471" y="17680"/>
                    <a:pt x="6471" y="17280"/>
                    <a:pt x="6471" y="16813"/>
                  </a:cubicBezTo>
                  <a:cubicBezTo>
                    <a:pt x="6471" y="10575"/>
                    <a:pt x="4103" y="4804"/>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6"/>
            <p:cNvSpPr/>
            <p:nvPr/>
          </p:nvSpPr>
          <p:spPr>
            <a:xfrm>
              <a:off x="5926618" y="1023658"/>
              <a:ext cx="362510" cy="362525"/>
            </a:xfrm>
            <a:custGeom>
              <a:avLst/>
              <a:gdLst/>
              <a:ahLst/>
              <a:cxnLst/>
              <a:rect l="l" t="t" r="r" b="b"/>
              <a:pathLst>
                <a:path w="23818" h="23819" extrusionOk="0">
                  <a:moveTo>
                    <a:pt x="23817" y="1"/>
                  </a:moveTo>
                  <a:cubicBezTo>
                    <a:pt x="17513" y="501"/>
                    <a:pt x="11775" y="2936"/>
                    <a:pt x="7339" y="7340"/>
                  </a:cubicBezTo>
                  <a:cubicBezTo>
                    <a:pt x="7005" y="7640"/>
                    <a:pt x="6705" y="7973"/>
                    <a:pt x="6438" y="8307"/>
                  </a:cubicBezTo>
                  <a:cubicBezTo>
                    <a:pt x="6138" y="14044"/>
                    <a:pt x="3803" y="19348"/>
                    <a:pt x="0" y="23818"/>
                  </a:cubicBezTo>
                  <a:lnTo>
                    <a:pt x="23817" y="1"/>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6"/>
            <p:cNvSpPr/>
            <p:nvPr/>
          </p:nvSpPr>
          <p:spPr>
            <a:xfrm>
              <a:off x="5926615" y="1023160"/>
              <a:ext cx="349172" cy="360962"/>
            </a:xfrm>
            <a:custGeom>
              <a:avLst/>
              <a:gdLst/>
              <a:ahLst/>
              <a:cxnLst/>
              <a:rect l="l" t="t" r="r" b="b"/>
              <a:pathLst>
                <a:path w="23818" h="23818" extrusionOk="0">
                  <a:moveTo>
                    <a:pt x="23817" y="1"/>
                  </a:moveTo>
                  <a:lnTo>
                    <a:pt x="0" y="23818"/>
                  </a:lnTo>
                  <a:cubicBezTo>
                    <a:pt x="4503" y="20048"/>
                    <a:pt x="9807" y="17713"/>
                    <a:pt x="15511" y="17380"/>
                  </a:cubicBezTo>
                  <a:cubicBezTo>
                    <a:pt x="15845" y="17080"/>
                    <a:pt x="16178" y="16746"/>
                    <a:pt x="16478" y="16479"/>
                  </a:cubicBezTo>
                  <a:cubicBezTo>
                    <a:pt x="20882" y="12043"/>
                    <a:pt x="23317" y="6305"/>
                    <a:pt x="23817"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6"/>
            <p:cNvSpPr/>
            <p:nvPr/>
          </p:nvSpPr>
          <p:spPr>
            <a:xfrm>
              <a:off x="5926618" y="1150070"/>
              <a:ext cx="97986" cy="236108"/>
            </a:xfrm>
            <a:custGeom>
              <a:avLst/>
              <a:gdLst/>
              <a:ahLst/>
              <a:cxnLst/>
              <a:rect l="l" t="t" r="r" b="b"/>
              <a:pathLst>
                <a:path w="6438" h="15513" extrusionOk="0">
                  <a:moveTo>
                    <a:pt x="6438" y="1"/>
                  </a:moveTo>
                  <a:cubicBezTo>
                    <a:pt x="4937" y="1702"/>
                    <a:pt x="3669" y="3570"/>
                    <a:pt x="2669" y="5572"/>
                  </a:cubicBezTo>
                  <a:cubicBezTo>
                    <a:pt x="2168" y="9174"/>
                    <a:pt x="1268" y="12510"/>
                    <a:pt x="0" y="15512"/>
                  </a:cubicBezTo>
                  <a:cubicBezTo>
                    <a:pt x="3803" y="11042"/>
                    <a:pt x="6138" y="5705"/>
                    <a:pt x="643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6"/>
            <p:cNvSpPr/>
            <p:nvPr/>
          </p:nvSpPr>
          <p:spPr>
            <a:xfrm>
              <a:off x="5926618" y="1234356"/>
              <a:ext cx="40622" cy="151302"/>
            </a:xfrm>
            <a:custGeom>
              <a:avLst/>
              <a:gdLst/>
              <a:ahLst/>
              <a:cxnLst/>
              <a:rect l="l" t="t" r="r" b="b"/>
              <a:pathLst>
                <a:path w="2669" h="9941" extrusionOk="0">
                  <a:moveTo>
                    <a:pt x="2669" y="0"/>
                  </a:moveTo>
                  <a:lnTo>
                    <a:pt x="2669" y="0"/>
                  </a:lnTo>
                  <a:cubicBezTo>
                    <a:pt x="1168" y="3036"/>
                    <a:pt x="300" y="6438"/>
                    <a:pt x="0" y="9941"/>
                  </a:cubicBezTo>
                  <a:cubicBezTo>
                    <a:pt x="1268" y="6972"/>
                    <a:pt x="2168" y="3636"/>
                    <a:pt x="266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6"/>
            <p:cNvSpPr/>
            <p:nvPr/>
          </p:nvSpPr>
          <p:spPr>
            <a:xfrm>
              <a:off x="5963160" y="1323447"/>
              <a:ext cx="475732" cy="62463"/>
            </a:xfrm>
            <a:custGeom>
              <a:avLst/>
              <a:gdLst/>
              <a:ahLst/>
              <a:cxnLst/>
              <a:rect l="l" t="t" r="r" b="b"/>
              <a:pathLst>
                <a:path w="31257" h="4104" extrusionOk="0">
                  <a:moveTo>
                    <a:pt x="14444" y="1"/>
                  </a:moveTo>
                  <a:cubicBezTo>
                    <a:pt x="12810" y="1"/>
                    <a:pt x="11209" y="101"/>
                    <a:pt x="9608" y="301"/>
                  </a:cubicBezTo>
                  <a:cubicBezTo>
                    <a:pt x="6672" y="2102"/>
                    <a:pt x="3437" y="3270"/>
                    <a:pt x="1" y="3803"/>
                  </a:cubicBezTo>
                  <a:cubicBezTo>
                    <a:pt x="4304" y="3303"/>
                    <a:pt x="9241" y="3036"/>
                    <a:pt x="14444" y="3036"/>
                  </a:cubicBezTo>
                  <a:cubicBezTo>
                    <a:pt x="20649" y="3036"/>
                    <a:pt x="26453" y="3437"/>
                    <a:pt x="31256" y="4104"/>
                  </a:cubicBezTo>
                  <a:cubicBezTo>
                    <a:pt x="26453" y="1502"/>
                    <a:pt x="20649" y="1"/>
                    <a:pt x="1444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6"/>
            <p:cNvSpPr/>
            <p:nvPr/>
          </p:nvSpPr>
          <p:spPr>
            <a:xfrm>
              <a:off x="5927121" y="1369398"/>
              <a:ext cx="511772" cy="31992"/>
            </a:xfrm>
            <a:custGeom>
              <a:avLst/>
              <a:gdLst/>
              <a:ahLst/>
              <a:cxnLst/>
              <a:rect l="l" t="t" r="r" b="b"/>
              <a:pathLst>
                <a:path w="33625" h="2102" extrusionOk="0">
                  <a:moveTo>
                    <a:pt x="16812" y="0"/>
                  </a:moveTo>
                  <a:cubicBezTo>
                    <a:pt x="11609" y="0"/>
                    <a:pt x="6672" y="300"/>
                    <a:pt x="2402" y="767"/>
                  </a:cubicBezTo>
                  <a:cubicBezTo>
                    <a:pt x="1602" y="934"/>
                    <a:pt x="801" y="1001"/>
                    <a:pt x="0" y="1034"/>
                  </a:cubicBezTo>
                  <a:cubicBezTo>
                    <a:pt x="4804" y="1701"/>
                    <a:pt x="10608" y="2102"/>
                    <a:pt x="16812" y="2102"/>
                  </a:cubicBezTo>
                  <a:cubicBezTo>
                    <a:pt x="23017" y="2102"/>
                    <a:pt x="28821" y="1701"/>
                    <a:pt x="33624" y="1034"/>
                  </a:cubicBezTo>
                  <a:cubicBezTo>
                    <a:pt x="28821" y="367"/>
                    <a:pt x="23017" y="0"/>
                    <a:pt x="16812"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6"/>
            <p:cNvSpPr/>
            <p:nvPr/>
          </p:nvSpPr>
          <p:spPr>
            <a:xfrm>
              <a:off x="5926618" y="1385637"/>
              <a:ext cx="511772" cy="61961"/>
            </a:xfrm>
            <a:custGeom>
              <a:avLst/>
              <a:gdLst/>
              <a:ahLst/>
              <a:cxnLst/>
              <a:rect l="l" t="t" r="r" b="b"/>
              <a:pathLst>
                <a:path w="33625" h="4071" extrusionOk="0">
                  <a:moveTo>
                    <a:pt x="0" y="1"/>
                  </a:moveTo>
                  <a:lnTo>
                    <a:pt x="0" y="1"/>
                  </a:lnTo>
                  <a:cubicBezTo>
                    <a:pt x="4784" y="2574"/>
                    <a:pt x="10515" y="4071"/>
                    <a:pt x="16611" y="4071"/>
                  </a:cubicBezTo>
                  <a:cubicBezTo>
                    <a:pt x="16678" y="4071"/>
                    <a:pt x="16745" y="4071"/>
                    <a:pt x="16812" y="4070"/>
                  </a:cubicBezTo>
                  <a:cubicBezTo>
                    <a:pt x="23016" y="4070"/>
                    <a:pt x="28821" y="2569"/>
                    <a:pt x="33624" y="1"/>
                  </a:cubicBezTo>
                  <a:lnTo>
                    <a:pt x="33624" y="1"/>
                  </a:lnTo>
                  <a:cubicBezTo>
                    <a:pt x="28821" y="668"/>
                    <a:pt x="23016" y="1035"/>
                    <a:pt x="16812" y="1035"/>
                  </a:cubicBezTo>
                  <a:cubicBezTo>
                    <a:pt x="10608" y="1035"/>
                    <a:pt x="4803" y="668"/>
                    <a:pt x="0"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6"/>
            <p:cNvSpPr/>
            <p:nvPr/>
          </p:nvSpPr>
          <p:spPr>
            <a:xfrm>
              <a:off x="5926618" y="1385637"/>
              <a:ext cx="511772" cy="98002"/>
            </a:xfrm>
            <a:custGeom>
              <a:avLst/>
              <a:gdLst/>
              <a:ahLst/>
              <a:cxnLst/>
              <a:rect l="l" t="t" r="r" b="b"/>
              <a:pathLst>
                <a:path w="33625" h="6439" extrusionOk="0">
                  <a:moveTo>
                    <a:pt x="0" y="1"/>
                  </a:moveTo>
                  <a:cubicBezTo>
                    <a:pt x="4837" y="4070"/>
                    <a:pt x="10641" y="6439"/>
                    <a:pt x="16812" y="6439"/>
                  </a:cubicBezTo>
                  <a:cubicBezTo>
                    <a:pt x="23016" y="6439"/>
                    <a:pt x="28821" y="4070"/>
                    <a:pt x="33624" y="1"/>
                  </a:cubicBezTo>
                  <a:lnTo>
                    <a:pt x="33624" y="1"/>
                  </a:lnTo>
                  <a:cubicBezTo>
                    <a:pt x="28821" y="2569"/>
                    <a:pt x="23016" y="4070"/>
                    <a:pt x="16812" y="4070"/>
                  </a:cubicBezTo>
                  <a:cubicBezTo>
                    <a:pt x="10608" y="4070"/>
                    <a:pt x="4803" y="2569"/>
                    <a:pt x="0"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6"/>
            <p:cNvSpPr/>
            <p:nvPr/>
          </p:nvSpPr>
          <p:spPr>
            <a:xfrm>
              <a:off x="6460181" y="1380569"/>
              <a:ext cx="66009" cy="9147"/>
            </a:xfrm>
            <a:custGeom>
              <a:avLst/>
              <a:gdLst/>
              <a:ahLst/>
              <a:cxnLst/>
              <a:rect l="l" t="t" r="r" b="b"/>
              <a:pathLst>
                <a:path w="4337" h="601" extrusionOk="0">
                  <a:moveTo>
                    <a:pt x="2969" y="0"/>
                  </a:moveTo>
                  <a:cubicBezTo>
                    <a:pt x="2736" y="33"/>
                    <a:pt x="2469" y="67"/>
                    <a:pt x="2169" y="67"/>
                  </a:cubicBezTo>
                  <a:cubicBezTo>
                    <a:pt x="1635" y="100"/>
                    <a:pt x="1101" y="167"/>
                    <a:pt x="668" y="200"/>
                  </a:cubicBezTo>
                  <a:cubicBezTo>
                    <a:pt x="301" y="234"/>
                    <a:pt x="0" y="267"/>
                    <a:pt x="0" y="267"/>
                  </a:cubicBezTo>
                  <a:lnTo>
                    <a:pt x="0" y="300"/>
                  </a:lnTo>
                  <a:cubicBezTo>
                    <a:pt x="0" y="300"/>
                    <a:pt x="267" y="367"/>
                    <a:pt x="668" y="400"/>
                  </a:cubicBezTo>
                  <a:cubicBezTo>
                    <a:pt x="1101" y="434"/>
                    <a:pt x="1635" y="467"/>
                    <a:pt x="2169" y="534"/>
                  </a:cubicBezTo>
                  <a:cubicBezTo>
                    <a:pt x="2435" y="567"/>
                    <a:pt x="2736" y="601"/>
                    <a:pt x="2969" y="601"/>
                  </a:cubicBezTo>
                  <a:cubicBezTo>
                    <a:pt x="3236" y="601"/>
                    <a:pt x="3470" y="567"/>
                    <a:pt x="3670" y="534"/>
                  </a:cubicBezTo>
                  <a:cubicBezTo>
                    <a:pt x="4070" y="434"/>
                    <a:pt x="4337" y="300"/>
                    <a:pt x="4337" y="300"/>
                  </a:cubicBezTo>
                  <a:lnTo>
                    <a:pt x="4337" y="267"/>
                  </a:lnTo>
                  <a:cubicBezTo>
                    <a:pt x="4337" y="267"/>
                    <a:pt x="4103" y="134"/>
                    <a:pt x="3670" y="67"/>
                  </a:cubicBezTo>
                  <a:cubicBezTo>
                    <a:pt x="3470" y="33"/>
                    <a:pt x="3236" y="0"/>
                    <a:pt x="2969"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6"/>
            <p:cNvSpPr/>
            <p:nvPr/>
          </p:nvSpPr>
          <p:spPr>
            <a:xfrm>
              <a:off x="6449010" y="1400369"/>
              <a:ext cx="61443" cy="29968"/>
            </a:xfrm>
            <a:custGeom>
              <a:avLst/>
              <a:gdLst/>
              <a:ahLst/>
              <a:cxnLst/>
              <a:rect l="l" t="t" r="r" b="b"/>
              <a:pathLst>
                <a:path w="4037" h="1969" extrusionOk="0">
                  <a:moveTo>
                    <a:pt x="34" y="0"/>
                  </a:moveTo>
                  <a:lnTo>
                    <a:pt x="1" y="67"/>
                  </a:lnTo>
                  <a:cubicBezTo>
                    <a:pt x="1" y="67"/>
                    <a:pt x="201" y="234"/>
                    <a:pt x="568" y="434"/>
                  </a:cubicBezTo>
                  <a:cubicBezTo>
                    <a:pt x="968" y="634"/>
                    <a:pt x="1402" y="901"/>
                    <a:pt x="1902" y="1168"/>
                  </a:cubicBezTo>
                  <a:cubicBezTo>
                    <a:pt x="2169" y="1301"/>
                    <a:pt x="2369" y="1468"/>
                    <a:pt x="2636" y="1601"/>
                  </a:cubicBezTo>
                  <a:cubicBezTo>
                    <a:pt x="2869" y="1735"/>
                    <a:pt x="3069" y="1801"/>
                    <a:pt x="3303" y="1835"/>
                  </a:cubicBezTo>
                  <a:cubicBezTo>
                    <a:pt x="3703" y="1968"/>
                    <a:pt x="4003" y="1968"/>
                    <a:pt x="4003" y="1968"/>
                  </a:cubicBezTo>
                  <a:lnTo>
                    <a:pt x="4037" y="1935"/>
                  </a:lnTo>
                  <a:cubicBezTo>
                    <a:pt x="4037" y="1935"/>
                    <a:pt x="3837" y="1735"/>
                    <a:pt x="3503" y="1468"/>
                  </a:cubicBezTo>
                  <a:cubicBezTo>
                    <a:pt x="3336" y="1334"/>
                    <a:pt x="3136" y="1234"/>
                    <a:pt x="2869" y="1101"/>
                  </a:cubicBezTo>
                  <a:cubicBezTo>
                    <a:pt x="2669" y="967"/>
                    <a:pt x="2369" y="901"/>
                    <a:pt x="2135" y="801"/>
                  </a:cubicBezTo>
                  <a:cubicBezTo>
                    <a:pt x="1635" y="600"/>
                    <a:pt x="1068" y="400"/>
                    <a:pt x="701" y="267"/>
                  </a:cubicBezTo>
                  <a:cubicBezTo>
                    <a:pt x="301" y="100"/>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6"/>
            <p:cNvSpPr/>
            <p:nvPr/>
          </p:nvSpPr>
          <p:spPr>
            <a:xfrm>
              <a:off x="6429209" y="1416106"/>
              <a:ext cx="52813" cy="44686"/>
            </a:xfrm>
            <a:custGeom>
              <a:avLst/>
              <a:gdLst/>
              <a:ahLst/>
              <a:cxnLst/>
              <a:rect l="l" t="t" r="r" b="b"/>
              <a:pathLst>
                <a:path w="3470" h="2936" extrusionOk="0">
                  <a:moveTo>
                    <a:pt x="34" y="0"/>
                  </a:moveTo>
                  <a:lnTo>
                    <a:pt x="1" y="67"/>
                  </a:lnTo>
                  <a:lnTo>
                    <a:pt x="501" y="567"/>
                  </a:lnTo>
                  <a:cubicBezTo>
                    <a:pt x="801" y="867"/>
                    <a:pt x="1168" y="1268"/>
                    <a:pt x="1568" y="1635"/>
                  </a:cubicBezTo>
                  <a:cubicBezTo>
                    <a:pt x="1802" y="1868"/>
                    <a:pt x="1969" y="2068"/>
                    <a:pt x="2169" y="2235"/>
                  </a:cubicBezTo>
                  <a:cubicBezTo>
                    <a:pt x="2369" y="2402"/>
                    <a:pt x="2602" y="2535"/>
                    <a:pt x="2769" y="2635"/>
                  </a:cubicBezTo>
                  <a:cubicBezTo>
                    <a:pt x="3136" y="2869"/>
                    <a:pt x="3436" y="2936"/>
                    <a:pt x="3436" y="2936"/>
                  </a:cubicBezTo>
                  <a:lnTo>
                    <a:pt x="3470" y="2902"/>
                  </a:lnTo>
                  <a:cubicBezTo>
                    <a:pt x="3470" y="2902"/>
                    <a:pt x="3336" y="2602"/>
                    <a:pt x="3036" y="2268"/>
                  </a:cubicBezTo>
                  <a:cubicBezTo>
                    <a:pt x="2936" y="2102"/>
                    <a:pt x="2769" y="1935"/>
                    <a:pt x="2536" y="1768"/>
                  </a:cubicBezTo>
                  <a:cubicBezTo>
                    <a:pt x="2336" y="1668"/>
                    <a:pt x="2102" y="1468"/>
                    <a:pt x="1869" y="1301"/>
                  </a:cubicBezTo>
                  <a:cubicBezTo>
                    <a:pt x="1435" y="1001"/>
                    <a:pt x="968" y="634"/>
                    <a:pt x="634" y="400"/>
                  </a:cubicBezTo>
                  <a:cubicBezTo>
                    <a:pt x="301" y="167"/>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6"/>
            <p:cNvSpPr/>
            <p:nvPr/>
          </p:nvSpPr>
          <p:spPr>
            <a:xfrm>
              <a:off x="6407887" y="1430321"/>
              <a:ext cx="44184" cy="53818"/>
            </a:xfrm>
            <a:custGeom>
              <a:avLst/>
              <a:gdLst/>
              <a:ahLst/>
              <a:cxnLst/>
              <a:rect l="l" t="t" r="r" b="b"/>
              <a:pathLst>
                <a:path w="2903" h="3536" extrusionOk="0">
                  <a:moveTo>
                    <a:pt x="34" y="0"/>
                  </a:moveTo>
                  <a:cubicBezTo>
                    <a:pt x="1" y="0"/>
                    <a:pt x="167" y="267"/>
                    <a:pt x="434" y="634"/>
                  </a:cubicBezTo>
                  <a:cubicBezTo>
                    <a:pt x="668" y="1001"/>
                    <a:pt x="1001" y="1468"/>
                    <a:pt x="1335" y="1935"/>
                  </a:cubicBezTo>
                  <a:cubicBezTo>
                    <a:pt x="1502" y="2168"/>
                    <a:pt x="1602" y="2435"/>
                    <a:pt x="1769" y="2635"/>
                  </a:cubicBezTo>
                  <a:cubicBezTo>
                    <a:pt x="1935" y="2802"/>
                    <a:pt x="2102" y="3002"/>
                    <a:pt x="2269" y="3136"/>
                  </a:cubicBezTo>
                  <a:cubicBezTo>
                    <a:pt x="2602" y="3436"/>
                    <a:pt x="2869" y="3536"/>
                    <a:pt x="2869" y="3536"/>
                  </a:cubicBezTo>
                  <a:lnTo>
                    <a:pt x="2903" y="3503"/>
                  </a:lnTo>
                  <a:cubicBezTo>
                    <a:pt x="2903" y="3503"/>
                    <a:pt x="2836" y="3236"/>
                    <a:pt x="2602" y="2835"/>
                  </a:cubicBezTo>
                  <a:cubicBezTo>
                    <a:pt x="2502" y="2635"/>
                    <a:pt x="2369" y="2435"/>
                    <a:pt x="2202" y="2202"/>
                  </a:cubicBezTo>
                  <a:lnTo>
                    <a:pt x="1602" y="1635"/>
                  </a:lnTo>
                  <a:cubicBezTo>
                    <a:pt x="1201" y="1201"/>
                    <a:pt x="835" y="801"/>
                    <a:pt x="534" y="500"/>
                  </a:cubicBezTo>
                  <a:lnTo>
                    <a:pt x="3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6"/>
            <p:cNvSpPr/>
            <p:nvPr/>
          </p:nvSpPr>
          <p:spPr>
            <a:xfrm>
              <a:off x="6383521" y="1445038"/>
              <a:ext cx="37076" cy="59419"/>
            </a:xfrm>
            <a:custGeom>
              <a:avLst/>
              <a:gdLst/>
              <a:ahLst/>
              <a:cxnLst/>
              <a:rect l="l" t="t" r="r" b="b"/>
              <a:pathLst>
                <a:path w="2436" h="3904" extrusionOk="0">
                  <a:moveTo>
                    <a:pt x="0" y="0"/>
                  </a:moveTo>
                  <a:cubicBezTo>
                    <a:pt x="0" y="0"/>
                    <a:pt x="134" y="301"/>
                    <a:pt x="334" y="668"/>
                  </a:cubicBezTo>
                  <a:cubicBezTo>
                    <a:pt x="501" y="1068"/>
                    <a:pt x="801" y="1568"/>
                    <a:pt x="1035" y="2069"/>
                  </a:cubicBezTo>
                  <a:lnTo>
                    <a:pt x="1435" y="2836"/>
                  </a:lnTo>
                  <a:cubicBezTo>
                    <a:pt x="1535" y="3036"/>
                    <a:pt x="1702" y="3236"/>
                    <a:pt x="1835" y="3403"/>
                  </a:cubicBezTo>
                  <a:cubicBezTo>
                    <a:pt x="2135" y="3736"/>
                    <a:pt x="2369" y="3903"/>
                    <a:pt x="2369" y="3903"/>
                  </a:cubicBezTo>
                  <a:lnTo>
                    <a:pt x="2436" y="3870"/>
                  </a:lnTo>
                  <a:cubicBezTo>
                    <a:pt x="2436" y="3870"/>
                    <a:pt x="2369" y="3570"/>
                    <a:pt x="2202" y="3169"/>
                  </a:cubicBezTo>
                  <a:cubicBezTo>
                    <a:pt x="2135" y="2969"/>
                    <a:pt x="2002" y="2702"/>
                    <a:pt x="1868" y="2502"/>
                  </a:cubicBezTo>
                  <a:cubicBezTo>
                    <a:pt x="1702" y="2302"/>
                    <a:pt x="1535" y="2069"/>
                    <a:pt x="1368" y="1835"/>
                  </a:cubicBezTo>
                  <a:cubicBezTo>
                    <a:pt x="1035" y="1368"/>
                    <a:pt x="701" y="934"/>
                    <a:pt x="467" y="601"/>
                  </a:cubicBezTo>
                  <a:cubicBezTo>
                    <a:pt x="201" y="201"/>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6"/>
            <p:cNvSpPr/>
            <p:nvPr/>
          </p:nvSpPr>
          <p:spPr>
            <a:xfrm>
              <a:off x="6359656" y="1458233"/>
              <a:ext cx="30486" cy="64502"/>
            </a:xfrm>
            <a:custGeom>
              <a:avLst/>
              <a:gdLst/>
              <a:ahLst/>
              <a:cxnLst/>
              <a:rect l="l" t="t" r="r" b="b"/>
              <a:pathLst>
                <a:path w="2003" h="4238" extrusionOk="0">
                  <a:moveTo>
                    <a:pt x="34" y="1"/>
                  </a:moveTo>
                  <a:lnTo>
                    <a:pt x="1" y="134"/>
                  </a:lnTo>
                  <a:cubicBezTo>
                    <a:pt x="1" y="134"/>
                    <a:pt x="67" y="368"/>
                    <a:pt x="234" y="801"/>
                  </a:cubicBezTo>
                  <a:cubicBezTo>
                    <a:pt x="401" y="1168"/>
                    <a:pt x="601" y="1702"/>
                    <a:pt x="835" y="2269"/>
                  </a:cubicBezTo>
                  <a:cubicBezTo>
                    <a:pt x="901" y="2503"/>
                    <a:pt x="1001" y="2803"/>
                    <a:pt x="1101" y="3070"/>
                  </a:cubicBezTo>
                  <a:cubicBezTo>
                    <a:pt x="1235" y="3303"/>
                    <a:pt x="1368" y="3503"/>
                    <a:pt x="1502" y="3670"/>
                  </a:cubicBezTo>
                  <a:cubicBezTo>
                    <a:pt x="1702" y="4004"/>
                    <a:pt x="1935" y="4237"/>
                    <a:pt x="1935" y="4237"/>
                  </a:cubicBezTo>
                  <a:lnTo>
                    <a:pt x="2002" y="4170"/>
                  </a:lnTo>
                  <a:cubicBezTo>
                    <a:pt x="2002" y="4170"/>
                    <a:pt x="2002" y="3837"/>
                    <a:pt x="1869" y="3437"/>
                  </a:cubicBezTo>
                  <a:cubicBezTo>
                    <a:pt x="1835" y="3236"/>
                    <a:pt x="1735" y="2970"/>
                    <a:pt x="1602" y="2736"/>
                  </a:cubicBezTo>
                  <a:cubicBezTo>
                    <a:pt x="1502" y="2503"/>
                    <a:pt x="1335" y="2269"/>
                    <a:pt x="1202" y="2002"/>
                  </a:cubicBezTo>
                  <a:cubicBezTo>
                    <a:pt x="901" y="1502"/>
                    <a:pt x="601" y="1001"/>
                    <a:pt x="401" y="635"/>
                  </a:cubicBezTo>
                  <a:cubicBezTo>
                    <a:pt x="201" y="268"/>
                    <a:pt x="34" y="1"/>
                    <a:pt x="34"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6"/>
            <p:cNvSpPr/>
            <p:nvPr/>
          </p:nvSpPr>
          <p:spPr>
            <a:xfrm>
              <a:off x="6332246" y="1472966"/>
              <a:ext cx="23880" cy="66511"/>
            </a:xfrm>
            <a:custGeom>
              <a:avLst/>
              <a:gdLst/>
              <a:ahLst/>
              <a:cxnLst/>
              <a:rect l="l" t="t" r="r" b="b"/>
              <a:pathLst>
                <a:path w="1569" h="4370" extrusionOk="0">
                  <a:moveTo>
                    <a:pt x="0" y="0"/>
                  </a:moveTo>
                  <a:cubicBezTo>
                    <a:pt x="0" y="0"/>
                    <a:pt x="34" y="300"/>
                    <a:pt x="167" y="701"/>
                  </a:cubicBezTo>
                  <a:cubicBezTo>
                    <a:pt x="301" y="1134"/>
                    <a:pt x="401" y="1701"/>
                    <a:pt x="567" y="2268"/>
                  </a:cubicBezTo>
                  <a:cubicBezTo>
                    <a:pt x="668" y="2535"/>
                    <a:pt x="701" y="2835"/>
                    <a:pt x="801" y="3102"/>
                  </a:cubicBezTo>
                  <a:cubicBezTo>
                    <a:pt x="868" y="3336"/>
                    <a:pt x="1001" y="3536"/>
                    <a:pt x="1068" y="3769"/>
                  </a:cubicBezTo>
                  <a:cubicBezTo>
                    <a:pt x="1301" y="4136"/>
                    <a:pt x="1501" y="4370"/>
                    <a:pt x="1501" y="4370"/>
                  </a:cubicBezTo>
                  <a:lnTo>
                    <a:pt x="1535" y="4370"/>
                  </a:lnTo>
                  <a:cubicBezTo>
                    <a:pt x="1535" y="4370"/>
                    <a:pt x="1568" y="4036"/>
                    <a:pt x="1501" y="3636"/>
                  </a:cubicBezTo>
                  <a:cubicBezTo>
                    <a:pt x="1468" y="3403"/>
                    <a:pt x="1401" y="3169"/>
                    <a:pt x="1335" y="2936"/>
                  </a:cubicBezTo>
                  <a:cubicBezTo>
                    <a:pt x="1235" y="2669"/>
                    <a:pt x="1135" y="2368"/>
                    <a:pt x="1001" y="2135"/>
                  </a:cubicBezTo>
                  <a:cubicBezTo>
                    <a:pt x="801" y="1568"/>
                    <a:pt x="534" y="1034"/>
                    <a:pt x="367" y="667"/>
                  </a:cubicBezTo>
                  <a:cubicBezTo>
                    <a:pt x="201" y="234"/>
                    <a:pt x="67" y="0"/>
                    <a:pt x="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6"/>
            <p:cNvSpPr/>
            <p:nvPr/>
          </p:nvSpPr>
          <p:spPr>
            <a:xfrm>
              <a:off x="6303816" y="1487181"/>
              <a:ext cx="14231" cy="69571"/>
            </a:xfrm>
            <a:custGeom>
              <a:avLst/>
              <a:gdLst/>
              <a:ahLst/>
              <a:cxnLst/>
              <a:rect l="l" t="t" r="r" b="b"/>
              <a:pathLst>
                <a:path w="935" h="4571" extrusionOk="0">
                  <a:moveTo>
                    <a:pt x="34" y="0"/>
                  </a:moveTo>
                  <a:lnTo>
                    <a:pt x="0" y="67"/>
                  </a:lnTo>
                  <a:cubicBezTo>
                    <a:pt x="0" y="67"/>
                    <a:pt x="34" y="367"/>
                    <a:pt x="67" y="767"/>
                  </a:cubicBezTo>
                  <a:cubicBezTo>
                    <a:pt x="100" y="1201"/>
                    <a:pt x="167" y="1768"/>
                    <a:pt x="234" y="2368"/>
                  </a:cubicBezTo>
                  <a:cubicBezTo>
                    <a:pt x="267" y="2669"/>
                    <a:pt x="267" y="2936"/>
                    <a:pt x="334" y="3202"/>
                  </a:cubicBezTo>
                  <a:cubicBezTo>
                    <a:pt x="367" y="3436"/>
                    <a:pt x="434" y="3703"/>
                    <a:pt x="534" y="3903"/>
                  </a:cubicBezTo>
                  <a:cubicBezTo>
                    <a:pt x="701" y="4337"/>
                    <a:pt x="868" y="4570"/>
                    <a:pt x="868" y="4570"/>
                  </a:cubicBezTo>
                  <a:lnTo>
                    <a:pt x="901" y="4570"/>
                  </a:lnTo>
                  <a:cubicBezTo>
                    <a:pt x="901" y="4570"/>
                    <a:pt x="934" y="4270"/>
                    <a:pt x="934" y="3836"/>
                  </a:cubicBezTo>
                  <a:cubicBezTo>
                    <a:pt x="934" y="3569"/>
                    <a:pt x="901" y="3302"/>
                    <a:pt x="868" y="3069"/>
                  </a:cubicBezTo>
                  <a:cubicBezTo>
                    <a:pt x="834" y="2769"/>
                    <a:pt x="734" y="2535"/>
                    <a:pt x="668" y="2235"/>
                  </a:cubicBezTo>
                  <a:cubicBezTo>
                    <a:pt x="501" y="1668"/>
                    <a:pt x="367" y="1101"/>
                    <a:pt x="234" y="701"/>
                  </a:cubicBezTo>
                  <a:cubicBezTo>
                    <a:pt x="100" y="267"/>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6"/>
            <p:cNvSpPr/>
            <p:nvPr/>
          </p:nvSpPr>
          <p:spPr>
            <a:xfrm>
              <a:off x="6270821" y="1495293"/>
              <a:ext cx="8127" cy="70590"/>
            </a:xfrm>
            <a:custGeom>
              <a:avLst/>
              <a:gdLst/>
              <a:ahLst/>
              <a:cxnLst/>
              <a:rect l="l" t="t" r="r" b="b"/>
              <a:pathLst>
                <a:path w="534" h="4638" extrusionOk="0">
                  <a:moveTo>
                    <a:pt x="67" y="1"/>
                  </a:moveTo>
                  <a:lnTo>
                    <a:pt x="67" y="34"/>
                  </a:lnTo>
                  <a:cubicBezTo>
                    <a:pt x="67" y="34"/>
                    <a:pt x="34" y="334"/>
                    <a:pt x="34" y="735"/>
                  </a:cubicBezTo>
                  <a:cubicBezTo>
                    <a:pt x="0" y="1168"/>
                    <a:pt x="0" y="1735"/>
                    <a:pt x="0" y="2336"/>
                  </a:cubicBezTo>
                  <a:lnTo>
                    <a:pt x="0" y="3170"/>
                  </a:lnTo>
                  <a:cubicBezTo>
                    <a:pt x="34" y="3470"/>
                    <a:pt x="67" y="3703"/>
                    <a:pt x="100" y="3904"/>
                  </a:cubicBezTo>
                  <a:cubicBezTo>
                    <a:pt x="200" y="4337"/>
                    <a:pt x="334" y="4637"/>
                    <a:pt x="334" y="4637"/>
                  </a:cubicBezTo>
                  <a:lnTo>
                    <a:pt x="367" y="4637"/>
                  </a:lnTo>
                  <a:cubicBezTo>
                    <a:pt x="367" y="4637"/>
                    <a:pt x="434" y="4337"/>
                    <a:pt x="501" y="3870"/>
                  </a:cubicBezTo>
                  <a:cubicBezTo>
                    <a:pt x="534" y="3670"/>
                    <a:pt x="534" y="3370"/>
                    <a:pt x="534" y="3136"/>
                  </a:cubicBezTo>
                  <a:cubicBezTo>
                    <a:pt x="501" y="2870"/>
                    <a:pt x="434" y="2569"/>
                    <a:pt x="400" y="2302"/>
                  </a:cubicBezTo>
                  <a:cubicBezTo>
                    <a:pt x="334" y="1702"/>
                    <a:pt x="267" y="1102"/>
                    <a:pt x="200" y="701"/>
                  </a:cubicBezTo>
                  <a:cubicBezTo>
                    <a:pt x="100" y="268"/>
                    <a:pt x="67" y="1"/>
                    <a:pt x="67"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6"/>
            <p:cNvSpPr/>
            <p:nvPr/>
          </p:nvSpPr>
          <p:spPr>
            <a:xfrm>
              <a:off x="6229698" y="1500878"/>
              <a:ext cx="8645" cy="70590"/>
            </a:xfrm>
            <a:custGeom>
              <a:avLst/>
              <a:gdLst/>
              <a:ahLst/>
              <a:cxnLst/>
              <a:rect l="l" t="t" r="r" b="b"/>
              <a:pathLst>
                <a:path w="568" h="4638" extrusionOk="0">
                  <a:moveTo>
                    <a:pt x="234" y="1"/>
                  </a:moveTo>
                  <a:lnTo>
                    <a:pt x="134" y="34"/>
                  </a:lnTo>
                  <a:cubicBezTo>
                    <a:pt x="134" y="34"/>
                    <a:pt x="100" y="334"/>
                    <a:pt x="100" y="768"/>
                  </a:cubicBezTo>
                  <a:cubicBezTo>
                    <a:pt x="100" y="1168"/>
                    <a:pt x="67" y="1769"/>
                    <a:pt x="67" y="2336"/>
                  </a:cubicBezTo>
                  <a:cubicBezTo>
                    <a:pt x="67" y="2636"/>
                    <a:pt x="0" y="2936"/>
                    <a:pt x="0" y="3170"/>
                  </a:cubicBezTo>
                  <a:cubicBezTo>
                    <a:pt x="0" y="3470"/>
                    <a:pt x="67" y="3703"/>
                    <a:pt x="100" y="3937"/>
                  </a:cubicBezTo>
                  <a:cubicBezTo>
                    <a:pt x="167" y="4337"/>
                    <a:pt x="300" y="4637"/>
                    <a:pt x="300" y="4637"/>
                  </a:cubicBezTo>
                  <a:lnTo>
                    <a:pt x="334" y="4637"/>
                  </a:lnTo>
                  <a:cubicBezTo>
                    <a:pt x="334" y="4637"/>
                    <a:pt x="467" y="4304"/>
                    <a:pt x="501" y="3870"/>
                  </a:cubicBezTo>
                  <a:cubicBezTo>
                    <a:pt x="567" y="3670"/>
                    <a:pt x="567" y="3403"/>
                    <a:pt x="567" y="3136"/>
                  </a:cubicBezTo>
                  <a:cubicBezTo>
                    <a:pt x="567" y="2869"/>
                    <a:pt x="501" y="2569"/>
                    <a:pt x="467" y="2302"/>
                  </a:cubicBezTo>
                  <a:cubicBezTo>
                    <a:pt x="434" y="1702"/>
                    <a:pt x="334" y="1135"/>
                    <a:pt x="300" y="701"/>
                  </a:cubicBezTo>
                  <a:cubicBezTo>
                    <a:pt x="267" y="301"/>
                    <a:pt x="234" y="1"/>
                    <a:pt x="234"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6"/>
            <p:cNvSpPr/>
            <p:nvPr/>
          </p:nvSpPr>
          <p:spPr>
            <a:xfrm>
              <a:off x="6193141" y="1505961"/>
              <a:ext cx="8143" cy="70073"/>
            </a:xfrm>
            <a:custGeom>
              <a:avLst/>
              <a:gdLst/>
              <a:ahLst/>
              <a:cxnLst/>
              <a:rect l="l" t="t" r="r" b="b"/>
              <a:pathLst>
                <a:path w="535" h="4604" extrusionOk="0">
                  <a:moveTo>
                    <a:pt x="334" y="0"/>
                  </a:moveTo>
                  <a:cubicBezTo>
                    <a:pt x="334" y="0"/>
                    <a:pt x="301" y="301"/>
                    <a:pt x="267" y="701"/>
                  </a:cubicBezTo>
                  <a:cubicBezTo>
                    <a:pt x="201" y="1134"/>
                    <a:pt x="134" y="1702"/>
                    <a:pt x="101" y="2302"/>
                  </a:cubicBezTo>
                  <a:cubicBezTo>
                    <a:pt x="101" y="2602"/>
                    <a:pt x="1" y="2869"/>
                    <a:pt x="1" y="3136"/>
                  </a:cubicBezTo>
                  <a:cubicBezTo>
                    <a:pt x="1" y="3436"/>
                    <a:pt x="1" y="3670"/>
                    <a:pt x="34" y="3870"/>
                  </a:cubicBezTo>
                  <a:cubicBezTo>
                    <a:pt x="101" y="4303"/>
                    <a:pt x="201" y="4604"/>
                    <a:pt x="201" y="4604"/>
                  </a:cubicBezTo>
                  <a:lnTo>
                    <a:pt x="267" y="4604"/>
                  </a:lnTo>
                  <a:cubicBezTo>
                    <a:pt x="267" y="4604"/>
                    <a:pt x="367" y="4303"/>
                    <a:pt x="468" y="3870"/>
                  </a:cubicBezTo>
                  <a:cubicBezTo>
                    <a:pt x="501" y="3670"/>
                    <a:pt x="534" y="3369"/>
                    <a:pt x="534" y="3136"/>
                  </a:cubicBezTo>
                  <a:cubicBezTo>
                    <a:pt x="534" y="2869"/>
                    <a:pt x="501" y="2602"/>
                    <a:pt x="501" y="2302"/>
                  </a:cubicBezTo>
                  <a:cubicBezTo>
                    <a:pt x="468" y="1702"/>
                    <a:pt x="468" y="1134"/>
                    <a:pt x="434" y="701"/>
                  </a:cubicBezTo>
                  <a:cubicBezTo>
                    <a:pt x="434" y="301"/>
                    <a:pt x="367" y="0"/>
                    <a:pt x="3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6"/>
            <p:cNvSpPr/>
            <p:nvPr/>
          </p:nvSpPr>
          <p:spPr>
            <a:xfrm>
              <a:off x="5931686" y="1426760"/>
              <a:ext cx="24900" cy="24900"/>
            </a:xfrm>
            <a:custGeom>
              <a:avLst/>
              <a:gdLst/>
              <a:ahLst/>
              <a:cxnLst/>
              <a:rect l="l" t="t" r="r" b="b"/>
              <a:pathLst>
                <a:path w="1636" h="1636" extrusionOk="0">
                  <a:moveTo>
                    <a:pt x="1635" y="1"/>
                  </a:moveTo>
                  <a:cubicBezTo>
                    <a:pt x="1602" y="1"/>
                    <a:pt x="1101" y="334"/>
                    <a:pt x="668" y="668"/>
                  </a:cubicBezTo>
                  <a:cubicBezTo>
                    <a:pt x="534" y="734"/>
                    <a:pt x="434" y="835"/>
                    <a:pt x="334" y="901"/>
                  </a:cubicBezTo>
                  <a:cubicBezTo>
                    <a:pt x="267" y="1001"/>
                    <a:pt x="167" y="1135"/>
                    <a:pt x="134" y="1201"/>
                  </a:cubicBezTo>
                  <a:cubicBezTo>
                    <a:pt x="1" y="1402"/>
                    <a:pt x="1" y="1568"/>
                    <a:pt x="1" y="1568"/>
                  </a:cubicBezTo>
                  <a:lnTo>
                    <a:pt x="34" y="1635"/>
                  </a:lnTo>
                  <a:cubicBezTo>
                    <a:pt x="34" y="1635"/>
                    <a:pt x="201" y="1635"/>
                    <a:pt x="434" y="1502"/>
                  </a:cubicBezTo>
                  <a:cubicBezTo>
                    <a:pt x="501" y="1468"/>
                    <a:pt x="634" y="1368"/>
                    <a:pt x="701" y="1302"/>
                  </a:cubicBezTo>
                  <a:cubicBezTo>
                    <a:pt x="801" y="1201"/>
                    <a:pt x="868" y="1068"/>
                    <a:pt x="968" y="968"/>
                  </a:cubicBezTo>
                  <a:cubicBezTo>
                    <a:pt x="1302" y="501"/>
                    <a:pt x="1635" y="1"/>
                    <a:pt x="1635"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6"/>
            <p:cNvSpPr/>
            <p:nvPr/>
          </p:nvSpPr>
          <p:spPr>
            <a:xfrm>
              <a:off x="6449512" y="1343509"/>
              <a:ext cx="61458" cy="29968"/>
            </a:xfrm>
            <a:custGeom>
              <a:avLst/>
              <a:gdLst/>
              <a:ahLst/>
              <a:cxnLst/>
              <a:rect l="l" t="t" r="r" b="b"/>
              <a:pathLst>
                <a:path w="4038" h="1969" extrusionOk="0">
                  <a:moveTo>
                    <a:pt x="4004" y="0"/>
                  </a:moveTo>
                  <a:cubicBezTo>
                    <a:pt x="4004" y="0"/>
                    <a:pt x="3704" y="0"/>
                    <a:pt x="3303" y="133"/>
                  </a:cubicBezTo>
                  <a:cubicBezTo>
                    <a:pt x="3103" y="200"/>
                    <a:pt x="2870" y="267"/>
                    <a:pt x="2636" y="367"/>
                  </a:cubicBezTo>
                  <a:cubicBezTo>
                    <a:pt x="2369" y="500"/>
                    <a:pt x="2169" y="667"/>
                    <a:pt x="1936" y="801"/>
                  </a:cubicBezTo>
                  <a:cubicBezTo>
                    <a:pt x="1435" y="1034"/>
                    <a:pt x="968" y="1334"/>
                    <a:pt x="601" y="1534"/>
                  </a:cubicBezTo>
                  <a:cubicBezTo>
                    <a:pt x="268" y="1768"/>
                    <a:pt x="1" y="1935"/>
                    <a:pt x="1" y="1935"/>
                  </a:cubicBezTo>
                  <a:lnTo>
                    <a:pt x="34" y="1968"/>
                  </a:lnTo>
                  <a:cubicBezTo>
                    <a:pt x="34" y="1968"/>
                    <a:pt x="334" y="1835"/>
                    <a:pt x="701" y="1701"/>
                  </a:cubicBezTo>
                  <a:cubicBezTo>
                    <a:pt x="1068" y="1601"/>
                    <a:pt x="1635" y="1368"/>
                    <a:pt x="2136" y="1168"/>
                  </a:cubicBezTo>
                  <a:cubicBezTo>
                    <a:pt x="2369" y="1034"/>
                    <a:pt x="2636" y="1001"/>
                    <a:pt x="2870" y="867"/>
                  </a:cubicBezTo>
                  <a:cubicBezTo>
                    <a:pt x="3136" y="767"/>
                    <a:pt x="3337" y="634"/>
                    <a:pt x="3503" y="500"/>
                  </a:cubicBezTo>
                  <a:cubicBezTo>
                    <a:pt x="3837" y="300"/>
                    <a:pt x="4037" y="33"/>
                    <a:pt x="4037" y="33"/>
                  </a:cubicBezTo>
                  <a:lnTo>
                    <a:pt x="400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6"/>
            <p:cNvSpPr/>
            <p:nvPr/>
          </p:nvSpPr>
          <p:spPr>
            <a:xfrm>
              <a:off x="6429209" y="1313040"/>
              <a:ext cx="52813" cy="45706"/>
            </a:xfrm>
            <a:custGeom>
              <a:avLst/>
              <a:gdLst/>
              <a:ahLst/>
              <a:cxnLst/>
              <a:rect l="l" t="t" r="r" b="b"/>
              <a:pathLst>
                <a:path w="3470" h="3003" extrusionOk="0">
                  <a:moveTo>
                    <a:pt x="3436" y="1"/>
                  </a:moveTo>
                  <a:cubicBezTo>
                    <a:pt x="3436" y="1"/>
                    <a:pt x="3136" y="101"/>
                    <a:pt x="2769" y="301"/>
                  </a:cubicBezTo>
                  <a:cubicBezTo>
                    <a:pt x="2602" y="434"/>
                    <a:pt x="2369" y="534"/>
                    <a:pt x="2169" y="701"/>
                  </a:cubicBezTo>
                  <a:cubicBezTo>
                    <a:pt x="1969" y="868"/>
                    <a:pt x="1802" y="1101"/>
                    <a:pt x="1568" y="1302"/>
                  </a:cubicBezTo>
                  <a:lnTo>
                    <a:pt x="501" y="2369"/>
                  </a:lnTo>
                  <a:lnTo>
                    <a:pt x="1" y="2869"/>
                  </a:lnTo>
                  <a:lnTo>
                    <a:pt x="34" y="3003"/>
                  </a:lnTo>
                  <a:cubicBezTo>
                    <a:pt x="34" y="3003"/>
                    <a:pt x="301" y="2836"/>
                    <a:pt x="634" y="2602"/>
                  </a:cubicBezTo>
                  <a:cubicBezTo>
                    <a:pt x="968" y="2336"/>
                    <a:pt x="1435" y="2002"/>
                    <a:pt x="1869" y="1668"/>
                  </a:cubicBezTo>
                  <a:cubicBezTo>
                    <a:pt x="2102" y="1502"/>
                    <a:pt x="2336" y="1335"/>
                    <a:pt x="2536" y="1168"/>
                  </a:cubicBezTo>
                  <a:cubicBezTo>
                    <a:pt x="2769" y="1001"/>
                    <a:pt x="2903" y="835"/>
                    <a:pt x="3036" y="668"/>
                  </a:cubicBezTo>
                  <a:cubicBezTo>
                    <a:pt x="3336" y="334"/>
                    <a:pt x="3470" y="34"/>
                    <a:pt x="3470" y="34"/>
                  </a:cubicBezTo>
                  <a:lnTo>
                    <a:pt x="3436"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6"/>
            <p:cNvSpPr/>
            <p:nvPr/>
          </p:nvSpPr>
          <p:spPr>
            <a:xfrm>
              <a:off x="6407887" y="1289693"/>
              <a:ext cx="42662" cy="53377"/>
            </a:xfrm>
            <a:custGeom>
              <a:avLst/>
              <a:gdLst/>
              <a:ahLst/>
              <a:cxnLst/>
              <a:rect l="l" t="t" r="r" b="b"/>
              <a:pathLst>
                <a:path w="2803" h="3507" extrusionOk="0">
                  <a:moveTo>
                    <a:pt x="2769" y="0"/>
                  </a:moveTo>
                  <a:cubicBezTo>
                    <a:pt x="2769" y="0"/>
                    <a:pt x="2536" y="100"/>
                    <a:pt x="2202" y="400"/>
                  </a:cubicBezTo>
                  <a:cubicBezTo>
                    <a:pt x="2035" y="534"/>
                    <a:pt x="1869" y="701"/>
                    <a:pt x="1702" y="901"/>
                  </a:cubicBezTo>
                  <a:cubicBezTo>
                    <a:pt x="1535" y="1134"/>
                    <a:pt x="1402" y="1368"/>
                    <a:pt x="1235" y="1635"/>
                  </a:cubicBezTo>
                  <a:cubicBezTo>
                    <a:pt x="935" y="2068"/>
                    <a:pt x="601" y="2535"/>
                    <a:pt x="368" y="2902"/>
                  </a:cubicBezTo>
                  <a:cubicBezTo>
                    <a:pt x="167" y="3236"/>
                    <a:pt x="1" y="3503"/>
                    <a:pt x="1" y="3503"/>
                  </a:cubicBezTo>
                  <a:cubicBezTo>
                    <a:pt x="3" y="3505"/>
                    <a:pt x="6" y="3506"/>
                    <a:pt x="11" y="3506"/>
                  </a:cubicBezTo>
                  <a:cubicBezTo>
                    <a:pt x="63" y="3506"/>
                    <a:pt x="249" y="3316"/>
                    <a:pt x="434" y="3069"/>
                  </a:cubicBezTo>
                  <a:cubicBezTo>
                    <a:pt x="768" y="2769"/>
                    <a:pt x="1135" y="2369"/>
                    <a:pt x="1535" y="1935"/>
                  </a:cubicBezTo>
                  <a:cubicBezTo>
                    <a:pt x="1735" y="1701"/>
                    <a:pt x="1935" y="1535"/>
                    <a:pt x="2102" y="1334"/>
                  </a:cubicBezTo>
                  <a:cubicBezTo>
                    <a:pt x="2269" y="1101"/>
                    <a:pt x="2402" y="901"/>
                    <a:pt x="2536" y="701"/>
                  </a:cubicBezTo>
                  <a:cubicBezTo>
                    <a:pt x="2736" y="334"/>
                    <a:pt x="2803" y="34"/>
                    <a:pt x="2803" y="34"/>
                  </a:cubicBezTo>
                  <a:lnTo>
                    <a:pt x="2769"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6"/>
            <p:cNvSpPr/>
            <p:nvPr/>
          </p:nvSpPr>
          <p:spPr>
            <a:xfrm>
              <a:off x="6383521" y="1268873"/>
              <a:ext cx="37076" cy="59419"/>
            </a:xfrm>
            <a:custGeom>
              <a:avLst/>
              <a:gdLst/>
              <a:ahLst/>
              <a:cxnLst/>
              <a:rect l="l" t="t" r="r" b="b"/>
              <a:pathLst>
                <a:path w="2436" h="3904" extrusionOk="0">
                  <a:moveTo>
                    <a:pt x="2369" y="1"/>
                  </a:moveTo>
                  <a:cubicBezTo>
                    <a:pt x="2369" y="1"/>
                    <a:pt x="2135" y="167"/>
                    <a:pt x="1835" y="501"/>
                  </a:cubicBezTo>
                  <a:cubicBezTo>
                    <a:pt x="1702" y="668"/>
                    <a:pt x="1535" y="868"/>
                    <a:pt x="1435" y="1068"/>
                  </a:cubicBezTo>
                  <a:lnTo>
                    <a:pt x="1035" y="1835"/>
                  </a:lnTo>
                  <a:cubicBezTo>
                    <a:pt x="801" y="2369"/>
                    <a:pt x="534" y="2869"/>
                    <a:pt x="334" y="3236"/>
                  </a:cubicBezTo>
                  <a:lnTo>
                    <a:pt x="0" y="3903"/>
                  </a:lnTo>
                  <a:lnTo>
                    <a:pt x="34" y="3903"/>
                  </a:lnTo>
                  <a:cubicBezTo>
                    <a:pt x="34" y="3903"/>
                    <a:pt x="201" y="3636"/>
                    <a:pt x="467" y="3303"/>
                  </a:cubicBezTo>
                  <a:cubicBezTo>
                    <a:pt x="701" y="2969"/>
                    <a:pt x="1035" y="2536"/>
                    <a:pt x="1368" y="2069"/>
                  </a:cubicBezTo>
                  <a:cubicBezTo>
                    <a:pt x="1535" y="1869"/>
                    <a:pt x="1768" y="1602"/>
                    <a:pt x="1868" y="1402"/>
                  </a:cubicBezTo>
                  <a:cubicBezTo>
                    <a:pt x="2002" y="1135"/>
                    <a:pt x="2135" y="935"/>
                    <a:pt x="2202" y="734"/>
                  </a:cubicBezTo>
                  <a:cubicBezTo>
                    <a:pt x="2369" y="301"/>
                    <a:pt x="2436" y="34"/>
                    <a:pt x="2436" y="34"/>
                  </a:cubicBezTo>
                  <a:lnTo>
                    <a:pt x="2369"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6"/>
            <p:cNvSpPr/>
            <p:nvPr/>
          </p:nvSpPr>
          <p:spPr>
            <a:xfrm>
              <a:off x="6359656" y="1252634"/>
              <a:ext cx="29968" cy="64487"/>
            </a:xfrm>
            <a:custGeom>
              <a:avLst/>
              <a:gdLst/>
              <a:ahLst/>
              <a:cxnLst/>
              <a:rect l="l" t="t" r="r" b="b"/>
              <a:pathLst>
                <a:path w="1969" h="4237" extrusionOk="0">
                  <a:moveTo>
                    <a:pt x="1935" y="0"/>
                  </a:moveTo>
                  <a:cubicBezTo>
                    <a:pt x="1935" y="0"/>
                    <a:pt x="1735" y="167"/>
                    <a:pt x="1502" y="567"/>
                  </a:cubicBezTo>
                  <a:cubicBezTo>
                    <a:pt x="1368" y="734"/>
                    <a:pt x="1235" y="934"/>
                    <a:pt x="1101" y="1168"/>
                  </a:cubicBezTo>
                  <a:cubicBezTo>
                    <a:pt x="1035" y="1434"/>
                    <a:pt x="935" y="1735"/>
                    <a:pt x="835" y="1968"/>
                  </a:cubicBezTo>
                  <a:cubicBezTo>
                    <a:pt x="601" y="2469"/>
                    <a:pt x="401" y="3002"/>
                    <a:pt x="234" y="3436"/>
                  </a:cubicBezTo>
                  <a:cubicBezTo>
                    <a:pt x="67" y="3803"/>
                    <a:pt x="1" y="4103"/>
                    <a:pt x="1" y="4103"/>
                  </a:cubicBezTo>
                  <a:lnTo>
                    <a:pt x="34" y="4236"/>
                  </a:lnTo>
                  <a:cubicBezTo>
                    <a:pt x="34" y="4236"/>
                    <a:pt x="201" y="3970"/>
                    <a:pt x="401" y="3603"/>
                  </a:cubicBezTo>
                  <a:cubicBezTo>
                    <a:pt x="601" y="3236"/>
                    <a:pt x="901" y="2735"/>
                    <a:pt x="1202" y="2235"/>
                  </a:cubicBezTo>
                  <a:cubicBezTo>
                    <a:pt x="1335" y="1968"/>
                    <a:pt x="1468" y="1768"/>
                    <a:pt x="1602" y="1501"/>
                  </a:cubicBezTo>
                  <a:cubicBezTo>
                    <a:pt x="1735" y="1268"/>
                    <a:pt x="1802" y="1001"/>
                    <a:pt x="1869" y="801"/>
                  </a:cubicBezTo>
                  <a:cubicBezTo>
                    <a:pt x="1969" y="400"/>
                    <a:pt x="1969" y="67"/>
                    <a:pt x="1969" y="67"/>
                  </a:cubicBezTo>
                  <a:lnTo>
                    <a:pt x="1935"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6"/>
            <p:cNvSpPr/>
            <p:nvPr/>
          </p:nvSpPr>
          <p:spPr>
            <a:xfrm>
              <a:off x="6332749" y="1234356"/>
              <a:ext cx="23378" cy="66527"/>
            </a:xfrm>
            <a:custGeom>
              <a:avLst/>
              <a:gdLst/>
              <a:ahLst/>
              <a:cxnLst/>
              <a:rect l="l" t="t" r="r" b="b"/>
              <a:pathLst>
                <a:path w="1536" h="4371" extrusionOk="0">
                  <a:moveTo>
                    <a:pt x="1502" y="0"/>
                  </a:moveTo>
                  <a:cubicBezTo>
                    <a:pt x="1502" y="0"/>
                    <a:pt x="1302" y="267"/>
                    <a:pt x="1102" y="634"/>
                  </a:cubicBezTo>
                  <a:cubicBezTo>
                    <a:pt x="1001" y="801"/>
                    <a:pt x="868" y="1034"/>
                    <a:pt x="801" y="1301"/>
                  </a:cubicBezTo>
                  <a:cubicBezTo>
                    <a:pt x="701" y="1535"/>
                    <a:pt x="668" y="1835"/>
                    <a:pt x="601" y="2135"/>
                  </a:cubicBezTo>
                  <a:cubicBezTo>
                    <a:pt x="434" y="2669"/>
                    <a:pt x="268" y="3269"/>
                    <a:pt x="168" y="3670"/>
                  </a:cubicBezTo>
                  <a:cubicBezTo>
                    <a:pt x="101" y="4103"/>
                    <a:pt x="1" y="4370"/>
                    <a:pt x="1" y="4370"/>
                  </a:cubicBezTo>
                  <a:lnTo>
                    <a:pt x="101" y="4370"/>
                  </a:lnTo>
                  <a:cubicBezTo>
                    <a:pt x="101" y="4370"/>
                    <a:pt x="201" y="4103"/>
                    <a:pt x="368" y="3703"/>
                  </a:cubicBezTo>
                  <a:cubicBezTo>
                    <a:pt x="534" y="3336"/>
                    <a:pt x="801" y="2802"/>
                    <a:pt x="1001" y="2269"/>
                  </a:cubicBezTo>
                  <a:cubicBezTo>
                    <a:pt x="1135" y="1968"/>
                    <a:pt x="1268" y="1701"/>
                    <a:pt x="1335" y="1468"/>
                  </a:cubicBezTo>
                  <a:cubicBezTo>
                    <a:pt x="1435" y="1201"/>
                    <a:pt x="1468" y="968"/>
                    <a:pt x="1502" y="767"/>
                  </a:cubicBezTo>
                  <a:cubicBezTo>
                    <a:pt x="1535" y="334"/>
                    <a:pt x="1535" y="0"/>
                    <a:pt x="1535"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6"/>
            <p:cNvSpPr/>
            <p:nvPr/>
          </p:nvSpPr>
          <p:spPr>
            <a:xfrm>
              <a:off x="6303816" y="1218619"/>
              <a:ext cx="14231" cy="69571"/>
            </a:xfrm>
            <a:custGeom>
              <a:avLst/>
              <a:gdLst/>
              <a:ahLst/>
              <a:cxnLst/>
              <a:rect l="l" t="t" r="r" b="b"/>
              <a:pathLst>
                <a:path w="935" h="4571" extrusionOk="0">
                  <a:moveTo>
                    <a:pt x="868" y="0"/>
                  </a:moveTo>
                  <a:cubicBezTo>
                    <a:pt x="868" y="0"/>
                    <a:pt x="701" y="234"/>
                    <a:pt x="534" y="667"/>
                  </a:cubicBezTo>
                  <a:cubicBezTo>
                    <a:pt x="434" y="867"/>
                    <a:pt x="367" y="1134"/>
                    <a:pt x="334" y="1368"/>
                  </a:cubicBezTo>
                  <a:cubicBezTo>
                    <a:pt x="267" y="1635"/>
                    <a:pt x="267" y="1902"/>
                    <a:pt x="234" y="2202"/>
                  </a:cubicBezTo>
                  <a:cubicBezTo>
                    <a:pt x="201" y="2769"/>
                    <a:pt x="100" y="3369"/>
                    <a:pt x="67" y="3803"/>
                  </a:cubicBezTo>
                  <a:cubicBezTo>
                    <a:pt x="34" y="4203"/>
                    <a:pt x="0" y="4503"/>
                    <a:pt x="0" y="4503"/>
                  </a:cubicBezTo>
                  <a:lnTo>
                    <a:pt x="34" y="4570"/>
                  </a:lnTo>
                  <a:cubicBezTo>
                    <a:pt x="34" y="4570"/>
                    <a:pt x="100" y="4303"/>
                    <a:pt x="234" y="3870"/>
                  </a:cubicBezTo>
                  <a:cubicBezTo>
                    <a:pt x="367" y="3469"/>
                    <a:pt x="501" y="2869"/>
                    <a:pt x="668" y="2335"/>
                  </a:cubicBezTo>
                  <a:cubicBezTo>
                    <a:pt x="701" y="2035"/>
                    <a:pt x="834" y="1735"/>
                    <a:pt x="868" y="1501"/>
                  </a:cubicBezTo>
                  <a:cubicBezTo>
                    <a:pt x="901" y="1201"/>
                    <a:pt x="934" y="968"/>
                    <a:pt x="934" y="734"/>
                  </a:cubicBezTo>
                  <a:cubicBezTo>
                    <a:pt x="934" y="300"/>
                    <a:pt x="901" y="0"/>
                    <a:pt x="901"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6"/>
            <p:cNvSpPr/>
            <p:nvPr/>
          </p:nvSpPr>
          <p:spPr>
            <a:xfrm>
              <a:off x="6269299" y="1221145"/>
              <a:ext cx="9649" cy="55873"/>
            </a:xfrm>
            <a:custGeom>
              <a:avLst/>
              <a:gdLst/>
              <a:ahLst/>
              <a:cxnLst/>
              <a:rect l="l" t="t" r="r" b="b"/>
              <a:pathLst>
                <a:path w="634" h="3671" extrusionOk="0">
                  <a:moveTo>
                    <a:pt x="434" y="1"/>
                  </a:moveTo>
                  <a:cubicBezTo>
                    <a:pt x="434" y="1"/>
                    <a:pt x="267" y="201"/>
                    <a:pt x="167" y="535"/>
                  </a:cubicBezTo>
                  <a:cubicBezTo>
                    <a:pt x="134" y="701"/>
                    <a:pt x="33" y="902"/>
                    <a:pt x="33" y="1135"/>
                  </a:cubicBezTo>
                  <a:lnTo>
                    <a:pt x="33" y="1802"/>
                  </a:lnTo>
                  <a:cubicBezTo>
                    <a:pt x="0" y="2736"/>
                    <a:pt x="33" y="3670"/>
                    <a:pt x="33" y="3670"/>
                  </a:cubicBezTo>
                  <a:lnTo>
                    <a:pt x="134" y="3670"/>
                  </a:lnTo>
                  <a:lnTo>
                    <a:pt x="467" y="1836"/>
                  </a:lnTo>
                  <a:cubicBezTo>
                    <a:pt x="500" y="1635"/>
                    <a:pt x="534" y="1369"/>
                    <a:pt x="601" y="1168"/>
                  </a:cubicBezTo>
                  <a:cubicBezTo>
                    <a:pt x="634" y="968"/>
                    <a:pt x="601" y="735"/>
                    <a:pt x="601" y="568"/>
                  </a:cubicBezTo>
                  <a:cubicBezTo>
                    <a:pt x="534" y="234"/>
                    <a:pt x="467" y="1"/>
                    <a:pt x="467"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6"/>
            <p:cNvSpPr/>
            <p:nvPr/>
          </p:nvSpPr>
          <p:spPr>
            <a:xfrm>
              <a:off x="6234264" y="1238921"/>
              <a:ext cx="7625" cy="35554"/>
            </a:xfrm>
            <a:custGeom>
              <a:avLst/>
              <a:gdLst/>
              <a:ahLst/>
              <a:cxnLst/>
              <a:rect l="l" t="t" r="r" b="b"/>
              <a:pathLst>
                <a:path w="501" h="2336" extrusionOk="0">
                  <a:moveTo>
                    <a:pt x="234" y="0"/>
                  </a:moveTo>
                  <a:cubicBezTo>
                    <a:pt x="234" y="0"/>
                    <a:pt x="134" y="167"/>
                    <a:pt x="67" y="367"/>
                  </a:cubicBezTo>
                  <a:cubicBezTo>
                    <a:pt x="67" y="501"/>
                    <a:pt x="0" y="634"/>
                    <a:pt x="0" y="734"/>
                  </a:cubicBezTo>
                  <a:cubicBezTo>
                    <a:pt x="67" y="868"/>
                    <a:pt x="101" y="1035"/>
                    <a:pt x="101" y="1168"/>
                  </a:cubicBezTo>
                  <a:cubicBezTo>
                    <a:pt x="167" y="1735"/>
                    <a:pt x="301" y="2335"/>
                    <a:pt x="301" y="2335"/>
                  </a:cubicBezTo>
                  <a:lnTo>
                    <a:pt x="467" y="1168"/>
                  </a:lnTo>
                  <a:cubicBezTo>
                    <a:pt x="467" y="1035"/>
                    <a:pt x="501" y="868"/>
                    <a:pt x="501" y="734"/>
                  </a:cubicBezTo>
                  <a:cubicBezTo>
                    <a:pt x="501" y="601"/>
                    <a:pt x="467" y="501"/>
                    <a:pt x="434" y="367"/>
                  </a:cubicBezTo>
                  <a:cubicBezTo>
                    <a:pt x="401" y="101"/>
                    <a:pt x="267" y="0"/>
                    <a:pt x="2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6"/>
            <p:cNvSpPr/>
            <p:nvPr/>
          </p:nvSpPr>
          <p:spPr>
            <a:xfrm>
              <a:off x="5947423" y="1438433"/>
              <a:ext cx="37593" cy="45706"/>
            </a:xfrm>
            <a:custGeom>
              <a:avLst/>
              <a:gdLst/>
              <a:ahLst/>
              <a:cxnLst/>
              <a:rect l="l" t="t" r="r" b="b"/>
              <a:pathLst>
                <a:path w="2470" h="3003" extrusionOk="0">
                  <a:moveTo>
                    <a:pt x="2436" y="1"/>
                  </a:moveTo>
                  <a:cubicBezTo>
                    <a:pt x="2436" y="1"/>
                    <a:pt x="1669" y="735"/>
                    <a:pt x="1302" y="1102"/>
                  </a:cubicBezTo>
                  <a:lnTo>
                    <a:pt x="735" y="1669"/>
                  </a:lnTo>
                  <a:cubicBezTo>
                    <a:pt x="534" y="1902"/>
                    <a:pt x="434" y="2102"/>
                    <a:pt x="301" y="2302"/>
                  </a:cubicBezTo>
                  <a:cubicBezTo>
                    <a:pt x="101" y="2703"/>
                    <a:pt x="1" y="2970"/>
                    <a:pt x="1" y="2970"/>
                  </a:cubicBezTo>
                  <a:lnTo>
                    <a:pt x="34" y="3003"/>
                  </a:lnTo>
                  <a:cubicBezTo>
                    <a:pt x="34" y="3003"/>
                    <a:pt x="301" y="2903"/>
                    <a:pt x="634" y="2603"/>
                  </a:cubicBezTo>
                  <a:cubicBezTo>
                    <a:pt x="801" y="2469"/>
                    <a:pt x="968" y="2269"/>
                    <a:pt x="1135" y="2069"/>
                  </a:cubicBezTo>
                  <a:cubicBezTo>
                    <a:pt x="1302" y="1835"/>
                    <a:pt x="1435" y="1602"/>
                    <a:pt x="1602" y="1335"/>
                  </a:cubicBezTo>
                  <a:cubicBezTo>
                    <a:pt x="1935" y="935"/>
                    <a:pt x="2469" y="68"/>
                    <a:pt x="2436"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6"/>
            <p:cNvSpPr/>
            <p:nvPr/>
          </p:nvSpPr>
          <p:spPr>
            <a:xfrm>
              <a:off x="5972307" y="1453165"/>
              <a:ext cx="37076" cy="59921"/>
            </a:xfrm>
            <a:custGeom>
              <a:avLst/>
              <a:gdLst/>
              <a:ahLst/>
              <a:cxnLst/>
              <a:rect l="l" t="t" r="r" b="b"/>
              <a:pathLst>
                <a:path w="2436" h="3937" extrusionOk="0">
                  <a:moveTo>
                    <a:pt x="2369" y="0"/>
                  </a:moveTo>
                  <a:cubicBezTo>
                    <a:pt x="2369" y="0"/>
                    <a:pt x="2202" y="234"/>
                    <a:pt x="1968" y="601"/>
                  </a:cubicBezTo>
                  <a:cubicBezTo>
                    <a:pt x="1701" y="934"/>
                    <a:pt x="1368" y="1401"/>
                    <a:pt x="1034" y="1835"/>
                  </a:cubicBezTo>
                  <a:cubicBezTo>
                    <a:pt x="867" y="2102"/>
                    <a:pt x="701" y="2302"/>
                    <a:pt x="534" y="2502"/>
                  </a:cubicBezTo>
                  <a:cubicBezTo>
                    <a:pt x="434" y="2735"/>
                    <a:pt x="300" y="2969"/>
                    <a:pt x="200" y="3169"/>
                  </a:cubicBezTo>
                  <a:cubicBezTo>
                    <a:pt x="34" y="3603"/>
                    <a:pt x="0" y="3870"/>
                    <a:pt x="0" y="3870"/>
                  </a:cubicBezTo>
                  <a:lnTo>
                    <a:pt x="34" y="3936"/>
                  </a:lnTo>
                  <a:cubicBezTo>
                    <a:pt x="34" y="3936"/>
                    <a:pt x="300" y="3770"/>
                    <a:pt x="567" y="3436"/>
                  </a:cubicBezTo>
                  <a:cubicBezTo>
                    <a:pt x="701" y="3269"/>
                    <a:pt x="867" y="3036"/>
                    <a:pt x="1001" y="2836"/>
                  </a:cubicBezTo>
                  <a:lnTo>
                    <a:pt x="1368" y="2102"/>
                  </a:lnTo>
                  <a:cubicBezTo>
                    <a:pt x="1635" y="1601"/>
                    <a:pt x="1902" y="1101"/>
                    <a:pt x="2102" y="667"/>
                  </a:cubicBezTo>
                  <a:cubicBezTo>
                    <a:pt x="2302" y="300"/>
                    <a:pt x="2435" y="34"/>
                    <a:pt x="2435" y="34"/>
                  </a:cubicBezTo>
                  <a:lnTo>
                    <a:pt x="2369"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6"/>
            <p:cNvSpPr/>
            <p:nvPr/>
          </p:nvSpPr>
          <p:spPr>
            <a:xfrm>
              <a:off x="6002761" y="1466863"/>
              <a:ext cx="30486" cy="63985"/>
            </a:xfrm>
            <a:custGeom>
              <a:avLst/>
              <a:gdLst/>
              <a:ahLst/>
              <a:cxnLst/>
              <a:rect l="l" t="t" r="r" b="b"/>
              <a:pathLst>
                <a:path w="2003" h="4204" extrusionOk="0">
                  <a:moveTo>
                    <a:pt x="1969" y="1"/>
                  </a:moveTo>
                  <a:cubicBezTo>
                    <a:pt x="1969" y="1"/>
                    <a:pt x="1802" y="234"/>
                    <a:pt x="1568" y="601"/>
                  </a:cubicBezTo>
                  <a:cubicBezTo>
                    <a:pt x="1368" y="1002"/>
                    <a:pt x="1068" y="1469"/>
                    <a:pt x="801" y="2002"/>
                  </a:cubicBezTo>
                  <a:cubicBezTo>
                    <a:pt x="668" y="2236"/>
                    <a:pt x="501" y="2503"/>
                    <a:pt x="368" y="2703"/>
                  </a:cubicBezTo>
                  <a:cubicBezTo>
                    <a:pt x="234" y="2936"/>
                    <a:pt x="167" y="3203"/>
                    <a:pt x="134" y="3403"/>
                  </a:cubicBezTo>
                  <a:cubicBezTo>
                    <a:pt x="1" y="3804"/>
                    <a:pt x="1" y="4170"/>
                    <a:pt x="1" y="4170"/>
                  </a:cubicBezTo>
                  <a:lnTo>
                    <a:pt x="34" y="4204"/>
                  </a:lnTo>
                  <a:cubicBezTo>
                    <a:pt x="34" y="4204"/>
                    <a:pt x="301" y="3970"/>
                    <a:pt x="501" y="3637"/>
                  </a:cubicBezTo>
                  <a:cubicBezTo>
                    <a:pt x="634" y="3470"/>
                    <a:pt x="734" y="3270"/>
                    <a:pt x="868" y="3036"/>
                  </a:cubicBezTo>
                  <a:cubicBezTo>
                    <a:pt x="1001" y="2769"/>
                    <a:pt x="1068" y="2469"/>
                    <a:pt x="1168" y="2236"/>
                  </a:cubicBezTo>
                  <a:cubicBezTo>
                    <a:pt x="1368" y="1702"/>
                    <a:pt x="1568" y="1135"/>
                    <a:pt x="1769" y="768"/>
                  </a:cubicBezTo>
                  <a:cubicBezTo>
                    <a:pt x="1935" y="368"/>
                    <a:pt x="2002" y="101"/>
                    <a:pt x="2002" y="101"/>
                  </a:cubicBezTo>
                  <a:lnTo>
                    <a:pt x="1969"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6"/>
            <p:cNvSpPr/>
            <p:nvPr/>
          </p:nvSpPr>
          <p:spPr>
            <a:xfrm>
              <a:off x="6036274" y="1481078"/>
              <a:ext cx="24382" cy="67029"/>
            </a:xfrm>
            <a:custGeom>
              <a:avLst/>
              <a:gdLst/>
              <a:ahLst/>
              <a:cxnLst/>
              <a:rect l="l" t="t" r="r" b="b"/>
              <a:pathLst>
                <a:path w="1602" h="4404" extrusionOk="0">
                  <a:moveTo>
                    <a:pt x="1501" y="1"/>
                  </a:moveTo>
                  <a:cubicBezTo>
                    <a:pt x="1501" y="1"/>
                    <a:pt x="1401" y="268"/>
                    <a:pt x="1234" y="668"/>
                  </a:cubicBezTo>
                  <a:cubicBezTo>
                    <a:pt x="1034" y="1068"/>
                    <a:pt x="801" y="1602"/>
                    <a:pt x="601" y="2136"/>
                  </a:cubicBezTo>
                  <a:cubicBezTo>
                    <a:pt x="467" y="2403"/>
                    <a:pt x="334" y="2669"/>
                    <a:pt x="267" y="2936"/>
                  </a:cubicBezTo>
                  <a:cubicBezTo>
                    <a:pt x="167" y="3170"/>
                    <a:pt x="134" y="3437"/>
                    <a:pt x="100" y="3637"/>
                  </a:cubicBezTo>
                  <a:cubicBezTo>
                    <a:pt x="0" y="4070"/>
                    <a:pt x="67" y="4404"/>
                    <a:pt x="67" y="4404"/>
                  </a:cubicBezTo>
                  <a:lnTo>
                    <a:pt x="100" y="4404"/>
                  </a:lnTo>
                  <a:cubicBezTo>
                    <a:pt x="100" y="4404"/>
                    <a:pt x="300" y="4137"/>
                    <a:pt x="501" y="3770"/>
                  </a:cubicBezTo>
                  <a:cubicBezTo>
                    <a:pt x="601" y="3570"/>
                    <a:pt x="734" y="3337"/>
                    <a:pt x="801" y="3103"/>
                  </a:cubicBezTo>
                  <a:cubicBezTo>
                    <a:pt x="901" y="2836"/>
                    <a:pt x="934" y="2569"/>
                    <a:pt x="1001" y="2269"/>
                  </a:cubicBezTo>
                  <a:cubicBezTo>
                    <a:pt x="1168" y="1735"/>
                    <a:pt x="1301" y="1135"/>
                    <a:pt x="1435" y="735"/>
                  </a:cubicBezTo>
                  <a:cubicBezTo>
                    <a:pt x="1568" y="301"/>
                    <a:pt x="1601" y="1"/>
                    <a:pt x="1601"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6"/>
            <p:cNvSpPr/>
            <p:nvPr/>
          </p:nvSpPr>
          <p:spPr>
            <a:xfrm>
              <a:off x="6074338" y="1495293"/>
              <a:ext cx="14748" cy="69571"/>
            </a:xfrm>
            <a:custGeom>
              <a:avLst/>
              <a:gdLst/>
              <a:ahLst/>
              <a:cxnLst/>
              <a:rect l="l" t="t" r="r" b="b"/>
              <a:pathLst>
                <a:path w="969" h="4571" extrusionOk="0">
                  <a:moveTo>
                    <a:pt x="935" y="1"/>
                  </a:moveTo>
                  <a:cubicBezTo>
                    <a:pt x="935" y="1"/>
                    <a:pt x="835" y="268"/>
                    <a:pt x="735" y="701"/>
                  </a:cubicBezTo>
                  <a:cubicBezTo>
                    <a:pt x="601" y="1102"/>
                    <a:pt x="468" y="1669"/>
                    <a:pt x="301" y="2236"/>
                  </a:cubicBezTo>
                  <a:cubicBezTo>
                    <a:pt x="234" y="2536"/>
                    <a:pt x="134" y="2769"/>
                    <a:pt x="101" y="3070"/>
                  </a:cubicBezTo>
                  <a:cubicBezTo>
                    <a:pt x="68" y="3337"/>
                    <a:pt x="1" y="3570"/>
                    <a:pt x="1" y="3837"/>
                  </a:cubicBezTo>
                  <a:cubicBezTo>
                    <a:pt x="1" y="4271"/>
                    <a:pt x="68" y="4571"/>
                    <a:pt x="68" y="4571"/>
                  </a:cubicBezTo>
                  <a:lnTo>
                    <a:pt x="101" y="4571"/>
                  </a:lnTo>
                  <a:cubicBezTo>
                    <a:pt x="101" y="4571"/>
                    <a:pt x="268" y="4337"/>
                    <a:pt x="435" y="3904"/>
                  </a:cubicBezTo>
                  <a:cubicBezTo>
                    <a:pt x="501" y="3703"/>
                    <a:pt x="601" y="3470"/>
                    <a:pt x="635" y="3203"/>
                  </a:cubicBezTo>
                  <a:cubicBezTo>
                    <a:pt x="668" y="2970"/>
                    <a:pt x="668" y="2669"/>
                    <a:pt x="735" y="2369"/>
                  </a:cubicBezTo>
                  <a:cubicBezTo>
                    <a:pt x="802" y="1802"/>
                    <a:pt x="835" y="1202"/>
                    <a:pt x="902" y="801"/>
                  </a:cubicBezTo>
                  <a:cubicBezTo>
                    <a:pt x="935" y="368"/>
                    <a:pt x="968" y="68"/>
                    <a:pt x="968" y="68"/>
                  </a:cubicBezTo>
                  <a:lnTo>
                    <a:pt x="935"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6"/>
            <p:cNvSpPr/>
            <p:nvPr/>
          </p:nvSpPr>
          <p:spPr>
            <a:xfrm>
              <a:off x="6113939" y="1503420"/>
              <a:ext cx="7640" cy="70590"/>
            </a:xfrm>
            <a:custGeom>
              <a:avLst/>
              <a:gdLst/>
              <a:ahLst/>
              <a:cxnLst/>
              <a:rect l="l" t="t" r="r" b="b"/>
              <a:pathLst>
                <a:path w="502" h="4638" extrusionOk="0">
                  <a:moveTo>
                    <a:pt x="468" y="1"/>
                  </a:moveTo>
                  <a:lnTo>
                    <a:pt x="401" y="34"/>
                  </a:lnTo>
                  <a:cubicBezTo>
                    <a:pt x="401" y="34"/>
                    <a:pt x="414" y="91"/>
                    <a:pt x="428" y="191"/>
                  </a:cubicBezTo>
                  <a:lnTo>
                    <a:pt x="428" y="191"/>
                  </a:lnTo>
                  <a:cubicBezTo>
                    <a:pt x="452" y="72"/>
                    <a:pt x="468" y="1"/>
                    <a:pt x="468" y="1"/>
                  </a:cubicBezTo>
                  <a:close/>
                  <a:moveTo>
                    <a:pt x="428" y="191"/>
                  </a:moveTo>
                  <a:cubicBezTo>
                    <a:pt x="403" y="317"/>
                    <a:pt x="369" y="496"/>
                    <a:pt x="334" y="701"/>
                  </a:cubicBezTo>
                  <a:cubicBezTo>
                    <a:pt x="234" y="1135"/>
                    <a:pt x="201" y="1702"/>
                    <a:pt x="101" y="2302"/>
                  </a:cubicBezTo>
                  <a:cubicBezTo>
                    <a:pt x="68" y="2602"/>
                    <a:pt x="34" y="2869"/>
                    <a:pt x="1" y="3136"/>
                  </a:cubicBezTo>
                  <a:lnTo>
                    <a:pt x="1" y="3870"/>
                  </a:lnTo>
                  <a:cubicBezTo>
                    <a:pt x="34" y="4337"/>
                    <a:pt x="101" y="4637"/>
                    <a:pt x="101" y="4637"/>
                  </a:cubicBezTo>
                  <a:lnTo>
                    <a:pt x="168" y="4637"/>
                  </a:lnTo>
                  <a:cubicBezTo>
                    <a:pt x="168" y="4637"/>
                    <a:pt x="301" y="4337"/>
                    <a:pt x="368" y="3937"/>
                  </a:cubicBezTo>
                  <a:cubicBezTo>
                    <a:pt x="401" y="3703"/>
                    <a:pt x="434" y="3470"/>
                    <a:pt x="501" y="3169"/>
                  </a:cubicBezTo>
                  <a:lnTo>
                    <a:pt x="501" y="2336"/>
                  </a:lnTo>
                  <a:cubicBezTo>
                    <a:pt x="501" y="1768"/>
                    <a:pt x="501" y="1168"/>
                    <a:pt x="468" y="768"/>
                  </a:cubicBezTo>
                  <a:cubicBezTo>
                    <a:pt x="468" y="523"/>
                    <a:pt x="447" y="321"/>
                    <a:pt x="428" y="19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6"/>
            <p:cNvSpPr/>
            <p:nvPr/>
          </p:nvSpPr>
          <p:spPr>
            <a:xfrm>
              <a:off x="6154560" y="1510025"/>
              <a:ext cx="8143" cy="70073"/>
            </a:xfrm>
            <a:custGeom>
              <a:avLst/>
              <a:gdLst/>
              <a:ahLst/>
              <a:cxnLst/>
              <a:rect l="l" t="t" r="r" b="b"/>
              <a:pathLst>
                <a:path w="535" h="4604" extrusionOk="0">
                  <a:moveTo>
                    <a:pt x="334" y="0"/>
                  </a:moveTo>
                  <a:cubicBezTo>
                    <a:pt x="334" y="0"/>
                    <a:pt x="301" y="267"/>
                    <a:pt x="234" y="701"/>
                  </a:cubicBezTo>
                  <a:cubicBezTo>
                    <a:pt x="201" y="1101"/>
                    <a:pt x="134" y="1701"/>
                    <a:pt x="67" y="2268"/>
                  </a:cubicBezTo>
                  <a:cubicBezTo>
                    <a:pt x="34" y="2569"/>
                    <a:pt x="0" y="2869"/>
                    <a:pt x="0" y="3102"/>
                  </a:cubicBezTo>
                  <a:cubicBezTo>
                    <a:pt x="0" y="3369"/>
                    <a:pt x="0" y="3669"/>
                    <a:pt x="34" y="3870"/>
                  </a:cubicBezTo>
                  <a:cubicBezTo>
                    <a:pt x="67" y="4270"/>
                    <a:pt x="201" y="4603"/>
                    <a:pt x="201" y="4603"/>
                  </a:cubicBezTo>
                  <a:lnTo>
                    <a:pt x="234" y="4603"/>
                  </a:lnTo>
                  <a:cubicBezTo>
                    <a:pt x="234" y="4603"/>
                    <a:pt x="367" y="4337"/>
                    <a:pt x="467" y="3903"/>
                  </a:cubicBezTo>
                  <a:cubicBezTo>
                    <a:pt x="501" y="3703"/>
                    <a:pt x="534" y="3436"/>
                    <a:pt x="534" y="3169"/>
                  </a:cubicBezTo>
                  <a:cubicBezTo>
                    <a:pt x="534" y="2902"/>
                    <a:pt x="501" y="2569"/>
                    <a:pt x="501" y="2335"/>
                  </a:cubicBezTo>
                  <a:cubicBezTo>
                    <a:pt x="501" y="1735"/>
                    <a:pt x="467" y="1168"/>
                    <a:pt x="467" y="734"/>
                  </a:cubicBezTo>
                  <a:cubicBezTo>
                    <a:pt x="467" y="334"/>
                    <a:pt x="401" y="34"/>
                    <a:pt x="401" y="34"/>
                  </a:cubicBezTo>
                  <a:lnTo>
                    <a:pt x="33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6"/>
            <p:cNvSpPr/>
            <p:nvPr/>
          </p:nvSpPr>
          <p:spPr>
            <a:xfrm>
              <a:off x="6109373" y="1287408"/>
              <a:ext cx="329513" cy="98504"/>
            </a:xfrm>
            <a:custGeom>
              <a:avLst/>
              <a:gdLst/>
              <a:ahLst/>
              <a:cxnLst/>
              <a:rect l="l" t="t" r="r" b="b"/>
              <a:pathLst>
                <a:path w="21650" h="6472" extrusionOk="0">
                  <a:moveTo>
                    <a:pt x="4837" y="0"/>
                  </a:moveTo>
                  <a:cubicBezTo>
                    <a:pt x="4370" y="0"/>
                    <a:pt x="3937" y="0"/>
                    <a:pt x="3503" y="34"/>
                  </a:cubicBezTo>
                  <a:cubicBezTo>
                    <a:pt x="2436" y="1034"/>
                    <a:pt x="1235" y="1902"/>
                    <a:pt x="1" y="2669"/>
                  </a:cubicBezTo>
                  <a:cubicBezTo>
                    <a:pt x="1568" y="2502"/>
                    <a:pt x="3170" y="2369"/>
                    <a:pt x="4837" y="2369"/>
                  </a:cubicBezTo>
                  <a:cubicBezTo>
                    <a:pt x="11042" y="2369"/>
                    <a:pt x="16846" y="3870"/>
                    <a:pt x="21649" y="6472"/>
                  </a:cubicBezTo>
                  <a:cubicBezTo>
                    <a:pt x="16846" y="2369"/>
                    <a:pt x="11042" y="0"/>
                    <a:pt x="4837"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6"/>
            <p:cNvSpPr/>
            <p:nvPr/>
          </p:nvSpPr>
          <p:spPr>
            <a:xfrm>
              <a:off x="5801210" y="1323191"/>
              <a:ext cx="125428" cy="125930"/>
            </a:xfrm>
            <a:custGeom>
              <a:avLst/>
              <a:gdLst/>
              <a:ahLst/>
              <a:cxnLst/>
              <a:rect l="l" t="t" r="r" b="b"/>
              <a:pathLst>
                <a:path w="8241" h="8274" extrusionOk="0">
                  <a:moveTo>
                    <a:pt x="4104" y="1"/>
                  </a:moveTo>
                  <a:cubicBezTo>
                    <a:pt x="3270" y="1"/>
                    <a:pt x="2536" y="201"/>
                    <a:pt x="1902" y="635"/>
                  </a:cubicBezTo>
                  <a:cubicBezTo>
                    <a:pt x="1535" y="868"/>
                    <a:pt x="1202" y="1202"/>
                    <a:pt x="901" y="1535"/>
                  </a:cubicBezTo>
                  <a:lnTo>
                    <a:pt x="768" y="1669"/>
                  </a:lnTo>
                  <a:cubicBezTo>
                    <a:pt x="334" y="2302"/>
                    <a:pt x="34" y="3103"/>
                    <a:pt x="1" y="3937"/>
                  </a:cubicBezTo>
                  <a:cubicBezTo>
                    <a:pt x="68" y="2302"/>
                    <a:pt x="1502" y="1001"/>
                    <a:pt x="3203" y="1001"/>
                  </a:cubicBezTo>
                  <a:cubicBezTo>
                    <a:pt x="3537" y="1001"/>
                    <a:pt x="3870" y="1035"/>
                    <a:pt x="4137" y="1202"/>
                  </a:cubicBezTo>
                  <a:cubicBezTo>
                    <a:pt x="5438" y="1635"/>
                    <a:pt x="6405" y="2803"/>
                    <a:pt x="6405" y="4170"/>
                  </a:cubicBezTo>
                  <a:cubicBezTo>
                    <a:pt x="6405" y="5538"/>
                    <a:pt x="5405" y="6739"/>
                    <a:pt x="4070" y="7139"/>
                  </a:cubicBezTo>
                  <a:cubicBezTo>
                    <a:pt x="3837" y="7206"/>
                    <a:pt x="3503" y="7273"/>
                    <a:pt x="3203" y="7273"/>
                  </a:cubicBezTo>
                  <a:cubicBezTo>
                    <a:pt x="1469" y="7273"/>
                    <a:pt x="68" y="5972"/>
                    <a:pt x="1" y="4337"/>
                  </a:cubicBezTo>
                  <a:lnTo>
                    <a:pt x="1" y="4337"/>
                  </a:lnTo>
                  <a:cubicBezTo>
                    <a:pt x="68" y="6505"/>
                    <a:pt x="1902" y="8273"/>
                    <a:pt x="4104" y="8273"/>
                  </a:cubicBezTo>
                  <a:cubicBezTo>
                    <a:pt x="4504" y="8273"/>
                    <a:pt x="4871" y="8173"/>
                    <a:pt x="5238" y="8107"/>
                  </a:cubicBezTo>
                  <a:cubicBezTo>
                    <a:pt x="7006" y="7606"/>
                    <a:pt x="8240" y="6005"/>
                    <a:pt x="8240" y="4137"/>
                  </a:cubicBezTo>
                  <a:cubicBezTo>
                    <a:pt x="7206" y="2936"/>
                    <a:pt x="6239" y="1602"/>
                    <a:pt x="5438" y="268"/>
                  </a:cubicBezTo>
                  <a:cubicBezTo>
                    <a:pt x="5405" y="201"/>
                    <a:pt x="5405" y="201"/>
                    <a:pt x="5371" y="201"/>
                  </a:cubicBezTo>
                  <a:cubicBezTo>
                    <a:pt x="5004" y="101"/>
                    <a:pt x="4571" y="1"/>
                    <a:pt x="410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6"/>
            <p:cNvSpPr/>
            <p:nvPr/>
          </p:nvSpPr>
          <p:spPr>
            <a:xfrm>
              <a:off x="5770756" y="1277974"/>
              <a:ext cx="44184" cy="70621"/>
            </a:xfrm>
            <a:custGeom>
              <a:avLst/>
              <a:gdLst/>
              <a:ahLst/>
              <a:cxnLst/>
              <a:rect l="l" t="t" r="r" b="b"/>
              <a:pathLst>
                <a:path w="2903" h="4640" extrusionOk="0">
                  <a:moveTo>
                    <a:pt x="969" y="0"/>
                  </a:moveTo>
                  <a:cubicBezTo>
                    <a:pt x="568" y="0"/>
                    <a:pt x="266" y="289"/>
                    <a:pt x="234" y="637"/>
                  </a:cubicBezTo>
                  <a:cubicBezTo>
                    <a:pt x="0" y="2938"/>
                    <a:pt x="1668" y="4173"/>
                    <a:pt x="2769" y="4640"/>
                  </a:cubicBezTo>
                  <a:lnTo>
                    <a:pt x="2902" y="4506"/>
                  </a:lnTo>
                  <a:lnTo>
                    <a:pt x="2902" y="4473"/>
                  </a:lnTo>
                  <a:cubicBezTo>
                    <a:pt x="1368" y="3139"/>
                    <a:pt x="1668" y="637"/>
                    <a:pt x="1668" y="637"/>
                  </a:cubicBezTo>
                  <a:cubicBezTo>
                    <a:pt x="1602" y="303"/>
                    <a:pt x="1368" y="70"/>
                    <a:pt x="1034" y="3"/>
                  </a:cubicBezTo>
                  <a:cubicBezTo>
                    <a:pt x="1012" y="1"/>
                    <a:pt x="990" y="0"/>
                    <a:pt x="9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6"/>
            <p:cNvSpPr/>
            <p:nvPr/>
          </p:nvSpPr>
          <p:spPr>
            <a:xfrm>
              <a:off x="5801210" y="1339696"/>
              <a:ext cx="97499" cy="94440"/>
            </a:xfrm>
            <a:custGeom>
              <a:avLst/>
              <a:gdLst/>
              <a:ahLst/>
              <a:cxnLst/>
              <a:rect l="l" t="t" r="r" b="b"/>
              <a:pathLst>
                <a:path w="6406" h="6205" extrusionOk="0">
                  <a:moveTo>
                    <a:pt x="3203" y="0"/>
                  </a:moveTo>
                  <a:cubicBezTo>
                    <a:pt x="1469" y="0"/>
                    <a:pt x="68" y="1301"/>
                    <a:pt x="1" y="2936"/>
                  </a:cubicBezTo>
                  <a:lnTo>
                    <a:pt x="1" y="3103"/>
                  </a:lnTo>
                  <a:cubicBezTo>
                    <a:pt x="1" y="2002"/>
                    <a:pt x="901" y="1135"/>
                    <a:pt x="2069" y="1135"/>
                  </a:cubicBezTo>
                  <a:cubicBezTo>
                    <a:pt x="2269" y="1135"/>
                    <a:pt x="2503" y="1168"/>
                    <a:pt x="2703" y="1201"/>
                  </a:cubicBezTo>
                  <a:cubicBezTo>
                    <a:pt x="3537" y="1468"/>
                    <a:pt x="4170" y="2202"/>
                    <a:pt x="4170" y="3103"/>
                  </a:cubicBezTo>
                  <a:cubicBezTo>
                    <a:pt x="4170" y="4003"/>
                    <a:pt x="3537" y="4771"/>
                    <a:pt x="2669" y="5004"/>
                  </a:cubicBezTo>
                  <a:cubicBezTo>
                    <a:pt x="2436" y="5037"/>
                    <a:pt x="2269" y="5104"/>
                    <a:pt x="2069" y="5104"/>
                  </a:cubicBezTo>
                  <a:cubicBezTo>
                    <a:pt x="901" y="5104"/>
                    <a:pt x="1" y="4203"/>
                    <a:pt x="1" y="3136"/>
                  </a:cubicBezTo>
                  <a:lnTo>
                    <a:pt x="1" y="3303"/>
                  </a:lnTo>
                  <a:cubicBezTo>
                    <a:pt x="68" y="4937"/>
                    <a:pt x="1502" y="6205"/>
                    <a:pt x="3203" y="6205"/>
                  </a:cubicBezTo>
                  <a:cubicBezTo>
                    <a:pt x="3503" y="6205"/>
                    <a:pt x="3770" y="6172"/>
                    <a:pt x="4070" y="6105"/>
                  </a:cubicBezTo>
                  <a:cubicBezTo>
                    <a:pt x="5405" y="5705"/>
                    <a:pt x="6405" y="4537"/>
                    <a:pt x="6405" y="3136"/>
                  </a:cubicBezTo>
                  <a:cubicBezTo>
                    <a:pt x="6405" y="1768"/>
                    <a:pt x="5438" y="601"/>
                    <a:pt x="4170" y="167"/>
                  </a:cubicBezTo>
                  <a:cubicBezTo>
                    <a:pt x="3870" y="34"/>
                    <a:pt x="3537" y="0"/>
                    <a:pt x="3203"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6"/>
            <p:cNvSpPr/>
            <p:nvPr/>
          </p:nvSpPr>
          <p:spPr>
            <a:xfrm>
              <a:off x="5801210" y="1355685"/>
              <a:ext cx="63483" cy="60439"/>
            </a:xfrm>
            <a:custGeom>
              <a:avLst/>
              <a:gdLst/>
              <a:ahLst/>
              <a:cxnLst/>
              <a:rect l="l" t="t" r="r" b="b"/>
              <a:pathLst>
                <a:path w="4171" h="3971" extrusionOk="0">
                  <a:moveTo>
                    <a:pt x="2069" y="1"/>
                  </a:moveTo>
                  <a:cubicBezTo>
                    <a:pt x="935" y="1"/>
                    <a:pt x="1" y="868"/>
                    <a:pt x="1" y="2002"/>
                  </a:cubicBezTo>
                  <a:cubicBezTo>
                    <a:pt x="1" y="3069"/>
                    <a:pt x="901" y="3970"/>
                    <a:pt x="2069" y="3970"/>
                  </a:cubicBezTo>
                  <a:cubicBezTo>
                    <a:pt x="2269" y="3970"/>
                    <a:pt x="2503" y="3903"/>
                    <a:pt x="2669" y="3870"/>
                  </a:cubicBezTo>
                  <a:cubicBezTo>
                    <a:pt x="3537" y="3637"/>
                    <a:pt x="4170" y="2869"/>
                    <a:pt x="4170" y="1969"/>
                  </a:cubicBezTo>
                  <a:cubicBezTo>
                    <a:pt x="4170" y="1068"/>
                    <a:pt x="3537" y="334"/>
                    <a:pt x="2703" y="67"/>
                  </a:cubicBezTo>
                  <a:cubicBezTo>
                    <a:pt x="2503" y="34"/>
                    <a:pt x="2269" y="1"/>
                    <a:pt x="2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6"/>
            <p:cNvSpPr/>
            <p:nvPr/>
          </p:nvSpPr>
          <p:spPr>
            <a:xfrm>
              <a:off x="5883974" y="1327255"/>
              <a:ext cx="42662" cy="58917"/>
            </a:xfrm>
            <a:custGeom>
              <a:avLst/>
              <a:gdLst/>
              <a:ahLst/>
              <a:cxnLst/>
              <a:rect l="l" t="t" r="r" b="b"/>
              <a:pathLst>
                <a:path w="2803" h="3871" extrusionOk="0">
                  <a:moveTo>
                    <a:pt x="0" y="1"/>
                  </a:moveTo>
                  <a:lnTo>
                    <a:pt x="0" y="1"/>
                  </a:lnTo>
                  <a:cubicBezTo>
                    <a:pt x="834" y="1335"/>
                    <a:pt x="1768" y="2602"/>
                    <a:pt x="2802" y="3870"/>
                  </a:cubicBezTo>
                  <a:cubicBezTo>
                    <a:pt x="2468" y="3003"/>
                    <a:pt x="2135" y="2102"/>
                    <a:pt x="1835" y="1201"/>
                  </a:cubicBezTo>
                  <a:cubicBezTo>
                    <a:pt x="1401" y="668"/>
                    <a:pt x="767" y="201"/>
                    <a:pt x="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2" name="Google Shape;2512;p46"/>
          <p:cNvGrpSpPr/>
          <p:nvPr/>
        </p:nvGrpSpPr>
        <p:grpSpPr>
          <a:xfrm rot="-4499860">
            <a:off x="7768937" y="3992143"/>
            <a:ext cx="708522" cy="707927"/>
            <a:chOff x="7308373" y="335298"/>
            <a:chExt cx="867172" cy="866444"/>
          </a:xfrm>
        </p:grpSpPr>
        <p:grpSp>
          <p:nvGrpSpPr>
            <p:cNvPr id="2513" name="Google Shape;2513;p46"/>
            <p:cNvGrpSpPr/>
            <p:nvPr/>
          </p:nvGrpSpPr>
          <p:grpSpPr>
            <a:xfrm rot="2700000">
              <a:off x="7818179" y="578406"/>
              <a:ext cx="183296" cy="46288"/>
              <a:chOff x="4262622" y="3358539"/>
              <a:chExt cx="204400" cy="51618"/>
            </a:xfrm>
          </p:grpSpPr>
          <p:sp>
            <p:nvSpPr>
              <p:cNvPr id="2514" name="Google Shape;2514;p46"/>
              <p:cNvSpPr/>
              <p:nvPr/>
            </p:nvSpPr>
            <p:spPr>
              <a:xfrm>
                <a:off x="4400169" y="3359466"/>
                <a:ext cx="66853" cy="37989"/>
              </a:xfrm>
              <a:custGeom>
                <a:avLst/>
                <a:gdLst/>
                <a:ahLst/>
                <a:cxnLst/>
                <a:rect l="l" t="t" r="r" b="b"/>
                <a:pathLst>
                  <a:path w="4037" h="2294" extrusionOk="0">
                    <a:moveTo>
                      <a:pt x="3051" y="0"/>
                    </a:moveTo>
                    <a:cubicBezTo>
                      <a:pt x="1348" y="0"/>
                      <a:pt x="402" y="1300"/>
                      <a:pt x="0" y="2227"/>
                    </a:cubicBezTo>
                    <a:cubicBezTo>
                      <a:pt x="34" y="2227"/>
                      <a:pt x="100" y="2260"/>
                      <a:pt x="134" y="2294"/>
                    </a:cubicBezTo>
                    <a:cubicBezTo>
                      <a:pt x="968" y="1341"/>
                      <a:pt x="2312" y="1205"/>
                      <a:pt x="3012" y="1205"/>
                    </a:cubicBezTo>
                    <a:cubicBezTo>
                      <a:pt x="3292" y="1205"/>
                      <a:pt x="3469" y="1226"/>
                      <a:pt x="3469" y="1226"/>
                    </a:cubicBezTo>
                    <a:cubicBezTo>
                      <a:pt x="3770" y="1193"/>
                      <a:pt x="3970" y="959"/>
                      <a:pt x="4003" y="659"/>
                    </a:cubicBezTo>
                    <a:cubicBezTo>
                      <a:pt x="4036" y="359"/>
                      <a:pt x="3803" y="59"/>
                      <a:pt x="3469" y="25"/>
                    </a:cubicBezTo>
                    <a:cubicBezTo>
                      <a:pt x="3325" y="8"/>
                      <a:pt x="3185" y="0"/>
                      <a:pt x="3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6"/>
              <p:cNvSpPr/>
              <p:nvPr/>
            </p:nvSpPr>
            <p:spPr>
              <a:xfrm>
                <a:off x="4402935" y="3378941"/>
                <a:ext cx="55244" cy="31216"/>
              </a:xfrm>
              <a:custGeom>
                <a:avLst/>
                <a:gdLst/>
                <a:ahLst/>
                <a:cxnLst/>
                <a:rect l="l" t="t" r="r" b="b"/>
                <a:pathLst>
                  <a:path w="3336" h="1885" extrusionOk="0">
                    <a:moveTo>
                      <a:pt x="2940" y="1"/>
                    </a:moveTo>
                    <a:cubicBezTo>
                      <a:pt x="2260" y="1"/>
                      <a:pt x="859" y="127"/>
                      <a:pt x="0" y="1084"/>
                    </a:cubicBezTo>
                    <a:cubicBezTo>
                      <a:pt x="300" y="1285"/>
                      <a:pt x="600" y="1585"/>
                      <a:pt x="801" y="1885"/>
                    </a:cubicBezTo>
                    <a:lnTo>
                      <a:pt x="934" y="1618"/>
                    </a:lnTo>
                    <a:cubicBezTo>
                      <a:pt x="966" y="1555"/>
                      <a:pt x="1444" y="1"/>
                      <a:pt x="2935" y="1"/>
                    </a:cubicBezTo>
                    <a:cubicBezTo>
                      <a:pt x="3020" y="1"/>
                      <a:pt x="3110" y="6"/>
                      <a:pt x="3202" y="17"/>
                    </a:cubicBezTo>
                    <a:lnTo>
                      <a:pt x="3336" y="17"/>
                    </a:lnTo>
                    <a:cubicBezTo>
                      <a:pt x="3336" y="17"/>
                      <a:pt x="3184" y="1"/>
                      <a:pt x="2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6"/>
              <p:cNvSpPr/>
              <p:nvPr/>
            </p:nvSpPr>
            <p:spPr>
              <a:xfrm>
                <a:off x="4276433" y="3378163"/>
                <a:ext cx="53588" cy="31994"/>
              </a:xfrm>
              <a:custGeom>
                <a:avLst/>
                <a:gdLst/>
                <a:ahLst/>
                <a:cxnLst/>
                <a:rect l="l" t="t" r="r" b="b"/>
                <a:pathLst>
                  <a:path w="3236" h="1932" extrusionOk="0">
                    <a:moveTo>
                      <a:pt x="703" y="1"/>
                    </a:moveTo>
                    <a:cubicBezTo>
                      <a:pt x="352" y="1"/>
                      <a:pt x="89" y="42"/>
                      <a:pt x="0" y="64"/>
                    </a:cubicBezTo>
                    <a:cubicBezTo>
                      <a:pt x="49" y="61"/>
                      <a:pt x="96" y="60"/>
                      <a:pt x="143" y="60"/>
                    </a:cubicBezTo>
                    <a:cubicBezTo>
                      <a:pt x="1664" y="60"/>
                      <a:pt x="2136" y="1600"/>
                      <a:pt x="2168" y="1665"/>
                    </a:cubicBezTo>
                    <a:cubicBezTo>
                      <a:pt x="2168" y="1765"/>
                      <a:pt x="2235" y="1832"/>
                      <a:pt x="2302" y="1932"/>
                    </a:cubicBezTo>
                    <a:cubicBezTo>
                      <a:pt x="2569" y="1598"/>
                      <a:pt x="2902" y="1298"/>
                      <a:pt x="3236" y="1065"/>
                    </a:cubicBezTo>
                    <a:cubicBezTo>
                      <a:pt x="3169" y="998"/>
                      <a:pt x="3169" y="998"/>
                      <a:pt x="3169" y="965"/>
                    </a:cubicBezTo>
                    <a:cubicBezTo>
                      <a:pt x="2458" y="164"/>
                      <a:pt x="1405" y="1"/>
                      <a:pt x="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6"/>
              <p:cNvSpPr/>
              <p:nvPr/>
            </p:nvSpPr>
            <p:spPr>
              <a:xfrm>
                <a:off x="4262622" y="3358539"/>
                <a:ext cx="66306" cy="35604"/>
              </a:xfrm>
              <a:custGeom>
                <a:avLst/>
                <a:gdLst/>
                <a:ahLst/>
                <a:cxnLst/>
                <a:rect l="l" t="t" r="r" b="b"/>
                <a:pathLst>
                  <a:path w="4004" h="2150" extrusionOk="0">
                    <a:moveTo>
                      <a:pt x="921" y="1"/>
                    </a:moveTo>
                    <a:cubicBezTo>
                      <a:pt x="817" y="1"/>
                      <a:pt x="710" y="5"/>
                      <a:pt x="601" y="15"/>
                    </a:cubicBezTo>
                    <a:cubicBezTo>
                      <a:pt x="267" y="81"/>
                      <a:pt x="0" y="348"/>
                      <a:pt x="34" y="682"/>
                    </a:cubicBezTo>
                    <a:cubicBezTo>
                      <a:pt x="97" y="997"/>
                      <a:pt x="338" y="1252"/>
                      <a:pt x="673" y="1252"/>
                    </a:cubicBezTo>
                    <a:cubicBezTo>
                      <a:pt x="693" y="1252"/>
                      <a:pt x="713" y="1251"/>
                      <a:pt x="734" y="1249"/>
                    </a:cubicBezTo>
                    <a:lnTo>
                      <a:pt x="834" y="1249"/>
                    </a:lnTo>
                    <a:cubicBezTo>
                      <a:pt x="923" y="1227"/>
                      <a:pt x="1186" y="1186"/>
                      <a:pt x="1537" y="1186"/>
                    </a:cubicBezTo>
                    <a:cubicBezTo>
                      <a:pt x="2239" y="1186"/>
                      <a:pt x="3292" y="1349"/>
                      <a:pt x="4003" y="2150"/>
                    </a:cubicBezTo>
                    <a:cubicBezTo>
                      <a:pt x="3626" y="1238"/>
                      <a:pt x="2627" y="1"/>
                      <a:pt x="9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8" name="Google Shape;2518;p46"/>
            <p:cNvSpPr/>
            <p:nvPr/>
          </p:nvSpPr>
          <p:spPr>
            <a:xfrm rot="-8100000">
              <a:off x="7503925" y="810869"/>
              <a:ext cx="244840" cy="148031"/>
            </a:xfrm>
            <a:custGeom>
              <a:avLst/>
              <a:gdLst/>
              <a:ahLst/>
              <a:cxnLst/>
              <a:rect l="l" t="t" r="r" b="b"/>
              <a:pathLst>
                <a:path w="14512" h="8774" extrusionOk="0">
                  <a:moveTo>
                    <a:pt x="7239" y="1"/>
                  </a:moveTo>
                  <a:cubicBezTo>
                    <a:pt x="3837" y="1"/>
                    <a:pt x="935" y="2669"/>
                    <a:pt x="1" y="6339"/>
                  </a:cubicBezTo>
                  <a:cubicBezTo>
                    <a:pt x="668" y="7106"/>
                    <a:pt x="1235" y="7873"/>
                    <a:pt x="1835" y="8774"/>
                  </a:cubicBezTo>
                  <a:cubicBezTo>
                    <a:pt x="1869" y="8340"/>
                    <a:pt x="1902" y="7940"/>
                    <a:pt x="2002" y="7540"/>
                  </a:cubicBezTo>
                  <a:cubicBezTo>
                    <a:pt x="2603" y="4804"/>
                    <a:pt x="4737" y="2803"/>
                    <a:pt x="7239" y="2803"/>
                  </a:cubicBezTo>
                  <a:cubicBezTo>
                    <a:pt x="9774" y="2803"/>
                    <a:pt x="11876" y="4804"/>
                    <a:pt x="12476" y="7540"/>
                  </a:cubicBezTo>
                  <a:cubicBezTo>
                    <a:pt x="12576" y="7973"/>
                    <a:pt x="12610" y="8340"/>
                    <a:pt x="12676" y="8774"/>
                  </a:cubicBezTo>
                  <a:cubicBezTo>
                    <a:pt x="13243" y="7940"/>
                    <a:pt x="13877" y="7106"/>
                    <a:pt x="14511" y="6339"/>
                  </a:cubicBezTo>
                  <a:cubicBezTo>
                    <a:pt x="13544" y="2669"/>
                    <a:pt x="10642" y="1"/>
                    <a:pt x="7239"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6"/>
            <p:cNvSpPr/>
            <p:nvPr/>
          </p:nvSpPr>
          <p:spPr>
            <a:xfrm rot="-8100000">
              <a:off x="7569715" y="772710"/>
              <a:ext cx="182922" cy="153109"/>
            </a:xfrm>
            <a:custGeom>
              <a:avLst/>
              <a:gdLst/>
              <a:ahLst/>
              <a:cxnLst/>
              <a:rect l="l" t="t" r="r" b="b"/>
              <a:pathLst>
                <a:path w="10842" h="9075" extrusionOk="0">
                  <a:moveTo>
                    <a:pt x="5405" y="1"/>
                  </a:moveTo>
                  <a:cubicBezTo>
                    <a:pt x="2869" y="1"/>
                    <a:pt x="801" y="2036"/>
                    <a:pt x="167" y="4738"/>
                  </a:cubicBezTo>
                  <a:cubicBezTo>
                    <a:pt x="67" y="5138"/>
                    <a:pt x="34" y="5538"/>
                    <a:pt x="1" y="5972"/>
                  </a:cubicBezTo>
                  <a:cubicBezTo>
                    <a:pt x="668" y="6906"/>
                    <a:pt x="1302" y="7973"/>
                    <a:pt x="1902" y="9074"/>
                  </a:cubicBezTo>
                  <a:cubicBezTo>
                    <a:pt x="1769" y="8674"/>
                    <a:pt x="1735" y="8240"/>
                    <a:pt x="1735" y="7840"/>
                  </a:cubicBezTo>
                  <a:cubicBezTo>
                    <a:pt x="1735" y="7473"/>
                    <a:pt x="1802" y="7073"/>
                    <a:pt x="1869" y="6706"/>
                  </a:cubicBezTo>
                  <a:cubicBezTo>
                    <a:pt x="2269" y="4871"/>
                    <a:pt x="3703" y="3503"/>
                    <a:pt x="5405" y="3503"/>
                  </a:cubicBezTo>
                  <a:cubicBezTo>
                    <a:pt x="7106" y="3503"/>
                    <a:pt x="8540" y="4871"/>
                    <a:pt x="8940" y="6706"/>
                  </a:cubicBezTo>
                  <a:cubicBezTo>
                    <a:pt x="9040" y="7073"/>
                    <a:pt x="9074" y="7473"/>
                    <a:pt x="9074" y="7840"/>
                  </a:cubicBezTo>
                  <a:cubicBezTo>
                    <a:pt x="9074" y="8307"/>
                    <a:pt x="9007" y="8707"/>
                    <a:pt x="8907" y="9074"/>
                  </a:cubicBezTo>
                  <a:cubicBezTo>
                    <a:pt x="9541" y="7973"/>
                    <a:pt x="10175" y="6906"/>
                    <a:pt x="10842" y="5972"/>
                  </a:cubicBezTo>
                  <a:cubicBezTo>
                    <a:pt x="10808" y="5538"/>
                    <a:pt x="10742" y="5138"/>
                    <a:pt x="10675" y="4738"/>
                  </a:cubicBezTo>
                  <a:cubicBezTo>
                    <a:pt x="10041" y="2002"/>
                    <a:pt x="7906" y="1"/>
                    <a:pt x="5405"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6"/>
            <p:cNvSpPr/>
            <p:nvPr/>
          </p:nvSpPr>
          <p:spPr>
            <a:xfrm rot="-8100000">
              <a:off x="7734267" y="577835"/>
              <a:ext cx="199253" cy="199810"/>
            </a:xfrm>
            <a:custGeom>
              <a:avLst/>
              <a:gdLst/>
              <a:ahLst/>
              <a:cxnLst/>
              <a:rect l="l" t="t" r="r" b="b"/>
              <a:pathLst>
                <a:path w="11810" h="11843" extrusionOk="0">
                  <a:moveTo>
                    <a:pt x="5905" y="1"/>
                  </a:moveTo>
                  <a:cubicBezTo>
                    <a:pt x="2670" y="1"/>
                    <a:pt x="1" y="2669"/>
                    <a:pt x="1" y="5938"/>
                  </a:cubicBezTo>
                  <a:cubicBezTo>
                    <a:pt x="1" y="9174"/>
                    <a:pt x="2670" y="11842"/>
                    <a:pt x="5905" y="11842"/>
                  </a:cubicBezTo>
                  <a:cubicBezTo>
                    <a:pt x="9141" y="11842"/>
                    <a:pt x="11809" y="9174"/>
                    <a:pt x="11809" y="5938"/>
                  </a:cubicBezTo>
                  <a:cubicBezTo>
                    <a:pt x="11809" y="2669"/>
                    <a:pt x="9174" y="1"/>
                    <a:pt x="590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6"/>
            <p:cNvSpPr/>
            <p:nvPr/>
          </p:nvSpPr>
          <p:spPr>
            <a:xfrm rot="-8100000">
              <a:off x="7725910" y="597454"/>
              <a:ext cx="199253" cy="177286"/>
            </a:xfrm>
            <a:custGeom>
              <a:avLst/>
              <a:gdLst/>
              <a:ahLst/>
              <a:cxnLst/>
              <a:rect l="l" t="t" r="r" b="b"/>
              <a:pathLst>
                <a:path w="11810" h="10508" extrusionOk="0">
                  <a:moveTo>
                    <a:pt x="5905" y="0"/>
                  </a:moveTo>
                  <a:cubicBezTo>
                    <a:pt x="2670" y="0"/>
                    <a:pt x="1" y="2369"/>
                    <a:pt x="1" y="5237"/>
                  </a:cubicBezTo>
                  <a:cubicBezTo>
                    <a:pt x="1" y="8173"/>
                    <a:pt x="2670" y="10508"/>
                    <a:pt x="5905" y="10508"/>
                  </a:cubicBezTo>
                  <a:cubicBezTo>
                    <a:pt x="9141" y="10508"/>
                    <a:pt x="11809" y="8139"/>
                    <a:pt x="11809" y="5237"/>
                  </a:cubicBezTo>
                  <a:cubicBezTo>
                    <a:pt x="11809" y="2335"/>
                    <a:pt x="9174" y="0"/>
                    <a:pt x="590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6"/>
            <p:cNvSpPr/>
            <p:nvPr/>
          </p:nvSpPr>
          <p:spPr>
            <a:xfrm rot="-8100000">
              <a:off x="7744868" y="684681"/>
              <a:ext cx="188000" cy="242006"/>
            </a:xfrm>
            <a:custGeom>
              <a:avLst/>
              <a:gdLst/>
              <a:ahLst/>
              <a:cxnLst/>
              <a:rect l="l" t="t" r="r" b="b"/>
              <a:pathLst>
                <a:path w="11143" h="14344" extrusionOk="0">
                  <a:moveTo>
                    <a:pt x="1235" y="0"/>
                  </a:moveTo>
                  <a:cubicBezTo>
                    <a:pt x="1" y="1401"/>
                    <a:pt x="10942" y="14077"/>
                    <a:pt x="11142" y="14344"/>
                  </a:cubicBezTo>
                  <a:cubicBezTo>
                    <a:pt x="9341" y="8373"/>
                    <a:pt x="5405" y="3402"/>
                    <a:pt x="123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6"/>
            <p:cNvSpPr/>
            <p:nvPr/>
          </p:nvSpPr>
          <p:spPr>
            <a:xfrm rot="-8100000">
              <a:off x="7611477" y="551560"/>
              <a:ext cx="188540" cy="242006"/>
            </a:xfrm>
            <a:custGeom>
              <a:avLst/>
              <a:gdLst/>
              <a:ahLst/>
              <a:cxnLst/>
              <a:rect l="l" t="t" r="r" b="b"/>
              <a:pathLst>
                <a:path w="11175" h="14344" extrusionOk="0">
                  <a:moveTo>
                    <a:pt x="9941" y="0"/>
                  </a:moveTo>
                  <a:lnTo>
                    <a:pt x="9941" y="0"/>
                  </a:lnTo>
                  <a:cubicBezTo>
                    <a:pt x="5771" y="3402"/>
                    <a:pt x="1801" y="8373"/>
                    <a:pt x="0" y="14344"/>
                  </a:cubicBezTo>
                  <a:cubicBezTo>
                    <a:pt x="300" y="14043"/>
                    <a:pt x="11175" y="1434"/>
                    <a:pt x="99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6"/>
            <p:cNvSpPr/>
            <p:nvPr/>
          </p:nvSpPr>
          <p:spPr>
            <a:xfrm rot="-8100000">
              <a:off x="7695536" y="739636"/>
              <a:ext cx="368644" cy="305612"/>
            </a:xfrm>
            <a:custGeom>
              <a:avLst/>
              <a:gdLst/>
              <a:ahLst/>
              <a:cxnLst/>
              <a:rect l="l" t="t" r="r" b="b"/>
              <a:pathLst>
                <a:path w="21850" h="18114" extrusionOk="0">
                  <a:moveTo>
                    <a:pt x="5938" y="0"/>
                  </a:moveTo>
                  <a:lnTo>
                    <a:pt x="5938" y="0"/>
                  </a:lnTo>
                  <a:cubicBezTo>
                    <a:pt x="0" y="1535"/>
                    <a:pt x="21449" y="17846"/>
                    <a:pt x="21849" y="18113"/>
                  </a:cubicBezTo>
                  <a:cubicBezTo>
                    <a:pt x="21649" y="17880"/>
                    <a:pt x="10708" y="5237"/>
                    <a:pt x="11942" y="3803"/>
                  </a:cubicBezTo>
                  <a:cubicBezTo>
                    <a:pt x="9941" y="2168"/>
                    <a:pt x="7839" y="868"/>
                    <a:pt x="5938"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6"/>
            <p:cNvSpPr/>
            <p:nvPr/>
          </p:nvSpPr>
          <p:spPr>
            <a:xfrm rot="-8100000">
              <a:off x="7435143" y="478292"/>
              <a:ext cx="368087" cy="306168"/>
            </a:xfrm>
            <a:custGeom>
              <a:avLst/>
              <a:gdLst/>
              <a:ahLst/>
              <a:cxnLst/>
              <a:rect l="l" t="t" r="r" b="b"/>
              <a:pathLst>
                <a:path w="21817" h="18147" extrusionOk="0">
                  <a:moveTo>
                    <a:pt x="15912" y="0"/>
                  </a:moveTo>
                  <a:cubicBezTo>
                    <a:pt x="14011" y="868"/>
                    <a:pt x="11942" y="2168"/>
                    <a:pt x="9941" y="3803"/>
                  </a:cubicBezTo>
                  <a:cubicBezTo>
                    <a:pt x="11142" y="5204"/>
                    <a:pt x="267" y="17846"/>
                    <a:pt x="1" y="18147"/>
                  </a:cubicBezTo>
                  <a:cubicBezTo>
                    <a:pt x="601" y="17680"/>
                    <a:pt x="21816" y="1535"/>
                    <a:pt x="15912"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6"/>
            <p:cNvSpPr/>
            <p:nvPr/>
          </p:nvSpPr>
          <p:spPr>
            <a:xfrm rot="-8100000">
              <a:off x="7684893" y="743827"/>
              <a:ext cx="391302" cy="326330"/>
            </a:xfrm>
            <a:custGeom>
              <a:avLst/>
              <a:gdLst/>
              <a:ahLst/>
              <a:cxnLst/>
              <a:rect l="l" t="t" r="r" b="b"/>
              <a:pathLst>
                <a:path w="23193" h="19342" extrusionOk="0">
                  <a:moveTo>
                    <a:pt x="3163" y="0"/>
                  </a:moveTo>
                  <a:cubicBezTo>
                    <a:pt x="1" y="0"/>
                    <a:pt x="1475" y="4558"/>
                    <a:pt x="5947" y="8167"/>
                  </a:cubicBezTo>
                  <a:cubicBezTo>
                    <a:pt x="12318" y="13337"/>
                    <a:pt x="22826" y="19108"/>
                    <a:pt x="23193" y="19342"/>
                  </a:cubicBezTo>
                  <a:cubicBezTo>
                    <a:pt x="22792" y="19041"/>
                    <a:pt x="1310" y="2730"/>
                    <a:pt x="7281" y="1195"/>
                  </a:cubicBezTo>
                  <a:cubicBezTo>
                    <a:pt x="5947" y="595"/>
                    <a:pt x="4746" y="228"/>
                    <a:pt x="3645" y="28"/>
                  </a:cubicBezTo>
                  <a:lnTo>
                    <a:pt x="3612" y="28"/>
                  </a:lnTo>
                  <a:cubicBezTo>
                    <a:pt x="3453" y="9"/>
                    <a:pt x="3304" y="0"/>
                    <a:pt x="3163"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6"/>
            <p:cNvSpPr/>
            <p:nvPr/>
          </p:nvSpPr>
          <p:spPr>
            <a:xfrm rot="-8100000">
              <a:off x="7407899" y="467239"/>
              <a:ext cx="392163" cy="326212"/>
            </a:xfrm>
            <a:custGeom>
              <a:avLst/>
              <a:gdLst/>
              <a:ahLst/>
              <a:cxnLst/>
              <a:rect l="l" t="t" r="r" b="b"/>
              <a:pathLst>
                <a:path w="23244" h="19335" extrusionOk="0">
                  <a:moveTo>
                    <a:pt x="19943" y="1"/>
                  </a:moveTo>
                  <a:cubicBezTo>
                    <a:pt x="19818" y="1"/>
                    <a:pt x="19686" y="7"/>
                    <a:pt x="19547" y="21"/>
                  </a:cubicBezTo>
                  <a:lnTo>
                    <a:pt x="19514" y="21"/>
                  </a:lnTo>
                  <a:cubicBezTo>
                    <a:pt x="18447" y="188"/>
                    <a:pt x="17179" y="588"/>
                    <a:pt x="15878" y="1188"/>
                  </a:cubicBezTo>
                  <a:cubicBezTo>
                    <a:pt x="21816" y="2723"/>
                    <a:pt x="634" y="18868"/>
                    <a:pt x="0" y="19335"/>
                  </a:cubicBezTo>
                  <a:cubicBezTo>
                    <a:pt x="467" y="19101"/>
                    <a:pt x="10941" y="13330"/>
                    <a:pt x="17279" y="8193"/>
                  </a:cubicBezTo>
                  <a:cubicBezTo>
                    <a:pt x="21779" y="4562"/>
                    <a:pt x="23244" y="1"/>
                    <a:pt x="19943" y="1"/>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6"/>
            <p:cNvSpPr/>
            <p:nvPr/>
          </p:nvSpPr>
          <p:spPr>
            <a:xfrm rot="-8100000">
              <a:off x="7677028" y="763963"/>
              <a:ext cx="448564" cy="327089"/>
            </a:xfrm>
            <a:custGeom>
              <a:avLst/>
              <a:gdLst/>
              <a:ahLst/>
              <a:cxnLst/>
              <a:rect l="l" t="t" r="r" b="b"/>
              <a:pathLst>
                <a:path w="26587" h="19387" extrusionOk="0">
                  <a:moveTo>
                    <a:pt x="5934" y="1"/>
                  </a:moveTo>
                  <a:cubicBezTo>
                    <a:pt x="4848" y="1"/>
                    <a:pt x="3989" y="262"/>
                    <a:pt x="3403" y="874"/>
                  </a:cubicBezTo>
                  <a:cubicBezTo>
                    <a:pt x="1" y="9613"/>
                    <a:pt x="25952" y="19187"/>
                    <a:pt x="26586" y="19387"/>
                  </a:cubicBezTo>
                  <a:cubicBezTo>
                    <a:pt x="26219" y="19187"/>
                    <a:pt x="15712" y="13349"/>
                    <a:pt x="9341" y="8212"/>
                  </a:cubicBezTo>
                  <a:cubicBezTo>
                    <a:pt x="4856" y="4592"/>
                    <a:pt x="3386" y="50"/>
                    <a:pt x="6585" y="50"/>
                  </a:cubicBezTo>
                  <a:cubicBezTo>
                    <a:pt x="6717" y="50"/>
                    <a:pt x="6857" y="57"/>
                    <a:pt x="7006" y="73"/>
                  </a:cubicBezTo>
                  <a:cubicBezTo>
                    <a:pt x="6628" y="26"/>
                    <a:pt x="6270" y="1"/>
                    <a:pt x="5934" y="1"/>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6"/>
            <p:cNvSpPr/>
            <p:nvPr/>
          </p:nvSpPr>
          <p:spPr>
            <a:xfrm rot="-8100000">
              <a:off x="7358330" y="446707"/>
              <a:ext cx="449678" cy="327561"/>
            </a:xfrm>
            <a:custGeom>
              <a:avLst/>
              <a:gdLst/>
              <a:ahLst/>
              <a:cxnLst/>
              <a:rect l="l" t="t" r="r" b="b"/>
              <a:pathLst>
                <a:path w="26653" h="19415" extrusionOk="0">
                  <a:moveTo>
                    <a:pt x="20738" y="0"/>
                  </a:moveTo>
                  <a:cubicBezTo>
                    <a:pt x="20385" y="0"/>
                    <a:pt x="20009" y="34"/>
                    <a:pt x="19614" y="101"/>
                  </a:cubicBezTo>
                  <a:cubicBezTo>
                    <a:pt x="19771" y="82"/>
                    <a:pt x="19920" y="73"/>
                    <a:pt x="20059" y="73"/>
                  </a:cubicBezTo>
                  <a:cubicBezTo>
                    <a:pt x="23195" y="73"/>
                    <a:pt x="21751" y="4631"/>
                    <a:pt x="17279" y="8240"/>
                  </a:cubicBezTo>
                  <a:cubicBezTo>
                    <a:pt x="10941" y="13344"/>
                    <a:pt x="467" y="19148"/>
                    <a:pt x="0" y="19415"/>
                  </a:cubicBezTo>
                  <a:lnTo>
                    <a:pt x="0" y="19415"/>
                  </a:lnTo>
                  <a:cubicBezTo>
                    <a:pt x="367" y="19281"/>
                    <a:pt x="26653" y="9674"/>
                    <a:pt x="23183" y="868"/>
                  </a:cubicBezTo>
                  <a:cubicBezTo>
                    <a:pt x="22634" y="294"/>
                    <a:pt x="21787" y="0"/>
                    <a:pt x="20738" y="0"/>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6"/>
            <p:cNvSpPr/>
            <p:nvPr/>
          </p:nvSpPr>
          <p:spPr>
            <a:xfrm rot="-8100000">
              <a:off x="7685691" y="718922"/>
              <a:ext cx="329822" cy="350642"/>
            </a:xfrm>
            <a:custGeom>
              <a:avLst/>
              <a:gdLst/>
              <a:ahLst/>
              <a:cxnLst/>
              <a:rect l="l" t="t" r="r" b="b"/>
              <a:pathLst>
                <a:path w="19549" h="20783" extrusionOk="0">
                  <a:moveTo>
                    <a:pt x="97" y="1"/>
                  </a:moveTo>
                  <a:cubicBezTo>
                    <a:pt x="76" y="1"/>
                    <a:pt x="55" y="1"/>
                    <a:pt x="34" y="1"/>
                  </a:cubicBezTo>
                  <a:cubicBezTo>
                    <a:pt x="1" y="468"/>
                    <a:pt x="1" y="968"/>
                    <a:pt x="34" y="1469"/>
                  </a:cubicBezTo>
                  <a:cubicBezTo>
                    <a:pt x="1135" y="1636"/>
                    <a:pt x="2369" y="2036"/>
                    <a:pt x="3670" y="2636"/>
                  </a:cubicBezTo>
                  <a:cubicBezTo>
                    <a:pt x="5538" y="3504"/>
                    <a:pt x="7640" y="4804"/>
                    <a:pt x="9641" y="6439"/>
                  </a:cubicBezTo>
                  <a:cubicBezTo>
                    <a:pt x="13811" y="9841"/>
                    <a:pt x="17747" y="14812"/>
                    <a:pt x="19548" y="20783"/>
                  </a:cubicBezTo>
                  <a:cubicBezTo>
                    <a:pt x="16990" y="8522"/>
                    <a:pt x="5461" y="1"/>
                    <a:pt x="97"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6"/>
            <p:cNvSpPr/>
            <p:nvPr/>
          </p:nvSpPr>
          <p:spPr>
            <a:xfrm rot="-8100000">
              <a:off x="7451603" y="485113"/>
              <a:ext cx="330379" cy="350642"/>
            </a:xfrm>
            <a:custGeom>
              <a:avLst/>
              <a:gdLst/>
              <a:ahLst/>
              <a:cxnLst/>
              <a:rect l="l" t="t" r="r" b="b"/>
              <a:pathLst>
                <a:path w="19582" h="20783" extrusionOk="0">
                  <a:moveTo>
                    <a:pt x="19452" y="1"/>
                  </a:moveTo>
                  <a:cubicBezTo>
                    <a:pt x="14088" y="1"/>
                    <a:pt x="2592" y="8522"/>
                    <a:pt x="1" y="20783"/>
                  </a:cubicBezTo>
                  <a:cubicBezTo>
                    <a:pt x="1802" y="14812"/>
                    <a:pt x="5771" y="9841"/>
                    <a:pt x="9974" y="6472"/>
                  </a:cubicBezTo>
                  <a:cubicBezTo>
                    <a:pt x="11976" y="4804"/>
                    <a:pt x="14011" y="3504"/>
                    <a:pt x="15945" y="2670"/>
                  </a:cubicBezTo>
                  <a:cubicBezTo>
                    <a:pt x="17246" y="2036"/>
                    <a:pt x="18480" y="1669"/>
                    <a:pt x="19581" y="1502"/>
                  </a:cubicBezTo>
                  <a:cubicBezTo>
                    <a:pt x="19581" y="968"/>
                    <a:pt x="19581" y="468"/>
                    <a:pt x="19514" y="1"/>
                  </a:cubicBezTo>
                  <a:cubicBezTo>
                    <a:pt x="19494" y="1"/>
                    <a:pt x="19473" y="1"/>
                    <a:pt x="19452"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6"/>
            <p:cNvSpPr/>
            <p:nvPr/>
          </p:nvSpPr>
          <p:spPr>
            <a:xfrm rot="-8100000">
              <a:off x="7857956" y="653642"/>
              <a:ext cx="17" cy="17"/>
            </a:xfrm>
            <a:custGeom>
              <a:avLst/>
              <a:gdLst/>
              <a:ahLst/>
              <a:cxnLst/>
              <a:rect l="l" t="t" r="r" b="b"/>
              <a:pathLst>
                <a:path w="1" h="1" extrusionOk="0">
                  <a:moveTo>
                    <a:pt x="0" y="1"/>
                  </a:moveTo>
                  <a:lnTo>
                    <a:pt x="0" y="1"/>
                  </a:lnTo>
                  <a:lnTo>
                    <a:pt x="0" y="1"/>
                  </a:lnTo>
                  <a:close/>
                </a:path>
              </a:pathLst>
            </a:custGeom>
            <a:solidFill>
              <a:srgbClr val="3B8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6"/>
            <p:cNvSpPr/>
            <p:nvPr/>
          </p:nvSpPr>
          <p:spPr>
            <a:xfrm rot="-8100000">
              <a:off x="7671852" y="712954"/>
              <a:ext cx="329249" cy="390020"/>
            </a:xfrm>
            <a:custGeom>
              <a:avLst/>
              <a:gdLst/>
              <a:ahLst/>
              <a:cxnLst/>
              <a:rect l="l" t="t" r="r" b="b"/>
              <a:pathLst>
                <a:path w="19515" h="23117" extrusionOk="0">
                  <a:moveTo>
                    <a:pt x="968" y="0"/>
                  </a:moveTo>
                  <a:cubicBezTo>
                    <a:pt x="467" y="500"/>
                    <a:pt x="134" y="1234"/>
                    <a:pt x="0" y="2335"/>
                  </a:cubicBezTo>
                  <a:cubicBezTo>
                    <a:pt x="21" y="2335"/>
                    <a:pt x="42" y="2335"/>
                    <a:pt x="63" y="2335"/>
                  </a:cubicBezTo>
                  <a:cubicBezTo>
                    <a:pt x="5427" y="2335"/>
                    <a:pt x="16956" y="10856"/>
                    <a:pt x="19514" y="23117"/>
                  </a:cubicBezTo>
                  <a:cubicBezTo>
                    <a:pt x="19447" y="22316"/>
                    <a:pt x="16846" y="4703"/>
                    <a:pt x="968"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6"/>
            <p:cNvSpPr/>
            <p:nvPr/>
          </p:nvSpPr>
          <p:spPr>
            <a:xfrm rot="-8100000">
              <a:off x="7857956" y="653642"/>
              <a:ext cx="17" cy="17"/>
            </a:xfrm>
            <a:custGeom>
              <a:avLst/>
              <a:gdLst/>
              <a:ahLst/>
              <a:cxnLst/>
              <a:rect l="l" t="t" r="r" b="b"/>
              <a:pathLst>
                <a:path w="1" h="1" extrusionOk="0">
                  <a:moveTo>
                    <a:pt x="0" y="1"/>
                  </a:moveTo>
                  <a:lnTo>
                    <a:pt x="0" y="1"/>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6"/>
            <p:cNvSpPr/>
            <p:nvPr/>
          </p:nvSpPr>
          <p:spPr>
            <a:xfrm rot="-8100000">
              <a:off x="7670070" y="705459"/>
              <a:ext cx="312934" cy="401813"/>
            </a:xfrm>
            <a:custGeom>
              <a:avLst/>
              <a:gdLst/>
              <a:ahLst/>
              <a:cxnLst/>
              <a:rect l="l" t="t" r="r" b="b"/>
              <a:pathLst>
                <a:path w="18548" h="23816" extrusionOk="0">
                  <a:moveTo>
                    <a:pt x="1873" y="1"/>
                  </a:moveTo>
                  <a:cubicBezTo>
                    <a:pt x="1122" y="1"/>
                    <a:pt x="482" y="225"/>
                    <a:pt x="1" y="699"/>
                  </a:cubicBezTo>
                  <a:cubicBezTo>
                    <a:pt x="15879" y="5469"/>
                    <a:pt x="18480" y="23015"/>
                    <a:pt x="18547" y="23816"/>
                  </a:cubicBezTo>
                  <a:cubicBezTo>
                    <a:pt x="18380" y="20880"/>
                    <a:pt x="17713" y="18045"/>
                    <a:pt x="16679" y="15410"/>
                  </a:cubicBezTo>
                  <a:cubicBezTo>
                    <a:pt x="16546" y="15143"/>
                    <a:pt x="16412" y="14809"/>
                    <a:pt x="16279" y="14509"/>
                  </a:cubicBezTo>
                  <a:cubicBezTo>
                    <a:pt x="15912" y="13642"/>
                    <a:pt x="15512" y="12741"/>
                    <a:pt x="15045" y="11907"/>
                  </a:cubicBezTo>
                  <a:cubicBezTo>
                    <a:pt x="14444" y="10806"/>
                    <a:pt x="13777" y="9739"/>
                    <a:pt x="13143" y="8805"/>
                  </a:cubicBezTo>
                  <a:cubicBezTo>
                    <a:pt x="12543" y="7971"/>
                    <a:pt x="11909" y="7137"/>
                    <a:pt x="11275" y="6370"/>
                  </a:cubicBezTo>
                  <a:cubicBezTo>
                    <a:pt x="8026" y="2430"/>
                    <a:pt x="4345" y="1"/>
                    <a:pt x="1873"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6"/>
            <p:cNvSpPr/>
            <p:nvPr/>
          </p:nvSpPr>
          <p:spPr>
            <a:xfrm rot="-8100000">
              <a:off x="7636265" y="744502"/>
              <a:ext cx="123837" cy="137891"/>
            </a:xfrm>
            <a:custGeom>
              <a:avLst/>
              <a:gdLst/>
              <a:ahLst/>
              <a:cxnLst/>
              <a:rect l="l" t="t" r="r" b="b"/>
              <a:pathLst>
                <a:path w="7340" h="8173" extrusionOk="0">
                  <a:moveTo>
                    <a:pt x="3670" y="0"/>
                  </a:moveTo>
                  <a:cubicBezTo>
                    <a:pt x="1969" y="0"/>
                    <a:pt x="535" y="1368"/>
                    <a:pt x="134" y="3203"/>
                  </a:cubicBezTo>
                  <a:cubicBezTo>
                    <a:pt x="34" y="3570"/>
                    <a:pt x="1" y="3970"/>
                    <a:pt x="1" y="4337"/>
                  </a:cubicBezTo>
                  <a:cubicBezTo>
                    <a:pt x="1" y="4804"/>
                    <a:pt x="101" y="5204"/>
                    <a:pt x="168" y="5571"/>
                  </a:cubicBezTo>
                  <a:cubicBezTo>
                    <a:pt x="635" y="6405"/>
                    <a:pt x="1035" y="7239"/>
                    <a:pt x="1402" y="8173"/>
                  </a:cubicBezTo>
                  <a:cubicBezTo>
                    <a:pt x="1335" y="7873"/>
                    <a:pt x="1302" y="7539"/>
                    <a:pt x="1202" y="7206"/>
                  </a:cubicBezTo>
                  <a:cubicBezTo>
                    <a:pt x="1202" y="6972"/>
                    <a:pt x="1268" y="6705"/>
                    <a:pt x="1302" y="6472"/>
                  </a:cubicBezTo>
                  <a:cubicBezTo>
                    <a:pt x="1602" y="5238"/>
                    <a:pt x="2503" y="4337"/>
                    <a:pt x="3637" y="4337"/>
                  </a:cubicBezTo>
                  <a:cubicBezTo>
                    <a:pt x="4771" y="4337"/>
                    <a:pt x="5672" y="5238"/>
                    <a:pt x="5972" y="6472"/>
                  </a:cubicBezTo>
                  <a:cubicBezTo>
                    <a:pt x="6005" y="6705"/>
                    <a:pt x="6039" y="6972"/>
                    <a:pt x="6039" y="7206"/>
                  </a:cubicBezTo>
                  <a:cubicBezTo>
                    <a:pt x="6039" y="7539"/>
                    <a:pt x="6005" y="7873"/>
                    <a:pt x="5938" y="8173"/>
                  </a:cubicBezTo>
                  <a:cubicBezTo>
                    <a:pt x="6305" y="7306"/>
                    <a:pt x="6706" y="6405"/>
                    <a:pt x="7173" y="5571"/>
                  </a:cubicBezTo>
                  <a:cubicBezTo>
                    <a:pt x="7306" y="5171"/>
                    <a:pt x="7339" y="4737"/>
                    <a:pt x="7339" y="4337"/>
                  </a:cubicBezTo>
                  <a:cubicBezTo>
                    <a:pt x="7339" y="3903"/>
                    <a:pt x="7306" y="3536"/>
                    <a:pt x="7206" y="3203"/>
                  </a:cubicBezTo>
                  <a:cubicBezTo>
                    <a:pt x="6806" y="1368"/>
                    <a:pt x="5371" y="0"/>
                    <a:pt x="3670"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6"/>
            <p:cNvSpPr/>
            <p:nvPr/>
          </p:nvSpPr>
          <p:spPr>
            <a:xfrm rot="-8100000">
              <a:off x="7857956" y="653642"/>
              <a:ext cx="17" cy="17"/>
            </a:xfrm>
            <a:custGeom>
              <a:avLst/>
              <a:gdLst/>
              <a:ahLst/>
              <a:cxnLst/>
              <a:rect l="l" t="t" r="r" b="b"/>
              <a:pathLst>
                <a:path w="1" h="1" extrusionOk="0">
                  <a:moveTo>
                    <a:pt x="0" y="1"/>
                  </a:moveTo>
                  <a:lnTo>
                    <a:pt x="0" y="1"/>
                  </a:lnTo>
                  <a:lnTo>
                    <a:pt x="0" y="1"/>
                  </a:lnTo>
                  <a:close/>
                </a:path>
              </a:pathLst>
            </a:custGeom>
            <a:solidFill>
              <a:srgbClr val="3B8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6"/>
            <p:cNvSpPr/>
            <p:nvPr/>
          </p:nvSpPr>
          <p:spPr>
            <a:xfrm rot="-8100000">
              <a:off x="7857956" y="653642"/>
              <a:ext cx="17" cy="17"/>
            </a:xfrm>
            <a:custGeom>
              <a:avLst/>
              <a:gdLst/>
              <a:ahLst/>
              <a:cxnLst/>
              <a:rect l="l" t="t" r="r" b="b"/>
              <a:pathLst>
                <a:path w="1" h="1" extrusionOk="0">
                  <a:moveTo>
                    <a:pt x="0" y="1"/>
                  </a:moveTo>
                  <a:close/>
                </a:path>
              </a:pathLst>
            </a:custGeom>
            <a:solidFill>
              <a:srgbClr val="3B8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6"/>
            <p:cNvSpPr/>
            <p:nvPr/>
          </p:nvSpPr>
          <p:spPr>
            <a:xfrm rot="-8100000">
              <a:off x="7681836" y="765954"/>
              <a:ext cx="448564" cy="313491"/>
            </a:xfrm>
            <a:custGeom>
              <a:avLst/>
              <a:gdLst/>
              <a:ahLst/>
              <a:cxnLst/>
              <a:rect l="l" t="t" r="r" b="b"/>
              <a:pathLst>
                <a:path w="26587" h="18581" extrusionOk="0">
                  <a:moveTo>
                    <a:pt x="3403" y="1"/>
                  </a:moveTo>
                  <a:lnTo>
                    <a:pt x="3403" y="1"/>
                  </a:lnTo>
                  <a:cubicBezTo>
                    <a:pt x="2569" y="935"/>
                    <a:pt x="2402" y="2469"/>
                    <a:pt x="3236" y="4871"/>
                  </a:cubicBezTo>
                  <a:cubicBezTo>
                    <a:pt x="7539" y="17147"/>
                    <a:pt x="26586" y="18581"/>
                    <a:pt x="26586" y="18581"/>
                  </a:cubicBezTo>
                  <a:cubicBezTo>
                    <a:pt x="25952" y="18314"/>
                    <a:pt x="1" y="8774"/>
                    <a:pt x="3403" y="1"/>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6"/>
            <p:cNvSpPr/>
            <p:nvPr/>
          </p:nvSpPr>
          <p:spPr>
            <a:xfrm rot="-8100000">
              <a:off x="7857956" y="653642"/>
              <a:ext cx="17" cy="17"/>
            </a:xfrm>
            <a:custGeom>
              <a:avLst/>
              <a:gdLst/>
              <a:ahLst/>
              <a:cxnLst/>
              <a:rect l="l" t="t" r="r" b="b"/>
              <a:pathLst>
                <a:path w="1" h="1" extrusionOk="0">
                  <a:moveTo>
                    <a:pt x="0" y="1"/>
                  </a:moveTo>
                  <a:lnTo>
                    <a:pt x="0" y="1"/>
                  </a:lnTo>
                  <a:lnTo>
                    <a:pt x="0" y="1"/>
                  </a:lnTo>
                  <a:lnTo>
                    <a:pt x="0" y="1"/>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6"/>
            <p:cNvSpPr/>
            <p:nvPr/>
          </p:nvSpPr>
          <p:spPr>
            <a:xfrm rot="-8100000">
              <a:off x="7448939" y="484242"/>
              <a:ext cx="312917" cy="401442"/>
            </a:xfrm>
            <a:custGeom>
              <a:avLst/>
              <a:gdLst/>
              <a:ahLst/>
              <a:cxnLst/>
              <a:rect l="l" t="t" r="r" b="b"/>
              <a:pathLst>
                <a:path w="18547" h="23794" extrusionOk="0">
                  <a:moveTo>
                    <a:pt x="16711" y="1"/>
                  </a:moveTo>
                  <a:cubicBezTo>
                    <a:pt x="14247" y="1"/>
                    <a:pt x="10561" y="2442"/>
                    <a:pt x="7272" y="6348"/>
                  </a:cubicBezTo>
                  <a:cubicBezTo>
                    <a:pt x="6638" y="7115"/>
                    <a:pt x="6004" y="7882"/>
                    <a:pt x="5437" y="8783"/>
                  </a:cubicBezTo>
                  <a:cubicBezTo>
                    <a:pt x="4704" y="9784"/>
                    <a:pt x="4103" y="10818"/>
                    <a:pt x="3503" y="11885"/>
                  </a:cubicBezTo>
                  <a:cubicBezTo>
                    <a:pt x="3036" y="12719"/>
                    <a:pt x="2635" y="13553"/>
                    <a:pt x="2268" y="14487"/>
                  </a:cubicBezTo>
                  <a:cubicBezTo>
                    <a:pt x="2135" y="14787"/>
                    <a:pt x="2002" y="15121"/>
                    <a:pt x="1868" y="15388"/>
                  </a:cubicBezTo>
                  <a:cubicBezTo>
                    <a:pt x="867" y="18023"/>
                    <a:pt x="167" y="20858"/>
                    <a:pt x="0" y="23794"/>
                  </a:cubicBezTo>
                  <a:cubicBezTo>
                    <a:pt x="134" y="23026"/>
                    <a:pt x="2669" y="5447"/>
                    <a:pt x="18547" y="677"/>
                  </a:cubicBezTo>
                  <a:cubicBezTo>
                    <a:pt x="18072" y="217"/>
                    <a:pt x="17446" y="1"/>
                    <a:pt x="1671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6"/>
            <p:cNvSpPr/>
            <p:nvPr/>
          </p:nvSpPr>
          <p:spPr>
            <a:xfrm rot="-8100000">
              <a:off x="7363311" y="448539"/>
              <a:ext cx="449678" cy="312360"/>
            </a:xfrm>
            <a:custGeom>
              <a:avLst/>
              <a:gdLst/>
              <a:ahLst/>
              <a:cxnLst/>
              <a:rect l="l" t="t" r="r" b="b"/>
              <a:pathLst>
                <a:path w="26653" h="18514" extrusionOk="0">
                  <a:moveTo>
                    <a:pt x="23184" y="0"/>
                  </a:moveTo>
                  <a:lnTo>
                    <a:pt x="23184" y="0"/>
                  </a:lnTo>
                  <a:cubicBezTo>
                    <a:pt x="26653" y="8773"/>
                    <a:pt x="401" y="18380"/>
                    <a:pt x="1" y="18514"/>
                  </a:cubicBezTo>
                  <a:cubicBezTo>
                    <a:pt x="301" y="18514"/>
                    <a:pt x="19114" y="17046"/>
                    <a:pt x="23351" y="4837"/>
                  </a:cubicBezTo>
                  <a:cubicBezTo>
                    <a:pt x="24151" y="2435"/>
                    <a:pt x="23984" y="901"/>
                    <a:pt x="23184" y="0"/>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6"/>
            <p:cNvSpPr/>
            <p:nvPr/>
          </p:nvSpPr>
          <p:spPr>
            <a:xfrm rot="-8100000">
              <a:off x="7439038" y="480140"/>
              <a:ext cx="329249" cy="390020"/>
            </a:xfrm>
            <a:custGeom>
              <a:avLst/>
              <a:gdLst/>
              <a:ahLst/>
              <a:cxnLst/>
              <a:rect l="l" t="t" r="r" b="b"/>
              <a:pathLst>
                <a:path w="19515" h="23117" extrusionOk="0">
                  <a:moveTo>
                    <a:pt x="18547" y="0"/>
                  </a:moveTo>
                  <a:cubicBezTo>
                    <a:pt x="2635" y="4770"/>
                    <a:pt x="67" y="22349"/>
                    <a:pt x="0" y="23117"/>
                  </a:cubicBezTo>
                  <a:cubicBezTo>
                    <a:pt x="2625" y="10856"/>
                    <a:pt x="14088" y="2335"/>
                    <a:pt x="19452" y="2335"/>
                  </a:cubicBezTo>
                  <a:cubicBezTo>
                    <a:pt x="19473" y="2335"/>
                    <a:pt x="19493" y="2335"/>
                    <a:pt x="19514" y="2335"/>
                  </a:cubicBezTo>
                  <a:cubicBezTo>
                    <a:pt x="19381" y="1268"/>
                    <a:pt x="19047" y="500"/>
                    <a:pt x="18547"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6"/>
            <p:cNvSpPr/>
            <p:nvPr/>
          </p:nvSpPr>
          <p:spPr>
            <a:xfrm rot="-8100000">
              <a:off x="7688015" y="741641"/>
              <a:ext cx="81625" cy="79937"/>
            </a:xfrm>
            <a:custGeom>
              <a:avLst/>
              <a:gdLst/>
              <a:ahLst/>
              <a:cxnLst/>
              <a:rect l="l" t="t" r="r" b="b"/>
              <a:pathLst>
                <a:path w="4838" h="4738" extrusionOk="0">
                  <a:moveTo>
                    <a:pt x="2403" y="1"/>
                  </a:moveTo>
                  <a:cubicBezTo>
                    <a:pt x="1302" y="1"/>
                    <a:pt x="368" y="902"/>
                    <a:pt x="68" y="2136"/>
                  </a:cubicBezTo>
                  <a:cubicBezTo>
                    <a:pt x="34" y="2369"/>
                    <a:pt x="1" y="2636"/>
                    <a:pt x="1" y="2870"/>
                  </a:cubicBezTo>
                  <a:cubicBezTo>
                    <a:pt x="1" y="3203"/>
                    <a:pt x="34" y="3537"/>
                    <a:pt x="201" y="3837"/>
                  </a:cubicBezTo>
                  <a:cubicBezTo>
                    <a:pt x="334" y="4137"/>
                    <a:pt x="434" y="4471"/>
                    <a:pt x="568" y="4738"/>
                  </a:cubicBezTo>
                  <a:cubicBezTo>
                    <a:pt x="1002" y="4070"/>
                    <a:pt x="1702" y="3670"/>
                    <a:pt x="2436" y="3670"/>
                  </a:cubicBezTo>
                  <a:cubicBezTo>
                    <a:pt x="3203" y="3670"/>
                    <a:pt x="3870" y="4070"/>
                    <a:pt x="4337" y="4738"/>
                  </a:cubicBezTo>
                  <a:cubicBezTo>
                    <a:pt x="4437" y="4404"/>
                    <a:pt x="4571" y="4137"/>
                    <a:pt x="4704" y="3837"/>
                  </a:cubicBezTo>
                  <a:cubicBezTo>
                    <a:pt x="4771" y="3537"/>
                    <a:pt x="4838" y="3203"/>
                    <a:pt x="4838" y="2870"/>
                  </a:cubicBezTo>
                  <a:cubicBezTo>
                    <a:pt x="4838" y="2636"/>
                    <a:pt x="4771" y="2369"/>
                    <a:pt x="4738" y="2136"/>
                  </a:cubicBezTo>
                  <a:cubicBezTo>
                    <a:pt x="4471" y="902"/>
                    <a:pt x="3537" y="1"/>
                    <a:pt x="2403"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6"/>
            <p:cNvSpPr/>
            <p:nvPr/>
          </p:nvSpPr>
          <p:spPr>
            <a:xfrm rot="2700000">
              <a:off x="7526595" y="945524"/>
              <a:ext cx="6949" cy="56487"/>
            </a:xfrm>
            <a:custGeom>
              <a:avLst/>
              <a:gdLst/>
              <a:ahLst/>
              <a:cxnLst/>
              <a:rect l="l" t="t" r="r" b="b"/>
              <a:pathLst>
                <a:path w="468" h="3804" extrusionOk="0">
                  <a:moveTo>
                    <a:pt x="200" y="1"/>
                  </a:moveTo>
                  <a:cubicBezTo>
                    <a:pt x="200" y="1"/>
                    <a:pt x="200" y="201"/>
                    <a:pt x="167" y="601"/>
                  </a:cubicBezTo>
                  <a:cubicBezTo>
                    <a:pt x="134" y="901"/>
                    <a:pt x="100" y="1435"/>
                    <a:pt x="34" y="1869"/>
                  </a:cubicBezTo>
                  <a:cubicBezTo>
                    <a:pt x="34" y="2135"/>
                    <a:pt x="0" y="2369"/>
                    <a:pt x="0" y="2569"/>
                  </a:cubicBezTo>
                  <a:cubicBezTo>
                    <a:pt x="0" y="2836"/>
                    <a:pt x="0" y="3036"/>
                    <a:pt x="34" y="3203"/>
                  </a:cubicBezTo>
                  <a:cubicBezTo>
                    <a:pt x="100" y="3536"/>
                    <a:pt x="200" y="3803"/>
                    <a:pt x="200" y="3803"/>
                  </a:cubicBezTo>
                  <a:lnTo>
                    <a:pt x="267" y="3803"/>
                  </a:lnTo>
                  <a:cubicBezTo>
                    <a:pt x="267" y="3803"/>
                    <a:pt x="367" y="3603"/>
                    <a:pt x="434" y="3203"/>
                  </a:cubicBezTo>
                  <a:cubicBezTo>
                    <a:pt x="434" y="3003"/>
                    <a:pt x="467" y="2803"/>
                    <a:pt x="467" y="2569"/>
                  </a:cubicBezTo>
                  <a:cubicBezTo>
                    <a:pt x="467" y="2336"/>
                    <a:pt x="434" y="2135"/>
                    <a:pt x="434" y="1869"/>
                  </a:cubicBezTo>
                  <a:cubicBezTo>
                    <a:pt x="367" y="1435"/>
                    <a:pt x="334" y="968"/>
                    <a:pt x="300" y="601"/>
                  </a:cubicBezTo>
                  <a:cubicBezTo>
                    <a:pt x="300" y="267"/>
                    <a:pt x="267" y="1"/>
                    <a:pt x="267"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6"/>
            <p:cNvSpPr/>
            <p:nvPr/>
          </p:nvSpPr>
          <p:spPr>
            <a:xfrm rot="2700000">
              <a:off x="7499632" y="924947"/>
              <a:ext cx="25288" cy="52017"/>
            </a:xfrm>
            <a:custGeom>
              <a:avLst/>
              <a:gdLst/>
              <a:ahLst/>
              <a:cxnLst/>
              <a:rect l="l" t="t" r="r" b="b"/>
              <a:pathLst>
                <a:path w="1703" h="3503" extrusionOk="0">
                  <a:moveTo>
                    <a:pt x="1669" y="0"/>
                  </a:moveTo>
                  <a:cubicBezTo>
                    <a:pt x="1669" y="0"/>
                    <a:pt x="1502" y="134"/>
                    <a:pt x="1335" y="467"/>
                  </a:cubicBezTo>
                  <a:cubicBezTo>
                    <a:pt x="1102" y="834"/>
                    <a:pt x="902" y="1235"/>
                    <a:pt x="668" y="1668"/>
                  </a:cubicBezTo>
                  <a:cubicBezTo>
                    <a:pt x="535" y="1868"/>
                    <a:pt x="368" y="2069"/>
                    <a:pt x="268" y="2269"/>
                  </a:cubicBezTo>
                  <a:cubicBezTo>
                    <a:pt x="201" y="2502"/>
                    <a:pt x="101" y="2702"/>
                    <a:pt x="68" y="2869"/>
                  </a:cubicBezTo>
                  <a:cubicBezTo>
                    <a:pt x="1" y="3236"/>
                    <a:pt x="1" y="3503"/>
                    <a:pt x="1" y="3503"/>
                  </a:cubicBezTo>
                  <a:lnTo>
                    <a:pt x="34" y="3503"/>
                  </a:lnTo>
                  <a:cubicBezTo>
                    <a:pt x="34" y="3503"/>
                    <a:pt x="234" y="3336"/>
                    <a:pt x="468" y="3036"/>
                  </a:cubicBezTo>
                  <a:cubicBezTo>
                    <a:pt x="568" y="2869"/>
                    <a:pt x="701" y="2702"/>
                    <a:pt x="801" y="2502"/>
                  </a:cubicBezTo>
                  <a:cubicBezTo>
                    <a:pt x="868" y="2269"/>
                    <a:pt x="968" y="2035"/>
                    <a:pt x="1035" y="1835"/>
                  </a:cubicBezTo>
                  <a:cubicBezTo>
                    <a:pt x="1202" y="1368"/>
                    <a:pt x="1369" y="901"/>
                    <a:pt x="1502" y="568"/>
                  </a:cubicBezTo>
                  <a:cubicBezTo>
                    <a:pt x="1635" y="201"/>
                    <a:pt x="1702" y="0"/>
                    <a:pt x="1702"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6"/>
            <p:cNvSpPr/>
            <p:nvPr/>
          </p:nvSpPr>
          <p:spPr>
            <a:xfrm rot="2700000">
              <a:off x="7482988" y="897238"/>
              <a:ext cx="38653" cy="44667"/>
            </a:xfrm>
            <a:custGeom>
              <a:avLst/>
              <a:gdLst/>
              <a:ahLst/>
              <a:cxnLst/>
              <a:rect l="l" t="t" r="r" b="b"/>
              <a:pathLst>
                <a:path w="2603" h="3008" extrusionOk="0">
                  <a:moveTo>
                    <a:pt x="2589" y="0"/>
                  </a:moveTo>
                  <a:cubicBezTo>
                    <a:pt x="2535" y="0"/>
                    <a:pt x="2373" y="135"/>
                    <a:pt x="2102" y="406"/>
                  </a:cubicBezTo>
                  <a:cubicBezTo>
                    <a:pt x="1802" y="672"/>
                    <a:pt x="1469" y="1039"/>
                    <a:pt x="1135" y="1373"/>
                  </a:cubicBezTo>
                  <a:lnTo>
                    <a:pt x="635" y="1873"/>
                  </a:lnTo>
                  <a:cubicBezTo>
                    <a:pt x="468" y="2040"/>
                    <a:pt x="335" y="2207"/>
                    <a:pt x="268" y="2374"/>
                  </a:cubicBezTo>
                  <a:cubicBezTo>
                    <a:pt x="101" y="2707"/>
                    <a:pt x="1" y="2974"/>
                    <a:pt x="1" y="2974"/>
                  </a:cubicBezTo>
                  <a:lnTo>
                    <a:pt x="68" y="3007"/>
                  </a:lnTo>
                  <a:cubicBezTo>
                    <a:pt x="68" y="3007"/>
                    <a:pt x="301" y="2874"/>
                    <a:pt x="601" y="2607"/>
                  </a:cubicBezTo>
                  <a:cubicBezTo>
                    <a:pt x="768" y="2507"/>
                    <a:pt x="902" y="2340"/>
                    <a:pt x="1068" y="2174"/>
                  </a:cubicBezTo>
                  <a:cubicBezTo>
                    <a:pt x="1168" y="2007"/>
                    <a:pt x="1335" y="1773"/>
                    <a:pt x="1469" y="1573"/>
                  </a:cubicBezTo>
                  <a:cubicBezTo>
                    <a:pt x="1769" y="1206"/>
                    <a:pt x="2069" y="773"/>
                    <a:pt x="2269" y="506"/>
                  </a:cubicBezTo>
                  <a:cubicBezTo>
                    <a:pt x="2469" y="205"/>
                    <a:pt x="2603" y="5"/>
                    <a:pt x="2603" y="5"/>
                  </a:cubicBezTo>
                  <a:cubicBezTo>
                    <a:pt x="2600" y="2"/>
                    <a:pt x="2595" y="0"/>
                    <a:pt x="2589"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6"/>
            <p:cNvSpPr/>
            <p:nvPr/>
          </p:nvSpPr>
          <p:spPr>
            <a:xfrm rot="2700000">
              <a:off x="7470553" y="873371"/>
              <a:ext cx="47072" cy="36232"/>
            </a:xfrm>
            <a:custGeom>
              <a:avLst/>
              <a:gdLst/>
              <a:ahLst/>
              <a:cxnLst/>
              <a:rect l="l" t="t" r="r" b="b"/>
              <a:pathLst>
                <a:path w="3170" h="2440" extrusionOk="0">
                  <a:moveTo>
                    <a:pt x="3157" y="0"/>
                  </a:moveTo>
                  <a:cubicBezTo>
                    <a:pt x="3100" y="0"/>
                    <a:pt x="2901" y="153"/>
                    <a:pt x="2535" y="305"/>
                  </a:cubicBezTo>
                  <a:cubicBezTo>
                    <a:pt x="2202" y="472"/>
                    <a:pt x="1835" y="772"/>
                    <a:pt x="1435" y="1072"/>
                  </a:cubicBezTo>
                  <a:cubicBezTo>
                    <a:pt x="1268" y="1239"/>
                    <a:pt x="1001" y="1339"/>
                    <a:pt x="834" y="1472"/>
                  </a:cubicBezTo>
                  <a:cubicBezTo>
                    <a:pt x="667" y="1606"/>
                    <a:pt x="501" y="1773"/>
                    <a:pt x="367" y="1906"/>
                  </a:cubicBezTo>
                  <a:cubicBezTo>
                    <a:pt x="134" y="2140"/>
                    <a:pt x="0" y="2406"/>
                    <a:pt x="0" y="2406"/>
                  </a:cubicBezTo>
                  <a:lnTo>
                    <a:pt x="34" y="2440"/>
                  </a:lnTo>
                  <a:cubicBezTo>
                    <a:pt x="34" y="2440"/>
                    <a:pt x="301" y="2340"/>
                    <a:pt x="634" y="2173"/>
                  </a:cubicBezTo>
                  <a:cubicBezTo>
                    <a:pt x="801" y="2106"/>
                    <a:pt x="1001" y="1973"/>
                    <a:pt x="1168" y="1839"/>
                  </a:cubicBezTo>
                  <a:cubicBezTo>
                    <a:pt x="1368" y="1673"/>
                    <a:pt x="1535" y="1506"/>
                    <a:pt x="1702" y="1339"/>
                  </a:cubicBezTo>
                  <a:cubicBezTo>
                    <a:pt x="2102" y="1005"/>
                    <a:pt x="2469" y="672"/>
                    <a:pt x="2702" y="438"/>
                  </a:cubicBezTo>
                  <a:cubicBezTo>
                    <a:pt x="3002" y="172"/>
                    <a:pt x="3169" y="5"/>
                    <a:pt x="3169" y="5"/>
                  </a:cubicBezTo>
                  <a:cubicBezTo>
                    <a:pt x="3166" y="2"/>
                    <a:pt x="3162" y="0"/>
                    <a:pt x="3157"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6"/>
            <p:cNvSpPr/>
            <p:nvPr/>
          </p:nvSpPr>
          <p:spPr>
            <a:xfrm rot="2700000">
              <a:off x="7459515" y="849611"/>
              <a:ext cx="53012" cy="25585"/>
            </a:xfrm>
            <a:custGeom>
              <a:avLst/>
              <a:gdLst/>
              <a:ahLst/>
              <a:cxnLst/>
              <a:rect l="l" t="t" r="r" b="b"/>
              <a:pathLst>
                <a:path w="3570" h="1723" extrusionOk="0">
                  <a:moveTo>
                    <a:pt x="3538" y="0"/>
                  </a:moveTo>
                  <a:cubicBezTo>
                    <a:pt x="3463" y="0"/>
                    <a:pt x="3263" y="84"/>
                    <a:pt x="3003" y="188"/>
                  </a:cubicBezTo>
                  <a:cubicBezTo>
                    <a:pt x="2636" y="322"/>
                    <a:pt x="2169" y="522"/>
                    <a:pt x="1702" y="689"/>
                  </a:cubicBezTo>
                  <a:cubicBezTo>
                    <a:pt x="1502" y="755"/>
                    <a:pt x="1235" y="855"/>
                    <a:pt x="1035" y="922"/>
                  </a:cubicBezTo>
                  <a:cubicBezTo>
                    <a:pt x="834" y="1056"/>
                    <a:pt x="668" y="1156"/>
                    <a:pt x="501" y="1256"/>
                  </a:cubicBezTo>
                  <a:cubicBezTo>
                    <a:pt x="167" y="1489"/>
                    <a:pt x="1" y="1689"/>
                    <a:pt x="1" y="1689"/>
                  </a:cubicBezTo>
                  <a:lnTo>
                    <a:pt x="34" y="1723"/>
                  </a:lnTo>
                  <a:cubicBezTo>
                    <a:pt x="34" y="1723"/>
                    <a:pt x="301" y="1723"/>
                    <a:pt x="668" y="1589"/>
                  </a:cubicBezTo>
                  <a:cubicBezTo>
                    <a:pt x="834" y="1556"/>
                    <a:pt x="1035" y="1489"/>
                    <a:pt x="1235" y="1389"/>
                  </a:cubicBezTo>
                  <a:lnTo>
                    <a:pt x="1869" y="1022"/>
                  </a:lnTo>
                  <a:cubicBezTo>
                    <a:pt x="2302" y="755"/>
                    <a:pt x="2702" y="555"/>
                    <a:pt x="3036" y="355"/>
                  </a:cubicBezTo>
                  <a:cubicBezTo>
                    <a:pt x="3370" y="155"/>
                    <a:pt x="3570" y="21"/>
                    <a:pt x="3570" y="21"/>
                  </a:cubicBezTo>
                  <a:cubicBezTo>
                    <a:pt x="3570" y="7"/>
                    <a:pt x="3559" y="0"/>
                    <a:pt x="3538"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6"/>
            <p:cNvSpPr/>
            <p:nvPr/>
          </p:nvSpPr>
          <p:spPr>
            <a:xfrm rot="2700000">
              <a:off x="7466037" y="825204"/>
              <a:ext cx="55982" cy="19156"/>
            </a:xfrm>
            <a:custGeom>
              <a:avLst/>
              <a:gdLst/>
              <a:ahLst/>
              <a:cxnLst/>
              <a:rect l="l" t="t" r="r" b="b"/>
              <a:pathLst>
                <a:path w="3770" h="1290" extrusionOk="0">
                  <a:moveTo>
                    <a:pt x="3770" y="0"/>
                  </a:moveTo>
                  <a:cubicBezTo>
                    <a:pt x="3770" y="0"/>
                    <a:pt x="3536" y="67"/>
                    <a:pt x="3136" y="167"/>
                  </a:cubicBezTo>
                  <a:cubicBezTo>
                    <a:pt x="2769" y="234"/>
                    <a:pt x="2302" y="367"/>
                    <a:pt x="1802" y="501"/>
                  </a:cubicBezTo>
                  <a:cubicBezTo>
                    <a:pt x="1568" y="534"/>
                    <a:pt x="1301" y="567"/>
                    <a:pt x="1101" y="668"/>
                  </a:cubicBezTo>
                  <a:cubicBezTo>
                    <a:pt x="901" y="734"/>
                    <a:pt x="701" y="834"/>
                    <a:pt x="534" y="901"/>
                  </a:cubicBezTo>
                  <a:cubicBezTo>
                    <a:pt x="201" y="1068"/>
                    <a:pt x="0" y="1235"/>
                    <a:pt x="0" y="1235"/>
                  </a:cubicBezTo>
                  <a:lnTo>
                    <a:pt x="0" y="1268"/>
                  </a:lnTo>
                  <a:cubicBezTo>
                    <a:pt x="0" y="1268"/>
                    <a:pt x="88" y="1290"/>
                    <a:pt x="237" y="1290"/>
                  </a:cubicBezTo>
                  <a:cubicBezTo>
                    <a:pt x="349" y="1290"/>
                    <a:pt x="496" y="1278"/>
                    <a:pt x="668" y="1235"/>
                  </a:cubicBezTo>
                  <a:cubicBezTo>
                    <a:pt x="868" y="1201"/>
                    <a:pt x="1068" y="1168"/>
                    <a:pt x="1268" y="1068"/>
                  </a:cubicBezTo>
                  <a:cubicBezTo>
                    <a:pt x="1502" y="1001"/>
                    <a:pt x="1702" y="868"/>
                    <a:pt x="1935" y="801"/>
                  </a:cubicBezTo>
                  <a:cubicBezTo>
                    <a:pt x="2402" y="567"/>
                    <a:pt x="2869" y="401"/>
                    <a:pt x="3203" y="234"/>
                  </a:cubicBezTo>
                  <a:cubicBezTo>
                    <a:pt x="3570" y="134"/>
                    <a:pt x="3770" y="0"/>
                    <a:pt x="3770"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6"/>
            <p:cNvSpPr/>
            <p:nvPr/>
          </p:nvSpPr>
          <p:spPr>
            <a:xfrm rot="2700000">
              <a:off x="7475352" y="799574"/>
              <a:ext cx="58951" cy="12399"/>
            </a:xfrm>
            <a:custGeom>
              <a:avLst/>
              <a:gdLst/>
              <a:ahLst/>
              <a:cxnLst/>
              <a:rect l="l" t="t" r="r" b="b"/>
              <a:pathLst>
                <a:path w="3970" h="835" extrusionOk="0">
                  <a:moveTo>
                    <a:pt x="3970" y="1"/>
                  </a:moveTo>
                  <a:cubicBezTo>
                    <a:pt x="3970" y="1"/>
                    <a:pt x="3703" y="1"/>
                    <a:pt x="3336" y="34"/>
                  </a:cubicBezTo>
                  <a:cubicBezTo>
                    <a:pt x="2969" y="67"/>
                    <a:pt x="2469" y="167"/>
                    <a:pt x="1968" y="201"/>
                  </a:cubicBezTo>
                  <a:cubicBezTo>
                    <a:pt x="1701" y="234"/>
                    <a:pt x="1468" y="234"/>
                    <a:pt x="1201" y="301"/>
                  </a:cubicBezTo>
                  <a:cubicBezTo>
                    <a:pt x="967" y="334"/>
                    <a:pt x="734" y="367"/>
                    <a:pt x="567" y="468"/>
                  </a:cubicBezTo>
                  <a:cubicBezTo>
                    <a:pt x="200" y="568"/>
                    <a:pt x="0" y="734"/>
                    <a:pt x="0" y="734"/>
                  </a:cubicBezTo>
                  <a:lnTo>
                    <a:pt x="0" y="801"/>
                  </a:lnTo>
                  <a:cubicBezTo>
                    <a:pt x="0" y="801"/>
                    <a:pt x="300" y="834"/>
                    <a:pt x="667" y="834"/>
                  </a:cubicBezTo>
                  <a:cubicBezTo>
                    <a:pt x="834" y="801"/>
                    <a:pt x="1034" y="801"/>
                    <a:pt x="1301" y="734"/>
                  </a:cubicBezTo>
                  <a:cubicBezTo>
                    <a:pt x="1501" y="668"/>
                    <a:pt x="1735" y="568"/>
                    <a:pt x="2002" y="534"/>
                  </a:cubicBezTo>
                  <a:cubicBezTo>
                    <a:pt x="2502" y="401"/>
                    <a:pt x="2969" y="301"/>
                    <a:pt x="3336" y="167"/>
                  </a:cubicBezTo>
                  <a:cubicBezTo>
                    <a:pt x="3703" y="67"/>
                    <a:pt x="3970" y="1"/>
                    <a:pt x="3970"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6"/>
            <p:cNvSpPr/>
            <p:nvPr/>
          </p:nvSpPr>
          <p:spPr>
            <a:xfrm rot="2700000">
              <a:off x="7540823" y="965011"/>
              <a:ext cx="25778" cy="52032"/>
            </a:xfrm>
            <a:custGeom>
              <a:avLst/>
              <a:gdLst/>
              <a:ahLst/>
              <a:cxnLst/>
              <a:rect l="l" t="t" r="r" b="b"/>
              <a:pathLst>
                <a:path w="1736" h="3504" extrusionOk="0">
                  <a:moveTo>
                    <a:pt x="1" y="1"/>
                  </a:moveTo>
                  <a:cubicBezTo>
                    <a:pt x="1" y="1"/>
                    <a:pt x="101" y="268"/>
                    <a:pt x="234" y="601"/>
                  </a:cubicBezTo>
                  <a:cubicBezTo>
                    <a:pt x="334" y="968"/>
                    <a:pt x="535" y="1402"/>
                    <a:pt x="668" y="1835"/>
                  </a:cubicBezTo>
                  <a:cubicBezTo>
                    <a:pt x="768" y="2102"/>
                    <a:pt x="868" y="2302"/>
                    <a:pt x="935" y="2503"/>
                  </a:cubicBezTo>
                  <a:cubicBezTo>
                    <a:pt x="1068" y="2736"/>
                    <a:pt x="1135" y="2903"/>
                    <a:pt x="1268" y="3070"/>
                  </a:cubicBezTo>
                  <a:cubicBezTo>
                    <a:pt x="1469" y="3336"/>
                    <a:pt x="1702" y="3503"/>
                    <a:pt x="1702" y="3503"/>
                  </a:cubicBezTo>
                  <a:lnTo>
                    <a:pt x="1735" y="3503"/>
                  </a:lnTo>
                  <a:cubicBezTo>
                    <a:pt x="1735" y="3503"/>
                    <a:pt x="1735" y="3236"/>
                    <a:pt x="1635" y="2903"/>
                  </a:cubicBezTo>
                  <a:cubicBezTo>
                    <a:pt x="1602" y="2736"/>
                    <a:pt x="1535" y="2503"/>
                    <a:pt x="1435" y="2302"/>
                  </a:cubicBezTo>
                  <a:lnTo>
                    <a:pt x="1068" y="1669"/>
                  </a:lnTo>
                  <a:cubicBezTo>
                    <a:pt x="801" y="1268"/>
                    <a:pt x="601" y="801"/>
                    <a:pt x="401" y="501"/>
                  </a:cubicBezTo>
                  <a:cubicBezTo>
                    <a:pt x="201" y="234"/>
                    <a:pt x="68" y="1"/>
                    <a:pt x="68"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6"/>
            <p:cNvSpPr/>
            <p:nvPr/>
          </p:nvSpPr>
          <p:spPr>
            <a:xfrm rot="2700000">
              <a:off x="7556225" y="979025"/>
              <a:ext cx="38163" cy="44607"/>
            </a:xfrm>
            <a:custGeom>
              <a:avLst/>
              <a:gdLst/>
              <a:ahLst/>
              <a:cxnLst/>
              <a:rect l="l" t="t" r="r" b="b"/>
              <a:pathLst>
                <a:path w="2570" h="3004" extrusionOk="0">
                  <a:moveTo>
                    <a:pt x="34" y="1"/>
                  </a:moveTo>
                  <a:cubicBezTo>
                    <a:pt x="1" y="34"/>
                    <a:pt x="134" y="234"/>
                    <a:pt x="334" y="501"/>
                  </a:cubicBezTo>
                  <a:cubicBezTo>
                    <a:pt x="534" y="768"/>
                    <a:pt x="834" y="1202"/>
                    <a:pt x="1135" y="1569"/>
                  </a:cubicBezTo>
                  <a:cubicBezTo>
                    <a:pt x="1235" y="1769"/>
                    <a:pt x="1402" y="2002"/>
                    <a:pt x="1535" y="2169"/>
                  </a:cubicBezTo>
                  <a:cubicBezTo>
                    <a:pt x="1702" y="2369"/>
                    <a:pt x="1869" y="2469"/>
                    <a:pt x="2002" y="2603"/>
                  </a:cubicBezTo>
                  <a:cubicBezTo>
                    <a:pt x="2302" y="2870"/>
                    <a:pt x="2536" y="3003"/>
                    <a:pt x="2536" y="3003"/>
                  </a:cubicBezTo>
                  <a:lnTo>
                    <a:pt x="2569" y="2936"/>
                  </a:lnTo>
                  <a:cubicBezTo>
                    <a:pt x="2569" y="2936"/>
                    <a:pt x="2536" y="2703"/>
                    <a:pt x="2336" y="2369"/>
                  </a:cubicBezTo>
                  <a:cubicBezTo>
                    <a:pt x="2202" y="2203"/>
                    <a:pt x="2135" y="2036"/>
                    <a:pt x="1969" y="1869"/>
                  </a:cubicBezTo>
                  <a:cubicBezTo>
                    <a:pt x="1835" y="1702"/>
                    <a:pt x="1635" y="1535"/>
                    <a:pt x="1468" y="1369"/>
                  </a:cubicBezTo>
                  <a:lnTo>
                    <a:pt x="501" y="401"/>
                  </a:lnTo>
                  <a:cubicBezTo>
                    <a:pt x="201" y="168"/>
                    <a:pt x="34" y="1"/>
                    <a:pt x="34"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6"/>
            <p:cNvSpPr/>
            <p:nvPr/>
          </p:nvSpPr>
          <p:spPr>
            <a:xfrm rot="2700000">
              <a:off x="7584816" y="994101"/>
              <a:ext cx="45572" cy="36663"/>
            </a:xfrm>
            <a:custGeom>
              <a:avLst/>
              <a:gdLst/>
              <a:ahLst/>
              <a:cxnLst/>
              <a:rect l="l" t="t" r="r" b="b"/>
              <a:pathLst>
                <a:path w="3069" h="2469" extrusionOk="0">
                  <a:moveTo>
                    <a:pt x="33" y="0"/>
                  </a:moveTo>
                  <a:lnTo>
                    <a:pt x="33" y="0"/>
                  </a:lnTo>
                  <a:cubicBezTo>
                    <a:pt x="0" y="34"/>
                    <a:pt x="167" y="201"/>
                    <a:pt x="367" y="467"/>
                  </a:cubicBezTo>
                  <a:cubicBezTo>
                    <a:pt x="634" y="701"/>
                    <a:pt x="967" y="1034"/>
                    <a:pt x="1368" y="1368"/>
                  </a:cubicBezTo>
                  <a:cubicBezTo>
                    <a:pt x="1568" y="1535"/>
                    <a:pt x="1735" y="1702"/>
                    <a:pt x="1901" y="1868"/>
                  </a:cubicBezTo>
                  <a:cubicBezTo>
                    <a:pt x="2102" y="2002"/>
                    <a:pt x="2268" y="2135"/>
                    <a:pt x="2435" y="2202"/>
                  </a:cubicBezTo>
                  <a:cubicBezTo>
                    <a:pt x="2769" y="2369"/>
                    <a:pt x="3036" y="2469"/>
                    <a:pt x="3036" y="2469"/>
                  </a:cubicBezTo>
                  <a:lnTo>
                    <a:pt x="3069" y="2435"/>
                  </a:lnTo>
                  <a:cubicBezTo>
                    <a:pt x="3069" y="2435"/>
                    <a:pt x="2936" y="2202"/>
                    <a:pt x="2702" y="1935"/>
                  </a:cubicBezTo>
                  <a:cubicBezTo>
                    <a:pt x="2569" y="1802"/>
                    <a:pt x="2402" y="1635"/>
                    <a:pt x="2235" y="1501"/>
                  </a:cubicBezTo>
                  <a:cubicBezTo>
                    <a:pt x="2068" y="1335"/>
                    <a:pt x="1868" y="1201"/>
                    <a:pt x="1668" y="1101"/>
                  </a:cubicBezTo>
                  <a:cubicBezTo>
                    <a:pt x="1234" y="834"/>
                    <a:pt x="867" y="534"/>
                    <a:pt x="534" y="334"/>
                  </a:cubicBezTo>
                  <a:cubicBezTo>
                    <a:pt x="234" y="134"/>
                    <a:pt x="34" y="0"/>
                    <a:pt x="33"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6"/>
            <p:cNvSpPr/>
            <p:nvPr/>
          </p:nvSpPr>
          <p:spPr>
            <a:xfrm rot="2700000">
              <a:off x="7613018" y="1002534"/>
              <a:ext cx="53502" cy="26268"/>
            </a:xfrm>
            <a:custGeom>
              <a:avLst/>
              <a:gdLst/>
              <a:ahLst/>
              <a:cxnLst/>
              <a:rect l="l" t="t" r="r" b="b"/>
              <a:pathLst>
                <a:path w="3603" h="1769" extrusionOk="0">
                  <a:moveTo>
                    <a:pt x="0" y="1"/>
                  </a:moveTo>
                  <a:cubicBezTo>
                    <a:pt x="0" y="67"/>
                    <a:pt x="234" y="201"/>
                    <a:pt x="567" y="401"/>
                  </a:cubicBezTo>
                  <a:cubicBezTo>
                    <a:pt x="834" y="568"/>
                    <a:pt x="1301" y="801"/>
                    <a:pt x="1735" y="1068"/>
                  </a:cubicBezTo>
                  <a:lnTo>
                    <a:pt x="2335" y="1435"/>
                  </a:lnTo>
                  <a:cubicBezTo>
                    <a:pt x="2569" y="1502"/>
                    <a:pt x="2769" y="1602"/>
                    <a:pt x="2936" y="1635"/>
                  </a:cubicBezTo>
                  <a:cubicBezTo>
                    <a:pt x="3269" y="1769"/>
                    <a:pt x="3569" y="1769"/>
                    <a:pt x="3569" y="1769"/>
                  </a:cubicBezTo>
                  <a:lnTo>
                    <a:pt x="3603" y="1735"/>
                  </a:lnTo>
                  <a:cubicBezTo>
                    <a:pt x="3603" y="1735"/>
                    <a:pt x="3403" y="1502"/>
                    <a:pt x="3102" y="1302"/>
                  </a:cubicBezTo>
                  <a:cubicBezTo>
                    <a:pt x="2936" y="1168"/>
                    <a:pt x="2769" y="1068"/>
                    <a:pt x="2569" y="968"/>
                  </a:cubicBezTo>
                  <a:cubicBezTo>
                    <a:pt x="2335" y="901"/>
                    <a:pt x="2135" y="801"/>
                    <a:pt x="1902" y="735"/>
                  </a:cubicBezTo>
                  <a:cubicBezTo>
                    <a:pt x="1435" y="568"/>
                    <a:pt x="934" y="368"/>
                    <a:pt x="601" y="234"/>
                  </a:cubicBezTo>
                  <a:cubicBezTo>
                    <a:pt x="267" y="101"/>
                    <a:pt x="0" y="1"/>
                    <a:pt x="0"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6"/>
            <p:cNvSpPr/>
            <p:nvPr/>
          </p:nvSpPr>
          <p:spPr>
            <a:xfrm rot="2700000">
              <a:off x="7639375" y="998026"/>
              <a:ext cx="56472" cy="18829"/>
            </a:xfrm>
            <a:custGeom>
              <a:avLst/>
              <a:gdLst/>
              <a:ahLst/>
              <a:cxnLst/>
              <a:rect l="l" t="t" r="r" b="b"/>
              <a:pathLst>
                <a:path w="3803" h="1268" extrusionOk="0">
                  <a:moveTo>
                    <a:pt x="0" y="0"/>
                  </a:moveTo>
                  <a:cubicBezTo>
                    <a:pt x="0" y="0"/>
                    <a:pt x="267" y="67"/>
                    <a:pt x="601" y="234"/>
                  </a:cubicBezTo>
                  <a:cubicBezTo>
                    <a:pt x="934" y="400"/>
                    <a:pt x="1368" y="567"/>
                    <a:pt x="1835" y="767"/>
                  </a:cubicBezTo>
                  <a:cubicBezTo>
                    <a:pt x="2035" y="867"/>
                    <a:pt x="2302" y="1001"/>
                    <a:pt x="2502" y="1067"/>
                  </a:cubicBezTo>
                  <a:cubicBezTo>
                    <a:pt x="2702" y="1168"/>
                    <a:pt x="2936" y="1201"/>
                    <a:pt x="3136" y="1234"/>
                  </a:cubicBezTo>
                  <a:cubicBezTo>
                    <a:pt x="3503" y="1268"/>
                    <a:pt x="3803" y="1268"/>
                    <a:pt x="3803" y="1268"/>
                  </a:cubicBezTo>
                  <a:lnTo>
                    <a:pt x="3803" y="1234"/>
                  </a:lnTo>
                  <a:cubicBezTo>
                    <a:pt x="3803" y="1234"/>
                    <a:pt x="3603" y="1067"/>
                    <a:pt x="3269" y="901"/>
                  </a:cubicBezTo>
                  <a:cubicBezTo>
                    <a:pt x="3102" y="834"/>
                    <a:pt x="2902" y="734"/>
                    <a:pt x="2669" y="667"/>
                  </a:cubicBezTo>
                  <a:cubicBezTo>
                    <a:pt x="2469" y="600"/>
                    <a:pt x="2235" y="567"/>
                    <a:pt x="1968" y="500"/>
                  </a:cubicBezTo>
                  <a:cubicBezTo>
                    <a:pt x="1468" y="367"/>
                    <a:pt x="1001" y="234"/>
                    <a:pt x="634" y="167"/>
                  </a:cubicBezTo>
                  <a:cubicBezTo>
                    <a:pt x="267" y="33"/>
                    <a:pt x="0" y="0"/>
                    <a:pt x="0"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6"/>
            <p:cNvSpPr/>
            <p:nvPr/>
          </p:nvSpPr>
          <p:spPr>
            <a:xfrm rot="2700000">
              <a:off x="7672668" y="995490"/>
              <a:ext cx="58966" cy="12399"/>
            </a:xfrm>
            <a:custGeom>
              <a:avLst/>
              <a:gdLst/>
              <a:ahLst/>
              <a:cxnLst/>
              <a:rect l="l" t="t" r="r" b="b"/>
              <a:pathLst>
                <a:path w="3971" h="835" extrusionOk="0">
                  <a:moveTo>
                    <a:pt x="34" y="1"/>
                  </a:moveTo>
                  <a:lnTo>
                    <a:pt x="1" y="34"/>
                  </a:lnTo>
                  <a:cubicBezTo>
                    <a:pt x="1" y="34"/>
                    <a:pt x="48" y="34"/>
                    <a:pt x="129" y="37"/>
                  </a:cubicBezTo>
                  <a:lnTo>
                    <a:pt x="129" y="37"/>
                  </a:lnTo>
                  <a:cubicBezTo>
                    <a:pt x="68" y="15"/>
                    <a:pt x="34" y="1"/>
                    <a:pt x="34" y="1"/>
                  </a:cubicBezTo>
                  <a:close/>
                  <a:moveTo>
                    <a:pt x="129" y="37"/>
                  </a:moveTo>
                  <a:cubicBezTo>
                    <a:pt x="230" y="72"/>
                    <a:pt x="407" y="126"/>
                    <a:pt x="635" y="168"/>
                  </a:cubicBezTo>
                  <a:cubicBezTo>
                    <a:pt x="1001" y="301"/>
                    <a:pt x="1468" y="434"/>
                    <a:pt x="1969" y="568"/>
                  </a:cubicBezTo>
                  <a:cubicBezTo>
                    <a:pt x="2202" y="635"/>
                    <a:pt x="2402" y="735"/>
                    <a:pt x="2669" y="768"/>
                  </a:cubicBezTo>
                  <a:cubicBezTo>
                    <a:pt x="2869" y="801"/>
                    <a:pt x="3103" y="835"/>
                    <a:pt x="3303" y="835"/>
                  </a:cubicBezTo>
                  <a:cubicBezTo>
                    <a:pt x="3703" y="835"/>
                    <a:pt x="3970" y="801"/>
                    <a:pt x="3970" y="801"/>
                  </a:cubicBezTo>
                  <a:lnTo>
                    <a:pt x="3970" y="768"/>
                  </a:lnTo>
                  <a:cubicBezTo>
                    <a:pt x="3970" y="768"/>
                    <a:pt x="3770" y="601"/>
                    <a:pt x="3370" y="468"/>
                  </a:cubicBezTo>
                  <a:cubicBezTo>
                    <a:pt x="3203" y="434"/>
                    <a:pt x="3003" y="334"/>
                    <a:pt x="2769" y="301"/>
                  </a:cubicBezTo>
                  <a:cubicBezTo>
                    <a:pt x="2503" y="268"/>
                    <a:pt x="2269" y="268"/>
                    <a:pt x="2002" y="234"/>
                  </a:cubicBezTo>
                  <a:cubicBezTo>
                    <a:pt x="1502" y="134"/>
                    <a:pt x="1001" y="101"/>
                    <a:pt x="635" y="68"/>
                  </a:cubicBezTo>
                  <a:cubicBezTo>
                    <a:pt x="421" y="48"/>
                    <a:pt x="242" y="40"/>
                    <a:pt x="129" y="37"/>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6"/>
            <p:cNvSpPr/>
            <p:nvPr/>
          </p:nvSpPr>
          <p:spPr>
            <a:xfrm rot="-8100000">
              <a:off x="7769929" y="630243"/>
              <a:ext cx="63049" cy="159841"/>
            </a:xfrm>
            <a:custGeom>
              <a:avLst/>
              <a:gdLst/>
              <a:ahLst/>
              <a:cxnLst/>
              <a:rect l="l" t="t" r="r" b="b"/>
              <a:pathLst>
                <a:path w="3737" h="9474" extrusionOk="0">
                  <a:moveTo>
                    <a:pt x="1868" y="0"/>
                  </a:moveTo>
                  <a:cubicBezTo>
                    <a:pt x="1101" y="0"/>
                    <a:pt x="434" y="400"/>
                    <a:pt x="0" y="1068"/>
                  </a:cubicBezTo>
                  <a:cubicBezTo>
                    <a:pt x="1001" y="3703"/>
                    <a:pt x="1701" y="6538"/>
                    <a:pt x="1868" y="9474"/>
                  </a:cubicBezTo>
                  <a:cubicBezTo>
                    <a:pt x="2035" y="6538"/>
                    <a:pt x="2735" y="3703"/>
                    <a:pt x="3736" y="1068"/>
                  </a:cubicBezTo>
                  <a:cubicBezTo>
                    <a:pt x="3336" y="400"/>
                    <a:pt x="2669" y="0"/>
                    <a:pt x="1868"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9" name="Google Shape;2559;p46"/>
          <p:cNvGrpSpPr/>
          <p:nvPr/>
        </p:nvGrpSpPr>
        <p:grpSpPr>
          <a:xfrm rot="7427000">
            <a:off x="6094927" y="679229"/>
            <a:ext cx="1004637" cy="1003794"/>
            <a:chOff x="7308373" y="335298"/>
            <a:chExt cx="867172" cy="866444"/>
          </a:xfrm>
        </p:grpSpPr>
        <p:grpSp>
          <p:nvGrpSpPr>
            <p:cNvPr id="2560" name="Google Shape;2560;p46"/>
            <p:cNvGrpSpPr/>
            <p:nvPr/>
          </p:nvGrpSpPr>
          <p:grpSpPr>
            <a:xfrm rot="2700000">
              <a:off x="7818179" y="578406"/>
              <a:ext cx="183296" cy="46288"/>
              <a:chOff x="4262622" y="3358539"/>
              <a:chExt cx="204400" cy="51618"/>
            </a:xfrm>
          </p:grpSpPr>
          <p:sp>
            <p:nvSpPr>
              <p:cNvPr id="2561" name="Google Shape;2561;p46"/>
              <p:cNvSpPr/>
              <p:nvPr/>
            </p:nvSpPr>
            <p:spPr>
              <a:xfrm>
                <a:off x="4400169" y="3359466"/>
                <a:ext cx="66853" cy="37989"/>
              </a:xfrm>
              <a:custGeom>
                <a:avLst/>
                <a:gdLst/>
                <a:ahLst/>
                <a:cxnLst/>
                <a:rect l="l" t="t" r="r" b="b"/>
                <a:pathLst>
                  <a:path w="4037" h="2294" extrusionOk="0">
                    <a:moveTo>
                      <a:pt x="3051" y="0"/>
                    </a:moveTo>
                    <a:cubicBezTo>
                      <a:pt x="1348" y="0"/>
                      <a:pt x="402" y="1300"/>
                      <a:pt x="0" y="2227"/>
                    </a:cubicBezTo>
                    <a:cubicBezTo>
                      <a:pt x="34" y="2227"/>
                      <a:pt x="100" y="2260"/>
                      <a:pt x="134" y="2294"/>
                    </a:cubicBezTo>
                    <a:cubicBezTo>
                      <a:pt x="968" y="1341"/>
                      <a:pt x="2312" y="1205"/>
                      <a:pt x="3012" y="1205"/>
                    </a:cubicBezTo>
                    <a:cubicBezTo>
                      <a:pt x="3292" y="1205"/>
                      <a:pt x="3469" y="1226"/>
                      <a:pt x="3469" y="1226"/>
                    </a:cubicBezTo>
                    <a:cubicBezTo>
                      <a:pt x="3770" y="1193"/>
                      <a:pt x="3970" y="959"/>
                      <a:pt x="4003" y="659"/>
                    </a:cubicBezTo>
                    <a:cubicBezTo>
                      <a:pt x="4036" y="359"/>
                      <a:pt x="3803" y="59"/>
                      <a:pt x="3469" y="25"/>
                    </a:cubicBezTo>
                    <a:cubicBezTo>
                      <a:pt x="3325" y="8"/>
                      <a:pt x="3185" y="0"/>
                      <a:pt x="3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6"/>
              <p:cNvSpPr/>
              <p:nvPr/>
            </p:nvSpPr>
            <p:spPr>
              <a:xfrm>
                <a:off x="4402935" y="3378941"/>
                <a:ext cx="55244" cy="31216"/>
              </a:xfrm>
              <a:custGeom>
                <a:avLst/>
                <a:gdLst/>
                <a:ahLst/>
                <a:cxnLst/>
                <a:rect l="l" t="t" r="r" b="b"/>
                <a:pathLst>
                  <a:path w="3336" h="1885" extrusionOk="0">
                    <a:moveTo>
                      <a:pt x="2940" y="1"/>
                    </a:moveTo>
                    <a:cubicBezTo>
                      <a:pt x="2260" y="1"/>
                      <a:pt x="859" y="127"/>
                      <a:pt x="0" y="1084"/>
                    </a:cubicBezTo>
                    <a:cubicBezTo>
                      <a:pt x="300" y="1285"/>
                      <a:pt x="600" y="1585"/>
                      <a:pt x="801" y="1885"/>
                    </a:cubicBezTo>
                    <a:lnTo>
                      <a:pt x="934" y="1618"/>
                    </a:lnTo>
                    <a:cubicBezTo>
                      <a:pt x="966" y="1555"/>
                      <a:pt x="1444" y="1"/>
                      <a:pt x="2935" y="1"/>
                    </a:cubicBezTo>
                    <a:cubicBezTo>
                      <a:pt x="3020" y="1"/>
                      <a:pt x="3110" y="6"/>
                      <a:pt x="3202" y="17"/>
                    </a:cubicBezTo>
                    <a:lnTo>
                      <a:pt x="3336" y="17"/>
                    </a:lnTo>
                    <a:cubicBezTo>
                      <a:pt x="3336" y="17"/>
                      <a:pt x="3184" y="1"/>
                      <a:pt x="2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6"/>
              <p:cNvSpPr/>
              <p:nvPr/>
            </p:nvSpPr>
            <p:spPr>
              <a:xfrm>
                <a:off x="4276433" y="3378163"/>
                <a:ext cx="53588" cy="31994"/>
              </a:xfrm>
              <a:custGeom>
                <a:avLst/>
                <a:gdLst/>
                <a:ahLst/>
                <a:cxnLst/>
                <a:rect l="l" t="t" r="r" b="b"/>
                <a:pathLst>
                  <a:path w="3236" h="1932" extrusionOk="0">
                    <a:moveTo>
                      <a:pt x="703" y="1"/>
                    </a:moveTo>
                    <a:cubicBezTo>
                      <a:pt x="352" y="1"/>
                      <a:pt x="89" y="42"/>
                      <a:pt x="0" y="64"/>
                    </a:cubicBezTo>
                    <a:cubicBezTo>
                      <a:pt x="49" y="61"/>
                      <a:pt x="96" y="60"/>
                      <a:pt x="143" y="60"/>
                    </a:cubicBezTo>
                    <a:cubicBezTo>
                      <a:pt x="1664" y="60"/>
                      <a:pt x="2136" y="1600"/>
                      <a:pt x="2168" y="1665"/>
                    </a:cubicBezTo>
                    <a:cubicBezTo>
                      <a:pt x="2168" y="1765"/>
                      <a:pt x="2235" y="1832"/>
                      <a:pt x="2302" y="1932"/>
                    </a:cubicBezTo>
                    <a:cubicBezTo>
                      <a:pt x="2569" y="1598"/>
                      <a:pt x="2902" y="1298"/>
                      <a:pt x="3236" y="1065"/>
                    </a:cubicBezTo>
                    <a:cubicBezTo>
                      <a:pt x="3169" y="998"/>
                      <a:pt x="3169" y="998"/>
                      <a:pt x="3169" y="965"/>
                    </a:cubicBezTo>
                    <a:cubicBezTo>
                      <a:pt x="2458" y="164"/>
                      <a:pt x="1405" y="1"/>
                      <a:pt x="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6"/>
              <p:cNvSpPr/>
              <p:nvPr/>
            </p:nvSpPr>
            <p:spPr>
              <a:xfrm>
                <a:off x="4262622" y="3358539"/>
                <a:ext cx="66306" cy="35604"/>
              </a:xfrm>
              <a:custGeom>
                <a:avLst/>
                <a:gdLst/>
                <a:ahLst/>
                <a:cxnLst/>
                <a:rect l="l" t="t" r="r" b="b"/>
                <a:pathLst>
                  <a:path w="4004" h="2150" extrusionOk="0">
                    <a:moveTo>
                      <a:pt x="921" y="1"/>
                    </a:moveTo>
                    <a:cubicBezTo>
                      <a:pt x="817" y="1"/>
                      <a:pt x="710" y="5"/>
                      <a:pt x="601" y="15"/>
                    </a:cubicBezTo>
                    <a:cubicBezTo>
                      <a:pt x="267" y="81"/>
                      <a:pt x="0" y="348"/>
                      <a:pt x="34" y="682"/>
                    </a:cubicBezTo>
                    <a:cubicBezTo>
                      <a:pt x="97" y="997"/>
                      <a:pt x="338" y="1252"/>
                      <a:pt x="673" y="1252"/>
                    </a:cubicBezTo>
                    <a:cubicBezTo>
                      <a:pt x="693" y="1252"/>
                      <a:pt x="713" y="1251"/>
                      <a:pt x="734" y="1249"/>
                    </a:cubicBezTo>
                    <a:lnTo>
                      <a:pt x="834" y="1249"/>
                    </a:lnTo>
                    <a:cubicBezTo>
                      <a:pt x="923" y="1227"/>
                      <a:pt x="1186" y="1186"/>
                      <a:pt x="1537" y="1186"/>
                    </a:cubicBezTo>
                    <a:cubicBezTo>
                      <a:pt x="2239" y="1186"/>
                      <a:pt x="3292" y="1349"/>
                      <a:pt x="4003" y="2150"/>
                    </a:cubicBezTo>
                    <a:cubicBezTo>
                      <a:pt x="3626" y="1238"/>
                      <a:pt x="2627" y="1"/>
                      <a:pt x="9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5" name="Google Shape;2565;p46"/>
            <p:cNvSpPr/>
            <p:nvPr/>
          </p:nvSpPr>
          <p:spPr>
            <a:xfrm rot="-8100000">
              <a:off x="7503925" y="810869"/>
              <a:ext cx="244840" cy="148031"/>
            </a:xfrm>
            <a:custGeom>
              <a:avLst/>
              <a:gdLst/>
              <a:ahLst/>
              <a:cxnLst/>
              <a:rect l="l" t="t" r="r" b="b"/>
              <a:pathLst>
                <a:path w="14512" h="8774" extrusionOk="0">
                  <a:moveTo>
                    <a:pt x="7239" y="1"/>
                  </a:moveTo>
                  <a:cubicBezTo>
                    <a:pt x="3837" y="1"/>
                    <a:pt x="935" y="2669"/>
                    <a:pt x="1" y="6339"/>
                  </a:cubicBezTo>
                  <a:cubicBezTo>
                    <a:pt x="668" y="7106"/>
                    <a:pt x="1235" y="7873"/>
                    <a:pt x="1835" y="8774"/>
                  </a:cubicBezTo>
                  <a:cubicBezTo>
                    <a:pt x="1869" y="8340"/>
                    <a:pt x="1902" y="7940"/>
                    <a:pt x="2002" y="7540"/>
                  </a:cubicBezTo>
                  <a:cubicBezTo>
                    <a:pt x="2603" y="4804"/>
                    <a:pt x="4737" y="2803"/>
                    <a:pt x="7239" y="2803"/>
                  </a:cubicBezTo>
                  <a:cubicBezTo>
                    <a:pt x="9774" y="2803"/>
                    <a:pt x="11876" y="4804"/>
                    <a:pt x="12476" y="7540"/>
                  </a:cubicBezTo>
                  <a:cubicBezTo>
                    <a:pt x="12576" y="7973"/>
                    <a:pt x="12610" y="8340"/>
                    <a:pt x="12676" y="8774"/>
                  </a:cubicBezTo>
                  <a:cubicBezTo>
                    <a:pt x="13243" y="7940"/>
                    <a:pt x="13877" y="7106"/>
                    <a:pt x="14511" y="6339"/>
                  </a:cubicBezTo>
                  <a:cubicBezTo>
                    <a:pt x="13544" y="2669"/>
                    <a:pt x="10642" y="1"/>
                    <a:pt x="7239"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6"/>
            <p:cNvSpPr/>
            <p:nvPr/>
          </p:nvSpPr>
          <p:spPr>
            <a:xfrm rot="-8100000">
              <a:off x="7569715" y="772710"/>
              <a:ext cx="182922" cy="153109"/>
            </a:xfrm>
            <a:custGeom>
              <a:avLst/>
              <a:gdLst/>
              <a:ahLst/>
              <a:cxnLst/>
              <a:rect l="l" t="t" r="r" b="b"/>
              <a:pathLst>
                <a:path w="10842" h="9075" extrusionOk="0">
                  <a:moveTo>
                    <a:pt x="5405" y="1"/>
                  </a:moveTo>
                  <a:cubicBezTo>
                    <a:pt x="2869" y="1"/>
                    <a:pt x="801" y="2036"/>
                    <a:pt x="167" y="4738"/>
                  </a:cubicBezTo>
                  <a:cubicBezTo>
                    <a:pt x="67" y="5138"/>
                    <a:pt x="34" y="5538"/>
                    <a:pt x="1" y="5972"/>
                  </a:cubicBezTo>
                  <a:cubicBezTo>
                    <a:pt x="668" y="6906"/>
                    <a:pt x="1302" y="7973"/>
                    <a:pt x="1902" y="9074"/>
                  </a:cubicBezTo>
                  <a:cubicBezTo>
                    <a:pt x="1769" y="8674"/>
                    <a:pt x="1735" y="8240"/>
                    <a:pt x="1735" y="7840"/>
                  </a:cubicBezTo>
                  <a:cubicBezTo>
                    <a:pt x="1735" y="7473"/>
                    <a:pt x="1802" y="7073"/>
                    <a:pt x="1869" y="6706"/>
                  </a:cubicBezTo>
                  <a:cubicBezTo>
                    <a:pt x="2269" y="4871"/>
                    <a:pt x="3703" y="3503"/>
                    <a:pt x="5405" y="3503"/>
                  </a:cubicBezTo>
                  <a:cubicBezTo>
                    <a:pt x="7106" y="3503"/>
                    <a:pt x="8540" y="4871"/>
                    <a:pt x="8940" y="6706"/>
                  </a:cubicBezTo>
                  <a:cubicBezTo>
                    <a:pt x="9040" y="7073"/>
                    <a:pt x="9074" y="7473"/>
                    <a:pt x="9074" y="7840"/>
                  </a:cubicBezTo>
                  <a:cubicBezTo>
                    <a:pt x="9074" y="8307"/>
                    <a:pt x="9007" y="8707"/>
                    <a:pt x="8907" y="9074"/>
                  </a:cubicBezTo>
                  <a:cubicBezTo>
                    <a:pt x="9541" y="7973"/>
                    <a:pt x="10175" y="6906"/>
                    <a:pt x="10842" y="5972"/>
                  </a:cubicBezTo>
                  <a:cubicBezTo>
                    <a:pt x="10808" y="5538"/>
                    <a:pt x="10742" y="5138"/>
                    <a:pt x="10675" y="4738"/>
                  </a:cubicBezTo>
                  <a:cubicBezTo>
                    <a:pt x="10041" y="2002"/>
                    <a:pt x="7906" y="1"/>
                    <a:pt x="5405"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6"/>
            <p:cNvSpPr/>
            <p:nvPr/>
          </p:nvSpPr>
          <p:spPr>
            <a:xfrm rot="-8100000">
              <a:off x="7734267" y="577835"/>
              <a:ext cx="199253" cy="199810"/>
            </a:xfrm>
            <a:custGeom>
              <a:avLst/>
              <a:gdLst/>
              <a:ahLst/>
              <a:cxnLst/>
              <a:rect l="l" t="t" r="r" b="b"/>
              <a:pathLst>
                <a:path w="11810" h="11843" extrusionOk="0">
                  <a:moveTo>
                    <a:pt x="5905" y="1"/>
                  </a:moveTo>
                  <a:cubicBezTo>
                    <a:pt x="2670" y="1"/>
                    <a:pt x="1" y="2669"/>
                    <a:pt x="1" y="5938"/>
                  </a:cubicBezTo>
                  <a:cubicBezTo>
                    <a:pt x="1" y="9174"/>
                    <a:pt x="2670" y="11842"/>
                    <a:pt x="5905" y="11842"/>
                  </a:cubicBezTo>
                  <a:cubicBezTo>
                    <a:pt x="9141" y="11842"/>
                    <a:pt x="11809" y="9174"/>
                    <a:pt x="11809" y="5938"/>
                  </a:cubicBezTo>
                  <a:cubicBezTo>
                    <a:pt x="11809" y="2669"/>
                    <a:pt x="9174" y="1"/>
                    <a:pt x="590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6"/>
            <p:cNvSpPr/>
            <p:nvPr/>
          </p:nvSpPr>
          <p:spPr>
            <a:xfrm rot="-8100000">
              <a:off x="7725910" y="597454"/>
              <a:ext cx="199253" cy="177286"/>
            </a:xfrm>
            <a:custGeom>
              <a:avLst/>
              <a:gdLst/>
              <a:ahLst/>
              <a:cxnLst/>
              <a:rect l="l" t="t" r="r" b="b"/>
              <a:pathLst>
                <a:path w="11810" h="10508" extrusionOk="0">
                  <a:moveTo>
                    <a:pt x="5905" y="0"/>
                  </a:moveTo>
                  <a:cubicBezTo>
                    <a:pt x="2670" y="0"/>
                    <a:pt x="1" y="2369"/>
                    <a:pt x="1" y="5237"/>
                  </a:cubicBezTo>
                  <a:cubicBezTo>
                    <a:pt x="1" y="8173"/>
                    <a:pt x="2670" y="10508"/>
                    <a:pt x="5905" y="10508"/>
                  </a:cubicBezTo>
                  <a:cubicBezTo>
                    <a:pt x="9141" y="10508"/>
                    <a:pt x="11809" y="8139"/>
                    <a:pt x="11809" y="5237"/>
                  </a:cubicBezTo>
                  <a:cubicBezTo>
                    <a:pt x="11809" y="2335"/>
                    <a:pt x="9174" y="0"/>
                    <a:pt x="590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6"/>
            <p:cNvSpPr/>
            <p:nvPr/>
          </p:nvSpPr>
          <p:spPr>
            <a:xfrm rot="-8100000">
              <a:off x="7744868" y="684681"/>
              <a:ext cx="188000" cy="242006"/>
            </a:xfrm>
            <a:custGeom>
              <a:avLst/>
              <a:gdLst/>
              <a:ahLst/>
              <a:cxnLst/>
              <a:rect l="l" t="t" r="r" b="b"/>
              <a:pathLst>
                <a:path w="11143" h="14344" extrusionOk="0">
                  <a:moveTo>
                    <a:pt x="1235" y="0"/>
                  </a:moveTo>
                  <a:cubicBezTo>
                    <a:pt x="1" y="1401"/>
                    <a:pt x="10942" y="14077"/>
                    <a:pt x="11142" y="14344"/>
                  </a:cubicBezTo>
                  <a:cubicBezTo>
                    <a:pt x="9341" y="8373"/>
                    <a:pt x="5405" y="3402"/>
                    <a:pt x="123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6"/>
            <p:cNvSpPr/>
            <p:nvPr/>
          </p:nvSpPr>
          <p:spPr>
            <a:xfrm rot="-8100000">
              <a:off x="7611477" y="551560"/>
              <a:ext cx="188540" cy="242006"/>
            </a:xfrm>
            <a:custGeom>
              <a:avLst/>
              <a:gdLst/>
              <a:ahLst/>
              <a:cxnLst/>
              <a:rect l="l" t="t" r="r" b="b"/>
              <a:pathLst>
                <a:path w="11175" h="14344" extrusionOk="0">
                  <a:moveTo>
                    <a:pt x="9941" y="0"/>
                  </a:moveTo>
                  <a:lnTo>
                    <a:pt x="9941" y="0"/>
                  </a:lnTo>
                  <a:cubicBezTo>
                    <a:pt x="5771" y="3402"/>
                    <a:pt x="1801" y="8373"/>
                    <a:pt x="0" y="14344"/>
                  </a:cubicBezTo>
                  <a:cubicBezTo>
                    <a:pt x="300" y="14043"/>
                    <a:pt x="11175" y="1434"/>
                    <a:pt x="99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6"/>
            <p:cNvSpPr/>
            <p:nvPr/>
          </p:nvSpPr>
          <p:spPr>
            <a:xfrm rot="-8100000">
              <a:off x="7695536" y="739636"/>
              <a:ext cx="368644" cy="305612"/>
            </a:xfrm>
            <a:custGeom>
              <a:avLst/>
              <a:gdLst/>
              <a:ahLst/>
              <a:cxnLst/>
              <a:rect l="l" t="t" r="r" b="b"/>
              <a:pathLst>
                <a:path w="21850" h="18114" extrusionOk="0">
                  <a:moveTo>
                    <a:pt x="5938" y="0"/>
                  </a:moveTo>
                  <a:lnTo>
                    <a:pt x="5938" y="0"/>
                  </a:lnTo>
                  <a:cubicBezTo>
                    <a:pt x="0" y="1535"/>
                    <a:pt x="21449" y="17846"/>
                    <a:pt x="21849" y="18113"/>
                  </a:cubicBezTo>
                  <a:cubicBezTo>
                    <a:pt x="21649" y="17880"/>
                    <a:pt x="10708" y="5237"/>
                    <a:pt x="11942" y="3803"/>
                  </a:cubicBezTo>
                  <a:cubicBezTo>
                    <a:pt x="9941" y="2168"/>
                    <a:pt x="7839" y="868"/>
                    <a:pt x="5938"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6"/>
            <p:cNvSpPr/>
            <p:nvPr/>
          </p:nvSpPr>
          <p:spPr>
            <a:xfrm rot="-8100000">
              <a:off x="7435143" y="478292"/>
              <a:ext cx="368087" cy="306168"/>
            </a:xfrm>
            <a:custGeom>
              <a:avLst/>
              <a:gdLst/>
              <a:ahLst/>
              <a:cxnLst/>
              <a:rect l="l" t="t" r="r" b="b"/>
              <a:pathLst>
                <a:path w="21817" h="18147" extrusionOk="0">
                  <a:moveTo>
                    <a:pt x="15912" y="0"/>
                  </a:moveTo>
                  <a:cubicBezTo>
                    <a:pt x="14011" y="868"/>
                    <a:pt x="11942" y="2168"/>
                    <a:pt x="9941" y="3803"/>
                  </a:cubicBezTo>
                  <a:cubicBezTo>
                    <a:pt x="11142" y="5204"/>
                    <a:pt x="267" y="17846"/>
                    <a:pt x="1" y="18147"/>
                  </a:cubicBezTo>
                  <a:cubicBezTo>
                    <a:pt x="601" y="17680"/>
                    <a:pt x="21816" y="1535"/>
                    <a:pt x="15912"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6"/>
            <p:cNvSpPr/>
            <p:nvPr/>
          </p:nvSpPr>
          <p:spPr>
            <a:xfrm rot="-8100000">
              <a:off x="7684893" y="743827"/>
              <a:ext cx="391302" cy="326330"/>
            </a:xfrm>
            <a:custGeom>
              <a:avLst/>
              <a:gdLst/>
              <a:ahLst/>
              <a:cxnLst/>
              <a:rect l="l" t="t" r="r" b="b"/>
              <a:pathLst>
                <a:path w="23193" h="19342" extrusionOk="0">
                  <a:moveTo>
                    <a:pt x="3163" y="0"/>
                  </a:moveTo>
                  <a:cubicBezTo>
                    <a:pt x="1" y="0"/>
                    <a:pt x="1475" y="4558"/>
                    <a:pt x="5947" y="8167"/>
                  </a:cubicBezTo>
                  <a:cubicBezTo>
                    <a:pt x="12318" y="13337"/>
                    <a:pt x="22826" y="19108"/>
                    <a:pt x="23193" y="19342"/>
                  </a:cubicBezTo>
                  <a:cubicBezTo>
                    <a:pt x="22792" y="19041"/>
                    <a:pt x="1310" y="2730"/>
                    <a:pt x="7281" y="1195"/>
                  </a:cubicBezTo>
                  <a:cubicBezTo>
                    <a:pt x="5947" y="595"/>
                    <a:pt x="4746" y="228"/>
                    <a:pt x="3645" y="28"/>
                  </a:cubicBezTo>
                  <a:lnTo>
                    <a:pt x="3612" y="28"/>
                  </a:lnTo>
                  <a:cubicBezTo>
                    <a:pt x="3453" y="9"/>
                    <a:pt x="3304" y="0"/>
                    <a:pt x="3163"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6"/>
            <p:cNvSpPr/>
            <p:nvPr/>
          </p:nvSpPr>
          <p:spPr>
            <a:xfrm rot="-8100000">
              <a:off x="7407899" y="467239"/>
              <a:ext cx="392163" cy="326212"/>
            </a:xfrm>
            <a:custGeom>
              <a:avLst/>
              <a:gdLst/>
              <a:ahLst/>
              <a:cxnLst/>
              <a:rect l="l" t="t" r="r" b="b"/>
              <a:pathLst>
                <a:path w="23244" h="19335" extrusionOk="0">
                  <a:moveTo>
                    <a:pt x="19943" y="1"/>
                  </a:moveTo>
                  <a:cubicBezTo>
                    <a:pt x="19818" y="1"/>
                    <a:pt x="19686" y="7"/>
                    <a:pt x="19547" y="21"/>
                  </a:cubicBezTo>
                  <a:lnTo>
                    <a:pt x="19514" y="21"/>
                  </a:lnTo>
                  <a:cubicBezTo>
                    <a:pt x="18447" y="188"/>
                    <a:pt x="17179" y="588"/>
                    <a:pt x="15878" y="1188"/>
                  </a:cubicBezTo>
                  <a:cubicBezTo>
                    <a:pt x="21816" y="2723"/>
                    <a:pt x="634" y="18868"/>
                    <a:pt x="0" y="19335"/>
                  </a:cubicBezTo>
                  <a:cubicBezTo>
                    <a:pt x="467" y="19101"/>
                    <a:pt x="10941" y="13330"/>
                    <a:pt x="17279" y="8193"/>
                  </a:cubicBezTo>
                  <a:cubicBezTo>
                    <a:pt x="21779" y="4562"/>
                    <a:pt x="23244" y="1"/>
                    <a:pt x="19943" y="1"/>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6"/>
            <p:cNvSpPr/>
            <p:nvPr/>
          </p:nvSpPr>
          <p:spPr>
            <a:xfrm rot="-8100000">
              <a:off x="7677028" y="763963"/>
              <a:ext cx="448564" cy="327089"/>
            </a:xfrm>
            <a:custGeom>
              <a:avLst/>
              <a:gdLst/>
              <a:ahLst/>
              <a:cxnLst/>
              <a:rect l="l" t="t" r="r" b="b"/>
              <a:pathLst>
                <a:path w="26587" h="19387" extrusionOk="0">
                  <a:moveTo>
                    <a:pt x="5934" y="1"/>
                  </a:moveTo>
                  <a:cubicBezTo>
                    <a:pt x="4848" y="1"/>
                    <a:pt x="3989" y="262"/>
                    <a:pt x="3403" y="874"/>
                  </a:cubicBezTo>
                  <a:cubicBezTo>
                    <a:pt x="1" y="9613"/>
                    <a:pt x="25952" y="19187"/>
                    <a:pt x="26586" y="19387"/>
                  </a:cubicBezTo>
                  <a:cubicBezTo>
                    <a:pt x="26219" y="19187"/>
                    <a:pt x="15712" y="13349"/>
                    <a:pt x="9341" y="8212"/>
                  </a:cubicBezTo>
                  <a:cubicBezTo>
                    <a:pt x="4856" y="4592"/>
                    <a:pt x="3386" y="50"/>
                    <a:pt x="6585" y="50"/>
                  </a:cubicBezTo>
                  <a:cubicBezTo>
                    <a:pt x="6717" y="50"/>
                    <a:pt x="6857" y="57"/>
                    <a:pt x="7006" y="73"/>
                  </a:cubicBezTo>
                  <a:cubicBezTo>
                    <a:pt x="6628" y="26"/>
                    <a:pt x="6270" y="1"/>
                    <a:pt x="5934" y="1"/>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6"/>
            <p:cNvSpPr/>
            <p:nvPr/>
          </p:nvSpPr>
          <p:spPr>
            <a:xfrm rot="-8100000">
              <a:off x="7358330" y="446707"/>
              <a:ext cx="449678" cy="327561"/>
            </a:xfrm>
            <a:custGeom>
              <a:avLst/>
              <a:gdLst/>
              <a:ahLst/>
              <a:cxnLst/>
              <a:rect l="l" t="t" r="r" b="b"/>
              <a:pathLst>
                <a:path w="26653" h="19415" extrusionOk="0">
                  <a:moveTo>
                    <a:pt x="20738" y="0"/>
                  </a:moveTo>
                  <a:cubicBezTo>
                    <a:pt x="20385" y="0"/>
                    <a:pt x="20009" y="34"/>
                    <a:pt x="19614" y="101"/>
                  </a:cubicBezTo>
                  <a:cubicBezTo>
                    <a:pt x="19771" y="82"/>
                    <a:pt x="19920" y="73"/>
                    <a:pt x="20059" y="73"/>
                  </a:cubicBezTo>
                  <a:cubicBezTo>
                    <a:pt x="23195" y="73"/>
                    <a:pt x="21751" y="4631"/>
                    <a:pt x="17279" y="8240"/>
                  </a:cubicBezTo>
                  <a:cubicBezTo>
                    <a:pt x="10941" y="13344"/>
                    <a:pt x="467" y="19148"/>
                    <a:pt x="0" y="19415"/>
                  </a:cubicBezTo>
                  <a:lnTo>
                    <a:pt x="0" y="19415"/>
                  </a:lnTo>
                  <a:cubicBezTo>
                    <a:pt x="367" y="19281"/>
                    <a:pt x="26653" y="9674"/>
                    <a:pt x="23183" y="868"/>
                  </a:cubicBezTo>
                  <a:cubicBezTo>
                    <a:pt x="22634" y="294"/>
                    <a:pt x="21787" y="0"/>
                    <a:pt x="20738" y="0"/>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6"/>
            <p:cNvSpPr/>
            <p:nvPr/>
          </p:nvSpPr>
          <p:spPr>
            <a:xfrm rot="-8100000">
              <a:off x="7685691" y="718922"/>
              <a:ext cx="329822" cy="350642"/>
            </a:xfrm>
            <a:custGeom>
              <a:avLst/>
              <a:gdLst/>
              <a:ahLst/>
              <a:cxnLst/>
              <a:rect l="l" t="t" r="r" b="b"/>
              <a:pathLst>
                <a:path w="19549" h="20783" extrusionOk="0">
                  <a:moveTo>
                    <a:pt x="97" y="1"/>
                  </a:moveTo>
                  <a:cubicBezTo>
                    <a:pt x="76" y="1"/>
                    <a:pt x="55" y="1"/>
                    <a:pt x="34" y="1"/>
                  </a:cubicBezTo>
                  <a:cubicBezTo>
                    <a:pt x="1" y="468"/>
                    <a:pt x="1" y="968"/>
                    <a:pt x="34" y="1469"/>
                  </a:cubicBezTo>
                  <a:cubicBezTo>
                    <a:pt x="1135" y="1636"/>
                    <a:pt x="2369" y="2036"/>
                    <a:pt x="3670" y="2636"/>
                  </a:cubicBezTo>
                  <a:cubicBezTo>
                    <a:pt x="5538" y="3504"/>
                    <a:pt x="7640" y="4804"/>
                    <a:pt x="9641" y="6439"/>
                  </a:cubicBezTo>
                  <a:cubicBezTo>
                    <a:pt x="13811" y="9841"/>
                    <a:pt x="17747" y="14812"/>
                    <a:pt x="19548" y="20783"/>
                  </a:cubicBezTo>
                  <a:cubicBezTo>
                    <a:pt x="16990" y="8522"/>
                    <a:pt x="5461" y="1"/>
                    <a:pt x="97"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6"/>
            <p:cNvSpPr/>
            <p:nvPr/>
          </p:nvSpPr>
          <p:spPr>
            <a:xfrm rot="-8100000">
              <a:off x="7451603" y="485113"/>
              <a:ext cx="330379" cy="350642"/>
            </a:xfrm>
            <a:custGeom>
              <a:avLst/>
              <a:gdLst/>
              <a:ahLst/>
              <a:cxnLst/>
              <a:rect l="l" t="t" r="r" b="b"/>
              <a:pathLst>
                <a:path w="19582" h="20783" extrusionOk="0">
                  <a:moveTo>
                    <a:pt x="19452" y="1"/>
                  </a:moveTo>
                  <a:cubicBezTo>
                    <a:pt x="14088" y="1"/>
                    <a:pt x="2592" y="8522"/>
                    <a:pt x="1" y="20783"/>
                  </a:cubicBezTo>
                  <a:cubicBezTo>
                    <a:pt x="1802" y="14812"/>
                    <a:pt x="5771" y="9841"/>
                    <a:pt x="9974" y="6472"/>
                  </a:cubicBezTo>
                  <a:cubicBezTo>
                    <a:pt x="11976" y="4804"/>
                    <a:pt x="14011" y="3504"/>
                    <a:pt x="15945" y="2670"/>
                  </a:cubicBezTo>
                  <a:cubicBezTo>
                    <a:pt x="17246" y="2036"/>
                    <a:pt x="18480" y="1669"/>
                    <a:pt x="19581" y="1502"/>
                  </a:cubicBezTo>
                  <a:cubicBezTo>
                    <a:pt x="19581" y="968"/>
                    <a:pt x="19581" y="468"/>
                    <a:pt x="19514" y="1"/>
                  </a:cubicBezTo>
                  <a:cubicBezTo>
                    <a:pt x="19494" y="1"/>
                    <a:pt x="19473" y="1"/>
                    <a:pt x="19452"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6"/>
            <p:cNvSpPr/>
            <p:nvPr/>
          </p:nvSpPr>
          <p:spPr>
            <a:xfrm rot="-8100000">
              <a:off x="7857956" y="653642"/>
              <a:ext cx="17" cy="17"/>
            </a:xfrm>
            <a:custGeom>
              <a:avLst/>
              <a:gdLst/>
              <a:ahLst/>
              <a:cxnLst/>
              <a:rect l="l" t="t" r="r" b="b"/>
              <a:pathLst>
                <a:path w="1" h="1" extrusionOk="0">
                  <a:moveTo>
                    <a:pt x="0" y="1"/>
                  </a:moveTo>
                  <a:lnTo>
                    <a:pt x="0" y="1"/>
                  </a:lnTo>
                  <a:lnTo>
                    <a:pt x="0" y="1"/>
                  </a:lnTo>
                  <a:close/>
                </a:path>
              </a:pathLst>
            </a:custGeom>
            <a:solidFill>
              <a:srgbClr val="3B8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6"/>
            <p:cNvSpPr/>
            <p:nvPr/>
          </p:nvSpPr>
          <p:spPr>
            <a:xfrm rot="-8100000">
              <a:off x="7671852" y="712954"/>
              <a:ext cx="329249" cy="390020"/>
            </a:xfrm>
            <a:custGeom>
              <a:avLst/>
              <a:gdLst/>
              <a:ahLst/>
              <a:cxnLst/>
              <a:rect l="l" t="t" r="r" b="b"/>
              <a:pathLst>
                <a:path w="19515" h="23117" extrusionOk="0">
                  <a:moveTo>
                    <a:pt x="968" y="0"/>
                  </a:moveTo>
                  <a:cubicBezTo>
                    <a:pt x="467" y="500"/>
                    <a:pt x="134" y="1234"/>
                    <a:pt x="0" y="2335"/>
                  </a:cubicBezTo>
                  <a:cubicBezTo>
                    <a:pt x="21" y="2335"/>
                    <a:pt x="42" y="2335"/>
                    <a:pt x="63" y="2335"/>
                  </a:cubicBezTo>
                  <a:cubicBezTo>
                    <a:pt x="5427" y="2335"/>
                    <a:pt x="16956" y="10856"/>
                    <a:pt x="19514" y="23117"/>
                  </a:cubicBezTo>
                  <a:cubicBezTo>
                    <a:pt x="19447" y="22316"/>
                    <a:pt x="16846" y="4703"/>
                    <a:pt x="968"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6"/>
            <p:cNvSpPr/>
            <p:nvPr/>
          </p:nvSpPr>
          <p:spPr>
            <a:xfrm rot="-8100000">
              <a:off x="7857956" y="653642"/>
              <a:ext cx="17" cy="17"/>
            </a:xfrm>
            <a:custGeom>
              <a:avLst/>
              <a:gdLst/>
              <a:ahLst/>
              <a:cxnLst/>
              <a:rect l="l" t="t" r="r" b="b"/>
              <a:pathLst>
                <a:path w="1" h="1" extrusionOk="0">
                  <a:moveTo>
                    <a:pt x="0" y="1"/>
                  </a:moveTo>
                  <a:lnTo>
                    <a:pt x="0" y="1"/>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6"/>
            <p:cNvSpPr/>
            <p:nvPr/>
          </p:nvSpPr>
          <p:spPr>
            <a:xfrm rot="-8100000">
              <a:off x="7670070" y="705459"/>
              <a:ext cx="312934" cy="401813"/>
            </a:xfrm>
            <a:custGeom>
              <a:avLst/>
              <a:gdLst/>
              <a:ahLst/>
              <a:cxnLst/>
              <a:rect l="l" t="t" r="r" b="b"/>
              <a:pathLst>
                <a:path w="18548" h="23816" extrusionOk="0">
                  <a:moveTo>
                    <a:pt x="1873" y="1"/>
                  </a:moveTo>
                  <a:cubicBezTo>
                    <a:pt x="1122" y="1"/>
                    <a:pt x="482" y="225"/>
                    <a:pt x="1" y="699"/>
                  </a:cubicBezTo>
                  <a:cubicBezTo>
                    <a:pt x="15879" y="5469"/>
                    <a:pt x="18480" y="23015"/>
                    <a:pt x="18547" y="23816"/>
                  </a:cubicBezTo>
                  <a:cubicBezTo>
                    <a:pt x="18380" y="20880"/>
                    <a:pt x="17713" y="18045"/>
                    <a:pt x="16679" y="15410"/>
                  </a:cubicBezTo>
                  <a:cubicBezTo>
                    <a:pt x="16546" y="15143"/>
                    <a:pt x="16412" y="14809"/>
                    <a:pt x="16279" y="14509"/>
                  </a:cubicBezTo>
                  <a:cubicBezTo>
                    <a:pt x="15912" y="13642"/>
                    <a:pt x="15512" y="12741"/>
                    <a:pt x="15045" y="11907"/>
                  </a:cubicBezTo>
                  <a:cubicBezTo>
                    <a:pt x="14444" y="10806"/>
                    <a:pt x="13777" y="9739"/>
                    <a:pt x="13143" y="8805"/>
                  </a:cubicBezTo>
                  <a:cubicBezTo>
                    <a:pt x="12543" y="7971"/>
                    <a:pt x="11909" y="7137"/>
                    <a:pt x="11275" y="6370"/>
                  </a:cubicBezTo>
                  <a:cubicBezTo>
                    <a:pt x="8026" y="2430"/>
                    <a:pt x="4345" y="1"/>
                    <a:pt x="1873"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6"/>
            <p:cNvSpPr/>
            <p:nvPr/>
          </p:nvSpPr>
          <p:spPr>
            <a:xfrm rot="-8100000">
              <a:off x="7636265" y="744502"/>
              <a:ext cx="123837" cy="137891"/>
            </a:xfrm>
            <a:custGeom>
              <a:avLst/>
              <a:gdLst/>
              <a:ahLst/>
              <a:cxnLst/>
              <a:rect l="l" t="t" r="r" b="b"/>
              <a:pathLst>
                <a:path w="7340" h="8173" extrusionOk="0">
                  <a:moveTo>
                    <a:pt x="3670" y="0"/>
                  </a:moveTo>
                  <a:cubicBezTo>
                    <a:pt x="1969" y="0"/>
                    <a:pt x="535" y="1368"/>
                    <a:pt x="134" y="3203"/>
                  </a:cubicBezTo>
                  <a:cubicBezTo>
                    <a:pt x="34" y="3570"/>
                    <a:pt x="1" y="3970"/>
                    <a:pt x="1" y="4337"/>
                  </a:cubicBezTo>
                  <a:cubicBezTo>
                    <a:pt x="1" y="4804"/>
                    <a:pt x="101" y="5204"/>
                    <a:pt x="168" y="5571"/>
                  </a:cubicBezTo>
                  <a:cubicBezTo>
                    <a:pt x="635" y="6405"/>
                    <a:pt x="1035" y="7239"/>
                    <a:pt x="1402" y="8173"/>
                  </a:cubicBezTo>
                  <a:cubicBezTo>
                    <a:pt x="1335" y="7873"/>
                    <a:pt x="1302" y="7539"/>
                    <a:pt x="1202" y="7206"/>
                  </a:cubicBezTo>
                  <a:cubicBezTo>
                    <a:pt x="1202" y="6972"/>
                    <a:pt x="1268" y="6705"/>
                    <a:pt x="1302" y="6472"/>
                  </a:cubicBezTo>
                  <a:cubicBezTo>
                    <a:pt x="1602" y="5238"/>
                    <a:pt x="2503" y="4337"/>
                    <a:pt x="3637" y="4337"/>
                  </a:cubicBezTo>
                  <a:cubicBezTo>
                    <a:pt x="4771" y="4337"/>
                    <a:pt x="5672" y="5238"/>
                    <a:pt x="5972" y="6472"/>
                  </a:cubicBezTo>
                  <a:cubicBezTo>
                    <a:pt x="6005" y="6705"/>
                    <a:pt x="6039" y="6972"/>
                    <a:pt x="6039" y="7206"/>
                  </a:cubicBezTo>
                  <a:cubicBezTo>
                    <a:pt x="6039" y="7539"/>
                    <a:pt x="6005" y="7873"/>
                    <a:pt x="5938" y="8173"/>
                  </a:cubicBezTo>
                  <a:cubicBezTo>
                    <a:pt x="6305" y="7306"/>
                    <a:pt x="6706" y="6405"/>
                    <a:pt x="7173" y="5571"/>
                  </a:cubicBezTo>
                  <a:cubicBezTo>
                    <a:pt x="7306" y="5171"/>
                    <a:pt x="7339" y="4737"/>
                    <a:pt x="7339" y="4337"/>
                  </a:cubicBezTo>
                  <a:cubicBezTo>
                    <a:pt x="7339" y="3903"/>
                    <a:pt x="7306" y="3536"/>
                    <a:pt x="7206" y="3203"/>
                  </a:cubicBezTo>
                  <a:cubicBezTo>
                    <a:pt x="6806" y="1368"/>
                    <a:pt x="5371" y="0"/>
                    <a:pt x="3670"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6"/>
            <p:cNvSpPr/>
            <p:nvPr/>
          </p:nvSpPr>
          <p:spPr>
            <a:xfrm rot="-8100000">
              <a:off x="7857956" y="653642"/>
              <a:ext cx="17" cy="17"/>
            </a:xfrm>
            <a:custGeom>
              <a:avLst/>
              <a:gdLst/>
              <a:ahLst/>
              <a:cxnLst/>
              <a:rect l="l" t="t" r="r" b="b"/>
              <a:pathLst>
                <a:path w="1" h="1" extrusionOk="0">
                  <a:moveTo>
                    <a:pt x="0" y="1"/>
                  </a:moveTo>
                  <a:lnTo>
                    <a:pt x="0" y="1"/>
                  </a:lnTo>
                  <a:lnTo>
                    <a:pt x="0" y="1"/>
                  </a:lnTo>
                  <a:close/>
                </a:path>
              </a:pathLst>
            </a:custGeom>
            <a:solidFill>
              <a:srgbClr val="3B8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6"/>
            <p:cNvSpPr/>
            <p:nvPr/>
          </p:nvSpPr>
          <p:spPr>
            <a:xfrm rot="-8100000">
              <a:off x="7857956" y="653642"/>
              <a:ext cx="17" cy="17"/>
            </a:xfrm>
            <a:custGeom>
              <a:avLst/>
              <a:gdLst/>
              <a:ahLst/>
              <a:cxnLst/>
              <a:rect l="l" t="t" r="r" b="b"/>
              <a:pathLst>
                <a:path w="1" h="1" extrusionOk="0">
                  <a:moveTo>
                    <a:pt x="0" y="1"/>
                  </a:moveTo>
                  <a:close/>
                </a:path>
              </a:pathLst>
            </a:custGeom>
            <a:solidFill>
              <a:srgbClr val="3B8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6"/>
            <p:cNvSpPr/>
            <p:nvPr/>
          </p:nvSpPr>
          <p:spPr>
            <a:xfrm rot="-8100000">
              <a:off x="7681836" y="765954"/>
              <a:ext cx="448564" cy="313491"/>
            </a:xfrm>
            <a:custGeom>
              <a:avLst/>
              <a:gdLst/>
              <a:ahLst/>
              <a:cxnLst/>
              <a:rect l="l" t="t" r="r" b="b"/>
              <a:pathLst>
                <a:path w="26587" h="18581" extrusionOk="0">
                  <a:moveTo>
                    <a:pt x="3403" y="1"/>
                  </a:moveTo>
                  <a:lnTo>
                    <a:pt x="3403" y="1"/>
                  </a:lnTo>
                  <a:cubicBezTo>
                    <a:pt x="2569" y="935"/>
                    <a:pt x="2402" y="2469"/>
                    <a:pt x="3236" y="4871"/>
                  </a:cubicBezTo>
                  <a:cubicBezTo>
                    <a:pt x="7539" y="17147"/>
                    <a:pt x="26586" y="18581"/>
                    <a:pt x="26586" y="18581"/>
                  </a:cubicBezTo>
                  <a:cubicBezTo>
                    <a:pt x="25952" y="18314"/>
                    <a:pt x="1" y="8774"/>
                    <a:pt x="3403" y="1"/>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6"/>
            <p:cNvSpPr/>
            <p:nvPr/>
          </p:nvSpPr>
          <p:spPr>
            <a:xfrm rot="-8100000">
              <a:off x="7857956" y="653642"/>
              <a:ext cx="17" cy="17"/>
            </a:xfrm>
            <a:custGeom>
              <a:avLst/>
              <a:gdLst/>
              <a:ahLst/>
              <a:cxnLst/>
              <a:rect l="l" t="t" r="r" b="b"/>
              <a:pathLst>
                <a:path w="1" h="1" extrusionOk="0">
                  <a:moveTo>
                    <a:pt x="0" y="1"/>
                  </a:moveTo>
                  <a:lnTo>
                    <a:pt x="0" y="1"/>
                  </a:lnTo>
                  <a:lnTo>
                    <a:pt x="0" y="1"/>
                  </a:lnTo>
                  <a:lnTo>
                    <a:pt x="0" y="1"/>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6"/>
            <p:cNvSpPr/>
            <p:nvPr/>
          </p:nvSpPr>
          <p:spPr>
            <a:xfrm rot="-8100000">
              <a:off x="7448939" y="484242"/>
              <a:ext cx="312917" cy="401442"/>
            </a:xfrm>
            <a:custGeom>
              <a:avLst/>
              <a:gdLst/>
              <a:ahLst/>
              <a:cxnLst/>
              <a:rect l="l" t="t" r="r" b="b"/>
              <a:pathLst>
                <a:path w="18547" h="23794" extrusionOk="0">
                  <a:moveTo>
                    <a:pt x="16711" y="1"/>
                  </a:moveTo>
                  <a:cubicBezTo>
                    <a:pt x="14247" y="1"/>
                    <a:pt x="10561" y="2442"/>
                    <a:pt x="7272" y="6348"/>
                  </a:cubicBezTo>
                  <a:cubicBezTo>
                    <a:pt x="6638" y="7115"/>
                    <a:pt x="6004" y="7882"/>
                    <a:pt x="5437" y="8783"/>
                  </a:cubicBezTo>
                  <a:cubicBezTo>
                    <a:pt x="4704" y="9784"/>
                    <a:pt x="4103" y="10818"/>
                    <a:pt x="3503" y="11885"/>
                  </a:cubicBezTo>
                  <a:cubicBezTo>
                    <a:pt x="3036" y="12719"/>
                    <a:pt x="2635" y="13553"/>
                    <a:pt x="2268" y="14487"/>
                  </a:cubicBezTo>
                  <a:cubicBezTo>
                    <a:pt x="2135" y="14787"/>
                    <a:pt x="2002" y="15121"/>
                    <a:pt x="1868" y="15388"/>
                  </a:cubicBezTo>
                  <a:cubicBezTo>
                    <a:pt x="867" y="18023"/>
                    <a:pt x="167" y="20858"/>
                    <a:pt x="0" y="23794"/>
                  </a:cubicBezTo>
                  <a:cubicBezTo>
                    <a:pt x="134" y="23026"/>
                    <a:pt x="2669" y="5447"/>
                    <a:pt x="18547" y="677"/>
                  </a:cubicBezTo>
                  <a:cubicBezTo>
                    <a:pt x="18072" y="217"/>
                    <a:pt x="17446" y="1"/>
                    <a:pt x="1671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6"/>
            <p:cNvSpPr/>
            <p:nvPr/>
          </p:nvSpPr>
          <p:spPr>
            <a:xfrm rot="-8100000">
              <a:off x="7363311" y="448539"/>
              <a:ext cx="449678" cy="312360"/>
            </a:xfrm>
            <a:custGeom>
              <a:avLst/>
              <a:gdLst/>
              <a:ahLst/>
              <a:cxnLst/>
              <a:rect l="l" t="t" r="r" b="b"/>
              <a:pathLst>
                <a:path w="26653" h="18514" extrusionOk="0">
                  <a:moveTo>
                    <a:pt x="23184" y="0"/>
                  </a:moveTo>
                  <a:lnTo>
                    <a:pt x="23184" y="0"/>
                  </a:lnTo>
                  <a:cubicBezTo>
                    <a:pt x="26653" y="8773"/>
                    <a:pt x="401" y="18380"/>
                    <a:pt x="1" y="18514"/>
                  </a:cubicBezTo>
                  <a:cubicBezTo>
                    <a:pt x="301" y="18514"/>
                    <a:pt x="19114" y="17046"/>
                    <a:pt x="23351" y="4837"/>
                  </a:cubicBezTo>
                  <a:cubicBezTo>
                    <a:pt x="24151" y="2435"/>
                    <a:pt x="23984" y="901"/>
                    <a:pt x="23184" y="0"/>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6"/>
            <p:cNvSpPr/>
            <p:nvPr/>
          </p:nvSpPr>
          <p:spPr>
            <a:xfrm rot="-8100000">
              <a:off x="7439038" y="480140"/>
              <a:ext cx="329249" cy="390020"/>
            </a:xfrm>
            <a:custGeom>
              <a:avLst/>
              <a:gdLst/>
              <a:ahLst/>
              <a:cxnLst/>
              <a:rect l="l" t="t" r="r" b="b"/>
              <a:pathLst>
                <a:path w="19515" h="23117" extrusionOk="0">
                  <a:moveTo>
                    <a:pt x="18547" y="0"/>
                  </a:moveTo>
                  <a:cubicBezTo>
                    <a:pt x="2635" y="4770"/>
                    <a:pt x="67" y="22349"/>
                    <a:pt x="0" y="23117"/>
                  </a:cubicBezTo>
                  <a:cubicBezTo>
                    <a:pt x="2625" y="10856"/>
                    <a:pt x="14088" y="2335"/>
                    <a:pt x="19452" y="2335"/>
                  </a:cubicBezTo>
                  <a:cubicBezTo>
                    <a:pt x="19473" y="2335"/>
                    <a:pt x="19493" y="2335"/>
                    <a:pt x="19514" y="2335"/>
                  </a:cubicBezTo>
                  <a:cubicBezTo>
                    <a:pt x="19381" y="1268"/>
                    <a:pt x="19047" y="500"/>
                    <a:pt x="18547"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6"/>
            <p:cNvSpPr/>
            <p:nvPr/>
          </p:nvSpPr>
          <p:spPr>
            <a:xfrm rot="-8100000">
              <a:off x="7688015" y="741641"/>
              <a:ext cx="81625" cy="79937"/>
            </a:xfrm>
            <a:custGeom>
              <a:avLst/>
              <a:gdLst/>
              <a:ahLst/>
              <a:cxnLst/>
              <a:rect l="l" t="t" r="r" b="b"/>
              <a:pathLst>
                <a:path w="4838" h="4738" extrusionOk="0">
                  <a:moveTo>
                    <a:pt x="2403" y="1"/>
                  </a:moveTo>
                  <a:cubicBezTo>
                    <a:pt x="1302" y="1"/>
                    <a:pt x="368" y="902"/>
                    <a:pt x="68" y="2136"/>
                  </a:cubicBezTo>
                  <a:cubicBezTo>
                    <a:pt x="34" y="2369"/>
                    <a:pt x="1" y="2636"/>
                    <a:pt x="1" y="2870"/>
                  </a:cubicBezTo>
                  <a:cubicBezTo>
                    <a:pt x="1" y="3203"/>
                    <a:pt x="34" y="3537"/>
                    <a:pt x="201" y="3837"/>
                  </a:cubicBezTo>
                  <a:cubicBezTo>
                    <a:pt x="334" y="4137"/>
                    <a:pt x="434" y="4471"/>
                    <a:pt x="568" y="4738"/>
                  </a:cubicBezTo>
                  <a:cubicBezTo>
                    <a:pt x="1002" y="4070"/>
                    <a:pt x="1702" y="3670"/>
                    <a:pt x="2436" y="3670"/>
                  </a:cubicBezTo>
                  <a:cubicBezTo>
                    <a:pt x="3203" y="3670"/>
                    <a:pt x="3870" y="4070"/>
                    <a:pt x="4337" y="4738"/>
                  </a:cubicBezTo>
                  <a:cubicBezTo>
                    <a:pt x="4437" y="4404"/>
                    <a:pt x="4571" y="4137"/>
                    <a:pt x="4704" y="3837"/>
                  </a:cubicBezTo>
                  <a:cubicBezTo>
                    <a:pt x="4771" y="3537"/>
                    <a:pt x="4838" y="3203"/>
                    <a:pt x="4838" y="2870"/>
                  </a:cubicBezTo>
                  <a:cubicBezTo>
                    <a:pt x="4838" y="2636"/>
                    <a:pt x="4771" y="2369"/>
                    <a:pt x="4738" y="2136"/>
                  </a:cubicBezTo>
                  <a:cubicBezTo>
                    <a:pt x="4471" y="902"/>
                    <a:pt x="3537" y="1"/>
                    <a:pt x="2403"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6"/>
            <p:cNvSpPr/>
            <p:nvPr/>
          </p:nvSpPr>
          <p:spPr>
            <a:xfrm rot="2700000">
              <a:off x="7526595" y="945524"/>
              <a:ext cx="6949" cy="56487"/>
            </a:xfrm>
            <a:custGeom>
              <a:avLst/>
              <a:gdLst/>
              <a:ahLst/>
              <a:cxnLst/>
              <a:rect l="l" t="t" r="r" b="b"/>
              <a:pathLst>
                <a:path w="468" h="3804" extrusionOk="0">
                  <a:moveTo>
                    <a:pt x="200" y="1"/>
                  </a:moveTo>
                  <a:cubicBezTo>
                    <a:pt x="200" y="1"/>
                    <a:pt x="200" y="201"/>
                    <a:pt x="167" y="601"/>
                  </a:cubicBezTo>
                  <a:cubicBezTo>
                    <a:pt x="134" y="901"/>
                    <a:pt x="100" y="1435"/>
                    <a:pt x="34" y="1869"/>
                  </a:cubicBezTo>
                  <a:cubicBezTo>
                    <a:pt x="34" y="2135"/>
                    <a:pt x="0" y="2369"/>
                    <a:pt x="0" y="2569"/>
                  </a:cubicBezTo>
                  <a:cubicBezTo>
                    <a:pt x="0" y="2836"/>
                    <a:pt x="0" y="3036"/>
                    <a:pt x="34" y="3203"/>
                  </a:cubicBezTo>
                  <a:cubicBezTo>
                    <a:pt x="100" y="3536"/>
                    <a:pt x="200" y="3803"/>
                    <a:pt x="200" y="3803"/>
                  </a:cubicBezTo>
                  <a:lnTo>
                    <a:pt x="267" y="3803"/>
                  </a:lnTo>
                  <a:cubicBezTo>
                    <a:pt x="267" y="3803"/>
                    <a:pt x="367" y="3603"/>
                    <a:pt x="434" y="3203"/>
                  </a:cubicBezTo>
                  <a:cubicBezTo>
                    <a:pt x="434" y="3003"/>
                    <a:pt x="467" y="2803"/>
                    <a:pt x="467" y="2569"/>
                  </a:cubicBezTo>
                  <a:cubicBezTo>
                    <a:pt x="467" y="2336"/>
                    <a:pt x="434" y="2135"/>
                    <a:pt x="434" y="1869"/>
                  </a:cubicBezTo>
                  <a:cubicBezTo>
                    <a:pt x="367" y="1435"/>
                    <a:pt x="334" y="968"/>
                    <a:pt x="300" y="601"/>
                  </a:cubicBezTo>
                  <a:cubicBezTo>
                    <a:pt x="300" y="267"/>
                    <a:pt x="267" y="1"/>
                    <a:pt x="267"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6"/>
            <p:cNvSpPr/>
            <p:nvPr/>
          </p:nvSpPr>
          <p:spPr>
            <a:xfrm rot="2700000">
              <a:off x="7499632" y="924947"/>
              <a:ext cx="25288" cy="52017"/>
            </a:xfrm>
            <a:custGeom>
              <a:avLst/>
              <a:gdLst/>
              <a:ahLst/>
              <a:cxnLst/>
              <a:rect l="l" t="t" r="r" b="b"/>
              <a:pathLst>
                <a:path w="1703" h="3503" extrusionOk="0">
                  <a:moveTo>
                    <a:pt x="1669" y="0"/>
                  </a:moveTo>
                  <a:cubicBezTo>
                    <a:pt x="1669" y="0"/>
                    <a:pt x="1502" y="134"/>
                    <a:pt x="1335" y="467"/>
                  </a:cubicBezTo>
                  <a:cubicBezTo>
                    <a:pt x="1102" y="834"/>
                    <a:pt x="902" y="1235"/>
                    <a:pt x="668" y="1668"/>
                  </a:cubicBezTo>
                  <a:cubicBezTo>
                    <a:pt x="535" y="1868"/>
                    <a:pt x="368" y="2069"/>
                    <a:pt x="268" y="2269"/>
                  </a:cubicBezTo>
                  <a:cubicBezTo>
                    <a:pt x="201" y="2502"/>
                    <a:pt x="101" y="2702"/>
                    <a:pt x="68" y="2869"/>
                  </a:cubicBezTo>
                  <a:cubicBezTo>
                    <a:pt x="1" y="3236"/>
                    <a:pt x="1" y="3503"/>
                    <a:pt x="1" y="3503"/>
                  </a:cubicBezTo>
                  <a:lnTo>
                    <a:pt x="34" y="3503"/>
                  </a:lnTo>
                  <a:cubicBezTo>
                    <a:pt x="34" y="3503"/>
                    <a:pt x="234" y="3336"/>
                    <a:pt x="468" y="3036"/>
                  </a:cubicBezTo>
                  <a:cubicBezTo>
                    <a:pt x="568" y="2869"/>
                    <a:pt x="701" y="2702"/>
                    <a:pt x="801" y="2502"/>
                  </a:cubicBezTo>
                  <a:cubicBezTo>
                    <a:pt x="868" y="2269"/>
                    <a:pt x="968" y="2035"/>
                    <a:pt x="1035" y="1835"/>
                  </a:cubicBezTo>
                  <a:cubicBezTo>
                    <a:pt x="1202" y="1368"/>
                    <a:pt x="1369" y="901"/>
                    <a:pt x="1502" y="568"/>
                  </a:cubicBezTo>
                  <a:cubicBezTo>
                    <a:pt x="1635" y="201"/>
                    <a:pt x="1702" y="0"/>
                    <a:pt x="1702"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6"/>
            <p:cNvSpPr/>
            <p:nvPr/>
          </p:nvSpPr>
          <p:spPr>
            <a:xfrm rot="2700000">
              <a:off x="7482988" y="897238"/>
              <a:ext cx="38653" cy="44667"/>
            </a:xfrm>
            <a:custGeom>
              <a:avLst/>
              <a:gdLst/>
              <a:ahLst/>
              <a:cxnLst/>
              <a:rect l="l" t="t" r="r" b="b"/>
              <a:pathLst>
                <a:path w="2603" h="3008" extrusionOk="0">
                  <a:moveTo>
                    <a:pt x="2589" y="0"/>
                  </a:moveTo>
                  <a:cubicBezTo>
                    <a:pt x="2535" y="0"/>
                    <a:pt x="2373" y="135"/>
                    <a:pt x="2102" y="406"/>
                  </a:cubicBezTo>
                  <a:cubicBezTo>
                    <a:pt x="1802" y="672"/>
                    <a:pt x="1469" y="1039"/>
                    <a:pt x="1135" y="1373"/>
                  </a:cubicBezTo>
                  <a:lnTo>
                    <a:pt x="635" y="1873"/>
                  </a:lnTo>
                  <a:cubicBezTo>
                    <a:pt x="468" y="2040"/>
                    <a:pt x="335" y="2207"/>
                    <a:pt x="268" y="2374"/>
                  </a:cubicBezTo>
                  <a:cubicBezTo>
                    <a:pt x="101" y="2707"/>
                    <a:pt x="1" y="2974"/>
                    <a:pt x="1" y="2974"/>
                  </a:cubicBezTo>
                  <a:lnTo>
                    <a:pt x="68" y="3007"/>
                  </a:lnTo>
                  <a:cubicBezTo>
                    <a:pt x="68" y="3007"/>
                    <a:pt x="301" y="2874"/>
                    <a:pt x="601" y="2607"/>
                  </a:cubicBezTo>
                  <a:cubicBezTo>
                    <a:pt x="768" y="2507"/>
                    <a:pt x="902" y="2340"/>
                    <a:pt x="1068" y="2174"/>
                  </a:cubicBezTo>
                  <a:cubicBezTo>
                    <a:pt x="1168" y="2007"/>
                    <a:pt x="1335" y="1773"/>
                    <a:pt x="1469" y="1573"/>
                  </a:cubicBezTo>
                  <a:cubicBezTo>
                    <a:pt x="1769" y="1206"/>
                    <a:pt x="2069" y="773"/>
                    <a:pt x="2269" y="506"/>
                  </a:cubicBezTo>
                  <a:cubicBezTo>
                    <a:pt x="2469" y="205"/>
                    <a:pt x="2603" y="5"/>
                    <a:pt x="2603" y="5"/>
                  </a:cubicBezTo>
                  <a:cubicBezTo>
                    <a:pt x="2600" y="2"/>
                    <a:pt x="2595" y="0"/>
                    <a:pt x="2589"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6"/>
            <p:cNvSpPr/>
            <p:nvPr/>
          </p:nvSpPr>
          <p:spPr>
            <a:xfrm rot="2700000">
              <a:off x="7470553" y="873371"/>
              <a:ext cx="47072" cy="36232"/>
            </a:xfrm>
            <a:custGeom>
              <a:avLst/>
              <a:gdLst/>
              <a:ahLst/>
              <a:cxnLst/>
              <a:rect l="l" t="t" r="r" b="b"/>
              <a:pathLst>
                <a:path w="3170" h="2440" extrusionOk="0">
                  <a:moveTo>
                    <a:pt x="3157" y="0"/>
                  </a:moveTo>
                  <a:cubicBezTo>
                    <a:pt x="3100" y="0"/>
                    <a:pt x="2901" y="153"/>
                    <a:pt x="2535" y="305"/>
                  </a:cubicBezTo>
                  <a:cubicBezTo>
                    <a:pt x="2202" y="472"/>
                    <a:pt x="1835" y="772"/>
                    <a:pt x="1435" y="1072"/>
                  </a:cubicBezTo>
                  <a:cubicBezTo>
                    <a:pt x="1268" y="1239"/>
                    <a:pt x="1001" y="1339"/>
                    <a:pt x="834" y="1472"/>
                  </a:cubicBezTo>
                  <a:cubicBezTo>
                    <a:pt x="667" y="1606"/>
                    <a:pt x="501" y="1773"/>
                    <a:pt x="367" y="1906"/>
                  </a:cubicBezTo>
                  <a:cubicBezTo>
                    <a:pt x="134" y="2140"/>
                    <a:pt x="0" y="2406"/>
                    <a:pt x="0" y="2406"/>
                  </a:cubicBezTo>
                  <a:lnTo>
                    <a:pt x="34" y="2440"/>
                  </a:lnTo>
                  <a:cubicBezTo>
                    <a:pt x="34" y="2440"/>
                    <a:pt x="301" y="2340"/>
                    <a:pt x="634" y="2173"/>
                  </a:cubicBezTo>
                  <a:cubicBezTo>
                    <a:pt x="801" y="2106"/>
                    <a:pt x="1001" y="1973"/>
                    <a:pt x="1168" y="1839"/>
                  </a:cubicBezTo>
                  <a:cubicBezTo>
                    <a:pt x="1368" y="1673"/>
                    <a:pt x="1535" y="1506"/>
                    <a:pt x="1702" y="1339"/>
                  </a:cubicBezTo>
                  <a:cubicBezTo>
                    <a:pt x="2102" y="1005"/>
                    <a:pt x="2469" y="672"/>
                    <a:pt x="2702" y="438"/>
                  </a:cubicBezTo>
                  <a:cubicBezTo>
                    <a:pt x="3002" y="172"/>
                    <a:pt x="3169" y="5"/>
                    <a:pt x="3169" y="5"/>
                  </a:cubicBezTo>
                  <a:cubicBezTo>
                    <a:pt x="3166" y="2"/>
                    <a:pt x="3162" y="0"/>
                    <a:pt x="3157"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6"/>
            <p:cNvSpPr/>
            <p:nvPr/>
          </p:nvSpPr>
          <p:spPr>
            <a:xfrm rot="2700000">
              <a:off x="7459515" y="849611"/>
              <a:ext cx="53012" cy="25585"/>
            </a:xfrm>
            <a:custGeom>
              <a:avLst/>
              <a:gdLst/>
              <a:ahLst/>
              <a:cxnLst/>
              <a:rect l="l" t="t" r="r" b="b"/>
              <a:pathLst>
                <a:path w="3570" h="1723" extrusionOk="0">
                  <a:moveTo>
                    <a:pt x="3538" y="0"/>
                  </a:moveTo>
                  <a:cubicBezTo>
                    <a:pt x="3463" y="0"/>
                    <a:pt x="3263" y="84"/>
                    <a:pt x="3003" y="188"/>
                  </a:cubicBezTo>
                  <a:cubicBezTo>
                    <a:pt x="2636" y="322"/>
                    <a:pt x="2169" y="522"/>
                    <a:pt x="1702" y="689"/>
                  </a:cubicBezTo>
                  <a:cubicBezTo>
                    <a:pt x="1502" y="755"/>
                    <a:pt x="1235" y="855"/>
                    <a:pt x="1035" y="922"/>
                  </a:cubicBezTo>
                  <a:cubicBezTo>
                    <a:pt x="834" y="1056"/>
                    <a:pt x="668" y="1156"/>
                    <a:pt x="501" y="1256"/>
                  </a:cubicBezTo>
                  <a:cubicBezTo>
                    <a:pt x="167" y="1489"/>
                    <a:pt x="1" y="1689"/>
                    <a:pt x="1" y="1689"/>
                  </a:cubicBezTo>
                  <a:lnTo>
                    <a:pt x="34" y="1723"/>
                  </a:lnTo>
                  <a:cubicBezTo>
                    <a:pt x="34" y="1723"/>
                    <a:pt x="301" y="1723"/>
                    <a:pt x="668" y="1589"/>
                  </a:cubicBezTo>
                  <a:cubicBezTo>
                    <a:pt x="834" y="1556"/>
                    <a:pt x="1035" y="1489"/>
                    <a:pt x="1235" y="1389"/>
                  </a:cubicBezTo>
                  <a:lnTo>
                    <a:pt x="1869" y="1022"/>
                  </a:lnTo>
                  <a:cubicBezTo>
                    <a:pt x="2302" y="755"/>
                    <a:pt x="2702" y="555"/>
                    <a:pt x="3036" y="355"/>
                  </a:cubicBezTo>
                  <a:cubicBezTo>
                    <a:pt x="3370" y="155"/>
                    <a:pt x="3570" y="21"/>
                    <a:pt x="3570" y="21"/>
                  </a:cubicBezTo>
                  <a:cubicBezTo>
                    <a:pt x="3570" y="7"/>
                    <a:pt x="3559" y="0"/>
                    <a:pt x="3538"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6"/>
            <p:cNvSpPr/>
            <p:nvPr/>
          </p:nvSpPr>
          <p:spPr>
            <a:xfrm rot="2700000">
              <a:off x="7466037" y="825204"/>
              <a:ext cx="55982" cy="19156"/>
            </a:xfrm>
            <a:custGeom>
              <a:avLst/>
              <a:gdLst/>
              <a:ahLst/>
              <a:cxnLst/>
              <a:rect l="l" t="t" r="r" b="b"/>
              <a:pathLst>
                <a:path w="3770" h="1290" extrusionOk="0">
                  <a:moveTo>
                    <a:pt x="3770" y="0"/>
                  </a:moveTo>
                  <a:cubicBezTo>
                    <a:pt x="3770" y="0"/>
                    <a:pt x="3536" y="67"/>
                    <a:pt x="3136" y="167"/>
                  </a:cubicBezTo>
                  <a:cubicBezTo>
                    <a:pt x="2769" y="234"/>
                    <a:pt x="2302" y="367"/>
                    <a:pt x="1802" y="501"/>
                  </a:cubicBezTo>
                  <a:cubicBezTo>
                    <a:pt x="1568" y="534"/>
                    <a:pt x="1301" y="567"/>
                    <a:pt x="1101" y="668"/>
                  </a:cubicBezTo>
                  <a:cubicBezTo>
                    <a:pt x="901" y="734"/>
                    <a:pt x="701" y="834"/>
                    <a:pt x="534" y="901"/>
                  </a:cubicBezTo>
                  <a:cubicBezTo>
                    <a:pt x="201" y="1068"/>
                    <a:pt x="0" y="1235"/>
                    <a:pt x="0" y="1235"/>
                  </a:cubicBezTo>
                  <a:lnTo>
                    <a:pt x="0" y="1268"/>
                  </a:lnTo>
                  <a:cubicBezTo>
                    <a:pt x="0" y="1268"/>
                    <a:pt x="88" y="1290"/>
                    <a:pt x="237" y="1290"/>
                  </a:cubicBezTo>
                  <a:cubicBezTo>
                    <a:pt x="349" y="1290"/>
                    <a:pt x="496" y="1278"/>
                    <a:pt x="668" y="1235"/>
                  </a:cubicBezTo>
                  <a:cubicBezTo>
                    <a:pt x="868" y="1201"/>
                    <a:pt x="1068" y="1168"/>
                    <a:pt x="1268" y="1068"/>
                  </a:cubicBezTo>
                  <a:cubicBezTo>
                    <a:pt x="1502" y="1001"/>
                    <a:pt x="1702" y="868"/>
                    <a:pt x="1935" y="801"/>
                  </a:cubicBezTo>
                  <a:cubicBezTo>
                    <a:pt x="2402" y="567"/>
                    <a:pt x="2869" y="401"/>
                    <a:pt x="3203" y="234"/>
                  </a:cubicBezTo>
                  <a:cubicBezTo>
                    <a:pt x="3570" y="134"/>
                    <a:pt x="3770" y="0"/>
                    <a:pt x="3770"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6"/>
            <p:cNvSpPr/>
            <p:nvPr/>
          </p:nvSpPr>
          <p:spPr>
            <a:xfrm rot="2700000">
              <a:off x="7475352" y="799574"/>
              <a:ext cx="58951" cy="12399"/>
            </a:xfrm>
            <a:custGeom>
              <a:avLst/>
              <a:gdLst/>
              <a:ahLst/>
              <a:cxnLst/>
              <a:rect l="l" t="t" r="r" b="b"/>
              <a:pathLst>
                <a:path w="3970" h="835" extrusionOk="0">
                  <a:moveTo>
                    <a:pt x="3970" y="1"/>
                  </a:moveTo>
                  <a:cubicBezTo>
                    <a:pt x="3970" y="1"/>
                    <a:pt x="3703" y="1"/>
                    <a:pt x="3336" y="34"/>
                  </a:cubicBezTo>
                  <a:cubicBezTo>
                    <a:pt x="2969" y="67"/>
                    <a:pt x="2469" y="167"/>
                    <a:pt x="1968" y="201"/>
                  </a:cubicBezTo>
                  <a:cubicBezTo>
                    <a:pt x="1701" y="234"/>
                    <a:pt x="1468" y="234"/>
                    <a:pt x="1201" y="301"/>
                  </a:cubicBezTo>
                  <a:cubicBezTo>
                    <a:pt x="967" y="334"/>
                    <a:pt x="734" y="367"/>
                    <a:pt x="567" y="468"/>
                  </a:cubicBezTo>
                  <a:cubicBezTo>
                    <a:pt x="200" y="568"/>
                    <a:pt x="0" y="734"/>
                    <a:pt x="0" y="734"/>
                  </a:cubicBezTo>
                  <a:lnTo>
                    <a:pt x="0" y="801"/>
                  </a:lnTo>
                  <a:cubicBezTo>
                    <a:pt x="0" y="801"/>
                    <a:pt x="300" y="834"/>
                    <a:pt x="667" y="834"/>
                  </a:cubicBezTo>
                  <a:cubicBezTo>
                    <a:pt x="834" y="801"/>
                    <a:pt x="1034" y="801"/>
                    <a:pt x="1301" y="734"/>
                  </a:cubicBezTo>
                  <a:cubicBezTo>
                    <a:pt x="1501" y="668"/>
                    <a:pt x="1735" y="568"/>
                    <a:pt x="2002" y="534"/>
                  </a:cubicBezTo>
                  <a:cubicBezTo>
                    <a:pt x="2502" y="401"/>
                    <a:pt x="2969" y="301"/>
                    <a:pt x="3336" y="167"/>
                  </a:cubicBezTo>
                  <a:cubicBezTo>
                    <a:pt x="3703" y="67"/>
                    <a:pt x="3970" y="1"/>
                    <a:pt x="3970"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6"/>
            <p:cNvSpPr/>
            <p:nvPr/>
          </p:nvSpPr>
          <p:spPr>
            <a:xfrm rot="2700000">
              <a:off x="7540823" y="965011"/>
              <a:ext cx="25778" cy="52032"/>
            </a:xfrm>
            <a:custGeom>
              <a:avLst/>
              <a:gdLst/>
              <a:ahLst/>
              <a:cxnLst/>
              <a:rect l="l" t="t" r="r" b="b"/>
              <a:pathLst>
                <a:path w="1736" h="3504" extrusionOk="0">
                  <a:moveTo>
                    <a:pt x="1" y="1"/>
                  </a:moveTo>
                  <a:cubicBezTo>
                    <a:pt x="1" y="1"/>
                    <a:pt x="101" y="268"/>
                    <a:pt x="234" y="601"/>
                  </a:cubicBezTo>
                  <a:cubicBezTo>
                    <a:pt x="334" y="968"/>
                    <a:pt x="535" y="1402"/>
                    <a:pt x="668" y="1835"/>
                  </a:cubicBezTo>
                  <a:cubicBezTo>
                    <a:pt x="768" y="2102"/>
                    <a:pt x="868" y="2302"/>
                    <a:pt x="935" y="2503"/>
                  </a:cubicBezTo>
                  <a:cubicBezTo>
                    <a:pt x="1068" y="2736"/>
                    <a:pt x="1135" y="2903"/>
                    <a:pt x="1268" y="3070"/>
                  </a:cubicBezTo>
                  <a:cubicBezTo>
                    <a:pt x="1469" y="3336"/>
                    <a:pt x="1702" y="3503"/>
                    <a:pt x="1702" y="3503"/>
                  </a:cubicBezTo>
                  <a:lnTo>
                    <a:pt x="1735" y="3503"/>
                  </a:lnTo>
                  <a:cubicBezTo>
                    <a:pt x="1735" y="3503"/>
                    <a:pt x="1735" y="3236"/>
                    <a:pt x="1635" y="2903"/>
                  </a:cubicBezTo>
                  <a:cubicBezTo>
                    <a:pt x="1602" y="2736"/>
                    <a:pt x="1535" y="2503"/>
                    <a:pt x="1435" y="2302"/>
                  </a:cubicBezTo>
                  <a:lnTo>
                    <a:pt x="1068" y="1669"/>
                  </a:lnTo>
                  <a:cubicBezTo>
                    <a:pt x="801" y="1268"/>
                    <a:pt x="601" y="801"/>
                    <a:pt x="401" y="501"/>
                  </a:cubicBezTo>
                  <a:cubicBezTo>
                    <a:pt x="201" y="234"/>
                    <a:pt x="68" y="1"/>
                    <a:pt x="68"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6"/>
            <p:cNvSpPr/>
            <p:nvPr/>
          </p:nvSpPr>
          <p:spPr>
            <a:xfrm rot="2700000">
              <a:off x="7556225" y="979025"/>
              <a:ext cx="38163" cy="44607"/>
            </a:xfrm>
            <a:custGeom>
              <a:avLst/>
              <a:gdLst/>
              <a:ahLst/>
              <a:cxnLst/>
              <a:rect l="l" t="t" r="r" b="b"/>
              <a:pathLst>
                <a:path w="2570" h="3004" extrusionOk="0">
                  <a:moveTo>
                    <a:pt x="34" y="1"/>
                  </a:moveTo>
                  <a:cubicBezTo>
                    <a:pt x="1" y="34"/>
                    <a:pt x="134" y="234"/>
                    <a:pt x="334" y="501"/>
                  </a:cubicBezTo>
                  <a:cubicBezTo>
                    <a:pt x="534" y="768"/>
                    <a:pt x="834" y="1202"/>
                    <a:pt x="1135" y="1569"/>
                  </a:cubicBezTo>
                  <a:cubicBezTo>
                    <a:pt x="1235" y="1769"/>
                    <a:pt x="1402" y="2002"/>
                    <a:pt x="1535" y="2169"/>
                  </a:cubicBezTo>
                  <a:cubicBezTo>
                    <a:pt x="1702" y="2369"/>
                    <a:pt x="1869" y="2469"/>
                    <a:pt x="2002" y="2603"/>
                  </a:cubicBezTo>
                  <a:cubicBezTo>
                    <a:pt x="2302" y="2870"/>
                    <a:pt x="2536" y="3003"/>
                    <a:pt x="2536" y="3003"/>
                  </a:cubicBezTo>
                  <a:lnTo>
                    <a:pt x="2569" y="2936"/>
                  </a:lnTo>
                  <a:cubicBezTo>
                    <a:pt x="2569" y="2936"/>
                    <a:pt x="2536" y="2703"/>
                    <a:pt x="2336" y="2369"/>
                  </a:cubicBezTo>
                  <a:cubicBezTo>
                    <a:pt x="2202" y="2203"/>
                    <a:pt x="2135" y="2036"/>
                    <a:pt x="1969" y="1869"/>
                  </a:cubicBezTo>
                  <a:cubicBezTo>
                    <a:pt x="1835" y="1702"/>
                    <a:pt x="1635" y="1535"/>
                    <a:pt x="1468" y="1369"/>
                  </a:cubicBezTo>
                  <a:lnTo>
                    <a:pt x="501" y="401"/>
                  </a:lnTo>
                  <a:cubicBezTo>
                    <a:pt x="201" y="168"/>
                    <a:pt x="34" y="1"/>
                    <a:pt x="34"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6"/>
            <p:cNvSpPr/>
            <p:nvPr/>
          </p:nvSpPr>
          <p:spPr>
            <a:xfrm rot="2700000">
              <a:off x="7584816" y="994101"/>
              <a:ext cx="45572" cy="36663"/>
            </a:xfrm>
            <a:custGeom>
              <a:avLst/>
              <a:gdLst/>
              <a:ahLst/>
              <a:cxnLst/>
              <a:rect l="l" t="t" r="r" b="b"/>
              <a:pathLst>
                <a:path w="3069" h="2469" extrusionOk="0">
                  <a:moveTo>
                    <a:pt x="33" y="0"/>
                  </a:moveTo>
                  <a:lnTo>
                    <a:pt x="33" y="0"/>
                  </a:lnTo>
                  <a:cubicBezTo>
                    <a:pt x="0" y="34"/>
                    <a:pt x="167" y="201"/>
                    <a:pt x="367" y="467"/>
                  </a:cubicBezTo>
                  <a:cubicBezTo>
                    <a:pt x="634" y="701"/>
                    <a:pt x="967" y="1034"/>
                    <a:pt x="1368" y="1368"/>
                  </a:cubicBezTo>
                  <a:cubicBezTo>
                    <a:pt x="1568" y="1535"/>
                    <a:pt x="1735" y="1702"/>
                    <a:pt x="1901" y="1868"/>
                  </a:cubicBezTo>
                  <a:cubicBezTo>
                    <a:pt x="2102" y="2002"/>
                    <a:pt x="2268" y="2135"/>
                    <a:pt x="2435" y="2202"/>
                  </a:cubicBezTo>
                  <a:cubicBezTo>
                    <a:pt x="2769" y="2369"/>
                    <a:pt x="3036" y="2469"/>
                    <a:pt x="3036" y="2469"/>
                  </a:cubicBezTo>
                  <a:lnTo>
                    <a:pt x="3069" y="2435"/>
                  </a:lnTo>
                  <a:cubicBezTo>
                    <a:pt x="3069" y="2435"/>
                    <a:pt x="2936" y="2202"/>
                    <a:pt x="2702" y="1935"/>
                  </a:cubicBezTo>
                  <a:cubicBezTo>
                    <a:pt x="2569" y="1802"/>
                    <a:pt x="2402" y="1635"/>
                    <a:pt x="2235" y="1501"/>
                  </a:cubicBezTo>
                  <a:cubicBezTo>
                    <a:pt x="2068" y="1335"/>
                    <a:pt x="1868" y="1201"/>
                    <a:pt x="1668" y="1101"/>
                  </a:cubicBezTo>
                  <a:cubicBezTo>
                    <a:pt x="1234" y="834"/>
                    <a:pt x="867" y="534"/>
                    <a:pt x="534" y="334"/>
                  </a:cubicBezTo>
                  <a:cubicBezTo>
                    <a:pt x="234" y="134"/>
                    <a:pt x="34" y="0"/>
                    <a:pt x="33"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6"/>
            <p:cNvSpPr/>
            <p:nvPr/>
          </p:nvSpPr>
          <p:spPr>
            <a:xfrm rot="2700000">
              <a:off x="7613018" y="1002534"/>
              <a:ext cx="53502" cy="26268"/>
            </a:xfrm>
            <a:custGeom>
              <a:avLst/>
              <a:gdLst/>
              <a:ahLst/>
              <a:cxnLst/>
              <a:rect l="l" t="t" r="r" b="b"/>
              <a:pathLst>
                <a:path w="3603" h="1769" extrusionOk="0">
                  <a:moveTo>
                    <a:pt x="0" y="1"/>
                  </a:moveTo>
                  <a:cubicBezTo>
                    <a:pt x="0" y="67"/>
                    <a:pt x="234" y="201"/>
                    <a:pt x="567" y="401"/>
                  </a:cubicBezTo>
                  <a:cubicBezTo>
                    <a:pt x="834" y="568"/>
                    <a:pt x="1301" y="801"/>
                    <a:pt x="1735" y="1068"/>
                  </a:cubicBezTo>
                  <a:lnTo>
                    <a:pt x="2335" y="1435"/>
                  </a:lnTo>
                  <a:cubicBezTo>
                    <a:pt x="2569" y="1502"/>
                    <a:pt x="2769" y="1602"/>
                    <a:pt x="2936" y="1635"/>
                  </a:cubicBezTo>
                  <a:cubicBezTo>
                    <a:pt x="3269" y="1769"/>
                    <a:pt x="3569" y="1769"/>
                    <a:pt x="3569" y="1769"/>
                  </a:cubicBezTo>
                  <a:lnTo>
                    <a:pt x="3603" y="1735"/>
                  </a:lnTo>
                  <a:cubicBezTo>
                    <a:pt x="3603" y="1735"/>
                    <a:pt x="3403" y="1502"/>
                    <a:pt x="3102" y="1302"/>
                  </a:cubicBezTo>
                  <a:cubicBezTo>
                    <a:pt x="2936" y="1168"/>
                    <a:pt x="2769" y="1068"/>
                    <a:pt x="2569" y="968"/>
                  </a:cubicBezTo>
                  <a:cubicBezTo>
                    <a:pt x="2335" y="901"/>
                    <a:pt x="2135" y="801"/>
                    <a:pt x="1902" y="735"/>
                  </a:cubicBezTo>
                  <a:cubicBezTo>
                    <a:pt x="1435" y="568"/>
                    <a:pt x="934" y="368"/>
                    <a:pt x="601" y="234"/>
                  </a:cubicBezTo>
                  <a:cubicBezTo>
                    <a:pt x="267" y="101"/>
                    <a:pt x="0" y="1"/>
                    <a:pt x="0"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6"/>
            <p:cNvSpPr/>
            <p:nvPr/>
          </p:nvSpPr>
          <p:spPr>
            <a:xfrm rot="2700000">
              <a:off x="7639375" y="998026"/>
              <a:ext cx="56472" cy="18829"/>
            </a:xfrm>
            <a:custGeom>
              <a:avLst/>
              <a:gdLst/>
              <a:ahLst/>
              <a:cxnLst/>
              <a:rect l="l" t="t" r="r" b="b"/>
              <a:pathLst>
                <a:path w="3803" h="1268" extrusionOk="0">
                  <a:moveTo>
                    <a:pt x="0" y="0"/>
                  </a:moveTo>
                  <a:cubicBezTo>
                    <a:pt x="0" y="0"/>
                    <a:pt x="267" y="67"/>
                    <a:pt x="601" y="234"/>
                  </a:cubicBezTo>
                  <a:cubicBezTo>
                    <a:pt x="934" y="400"/>
                    <a:pt x="1368" y="567"/>
                    <a:pt x="1835" y="767"/>
                  </a:cubicBezTo>
                  <a:cubicBezTo>
                    <a:pt x="2035" y="867"/>
                    <a:pt x="2302" y="1001"/>
                    <a:pt x="2502" y="1067"/>
                  </a:cubicBezTo>
                  <a:cubicBezTo>
                    <a:pt x="2702" y="1168"/>
                    <a:pt x="2936" y="1201"/>
                    <a:pt x="3136" y="1234"/>
                  </a:cubicBezTo>
                  <a:cubicBezTo>
                    <a:pt x="3503" y="1268"/>
                    <a:pt x="3803" y="1268"/>
                    <a:pt x="3803" y="1268"/>
                  </a:cubicBezTo>
                  <a:lnTo>
                    <a:pt x="3803" y="1234"/>
                  </a:lnTo>
                  <a:cubicBezTo>
                    <a:pt x="3803" y="1234"/>
                    <a:pt x="3603" y="1067"/>
                    <a:pt x="3269" y="901"/>
                  </a:cubicBezTo>
                  <a:cubicBezTo>
                    <a:pt x="3102" y="834"/>
                    <a:pt x="2902" y="734"/>
                    <a:pt x="2669" y="667"/>
                  </a:cubicBezTo>
                  <a:cubicBezTo>
                    <a:pt x="2469" y="600"/>
                    <a:pt x="2235" y="567"/>
                    <a:pt x="1968" y="500"/>
                  </a:cubicBezTo>
                  <a:cubicBezTo>
                    <a:pt x="1468" y="367"/>
                    <a:pt x="1001" y="234"/>
                    <a:pt x="634" y="167"/>
                  </a:cubicBezTo>
                  <a:cubicBezTo>
                    <a:pt x="267" y="33"/>
                    <a:pt x="0" y="0"/>
                    <a:pt x="0"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6"/>
            <p:cNvSpPr/>
            <p:nvPr/>
          </p:nvSpPr>
          <p:spPr>
            <a:xfrm rot="2700000">
              <a:off x="7672668" y="995490"/>
              <a:ext cx="58966" cy="12399"/>
            </a:xfrm>
            <a:custGeom>
              <a:avLst/>
              <a:gdLst/>
              <a:ahLst/>
              <a:cxnLst/>
              <a:rect l="l" t="t" r="r" b="b"/>
              <a:pathLst>
                <a:path w="3971" h="835" extrusionOk="0">
                  <a:moveTo>
                    <a:pt x="34" y="1"/>
                  </a:moveTo>
                  <a:lnTo>
                    <a:pt x="1" y="34"/>
                  </a:lnTo>
                  <a:cubicBezTo>
                    <a:pt x="1" y="34"/>
                    <a:pt x="48" y="34"/>
                    <a:pt x="129" y="37"/>
                  </a:cubicBezTo>
                  <a:lnTo>
                    <a:pt x="129" y="37"/>
                  </a:lnTo>
                  <a:cubicBezTo>
                    <a:pt x="68" y="15"/>
                    <a:pt x="34" y="1"/>
                    <a:pt x="34" y="1"/>
                  </a:cubicBezTo>
                  <a:close/>
                  <a:moveTo>
                    <a:pt x="129" y="37"/>
                  </a:moveTo>
                  <a:cubicBezTo>
                    <a:pt x="230" y="72"/>
                    <a:pt x="407" y="126"/>
                    <a:pt x="635" y="168"/>
                  </a:cubicBezTo>
                  <a:cubicBezTo>
                    <a:pt x="1001" y="301"/>
                    <a:pt x="1468" y="434"/>
                    <a:pt x="1969" y="568"/>
                  </a:cubicBezTo>
                  <a:cubicBezTo>
                    <a:pt x="2202" y="635"/>
                    <a:pt x="2402" y="735"/>
                    <a:pt x="2669" y="768"/>
                  </a:cubicBezTo>
                  <a:cubicBezTo>
                    <a:pt x="2869" y="801"/>
                    <a:pt x="3103" y="835"/>
                    <a:pt x="3303" y="835"/>
                  </a:cubicBezTo>
                  <a:cubicBezTo>
                    <a:pt x="3703" y="835"/>
                    <a:pt x="3970" y="801"/>
                    <a:pt x="3970" y="801"/>
                  </a:cubicBezTo>
                  <a:lnTo>
                    <a:pt x="3970" y="768"/>
                  </a:lnTo>
                  <a:cubicBezTo>
                    <a:pt x="3970" y="768"/>
                    <a:pt x="3770" y="601"/>
                    <a:pt x="3370" y="468"/>
                  </a:cubicBezTo>
                  <a:cubicBezTo>
                    <a:pt x="3203" y="434"/>
                    <a:pt x="3003" y="334"/>
                    <a:pt x="2769" y="301"/>
                  </a:cubicBezTo>
                  <a:cubicBezTo>
                    <a:pt x="2503" y="268"/>
                    <a:pt x="2269" y="268"/>
                    <a:pt x="2002" y="234"/>
                  </a:cubicBezTo>
                  <a:cubicBezTo>
                    <a:pt x="1502" y="134"/>
                    <a:pt x="1001" y="101"/>
                    <a:pt x="635" y="68"/>
                  </a:cubicBezTo>
                  <a:cubicBezTo>
                    <a:pt x="421" y="48"/>
                    <a:pt x="242" y="40"/>
                    <a:pt x="129" y="37"/>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6"/>
            <p:cNvSpPr/>
            <p:nvPr/>
          </p:nvSpPr>
          <p:spPr>
            <a:xfrm rot="-8100000">
              <a:off x="7769929" y="630243"/>
              <a:ext cx="63049" cy="159841"/>
            </a:xfrm>
            <a:custGeom>
              <a:avLst/>
              <a:gdLst/>
              <a:ahLst/>
              <a:cxnLst/>
              <a:rect l="l" t="t" r="r" b="b"/>
              <a:pathLst>
                <a:path w="3737" h="9474" extrusionOk="0">
                  <a:moveTo>
                    <a:pt x="1868" y="0"/>
                  </a:moveTo>
                  <a:cubicBezTo>
                    <a:pt x="1101" y="0"/>
                    <a:pt x="434" y="400"/>
                    <a:pt x="0" y="1068"/>
                  </a:cubicBezTo>
                  <a:cubicBezTo>
                    <a:pt x="1001" y="3703"/>
                    <a:pt x="1701" y="6538"/>
                    <a:pt x="1868" y="9474"/>
                  </a:cubicBezTo>
                  <a:cubicBezTo>
                    <a:pt x="2035" y="6538"/>
                    <a:pt x="2735" y="3703"/>
                    <a:pt x="3736" y="1068"/>
                  </a:cubicBezTo>
                  <a:cubicBezTo>
                    <a:pt x="3336" y="400"/>
                    <a:pt x="2669" y="0"/>
                    <a:pt x="1868"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6" name="Google Shape;2606;p46"/>
          <p:cNvGrpSpPr/>
          <p:nvPr/>
        </p:nvGrpSpPr>
        <p:grpSpPr>
          <a:xfrm>
            <a:off x="2047037" y="3973668"/>
            <a:ext cx="809261" cy="589689"/>
            <a:chOff x="3880914" y="3359134"/>
            <a:chExt cx="968363" cy="705622"/>
          </a:xfrm>
        </p:grpSpPr>
        <p:sp>
          <p:nvSpPr>
            <p:cNvPr id="2607" name="Google Shape;2607;p46"/>
            <p:cNvSpPr/>
            <p:nvPr/>
          </p:nvSpPr>
          <p:spPr>
            <a:xfrm>
              <a:off x="4364814" y="3503505"/>
              <a:ext cx="97917" cy="225333"/>
            </a:xfrm>
            <a:custGeom>
              <a:avLst/>
              <a:gdLst/>
              <a:ahLst/>
              <a:cxnLst/>
              <a:rect l="l" t="t" r="r" b="b"/>
              <a:pathLst>
                <a:path w="3303" h="10408" extrusionOk="0">
                  <a:moveTo>
                    <a:pt x="0" y="0"/>
                  </a:moveTo>
                  <a:lnTo>
                    <a:pt x="0" y="0"/>
                  </a:lnTo>
                  <a:cubicBezTo>
                    <a:pt x="100" y="668"/>
                    <a:pt x="167" y="1368"/>
                    <a:pt x="267" y="2069"/>
                  </a:cubicBezTo>
                  <a:cubicBezTo>
                    <a:pt x="768" y="5071"/>
                    <a:pt x="1768" y="7906"/>
                    <a:pt x="3303" y="10408"/>
                  </a:cubicBezTo>
                  <a:cubicBezTo>
                    <a:pt x="2802" y="6572"/>
                    <a:pt x="1668" y="3069"/>
                    <a:pt x="0"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6"/>
            <p:cNvSpPr/>
            <p:nvPr/>
          </p:nvSpPr>
          <p:spPr>
            <a:xfrm>
              <a:off x="3880914" y="3458214"/>
              <a:ext cx="483916" cy="45855"/>
            </a:xfrm>
            <a:custGeom>
              <a:avLst/>
              <a:gdLst/>
              <a:ahLst/>
              <a:cxnLst/>
              <a:rect l="l" t="t" r="r" b="b"/>
              <a:pathLst>
                <a:path w="29222" h="2769" extrusionOk="0">
                  <a:moveTo>
                    <a:pt x="14644" y="0"/>
                  </a:moveTo>
                  <a:cubicBezTo>
                    <a:pt x="9207" y="0"/>
                    <a:pt x="4170" y="1001"/>
                    <a:pt x="1" y="2769"/>
                  </a:cubicBezTo>
                  <a:lnTo>
                    <a:pt x="29221" y="2769"/>
                  </a:lnTo>
                  <a:cubicBezTo>
                    <a:pt x="25052" y="1001"/>
                    <a:pt x="20048" y="0"/>
                    <a:pt x="14644"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6"/>
            <p:cNvSpPr/>
            <p:nvPr/>
          </p:nvSpPr>
          <p:spPr>
            <a:xfrm>
              <a:off x="4364814" y="3457651"/>
              <a:ext cx="483353" cy="45871"/>
            </a:xfrm>
            <a:custGeom>
              <a:avLst/>
              <a:gdLst/>
              <a:ahLst/>
              <a:cxnLst/>
              <a:rect l="l" t="t" r="r" b="b"/>
              <a:pathLst>
                <a:path w="29188" h="2770" extrusionOk="0">
                  <a:moveTo>
                    <a:pt x="14611" y="1"/>
                  </a:moveTo>
                  <a:cubicBezTo>
                    <a:pt x="9240" y="1"/>
                    <a:pt x="4170" y="1035"/>
                    <a:pt x="0" y="2769"/>
                  </a:cubicBezTo>
                  <a:lnTo>
                    <a:pt x="29188" y="2769"/>
                  </a:lnTo>
                  <a:cubicBezTo>
                    <a:pt x="25018" y="1001"/>
                    <a:pt x="20015" y="1"/>
                    <a:pt x="1461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6"/>
            <p:cNvSpPr/>
            <p:nvPr/>
          </p:nvSpPr>
          <p:spPr>
            <a:xfrm>
              <a:off x="3881460" y="3503505"/>
              <a:ext cx="483916" cy="45308"/>
            </a:xfrm>
            <a:custGeom>
              <a:avLst/>
              <a:gdLst/>
              <a:ahLst/>
              <a:cxnLst/>
              <a:rect l="l" t="t" r="r" b="b"/>
              <a:pathLst>
                <a:path w="29222" h="2736" extrusionOk="0">
                  <a:moveTo>
                    <a:pt x="1" y="0"/>
                  </a:moveTo>
                  <a:cubicBezTo>
                    <a:pt x="4171" y="1735"/>
                    <a:pt x="9174" y="2736"/>
                    <a:pt x="14611" y="2736"/>
                  </a:cubicBezTo>
                  <a:cubicBezTo>
                    <a:pt x="16646" y="2736"/>
                    <a:pt x="18648" y="2602"/>
                    <a:pt x="20616" y="2269"/>
                  </a:cubicBezTo>
                  <a:cubicBezTo>
                    <a:pt x="23284" y="1001"/>
                    <a:pt x="26186" y="234"/>
                    <a:pt x="29222"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6"/>
            <p:cNvSpPr/>
            <p:nvPr/>
          </p:nvSpPr>
          <p:spPr>
            <a:xfrm>
              <a:off x="4364814" y="3503505"/>
              <a:ext cx="483916" cy="45308"/>
            </a:xfrm>
            <a:custGeom>
              <a:avLst/>
              <a:gdLst/>
              <a:ahLst/>
              <a:cxnLst/>
              <a:rect l="l" t="t" r="r" b="b"/>
              <a:pathLst>
                <a:path w="29222" h="2736" extrusionOk="0">
                  <a:moveTo>
                    <a:pt x="0" y="0"/>
                  </a:moveTo>
                  <a:cubicBezTo>
                    <a:pt x="3069" y="234"/>
                    <a:pt x="5971" y="1034"/>
                    <a:pt x="8640" y="2335"/>
                  </a:cubicBezTo>
                  <a:cubicBezTo>
                    <a:pt x="10541" y="2602"/>
                    <a:pt x="12543" y="2736"/>
                    <a:pt x="14644" y="2736"/>
                  </a:cubicBezTo>
                  <a:cubicBezTo>
                    <a:pt x="20015" y="2736"/>
                    <a:pt x="25052" y="1702"/>
                    <a:pt x="29221"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6"/>
            <p:cNvSpPr/>
            <p:nvPr/>
          </p:nvSpPr>
          <p:spPr>
            <a:xfrm>
              <a:off x="4365923" y="3410703"/>
              <a:ext cx="483353" cy="93365"/>
            </a:xfrm>
            <a:custGeom>
              <a:avLst/>
              <a:gdLst/>
              <a:ahLst/>
              <a:cxnLst/>
              <a:rect l="l" t="t" r="r" b="b"/>
              <a:pathLst>
                <a:path w="29188" h="5638" extrusionOk="0">
                  <a:moveTo>
                    <a:pt x="14577" y="0"/>
                  </a:moveTo>
                  <a:cubicBezTo>
                    <a:pt x="10674" y="0"/>
                    <a:pt x="7005" y="1101"/>
                    <a:pt x="3669" y="3002"/>
                  </a:cubicBezTo>
                  <a:cubicBezTo>
                    <a:pt x="2368" y="3770"/>
                    <a:pt x="1101" y="4637"/>
                    <a:pt x="0" y="5638"/>
                  </a:cubicBezTo>
                  <a:cubicBezTo>
                    <a:pt x="4170" y="3870"/>
                    <a:pt x="9173" y="2869"/>
                    <a:pt x="14577" y="2869"/>
                  </a:cubicBezTo>
                  <a:cubicBezTo>
                    <a:pt x="19948" y="2869"/>
                    <a:pt x="25018" y="3936"/>
                    <a:pt x="29188" y="5638"/>
                  </a:cubicBezTo>
                  <a:cubicBezTo>
                    <a:pt x="25018" y="2068"/>
                    <a:pt x="20014" y="0"/>
                    <a:pt x="14577"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6"/>
            <p:cNvSpPr/>
            <p:nvPr/>
          </p:nvSpPr>
          <p:spPr>
            <a:xfrm>
              <a:off x="4508438" y="3503505"/>
              <a:ext cx="340838" cy="92819"/>
            </a:xfrm>
            <a:custGeom>
              <a:avLst/>
              <a:gdLst/>
              <a:ahLst/>
              <a:cxnLst/>
              <a:rect l="l" t="t" r="r" b="b"/>
              <a:pathLst>
                <a:path w="20582" h="5605" extrusionOk="0">
                  <a:moveTo>
                    <a:pt x="20582" y="0"/>
                  </a:moveTo>
                  <a:cubicBezTo>
                    <a:pt x="16412" y="1735"/>
                    <a:pt x="11408" y="2736"/>
                    <a:pt x="5971" y="2736"/>
                  </a:cubicBezTo>
                  <a:cubicBezTo>
                    <a:pt x="3903" y="2736"/>
                    <a:pt x="1902" y="2602"/>
                    <a:pt x="0" y="2335"/>
                  </a:cubicBezTo>
                  <a:lnTo>
                    <a:pt x="0" y="2335"/>
                  </a:lnTo>
                  <a:cubicBezTo>
                    <a:pt x="1768" y="3169"/>
                    <a:pt x="3403" y="4237"/>
                    <a:pt x="4837" y="5571"/>
                  </a:cubicBezTo>
                  <a:cubicBezTo>
                    <a:pt x="5237" y="5604"/>
                    <a:pt x="5604" y="5604"/>
                    <a:pt x="5971" y="5604"/>
                  </a:cubicBezTo>
                  <a:cubicBezTo>
                    <a:pt x="11342" y="5604"/>
                    <a:pt x="16412" y="3536"/>
                    <a:pt x="20582"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6"/>
            <p:cNvSpPr/>
            <p:nvPr/>
          </p:nvSpPr>
          <p:spPr>
            <a:xfrm>
              <a:off x="4364814" y="3503505"/>
              <a:ext cx="342494" cy="342494"/>
            </a:xfrm>
            <a:custGeom>
              <a:avLst/>
              <a:gdLst/>
              <a:ahLst/>
              <a:cxnLst/>
              <a:rect l="l" t="t" r="r" b="b"/>
              <a:pathLst>
                <a:path w="20682" h="20682" extrusionOk="0">
                  <a:moveTo>
                    <a:pt x="0" y="0"/>
                  </a:moveTo>
                  <a:lnTo>
                    <a:pt x="20682" y="20682"/>
                  </a:lnTo>
                  <a:cubicBezTo>
                    <a:pt x="20248" y="15211"/>
                    <a:pt x="18147" y="10208"/>
                    <a:pt x="14311" y="6372"/>
                  </a:cubicBezTo>
                  <a:cubicBezTo>
                    <a:pt x="14010" y="6071"/>
                    <a:pt x="13777" y="5838"/>
                    <a:pt x="13477" y="5571"/>
                  </a:cubicBezTo>
                  <a:cubicBezTo>
                    <a:pt x="8506" y="5271"/>
                    <a:pt x="3903" y="3269"/>
                    <a:pt x="0"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6"/>
            <p:cNvSpPr/>
            <p:nvPr/>
          </p:nvSpPr>
          <p:spPr>
            <a:xfrm>
              <a:off x="4364814" y="3503505"/>
              <a:ext cx="342494" cy="342494"/>
            </a:xfrm>
            <a:custGeom>
              <a:avLst/>
              <a:gdLst/>
              <a:ahLst/>
              <a:cxnLst/>
              <a:rect l="l" t="t" r="r" b="b"/>
              <a:pathLst>
                <a:path w="20682" h="20682" extrusionOk="0">
                  <a:moveTo>
                    <a:pt x="0" y="0"/>
                  </a:moveTo>
                  <a:cubicBezTo>
                    <a:pt x="3303" y="3870"/>
                    <a:pt x="5304" y="8506"/>
                    <a:pt x="5604" y="13443"/>
                  </a:cubicBezTo>
                  <a:cubicBezTo>
                    <a:pt x="5838" y="13744"/>
                    <a:pt x="6138" y="14044"/>
                    <a:pt x="6405" y="14277"/>
                  </a:cubicBezTo>
                  <a:cubicBezTo>
                    <a:pt x="10241" y="18113"/>
                    <a:pt x="15245" y="20215"/>
                    <a:pt x="20682" y="20682"/>
                  </a:cubicBezTo>
                  <a:lnTo>
                    <a:pt x="0"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6"/>
            <p:cNvSpPr/>
            <p:nvPr/>
          </p:nvSpPr>
          <p:spPr>
            <a:xfrm>
              <a:off x="4364814" y="3506519"/>
              <a:ext cx="232141" cy="96006"/>
            </a:xfrm>
            <a:custGeom>
              <a:avLst/>
              <a:gdLst/>
              <a:ahLst/>
              <a:cxnLst/>
              <a:rect l="l" t="t" r="r" b="b"/>
              <a:pathLst>
                <a:path w="13477" h="5572" extrusionOk="0">
                  <a:moveTo>
                    <a:pt x="0" y="0"/>
                  </a:moveTo>
                  <a:lnTo>
                    <a:pt x="0" y="0"/>
                  </a:lnTo>
                  <a:cubicBezTo>
                    <a:pt x="3903" y="3269"/>
                    <a:pt x="8506" y="5338"/>
                    <a:pt x="13477" y="5571"/>
                  </a:cubicBezTo>
                  <a:cubicBezTo>
                    <a:pt x="12009" y="4270"/>
                    <a:pt x="10408" y="3203"/>
                    <a:pt x="8640" y="2335"/>
                  </a:cubicBezTo>
                  <a:cubicBezTo>
                    <a:pt x="5504" y="1868"/>
                    <a:pt x="2602" y="1068"/>
                    <a:pt x="0"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6"/>
            <p:cNvSpPr/>
            <p:nvPr/>
          </p:nvSpPr>
          <p:spPr>
            <a:xfrm>
              <a:off x="4400169" y="3360062"/>
              <a:ext cx="66853" cy="37989"/>
            </a:xfrm>
            <a:custGeom>
              <a:avLst/>
              <a:gdLst/>
              <a:ahLst/>
              <a:cxnLst/>
              <a:rect l="l" t="t" r="r" b="b"/>
              <a:pathLst>
                <a:path w="4037" h="2294" extrusionOk="0">
                  <a:moveTo>
                    <a:pt x="3051" y="0"/>
                  </a:moveTo>
                  <a:cubicBezTo>
                    <a:pt x="1348" y="0"/>
                    <a:pt x="402" y="1300"/>
                    <a:pt x="0" y="2227"/>
                  </a:cubicBezTo>
                  <a:cubicBezTo>
                    <a:pt x="34" y="2227"/>
                    <a:pt x="100" y="2260"/>
                    <a:pt x="134" y="2294"/>
                  </a:cubicBezTo>
                  <a:cubicBezTo>
                    <a:pt x="968" y="1341"/>
                    <a:pt x="2312" y="1205"/>
                    <a:pt x="3012" y="1205"/>
                  </a:cubicBezTo>
                  <a:cubicBezTo>
                    <a:pt x="3292" y="1205"/>
                    <a:pt x="3469" y="1226"/>
                    <a:pt x="3469" y="1226"/>
                  </a:cubicBezTo>
                  <a:cubicBezTo>
                    <a:pt x="3770" y="1193"/>
                    <a:pt x="3970" y="959"/>
                    <a:pt x="4003" y="659"/>
                  </a:cubicBezTo>
                  <a:cubicBezTo>
                    <a:pt x="4036" y="359"/>
                    <a:pt x="3803" y="59"/>
                    <a:pt x="3469" y="25"/>
                  </a:cubicBezTo>
                  <a:cubicBezTo>
                    <a:pt x="3325" y="8"/>
                    <a:pt x="3185" y="0"/>
                    <a:pt x="3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6"/>
            <p:cNvSpPr/>
            <p:nvPr/>
          </p:nvSpPr>
          <p:spPr>
            <a:xfrm>
              <a:off x="4402935" y="3378941"/>
              <a:ext cx="55244" cy="31216"/>
            </a:xfrm>
            <a:custGeom>
              <a:avLst/>
              <a:gdLst/>
              <a:ahLst/>
              <a:cxnLst/>
              <a:rect l="l" t="t" r="r" b="b"/>
              <a:pathLst>
                <a:path w="3336" h="1885" extrusionOk="0">
                  <a:moveTo>
                    <a:pt x="2940" y="1"/>
                  </a:moveTo>
                  <a:cubicBezTo>
                    <a:pt x="2260" y="1"/>
                    <a:pt x="859" y="127"/>
                    <a:pt x="0" y="1084"/>
                  </a:cubicBezTo>
                  <a:cubicBezTo>
                    <a:pt x="300" y="1285"/>
                    <a:pt x="600" y="1585"/>
                    <a:pt x="801" y="1885"/>
                  </a:cubicBezTo>
                  <a:lnTo>
                    <a:pt x="934" y="1618"/>
                  </a:lnTo>
                  <a:cubicBezTo>
                    <a:pt x="966" y="1555"/>
                    <a:pt x="1444" y="1"/>
                    <a:pt x="2935" y="1"/>
                  </a:cubicBezTo>
                  <a:cubicBezTo>
                    <a:pt x="3020" y="1"/>
                    <a:pt x="3110" y="6"/>
                    <a:pt x="3202" y="17"/>
                  </a:cubicBezTo>
                  <a:lnTo>
                    <a:pt x="3336" y="17"/>
                  </a:lnTo>
                  <a:cubicBezTo>
                    <a:pt x="3336" y="17"/>
                    <a:pt x="3184" y="1"/>
                    <a:pt x="2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6"/>
            <p:cNvSpPr/>
            <p:nvPr/>
          </p:nvSpPr>
          <p:spPr>
            <a:xfrm>
              <a:off x="4364814" y="3675299"/>
              <a:ext cx="93365" cy="311560"/>
            </a:xfrm>
            <a:custGeom>
              <a:avLst/>
              <a:gdLst/>
              <a:ahLst/>
              <a:cxnLst/>
              <a:rect l="l" t="t" r="r" b="b"/>
              <a:pathLst>
                <a:path w="5638" h="18814" extrusionOk="0">
                  <a:moveTo>
                    <a:pt x="3303" y="0"/>
                  </a:moveTo>
                  <a:cubicBezTo>
                    <a:pt x="3470" y="1368"/>
                    <a:pt x="3570" y="2802"/>
                    <a:pt x="3570" y="4203"/>
                  </a:cubicBezTo>
                  <a:cubicBezTo>
                    <a:pt x="3570" y="9574"/>
                    <a:pt x="2269" y="14644"/>
                    <a:pt x="0" y="18814"/>
                  </a:cubicBezTo>
                  <a:cubicBezTo>
                    <a:pt x="3570" y="14644"/>
                    <a:pt x="5638" y="9641"/>
                    <a:pt x="5638" y="4203"/>
                  </a:cubicBezTo>
                  <a:cubicBezTo>
                    <a:pt x="5638" y="3837"/>
                    <a:pt x="5638" y="3470"/>
                    <a:pt x="5604" y="3069"/>
                  </a:cubicBezTo>
                  <a:cubicBezTo>
                    <a:pt x="4737" y="2135"/>
                    <a:pt x="3970" y="1135"/>
                    <a:pt x="3303" y="0"/>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6"/>
            <p:cNvSpPr/>
            <p:nvPr/>
          </p:nvSpPr>
          <p:spPr>
            <a:xfrm>
              <a:off x="4300726" y="3384737"/>
              <a:ext cx="125972" cy="119331"/>
            </a:xfrm>
            <a:custGeom>
              <a:avLst/>
              <a:gdLst/>
              <a:ahLst/>
              <a:cxnLst/>
              <a:rect l="l" t="t" r="r" b="b"/>
              <a:pathLst>
                <a:path w="7607" h="7206" extrusionOk="0">
                  <a:moveTo>
                    <a:pt x="3970" y="1"/>
                  </a:moveTo>
                  <a:cubicBezTo>
                    <a:pt x="5371" y="67"/>
                    <a:pt x="6506" y="1268"/>
                    <a:pt x="6506" y="2769"/>
                  </a:cubicBezTo>
                  <a:cubicBezTo>
                    <a:pt x="6506" y="3069"/>
                    <a:pt x="6472" y="3370"/>
                    <a:pt x="6372" y="3603"/>
                  </a:cubicBezTo>
                  <a:cubicBezTo>
                    <a:pt x="6039" y="4737"/>
                    <a:pt x="5038" y="5571"/>
                    <a:pt x="3837" y="5571"/>
                  </a:cubicBezTo>
                  <a:cubicBezTo>
                    <a:pt x="2636" y="5571"/>
                    <a:pt x="1602" y="4704"/>
                    <a:pt x="1269" y="3536"/>
                  </a:cubicBezTo>
                  <a:cubicBezTo>
                    <a:pt x="1202" y="3336"/>
                    <a:pt x="1168" y="3036"/>
                    <a:pt x="1168" y="2769"/>
                  </a:cubicBezTo>
                  <a:cubicBezTo>
                    <a:pt x="1168" y="1268"/>
                    <a:pt x="2303" y="67"/>
                    <a:pt x="3704" y="1"/>
                  </a:cubicBezTo>
                  <a:lnTo>
                    <a:pt x="3704" y="1"/>
                  </a:lnTo>
                  <a:cubicBezTo>
                    <a:pt x="3003" y="34"/>
                    <a:pt x="2336" y="267"/>
                    <a:pt x="1769" y="668"/>
                  </a:cubicBezTo>
                  <a:cubicBezTo>
                    <a:pt x="1435" y="901"/>
                    <a:pt x="1102" y="1201"/>
                    <a:pt x="768" y="1535"/>
                  </a:cubicBezTo>
                  <a:cubicBezTo>
                    <a:pt x="301" y="2169"/>
                    <a:pt x="1" y="2936"/>
                    <a:pt x="1" y="3770"/>
                  </a:cubicBezTo>
                  <a:cubicBezTo>
                    <a:pt x="1" y="4070"/>
                    <a:pt x="34" y="4337"/>
                    <a:pt x="101" y="4570"/>
                  </a:cubicBezTo>
                  <a:cubicBezTo>
                    <a:pt x="1369" y="5338"/>
                    <a:pt x="2636" y="6205"/>
                    <a:pt x="3804" y="7206"/>
                  </a:cubicBezTo>
                  <a:cubicBezTo>
                    <a:pt x="4971" y="6205"/>
                    <a:pt x="6205" y="5338"/>
                    <a:pt x="7506" y="4570"/>
                  </a:cubicBezTo>
                  <a:cubicBezTo>
                    <a:pt x="7540" y="4337"/>
                    <a:pt x="7606" y="4037"/>
                    <a:pt x="7606" y="3770"/>
                  </a:cubicBezTo>
                  <a:cubicBezTo>
                    <a:pt x="7606" y="2936"/>
                    <a:pt x="7306" y="2169"/>
                    <a:pt x="6839" y="1535"/>
                  </a:cubicBezTo>
                  <a:cubicBezTo>
                    <a:pt x="6606" y="1235"/>
                    <a:pt x="6339" y="935"/>
                    <a:pt x="6039" y="734"/>
                  </a:cubicBezTo>
                  <a:cubicBezTo>
                    <a:pt x="6005" y="734"/>
                    <a:pt x="5972" y="701"/>
                    <a:pt x="5939" y="668"/>
                  </a:cubicBezTo>
                  <a:cubicBezTo>
                    <a:pt x="5371" y="234"/>
                    <a:pt x="4704" y="34"/>
                    <a:pt x="397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6"/>
            <p:cNvSpPr/>
            <p:nvPr/>
          </p:nvSpPr>
          <p:spPr>
            <a:xfrm>
              <a:off x="4364814" y="3537751"/>
              <a:ext cx="59119" cy="449670"/>
            </a:xfrm>
            <a:custGeom>
              <a:avLst/>
              <a:gdLst/>
              <a:ahLst/>
              <a:cxnLst/>
              <a:rect l="l" t="t" r="r" b="b"/>
              <a:pathLst>
                <a:path w="3570" h="27154" extrusionOk="0">
                  <a:moveTo>
                    <a:pt x="267" y="1"/>
                  </a:moveTo>
                  <a:cubicBezTo>
                    <a:pt x="634" y="3737"/>
                    <a:pt x="901" y="8006"/>
                    <a:pt x="901" y="12543"/>
                  </a:cubicBezTo>
                  <a:cubicBezTo>
                    <a:pt x="901" y="17913"/>
                    <a:pt x="567" y="22984"/>
                    <a:pt x="0" y="27153"/>
                  </a:cubicBezTo>
                  <a:cubicBezTo>
                    <a:pt x="2235" y="22984"/>
                    <a:pt x="3570" y="17980"/>
                    <a:pt x="3570" y="12543"/>
                  </a:cubicBezTo>
                  <a:cubicBezTo>
                    <a:pt x="3570" y="11142"/>
                    <a:pt x="3470" y="9707"/>
                    <a:pt x="3303" y="8340"/>
                  </a:cubicBezTo>
                  <a:cubicBezTo>
                    <a:pt x="1768" y="5838"/>
                    <a:pt x="768" y="3003"/>
                    <a:pt x="267"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6"/>
            <p:cNvSpPr/>
            <p:nvPr/>
          </p:nvSpPr>
          <p:spPr>
            <a:xfrm>
              <a:off x="4321724" y="3384191"/>
              <a:ext cx="88397" cy="92819"/>
            </a:xfrm>
            <a:custGeom>
              <a:avLst/>
              <a:gdLst/>
              <a:ahLst/>
              <a:cxnLst/>
              <a:rect l="l" t="t" r="r" b="b"/>
              <a:pathLst>
                <a:path w="5338" h="5605" extrusionOk="0">
                  <a:moveTo>
                    <a:pt x="2536" y="0"/>
                  </a:moveTo>
                  <a:cubicBezTo>
                    <a:pt x="1101" y="100"/>
                    <a:pt x="1" y="1301"/>
                    <a:pt x="1" y="2802"/>
                  </a:cubicBezTo>
                  <a:cubicBezTo>
                    <a:pt x="1" y="3069"/>
                    <a:pt x="1" y="3303"/>
                    <a:pt x="67" y="3569"/>
                  </a:cubicBezTo>
                  <a:cubicBezTo>
                    <a:pt x="401" y="4770"/>
                    <a:pt x="1435" y="5604"/>
                    <a:pt x="2636" y="5604"/>
                  </a:cubicBezTo>
                  <a:cubicBezTo>
                    <a:pt x="3837" y="5604"/>
                    <a:pt x="4871" y="4770"/>
                    <a:pt x="5204" y="3636"/>
                  </a:cubicBezTo>
                  <a:cubicBezTo>
                    <a:pt x="5271" y="3403"/>
                    <a:pt x="5338" y="3102"/>
                    <a:pt x="5338" y="2802"/>
                  </a:cubicBezTo>
                  <a:cubicBezTo>
                    <a:pt x="5338" y="1301"/>
                    <a:pt x="4204" y="100"/>
                    <a:pt x="2903" y="0"/>
                  </a:cubicBezTo>
                  <a:lnTo>
                    <a:pt x="2736" y="0"/>
                  </a:lnTo>
                  <a:cubicBezTo>
                    <a:pt x="3703" y="0"/>
                    <a:pt x="4437" y="801"/>
                    <a:pt x="4437" y="1801"/>
                  </a:cubicBezTo>
                  <a:cubicBezTo>
                    <a:pt x="4437" y="1968"/>
                    <a:pt x="4404" y="2168"/>
                    <a:pt x="4370" y="2335"/>
                  </a:cubicBezTo>
                  <a:cubicBezTo>
                    <a:pt x="4137" y="3069"/>
                    <a:pt x="3470" y="3603"/>
                    <a:pt x="2736" y="3603"/>
                  </a:cubicBezTo>
                  <a:cubicBezTo>
                    <a:pt x="1935" y="3603"/>
                    <a:pt x="1268" y="3069"/>
                    <a:pt x="1068" y="2302"/>
                  </a:cubicBezTo>
                  <a:cubicBezTo>
                    <a:pt x="1035" y="2135"/>
                    <a:pt x="968" y="1968"/>
                    <a:pt x="968" y="1801"/>
                  </a:cubicBezTo>
                  <a:cubicBezTo>
                    <a:pt x="968" y="801"/>
                    <a:pt x="1735" y="0"/>
                    <a:pt x="270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6"/>
            <p:cNvSpPr/>
            <p:nvPr/>
          </p:nvSpPr>
          <p:spPr>
            <a:xfrm>
              <a:off x="4336082" y="3385234"/>
              <a:ext cx="57463" cy="59185"/>
            </a:xfrm>
            <a:custGeom>
              <a:avLst/>
              <a:gdLst/>
              <a:ahLst/>
              <a:cxnLst/>
              <a:rect l="l" t="t" r="r" b="b"/>
              <a:pathLst>
                <a:path w="3470" h="3574" extrusionOk="0">
                  <a:moveTo>
                    <a:pt x="1814" y="0"/>
                  </a:moveTo>
                  <a:cubicBezTo>
                    <a:pt x="1777" y="0"/>
                    <a:pt x="1740" y="1"/>
                    <a:pt x="1702" y="4"/>
                  </a:cubicBezTo>
                  <a:cubicBezTo>
                    <a:pt x="735" y="4"/>
                    <a:pt x="1" y="771"/>
                    <a:pt x="1" y="1805"/>
                  </a:cubicBezTo>
                  <a:cubicBezTo>
                    <a:pt x="1" y="1972"/>
                    <a:pt x="34" y="2139"/>
                    <a:pt x="68" y="2306"/>
                  </a:cubicBezTo>
                  <a:cubicBezTo>
                    <a:pt x="301" y="3039"/>
                    <a:pt x="968" y="3573"/>
                    <a:pt x="1735" y="3573"/>
                  </a:cubicBezTo>
                  <a:cubicBezTo>
                    <a:pt x="2503" y="3573"/>
                    <a:pt x="3170" y="3073"/>
                    <a:pt x="3370" y="2339"/>
                  </a:cubicBezTo>
                  <a:cubicBezTo>
                    <a:pt x="3403" y="2172"/>
                    <a:pt x="3470" y="2005"/>
                    <a:pt x="3470" y="1805"/>
                  </a:cubicBezTo>
                  <a:cubicBezTo>
                    <a:pt x="3470" y="810"/>
                    <a:pt x="2759" y="0"/>
                    <a:pt x="1814"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6"/>
            <p:cNvSpPr/>
            <p:nvPr/>
          </p:nvSpPr>
          <p:spPr>
            <a:xfrm>
              <a:off x="4022320" y="3503505"/>
              <a:ext cx="342510" cy="342494"/>
            </a:xfrm>
            <a:custGeom>
              <a:avLst/>
              <a:gdLst/>
              <a:ahLst/>
              <a:cxnLst/>
              <a:rect l="l" t="t" r="r" b="b"/>
              <a:pathLst>
                <a:path w="20683" h="20682" extrusionOk="0">
                  <a:moveTo>
                    <a:pt x="20682" y="0"/>
                  </a:moveTo>
                  <a:lnTo>
                    <a:pt x="20682" y="0"/>
                  </a:lnTo>
                  <a:cubicBezTo>
                    <a:pt x="16813" y="3269"/>
                    <a:pt x="12176" y="5338"/>
                    <a:pt x="7239" y="5571"/>
                  </a:cubicBezTo>
                  <a:cubicBezTo>
                    <a:pt x="6939" y="5838"/>
                    <a:pt x="6639" y="6105"/>
                    <a:pt x="6406" y="6372"/>
                  </a:cubicBezTo>
                  <a:cubicBezTo>
                    <a:pt x="2569" y="10208"/>
                    <a:pt x="468" y="15211"/>
                    <a:pt x="1" y="20682"/>
                  </a:cubicBezTo>
                  <a:lnTo>
                    <a:pt x="20682"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6"/>
            <p:cNvSpPr/>
            <p:nvPr/>
          </p:nvSpPr>
          <p:spPr>
            <a:xfrm>
              <a:off x="4023429" y="3503505"/>
              <a:ext cx="342510" cy="342494"/>
            </a:xfrm>
            <a:custGeom>
              <a:avLst/>
              <a:gdLst/>
              <a:ahLst/>
              <a:cxnLst/>
              <a:rect l="l" t="t" r="r" b="b"/>
              <a:pathLst>
                <a:path w="20683" h="20682" extrusionOk="0">
                  <a:moveTo>
                    <a:pt x="20682" y="0"/>
                  </a:moveTo>
                  <a:lnTo>
                    <a:pt x="1" y="20682"/>
                  </a:lnTo>
                  <a:cubicBezTo>
                    <a:pt x="5405" y="20215"/>
                    <a:pt x="10441" y="18113"/>
                    <a:pt x="14278" y="14277"/>
                  </a:cubicBezTo>
                  <a:cubicBezTo>
                    <a:pt x="14578" y="14010"/>
                    <a:pt x="14845" y="13744"/>
                    <a:pt x="15078" y="13443"/>
                  </a:cubicBezTo>
                  <a:cubicBezTo>
                    <a:pt x="15378" y="8506"/>
                    <a:pt x="17380" y="3870"/>
                    <a:pt x="20682"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6"/>
            <p:cNvSpPr/>
            <p:nvPr/>
          </p:nvSpPr>
          <p:spPr>
            <a:xfrm>
              <a:off x="4305711" y="3537205"/>
              <a:ext cx="59119" cy="450217"/>
            </a:xfrm>
            <a:custGeom>
              <a:avLst/>
              <a:gdLst/>
              <a:ahLst/>
              <a:cxnLst/>
              <a:rect l="l" t="t" r="r" b="b"/>
              <a:pathLst>
                <a:path w="3570" h="27187" extrusionOk="0">
                  <a:moveTo>
                    <a:pt x="3336" y="0"/>
                  </a:moveTo>
                  <a:cubicBezTo>
                    <a:pt x="2869" y="3002"/>
                    <a:pt x="1835" y="5838"/>
                    <a:pt x="234" y="8373"/>
                  </a:cubicBezTo>
                  <a:cubicBezTo>
                    <a:pt x="67" y="9740"/>
                    <a:pt x="0" y="11175"/>
                    <a:pt x="0" y="12576"/>
                  </a:cubicBezTo>
                  <a:cubicBezTo>
                    <a:pt x="0" y="17980"/>
                    <a:pt x="1334" y="23017"/>
                    <a:pt x="3569" y="27186"/>
                  </a:cubicBezTo>
                  <a:cubicBezTo>
                    <a:pt x="3036" y="23017"/>
                    <a:pt x="2702" y="18013"/>
                    <a:pt x="2702" y="12576"/>
                  </a:cubicBezTo>
                  <a:cubicBezTo>
                    <a:pt x="2702" y="8006"/>
                    <a:pt x="2902" y="3736"/>
                    <a:pt x="3336" y="0"/>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6"/>
            <p:cNvSpPr/>
            <p:nvPr/>
          </p:nvSpPr>
          <p:spPr>
            <a:xfrm>
              <a:off x="4276433" y="3378163"/>
              <a:ext cx="53588" cy="31994"/>
            </a:xfrm>
            <a:custGeom>
              <a:avLst/>
              <a:gdLst/>
              <a:ahLst/>
              <a:cxnLst/>
              <a:rect l="l" t="t" r="r" b="b"/>
              <a:pathLst>
                <a:path w="3236" h="1932" extrusionOk="0">
                  <a:moveTo>
                    <a:pt x="703" y="1"/>
                  </a:moveTo>
                  <a:cubicBezTo>
                    <a:pt x="352" y="1"/>
                    <a:pt x="89" y="42"/>
                    <a:pt x="0" y="64"/>
                  </a:cubicBezTo>
                  <a:cubicBezTo>
                    <a:pt x="49" y="61"/>
                    <a:pt x="96" y="60"/>
                    <a:pt x="143" y="60"/>
                  </a:cubicBezTo>
                  <a:cubicBezTo>
                    <a:pt x="1664" y="60"/>
                    <a:pt x="2136" y="1600"/>
                    <a:pt x="2168" y="1665"/>
                  </a:cubicBezTo>
                  <a:cubicBezTo>
                    <a:pt x="2168" y="1765"/>
                    <a:pt x="2235" y="1832"/>
                    <a:pt x="2302" y="1932"/>
                  </a:cubicBezTo>
                  <a:cubicBezTo>
                    <a:pt x="2569" y="1598"/>
                    <a:pt x="2902" y="1298"/>
                    <a:pt x="3236" y="1065"/>
                  </a:cubicBezTo>
                  <a:cubicBezTo>
                    <a:pt x="3169" y="998"/>
                    <a:pt x="3169" y="998"/>
                    <a:pt x="3169" y="965"/>
                  </a:cubicBezTo>
                  <a:cubicBezTo>
                    <a:pt x="2458" y="164"/>
                    <a:pt x="1405" y="1"/>
                    <a:pt x="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6"/>
            <p:cNvSpPr/>
            <p:nvPr/>
          </p:nvSpPr>
          <p:spPr>
            <a:xfrm>
              <a:off x="4272558" y="3675845"/>
              <a:ext cx="93382" cy="311576"/>
            </a:xfrm>
            <a:custGeom>
              <a:avLst/>
              <a:gdLst/>
              <a:ahLst/>
              <a:cxnLst/>
              <a:rect l="l" t="t" r="r" b="b"/>
              <a:pathLst>
                <a:path w="5639" h="18815" extrusionOk="0">
                  <a:moveTo>
                    <a:pt x="2336" y="1"/>
                  </a:moveTo>
                  <a:lnTo>
                    <a:pt x="2336" y="1"/>
                  </a:lnTo>
                  <a:cubicBezTo>
                    <a:pt x="1669" y="1102"/>
                    <a:pt x="901" y="2136"/>
                    <a:pt x="34" y="3103"/>
                  </a:cubicBezTo>
                  <a:cubicBezTo>
                    <a:pt x="1" y="3470"/>
                    <a:pt x="1" y="3837"/>
                    <a:pt x="1" y="4204"/>
                  </a:cubicBezTo>
                  <a:cubicBezTo>
                    <a:pt x="1" y="9608"/>
                    <a:pt x="2069" y="14645"/>
                    <a:pt x="5638" y="18814"/>
                  </a:cubicBezTo>
                  <a:cubicBezTo>
                    <a:pt x="3370" y="14645"/>
                    <a:pt x="2036" y="9641"/>
                    <a:pt x="2036" y="4204"/>
                  </a:cubicBezTo>
                  <a:cubicBezTo>
                    <a:pt x="2036" y="2803"/>
                    <a:pt x="2136" y="1368"/>
                    <a:pt x="2336"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6"/>
            <p:cNvSpPr/>
            <p:nvPr/>
          </p:nvSpPr>
          <p:spPr>
            <a:xfrm>
              <a:off x="3881460" y="3410703"/>
              <a:ext cx="483370" cy="93365"/>
            </a:xfrm>
            <a:custGeom>
              <a:avLst/>
              <a:gdLst/>
              <a:ahLst/>
              <a:cxnLst/>
              <a:rect l="l" t="t" r="r" b="b"/>
              <a:pathLst>
                <a:path w="29189" h="5638" extrusionOk="0">
                  <a:moveTo>
                    <a:pt x="14611" y="0"/>
                  </a:moveTo>
                  <a:cubicBezTo>
                    <a:pt x="9241" y="0"/>
                    <a:pt x="4171" y="2068"/>
                    <a:pt x="1" y="5638"/>
                  </a:cubicBezTo>
                  <a:cubicBezTo>
                    <a:pt x="4171" y="3870"/>
                    <a:pt x="9174" y="2869"/>
                    <a:pt x="14611" y="2869"/>
                  </a:cubicBezTo>
                  <a:cubicBezTo>
                    <a:pt x="19982" y="2869"/>
                    <a:pt x="25019" y="3936"/>
                    <a:pt x="29188" y="5638"/>
                  </a:cubicBezTo>
                  <a:cubicBezTo>
                    <a:pt x="28021" y="4637"/>
                    <a:pt x="26787" y="3736"/>
                    <a:pt x="25486" y="3002"/>
                  </a:cubicBezTo>
                  <a:cubicBezTo>
                    <a:pt x="22183" y="1101"/>
                    <a:pt x="18481" y="0"/>
                    <a:pt x="14611"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6"/>
            <p:cNvSpPr/>
            <p:nvPr/>
          </p:nvSpPr>
          <p:spPr>
            <a:xfrm>
              <a:off x="4262622" y="3359134"/>
              <a:ext cx="66306" cy="35604"/>
            </a:xfrm>
            <a:custGeom>
              <a:avLst/>
              <a:gdLst/>
              <a:ahLst/>
              <a:cxnLst/>
              <a:rect l="l" t="t" r="r" b="b"/>
              <a:pathLst>
                <a:path w="4004" h="2150" extrusionOk="0">
                  <a:moveTo>
                    <a:pt x="921" y="1"/>
                  </a:moveTo>
                  <a:cubicBezTo>
                    <a:pt x="817" y="1"/>
                    <a:pt x="710" y="5"/>
                    <a:pt x="601" y="15"/>
                  </a:cubicBezTo>
                  <a:cubicBezTo>
                    <a:pt x="267" y="81"/>
                    <a:pt x="0" y="348"/>
                    <a:pt x="34" y="682"/>
                  </a:cubicBezTo>
                  <a:cubicBezTo>
                    <a:pt x="97" y="997"/>
                    <a:pt x="338" y="1252"/>
                    <a:pt x="673" y="1252"/>
                  </a:cubicBezTo>
                  <a:cubicBezTo>
                    <a:pt x="693" y="1252"/>
                    <a:pt x="713" y="1251"/>
                    <a:pt x="734" y="1249"/>
                  </a:cubicBezTo>
                  <a:lnTo>
                    <a:pt x="834" y="1249"/>
                  </a:lnTo>
                  <a:cubicBezTo>
                    <a:pt x="923" y="1227"/>
                    <a:pt x="1186" y="1186"/>
                    <a:pt x="1537" y="1186"/>
                  </a:cubicBezTo>
                  <a:cubicBezTo>
                    <a:pt x="2239" y="1186"/>
                    <a:pt x="3292" y="1349"/>
                    <a:pt x="4003" y="2150"/>
                  </a:cubicBezTo>
                  <a:cubicBezTo>
                    <a:pt x="3626" y="1238"/>
                    <a:pt x="2627" y="1"/>
                    <a:pt x="9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6"/>
            <p:cNvSpPr/>
            <p:nvPr/>
          </p:nvSpPr>
          <p:spPr>
            <a:xfrm>
              <a:off x="4142197" y="3506519"/>
              <a:ext cx="222633" cy="92272"/>
            </a:xfrm>
            <a:custGeom>
              <a:avLst/>
              <a:gdLst/>
              <a:ahLst/>
              <a:cxnLst/>
              <a:rect l="l" t="t" r="r" b="b"/>
              <a:pathLst>
                <a:path w="13444" h="5572" extrusionOk="0">
                  <a:moveTo>
                    <a:pt x="13443" y="1"/>
                  </a:moveTo>
                  <a:lnTo>
                    <a:pt x="13443" y="1"/>
                  </a:lnTo>
                  <a:cubicBezTo>
                    <a:pt x="10875" y="1035"/>
                    <a:pt x="7939" y="1835"/>
                    <a:pt x="4837" y="2302"/>
                  </a:cubicBezTo>
                  <a:cubicBezTo>
                    <a:pt x="3069" y="3136"/>
                    <a:pt x="1435" y="4204"/>
                    <a:pt x="0" y="5571"/>
                  </a:cubicBezTo>
                  <a:cubicBezTo>
                    <a:pt x="4937" y="5305"/>
                    <a:pt x="9574" y="3303"/>
                    <a:pt x="13443"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6"/>
            <p:cNvSpPr/>
            <p:nvPr/>
          </p:nvSpPr>
          <p:spPr>
            <a:xfrm>
              <a:off x="3881460" y="3503505"/>
              <a:ext cx="340854" cy="92819"/>
            </a:xfrm>
            <a:custGeom>
              <a:avLst/>
              <a:gdLst/>
              <a:ahLst/>
              <a:cxnLst/>
              <a:rect l="l" t="t" r="r" b="b"/>
              <a:pathLst>
                <a:path w="20583" h="5605" extrusionOk="0">
                  <a:moveTo>
                    <a:pt x="1" y="0"/>
                  </a:moveTo>
                  <a:cubicBezTo>
                    <a:pt x="4171" y="3536"/>
                    <a:pt x="9174" y="5604"/>
                    <a:pt x="14611" y="5604"/>
                  </a:cubicBezTo>
                  <a:cubicBezTo>
                    <a:pt x="14978" y="5604"/>
                    <a:pt x="15345" y="5604"/>
                    <a:pt x="15745" y="5571"/>
                  </a:cubicBezTo>
                  <a:cubicBezTo>
                    <a:pt x="17180" y="4270"/>
                    <a:pt x="18814" y="3203"/>
                    <a:pt x="20582" y="2335"/>
                  </a:cubicBezTo>
                  <a:lnTo>
                    <a:pt x="20582" y="2335"/>
                  </a:lnTo>
                  <a:cubicBezTo>
                    <a:pt x="18648" y="2602"/>
                    <a:pt x="16646" y="2736"/>
                    <a:pt x="14611" y="2736"/>
                  </a:cubicBezTo>
                  <a:cubicBezTo>
                    <a:pt x="9241" y="2736"/>
                    <a:pt x="4171" y="1702"/>
                    <a:pt x="1"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6"/>
            <p:cNvSpPr/>
            <p:nvPr/>
          </p:nvSpPr>
          <p:spPr>
            <a:xfrm>
              <a:off x="4361502" y="4001763"/>
              <a:ext cx="7750" cy="62994"/>
            </a:xfrm>
            <a:custGeom>
              <a:avLst/>
              <a:gdLst/>
              <a:ahLst/>
              <a:cxnLst/>
              <a:rect l="l" t="t" r="r" b="b"/>
              <a:pathLst>
                <a:path w="468" h="3804" extrusionOk="0">
                  <a:moveTo>
                    <a:pt x="200" y="1"/>
                  </a:moveTo>
                  <a:cubicBezTo>
                    <a:pt x="200" y="1"/>
                    <a:pt x="200" y="201"/>
                    <a:pt x="167" y="601"/>
                  </a:cubicBezTo>
                  <a:cubicBezTo>
                    <a:pt x="134" y="901"/>
                    <a:pt x="100" y="1435"/>
                    <a:pt x="34" y="1869"/>
                  </a:cubicBezTo>
                  <a:cubicBezTo>
                    <a:pt x="34" y="2135"/>
                    <a:pt x="0" y="2369"/>
                    <a:pt x="0" y="2569"/>
                  </a:cubicBezTo>
                  <a:cubicBezTo>
                    <a:pt x="0" y="2836"/>
                    <a:pt x="0" y="3036"/>
                    <a:pt x="34" y="3203"/>
                  </a:cubicBezTo>
                  <a:cubicBezTo>
                    <a:pt x="100" y="3536"/>
                    <a:pt x="200" y="3803"/>
                    <a:pt x="200" y="3803"/>
                  </a:cubicBezTo>
                  <a:lnTo>
                    <a:pt x="267" y="3803"/>
                  </a:lnTo>
                  <a:cubicBezTo>
                    <a:pt x="267" y="3803"/>
                    <a:pt x="367" y="3603"/>
                    <a:pt x="434" y="3203"/>
                  </a:cubicBezTo>
                  <a:cubicBezTo>
                    <a:pt x="434" y="3003"/>
                    <a:pt x="467" y="2803"/>
                    <a:pt x="467" y="2569"/>
                  </a:cubicBezTo>
                  <a:cubicBezTo>
                    <a:pt x="467" y="2336"/>
                    <a:pt x="434" y="2135"/>
                    <a:pt x="434" y="1869"/>
                  </a:cubicBezTo>
                  <a:cubicBezTo>
                    <a:pt x="367" y="1435"/>
                    <a:pt x="334" y="968"/>
                    <a:pt x="300" y="601"/>
                  </a:cubicBezTo>
                  <a:cubicBezTo>
                    <a:pt x="300" y="267"/>
                    <a:pt x="267" y="1"/>
                    <a:pt x="267"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6"/>
            <p:cNvSpPr/>
            <p:nvPr/>
          </p:nvSpPr>
          <p:spPr>
            <a:xfrm>
              <a:off x="4322271" y="3992373"/>
              <a:ext cx="28202" cy="58010"/>
            </a:xfrm>
            <a:custGeom>
              <a:avLst/>
              <a:gdLst/>
              <a:ahLst/>
              <a:cxnLst/>
              <a:rect l="l" t="t" r="r" b="b"/>
              <a:pathLst>
                <a:path w="1703" h="3503" extrusionOk="0">
                  <a:moveTo>
                    <a:pt x="1669" y="0"/>
                  </a:moveTo>
                  <a:cubicBezTo>
                    <a:pt x="1669" y="0"/>
                    <a:pt x="1502" y="134"/>
                    <a:pt x="1335" y="467"/>
                  </a:cubicBezTo>
                  <a:cubicBezTo>
                    <a:pt x="1102" y="834"/>
                    <a:pt x="902" y="1235"/>
                    <a:pt x="668" y="1668"/>
                  </a:cubicBezTo>
                  <a:cubicBezTo>
                    <a:pt x="535" y="1868"/>
                    <a:pt x="368" y="2069"/>
                    <a:pt x="268" y="2269"/>
                  </a:cubicBezTo>
                  <a:cubicBezTo>
                    <a:pt x="201" y="2502"/>
                    <a:pt x="101" y="2702"/>
                    <a:pt x="68" y="2869"/>
                  </a:cubicBezTo>
                  <a:cubicBezTo>
                    <a:pt x="1" y="3236"/>
                    <a:pt x="1" y="3503"/>
                    <a:pt x="1" y="3503"/>
                  </a:cubicBezTo>
                  <a:lnTo>
                    <a:pt x="34" y="3503"/>
                  </a:lnTo>
                  <a:cubicBezTo>
                    <a:pt x="34" y="3503"/>
                    <a:pt x="234" y="3336"/>
                    <a:pt x="468" y="3036"/>
                  </a:cubicBezTo>
                  <a:cubicBezTo>
                    <a:pt x="568" y="2869"/>
                    <a:pt x="701" y="2702"/>
                    <a:pt x="801" y="2502"/>
                  </a:cubicBezTo>
                  <a:cubicBezTo>
                    <a:pt x="868" y="2269"/>
                    <a:pt x="968" y="2035"/>
                    <a:pt x="1035" y="1835"/>
                  </a:cubicBezTo>
                  <a:cubicBezTo>
                    <a:pt x="1202" y="1368"/>
                    <a:pt x="1369" y="901"/>
                    <a:pt x="1502" y="568"/>
                  </a:cubicBezTo>
                  <a:cubicBezTo>
                    <a:pt x="1635" y="201"/>
                    <a:pt x="1702" y="0"/>
                    <a:pt x="1702"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6"/>
            <p:cNvSpPr/>
            <p:nvPr/>
          </p:nvSpPr>
          <p:spPr>
            <a:xfrm>
              <a:off x="4292993" y="3973511"/>
              <a:ext cx="43106" cy="49812"/>
            </a:xfrm>
            <a:custGeom>
              <a:avLst/>
              <a:gdLst/>
              <a:ahLst/>
              <a:cxnLst/>
              <a:rect l="l" t="t" r="r" b="b"/>
              <a:pathLst>
                <a:path w="2603" h="3008" extrusionOk="0">
                  <a:moveTo>
                    <a:pt x="2589" y="0"/>
                  </a:moveTo>
                  <a:cubicBezTo>
                    <a:pt x="2535" y="0"/>
                    <a:pt x="2373" y="135"/>
                    <a:pt x="2102" y="406"/>
                  </a:cubicBezTo>
                  <a:cubicBezTo>
                    <a:pt x="1802" y="672"/>
                    <a:pt x="1469" y="1039"/>
                    <a:pt x="1135" y="1373"/>
                  </a:cubicBezTo>
                  <a:lnTo>
                    <a:pt x="635" y="1873"/>
                  </a:lnTo>
                  <a:cubicBezTo>
                    <a:pt x="468" y="2040"/>
                    <a:pt x="335" y="2207"/>
                    <a:pt x="268" y="2374"/>
                  </a:cubicBezTo>
                  <a:cubicBezTo>
                    <a:pt x="101" y="2707"/>
                    <a:pt x="1" y="2974"/>
                    <a:pt x="1" y="2974"/>
                  </a:cubicBezTo>
                  <a:lnTo>
                    <a:pt x="68" y="3007"/>
                  </a:lnTo>
                  <a:cubicBezTo>
                    <a:pt x="68" y="3007"/>
                    <a:pt x="301" y="2874"/>
                    <a:pt x="601" y="2607"/>
                  </a:cubicBezTo>
                  <a:cubicBezTo>
                    <a:pt x="768" y="2507"/>
                    <a:pt x="902" y="2340"/>
                    <a:pt x="1068" y="2174"/>
                  </a:cubicBezTo>
                  <a:cubicBezTo>
                    <a:pt x="1168" y="2007"/>
                    <a:pt x="1335" y="1773"/>
                    <a:pt x="1469" y="1573"/>
                  </a:cubicBezTo>
                  <a:cubicBezTo>
                    <a:pt x="1769" y="1206"/>
                    <a:pt x="2069" y="773"/>
                    <a:pt x="2269" y="506"/>
                  </a:cubicBezTo>
                  <a:cubicBezTo>
                    <a:pt x="2469" y="205"/>
                    <a:pt x="2603" y="5"/>
                    <a:pt x="2603" y="5"/>
                  </a:cubicBezTo>
                  <a:cubicBezTo>
                    <a:pt x="2600" y="2"/>
                    <a:pt x="2595" y="0"/>
                    <a:pt x="2589"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6"/>
            <p:cNvSpPr/>
            <p:nvPr/>
          </p:nvSpPr>
          <p:spPr>
            <a:xfrm>
              <a:off x="4270355" y="3952530"/>
              <a:ext cx="52495" cy="40406"/>
            </a:xfrm>
            <a:custGeom>
              <a:avLst/>
              <a:gdLst/>
              <a:ahLst/>
              <a:cxnLst/>
              <a:rect l="l" t="t" r="r" b="b"/>
              <a:pathLst>
                <a:path w="3170" h="2440" extrusionOk="0">
                  <a:moveTo>
                    <a:pt x="3157" y="0"/>
                  </a:moveTo>
                  <a:cubicBezTo>
                    <a:pt x="3100" y="0"/>
                    <a:pt x="2901" y="153"/>
                    <a:pt x="2535" y="305"/>
                  </a:cubicBezTo>
                  <a:cubicBezTo>
                    <a:pt x="2202" y="472"/>
                    <a:pt x="1835" y="772"/>
                    <a:pt x="1435" y="1072"/>
                  </a:cubicBezTo>
                  <a:cubicBezTo>
                    <a:pt x="1268" y="1239"/>
                    <a:pt x="1001" y="1339"/>
                    <a:pt x="834" y="1472"/>
                  </a:cubicBezTo>
                  <a:cubicBezTo>
                    <a:pt x="667" y="1606"/>
                    <a:pt x="501" y="1773"/>
                    <a:pt x="367" y="1906"/>
                  </a:cubicBezTo>
                  <a:cubicBezTo>
                    <a:pt x="134" y="2140"/>
                    <a:pt x="0" y="2406"/>
                    <a:pt x="0" y="2406"/>
                  </a:cubicBezTo>
                  <a:lnTo>
                    <a:pt x="34" y="2440"/>
                  </a:lnTo>
                  <a:cubicBezTo>
                    <a:pt x="34" y="2440"/>
                    <a:pt x="301" y="2340"/>
                    <a:pt x="634" y="2173"/>
                  </a:cubicBezTo>
                  <a:cubicBezTo>
                    <a:pt x="801" y="2106"/>
                    <a:pt x="1001" y="1973"/>
                    <a:pt x="1168" y="1839"/>
                  </a:cubicBezTo>
                  <a:cubicBezTo>
                    <a:pt x="1368" y="1673"/>
                    <a:pt x="1535" y="1506"/>
                    <a:pt x="1702" y="1339"/>
                  </a:cubicBezTo>
                  <a:cubicBezTo>
                    <a:pt x="2102" y="1005"/>
                    <a:pt x="2469" y="672"/>
                    <a:pt x="2702" y="438"/>
                  </a:cubicBezTo>
                  <a:cubicBezTo>
                    <a:pt x="3002" y="172"/>
                    <a:pt x="3169" y="5"/>
                    <a:pt x="3169" y="5"/>
                  </a:cubicBezTo>
                  <a:cubicBezTo>
                    <a:pt x="3166" y="2"/>
                    <a:pt x="3162" y="0"/>
                    <a:pt x="3157"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6"/>
            <p:cNvSpPr/>
            <p:nvPr/>
          </p:nvSpPr>
          <p:spPr>
            <a:xfrm>
              <a:off x="4252669" y="3929859"/>
              <a:ext cx="56370" cy="34908"/>
            </a:xfrm>
            <a:custGeom>
              <a:avLst/>
              <a:gdLst/>
              <a:ahLst/>
              <a:cxnLst/>
              <a:rect l="l" t="t" r="r" b="b"/>
              <a:pathLst>
                <a:path w="3404" h="2108" extrusionOk="0">
                  <a:moveTo>
                    <a:pt x="3387" y="1"/>
                  </a:moveTo>
                  <a:cubicBezTo>
                    <a:pt x="3325" y="1"/>
                    <a:pt x="3128" y="120"/>
                    <a:pt x="2770" y="240"/>
                  </a:cubicBezTo>
                  <a:cubicBezTo>
                    <a:pt x="2436" y="440"/>
                    <a:pt x="2036" y="673"/>
                    <a:pt x="1569" y="873"/>
                  </a:cubicBezTo>
                  <a:cubicBezTo>
                    <a:pt x="1335" y="1007"/>
                    <a:pt x="1102" y="1074"/>
                    <a:pt x="902" y="1207"/>
                  </a:cubicBezTo>
                  <a:cubicBezTo>
                    <a:pt x="701" y="1340"/>
                    <a:pt x="535" y="1474"/>
                    <a:pt x="401" y="1607"/>
                  </a:cubicBezTo>
                  <a:cubicBezTo>
                    <a:pt x="168" y="1841"/>
                    <a:pt x="1" y="2041"/>
                    <a:pt x="1" y="2041"/>
                  </a:cubicBezTo>
                  <a:lnTo>
                    <a:pt x="34" y="2108"/>
                  </a:lnTo>
                  <a:cubicBezTo>
                    <a:pt x="34" y="2108"/>
                    <a:pt x="334" y="2041"/>
                    <a:pt x="668" y="1874"/>
                  </a:cubicBezTo>
                  <a:cubicBezTo>
                    <a:pt x="835" y="1807"/>
                    <a:pt x="1035" y="1707"/>
                    <a:pt x="1235" y="1607"/>
                  </a:cubicBezTo>
                  <a:cubicBezTo>
                    <a:pt x="1435" y="1474"/>
                    <a:pt x="1602" y="1307"/>
                    <a:pt x="1836" y="1174"/>
                  </a:cubicBezTo>
                  <a:cubicBezTo>
                    <a:pt x="2202" y="873"/>
                    <a:pt x="2603" y="607"/>
                    <a:pt x="2903" y="373"/>
                  </a:cubicBezTo>
                  <a:cubicBezTo>
                    <a:pt x="3203" y="173"/>
                    <a:pt x="3403" y="6"/>
                    <a:pt x="3403" y="6"/>
                  </a:cubicBezTo>
                  <a:cubicBezTo>
                    <a:pt x="3400" y="3"/>
                    <a:pt x="3394" y="1"/>
                    <a:pt x="3387"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6"/>
            <p:cNvSpPr/>
            <p:nvPr/>
          </p:nvSpPr>
          <p:spPr>
            <a:xfrm>
              <a:off x="4236656" y="3906957"/>
              <a:ext cx="59119" cy="28533"/>
            </a:xfrm>
            <a:custGeom>
              <a:avLst/>
              <a:gdLst/>
              <a:ahLst/>
              <a:cxnLst/>
              <a:rect l="l" t="t" r="r" b="b"/>
              <a:pathLst>
                <a:path w="3570" h="1723" extrusionOk="0">
                  <a:moveTo>
                    <a:pt x="3538" y="0"/>
                  </a:moveTo>
                  <a:cubicBezTo>
                    <a:pt x="3463" y="0"/>
                    <a:pt x="3263" y="84"/>
                    <a:pt x="3003" y="188"/>
                  </a:cubicBezTo>
                  <a:cubicBezTo>
                    <a:pt x="2636" y="322"/>
                    <a:pt x="2169" y="522"/>
                    <a:pt x="1702" y="689"/>
                  </a:cubicBezTo>
                  <a:cubicBezTo>
                    <a:pt x="1502" y="755"/>
                    <a:pt x="1235" y="855"/>
                    <a:pt x="1035" y="922"/>
                  </a:cubicBezTo>
                  <a:cubicBezTo>
                    <a:pt x="834" y="1056"/>
                    <a:pt x="668" y="1156"/>
                    <a:pt x="501" y="1256"/>
                  </a:cubicBezTo>
                  <a:cubicBezTo>
                    <a:pt x="167" y="1489"/>
                    <a:pt x="1" y="1689"/>
                    <a:pt x="1" y="1689"/>
                  </a:cubicBezTo>
                  <a:lnTo>
                    <a:pt x="34" y="1723"/>
                  </a:lnTo>
                  <a:cubicBezTo>
                    <a:pt x="34" y="1723"/>
                    <a:pt x="301" y="1723"/>
                    <a:pt x="668" y="1589"/>
                  </a:cubicBezTo>
                  <a:cubicBezTo>
                    <a:pt x="834" y="1556"/>
                    <a:pt x="1035" y="1489"/>
                    <a:pt x="1235" y="1389"/>
                  </a:cubicBezTo>
                  <a:lnTo>
                    <a:pt x="1869" y="1022"/>
                  </a:lnTo>
                  <a:cubicBezTo>
                    <a:pt x="2302" y="755"/>
                    <a:pt x="2702" y="555"/>
                    <a:pt x="3036" y="355"/>
                  </a:cubicBezTo>
                  <a:cubicBezTo>
                    <a:pt x="3370" y="155"/>
                    <a:pt x="3570" y="21"/>
                    <a:pt x="3570" y="21"/>
                  </a:cubicBezTo>
                  <a:cubicBezTo>
                    <a:pt x="3570" y="7"/>
                    <a:pt x="3559" y="0"/>
                    <a:pt x="3538"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6"/>
            <p:cNvSpPr/>
            <p:nvPr/>
          </p:nvSpPr>
          <p:spPr>
            <a:xfrm>
              <a:off x="4219533" y="3882448"/>
              <a:ext cx="62431" cy="21362"/>
            </a:xfrm>
            <a:custGeom>
              <a:avLst/>
              <a:gdLst/>
              <a:ahLst/>
              <a:cxnLst/>
              <a:rect l="l" t="t" r="r" b="b"/>
              <a:pathLst>
                <a:path w="3770" h="1290" extrusionOk="0">
                  <a:moveTo>
                    <a:pt x="3770" y="0"/>
                  </a:moveTo>
                  <a:cubicBezTo>
                    <a:pt x="3770" y="0"/>
                    <a:pt x="3536" y="67"/>
                    <a:pt x="3136" y="167"/>
                  </a:cubicBezTo>
                  <a:cubicBezTo>
                    <a:pt x="2769" y="234"/>
                    <a:pt x="2302" y="367"/>
                    <a:pt x="1802" y="501"/>
                  </a:cubicBezTo>
                  <a:cubicBezTo>
                    <a:pt x="1568" y="534"/>
                    <a:pt x="1301" y="567"/>
                    <a:pt x="1101" y="668"/>
                  </a:cubicBezTo>
                  <a:cubicBezTo>
                    <a:pt x="901" y="734"/>
                    <a:pt x="701" y="834"/>
                    <a:pt x="534" y="901"/>
                  </a:cubicBezTo>
                  <a:cubicBezTo>
                    <a:pt x="201" y="1068"/>
                    <a:pt x="0" y="1235"/>
                    <a:pt x="0" y="1235"/>
                  </a:cubicBezTo>
                  <a:lnTo>
                    <a:pt x="0" y="1268"/>
                  </a:lnTo>
                  <a:cubicBezTo>
                    <a:pt x="0" y="1268"/>
                    <a:pt x="88" y="1290"/>
                    <a:pt x="237" y="1290"/>
                  </a:cubicBezTo>
                  <a:cubicBezTo>
                    <a:pt x="349" y="1290"/>
                    <a:pt x="496" y="1278"/>
                    <a:pt x="668" y="1235"/>
                  </a:cubicBezTo>
                  <a:cubicBezTo>
                    <a:pt x="868" y="1201"/>
                    <a:pt x="1068" y="1168"/>
                    <a:pt x="1268" y="1068"/>
                  </a:cubicBezTo>
                  <a:cubicBezTo>
                    <a:pt x="1502" y="1001"/>
                    <a:pt x="1702" y="868"/>
                    <a:pt x="1935" y="801"/>
                  </a:cubicBezTo>
                  <a:cubicBezTo>
                    <a:pt x="2402" y="567"/>
                    <a:pt x="2869" y="401"/>
                    <a:pt x="3203" y="234"/>
                  </a:cubicBezTo>
                  <a:cubicBezTo>
                    <a:pt x="3570" y="134"/>
                    <a:pt x="3770" y="0"/>
                    <a:pt x="3770"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6"/>
            <p:cNvSpPr/>
            <p:nvPr/>
          </p:nvSpPr>
          <p:spPr>
            <a:xfrm>
              <a:off x="4203519" y="3854826"/>
              <a:ext cx="65743" cy="13828"/>
            </a:xfrm>
            <a:custGeom>
              <a:avLst/>
              <a:gdLst/>
              <a:ahLst/>
              <a:cxnLst/>
              <a:rect l="l" t="t" r="r" b="b"/>
              <a:pathLst>
                <a:path w="3970" h="835" extrusionOk="0">
                  <a:moveTo>
                    <a:pt x="3970" y="1"/>
                  </a:moveTo>
                  <a:cubicBezTo>
                    <a:pt x="3970" y="1"/>
                    <a:pt x="3703" y="1"/>
                    <a:pt x="3336" y="34"/>
                  </a:cubicBezTo>
                  <a:cubicBezTo>
                    <a:pt x="2969" y="67"/>
                    <a:pt x="2469" y="167"/>
                    <a:pt x="1968" y="201"/>
                  </a:cubicBezTo>
                  <a:cubicBezTo>
                    <a:pt x="1701" y="234"/>
                    <a:pt x="1468" y="234"/>
                    <a:pt x="1201" y="301"/>
                  </a:cubicBezTo>
                  <a:cubicBezTo>
                    <a:pt x="967" y="334"/>
                    <a:pt x="734" y="367"/>
                    <a:pt x="567" y="468"/>
                  </a:cubicBezTo>
                  <a:cubicBezTo>
                    <a:pt x="200" y="568"/>
                    <a:pt x="0" y="734"/>
                    <a:pt x="0" y="734"/>
                  </a:cubicBezTo>
                  <a:lnTo>
                    <a:pt x="0" y="801"/>
                  </a:lnTo>
                  <a:cubicBezTo>
                    <a:pt x="0" y="801"/>
                    <a:pt x="300" y="834"/>
                    <a:pt x="667" y="834"/>
                  </a:cubicBezTo>
                  <a:cubicBezTo>
                    <a:pt x="834" y="801"/>
                    <a:pt x="1034" y="801"/>
                    <a:pt x="1301" y="734"/>
                  </a:cubicBezTo>
                  <a:cubicBezTo>
                    <a:pt x="1501" y="668"/>
                    <a:pt x="1735" y="568"/>
                    <a:pt x="2002" y="534"/>
                  </a:cubicBezTo>
                  <a:cubicBezTo>
                    <a:pt x="2502" y="401"/>
                    <a:pt x="2969" y="301"/>
                    <a:pt x="3336" y="167"/>
                  </a:cubicBezTo>
                  <a:cubicBezTo>
                    <a:pt x="3703" y="67"/>
                    <a:pt x="3970" y="1"/>
                    <a:pt x="3970"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6"/>
            <p:cNvSpPr/>
            <p:nvPr/>
          </p:nvSpPr>
          <p:spPr>
            <a:xfrm>
              <a:off x="4207378" y="3822236"/>
              <a:ext cx="53605" cy="7750"/>
            </a:xfrm>
            <a:custGeom>
              <a:avLst/>
              <a:gdLst/>
              <a:ahLst/>
              <a:cxnLst/>
              <a:rect l="l" t="t" r="r" b="b"/>
              <a:pathLst>
                <a:path w="3237" h="468" extrusionOk="0">
                  <a:moveTo>
                    <a:pt x="1001" y="0"/>
                  </a:moveTo>
                  <a:cubicBezTo>
                    <a:pt x="835" y="0"/>
                    <a:pt x="668" y="34"/>
                    <a:pt x="501" y="67"/>
                  </a:cubicBezTo>
                  <a:cubicBezTo>
                    <a:pt x="234" y="167"/>
                    <a:pt x="1" y="301"/>
                    <a:pt x="1" y="301"/>
                  </a:cubicBezTo>
                  <a:lnTo>
                    <a:pt x="1" y="334"/>
                  </a:lnTo>
                  <a:cubicBezTo>
                    <a:pt x="1" y="334"/>
                    <a:pt x="234" y="434"/>
                    <a:pt x="501" y="467"/>
                  </a:cubicBezTo>
                  <a:lnTo>
                    <a:pt x="1001" y="467"/>
                  </a:lnTo>
                  <a:cubicBezTo>
                    <a:pt x="1235" y="401"/>
                    <a:pt x="1402" y="367"/>
                    <a:pt x="1602" y="334"/>
                  </a:cubicBezTo>
                  <a:cubicBezTo>
                    <a:pt x="2402" y="201"/>
                    <a:pt x="3170" y="34"/>
                    <a:pt x="3170" y="34"/>
                  </a:cubicBezTo>
                  <a:lnTo>
                    <a:pt x="3236" y="0"/>
                  </a:ln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6"/>
            <p:cNvSpPr/>
            <p:nvPr/>
          </p:nvSpPr>
          <p:spPr>
            <a:xfrm>
              <a:off x="4223391" y="3789099"/>
              <a:ext cx="33716" cy="7750"/>
            </a:xfrm>
            <a:custGeom>
              <a:avLst/>
              <a:gdLst/>
              <a:ahLst/>
              <a:cxnLst/>
              <a:rect l="l" t="t" r="r" b="b"/>
              <a:pathLst>
                <a:path w="2036" h="468" extrusionOk="0">
                  <a:moveTo>
                    <a:pt x="668" y="0"/>
                  </a:moveTo>
                  <a:cubicBezTo>
                    <a:pt x="535" y="0"/>
                    <a:pt x="435" y="0"/>
                    <a:pt x="335" y="33"/>
                  </a:cubicBezTo>
                  <a:cubicBezTo>
                    <a:pt x="134" y="133"/>
                    <a:pt x="1" y="200"/>
                    <a:pt x="1" y="200"/>
                  </a:cubicBezTo>
                  <a:lnTo>
                    <a:pt x="1" y="267"/>
                  </a:lnTo>
                  <a:cubicBezTo>
                    <a:pt x="1" y="267"/>
                    <a:pt x="134" y="367"/>
                    <a:pt x="335" y="434"/>
                  </a:cubicBezTo>
                  <a:cubicBezTo>
                    <a:pt x="468" y="434"/>
                    <a:pt x="535" y="467"/>
                    <a:pt x="668" y="467"/>
                  </a:cubicBezTo>
                  <a:cubicBezTo>
                    <a:pt x="802" y="467"/>
                    <a:pt x="935" y="434"/>
                    <a:pt x="1035" y="434"/>
                  </a:cubicBezTo>
                  <a:lnTo>
                    <a:pt x="2036" y="267"/>
                  </a:lnTo>
                  <a:lnTo>
                    <a:pt x="2036" y="200"/>
                  </a:lnTo>
                  <a:cubicBezTo>
                    <a:pt x="2036" y="200"/>
                    <a:pt x="1535" y="100"/>
                    <a:pt x="1035" y="33"/>
                  </a:cubicBezTo>
                  <a:cubicBezTo>
                    <a:pt x="935" y="33"/>
                    <a:pt x="802" y="0"/>
                    <a:pt x="668"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6"/>
            <p:cNvSpPr/>
            <p:nvPr/>
          </p:nvSpPr>
          <p:spPr>
            <a:xfrm>
              <a:off x="4376406" y="3991264"/>
              <a:ext cx="28748" cy="58026"/>
            </a:xfrm>
            <a:custGeom>
              <a:avLst/>
              <a:gdLst/>
              <a:ahLst/>
              <a:cxnLst/>
              <a:rect l="l" t="t" r="r" b="b"/>
              <a:pathLst>
                <a:path w="1736" h="3504" extrusionOk="0">
                  <a:moveTo>
                    <a:pt x="1" y="1"/>
                  </a:moveTo>
                  <a:cubicBezTo>
                    <a:pt x="1" y="1"/>
                    <a:pt x="101" y="268"/>
                    <a:pt x="234" y="601"/>
                  </a:cubicBezTo>
                  <a:cubicBezTo>
                    <a:pt x="334" y="968"/>
                    <a:pt x="535" y="1402"/>
                    <a:pt x="668" y="1835"/>
                  </a:cubicBezTo>
                  <a:cubicBezTo>
                    <a:pt x="768" y="2102"/>
                    <a:pt x="868" y="2302"/>
                    <a:pt x="935" y="2503"/>
                  </a:cubicBezTo>
                  <a:cubicBezTo>
                    <a:pt x="1068" y="2736"/>
                    <a:pt x="1135" y="2903"/>
                    <a:pt x="1268" y="3070"/>
                  </a:cubicBezTo>
                  <a:cubicBezTo>
                    <a:pt x="1469" y="3336"/>
                    <a:pt x="1702" y="3503"/>
                    <a:pt x="1702" y="3503"/>
                  </a:cubicBezTo>
                  <a:lnTo>
                    <a:pt x="1735" y="3503"/>
                  </a:lnTo>
                  <a:cubicBezTo>
                    <a:pt x="1735" y="3503"/>
                    <a:pt x="1735" y="3236"/>
                    <a:pt x="1635" y="2903"/>
                  </a:cubicBezTo>
                  <a:cubicBezTo>
                    <a:pt x="1602" y="2736"/>
                    <a:pt x="1535" y="2503"/>
                    <a:pt x="1435" y="2302"/>
                  </a:cubicBezTo>
                  <a:lnTo>
                    <a:pt x="1068" y="1669"/>
                  </a:lnTo>
                  <a:cubicBezTo>
                    <a:pt x="801" y="1268"/>
                    <a:pt x="601" y="801"/>
                    <a:pt x="401" y="501"/>
                  </a:cubicBezTo>
                  <a:cubicBezTo>
                    <a:pt x="201" y="234"/>
                    <a:pt x="68" y="1"/>
                    <a:pt x="68"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6"/>
            <p:cNvSpPr/>
            <p:nvPr/>
          </p:nvSpPr>
          <p:spPr>
            <a:xfrm>
              <a:off x="4391326" y="3973031"/>
              <a:ext cx="42559" cy="49746"/>
            </a:xfrm>
            <a:custGeom>
              <a:avLst/>
              <a:gdLst/>
              <a:ahLst/>
              <a:cxnLst/>
              <a:rect l="l" t="t" r="r" b="b"/>
              <a:pathLst>
                <a:path w="2570" h="3004" extrusionOk="0">
                  <a:moveTo>
                    <a:pt x="34" y="1"/>
                  </a:moveTo>
                  <a:cubicBezTo>
                    <a:pt x="1" y="34"/>
                    <a:pt x="134" y="234"/>
                    <a:pt x="334" y="501"/>
                  </a:cubicBezTo>
                  <a:cubicBezTo>
                    <a:pt x="534" y="768"/>
                    <a:pt x="834" y="1202"/>
                    <a:pt x="1135" y="1569"/>
                  </a:cubicBezTo>
                  <a:cubicBezTo>
                    <a:pt x="1235" y="1769"/>
                    <a:pt x="1402" y="2002"/>
                    <a:pt x="1535" y="2169"/>
                  </a:cubicBezTo>
                  <a:cubicBezTo>
                    <a:pt x="1702" y="2369"/>
                    <a:pt x="1869" y="2469"/>
                    <a:pt x="2002" y="2603"/>
                  </a:cubicBezTo>
                  <a:cubicBezTo>
                    <a:pt x="2302" y="2870"/>
                    <a:pt x="2536" y="3003"/>
                    <a:pt x="2536" y="3003"/>
                  </a:cubicBezTo>
                  <a:lnTo>
                    <a:pt x="2569" y="2936"/>
                  </a:lnTo>
                  <a:cubicBezTo>
                    <a:pt x="2569" y="2936"/>
                    <a:pt x="2536" y="2703"/>
                    <a:pt x="2336" y="2369"/>
                  </a:cubicBezTo>
                  <a:cubicBezTo>
                    <a:pt x="2202" y="2203"/>
                    <a:pt x="2135" y="2036"/>
                    <a:pt x="1969" y="1869"/>
                  </a:cubicBezTo>
                  <a:cubicBezTo>
                    <a:pt x="1835" y="1702"/>
                    <a:pt x="1635" y="1535"/>
                    <a:pt x="1468" y="1369"/>
                  </a:cubicBezTo>
                  <a:lnTo>
                    <a:pt x="501" y="401"/>
                  </a:lnTo>
                  <a:cubicBezTo>
                    <a:pt x="201" y="168"/>
                    <a:pt x="34" y="1"/>
                    <a:pt x="34"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6"/>
            <p:cNvSpPr/>
            <p:nvPr/>
          </p:nvSpPr>
          <p:spPr>
            <a:xfrm>
              <a:off x="4404591" y="3952050"/>
              <a:ext cx="50823" cy="40887"/>
            </a:xfrm>
            <a:custGeom>
              <a:avLst/>
              <a:gdLst/>
              <a:ahLst/>
              <a:cxnLst/>
              <a:rect l="l" t="t" r="r" b="b"/>
              <a:pathLst>
                <a:path w="3069" h="2469" extrusionOk="0">
                  <a:moveTo>
                    <a:pt x="33" y="0"/>
                  </a:moveTo>
                  <a:lnTo>
                    <a:pt x="33" y="0"/>
                  </a:lnTo>
                  <a:cubicBezTo>
                    <a:pt x="0" y="34"/>
                    <a:pt x="167" y="201"/>
                    <a:pt x="367" y="467"/>
                  </a:cubicBezTo>
                  <a:cubicBezTo>
                    <a:pt x="634" y="701"/>
                    <a:pt x="967" y="1034"/>
                    <a:pt x="1368" y="1368"/>
                  </a:cubicBezTo>
                  <a:cubicBezTo>
                    <a:pt x="1568" y="1535"/>
                    <a:pt x="1735" y="1702"/>
                    <a:pt x="1901" y="1868"/>
                  </a:cubicBezTo>
                  <a:cubicBezTo>
                    <a:pt x="2102" y="2002"/>
                    <a:pt x="2268" y="2135"/>
                    <a:pt x="2435" y="2202"/>
                  </a:cubicBezTo>
                  <a:cubicBezTo>
                    <a:pt x="2769" y="2369"/>
                    <a:pt x="3036" y="2469"/>
                    <a:pt x="3036" y="2469"/>
                  </a:cubicBezTo>
                  <a:lnTo>
                    <a:pt x="3069" y="2435"/>
                  </a:lnTo>
                  <a:cubicBezTo>
                    <a:pt x="3069" y="2435"/>
                    <a:pt x="2936" y="2202"/>
                    <a:pt x="2702" y="1935"/>
                  </a:cubicBezTo>
                  <a:cubicBezTo>
                    <a:pt x="2569" y="1802"/>
                    <a:pt x="2402" y="1635"/>
                    <a:pt x="2235" y="1501"/>
                  </a:cubicBezTo>
                  <a:cubicBezTo>
                    <a:pt x="2068" y="1335"/>
                    <a:pt x="1868" y="1201"/>
                    <a:pt x="1668" y="1101"/>
                  </a:cubicBezTo>
                  <a:cubicBezTo>
                    <a:pt x="1234" y="834"/>
                    <a:pt x="867" y="534"/>
                    <a:pt x="534" y="334"/>
                  </a:cubicBezTo>
                  <a:cubicBezTo>
                    <a:pt x="234" y="134"/>
                    <a:pt x="34" y="0"/>
                    <a:pt x="33"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6"/>
            <p:cNvSpPr/>
            <p:nvPr/>
          </p:nvSpPr>
          <p:spPr>
            <a:xfrm>
              <a:off x="4418402" y="3929395"/>
              <a:ext cx="55807" cy="35372"/>
            </a:xfrm>
            <a:custGeom>
              <a:avLst/>
              <a:gdLst/>
              <a:ahLst/>
              <a:cxnLst/>
              <a:rect l="l" t="t" r="r" b="b"/>
              <a:pathLst>
                <a:path w="3370" h="2136" extrusionOk="0">
                  <a:moveTo>
                    <a:pt x="33" y="1"/>
                  </a:moveTo>
                  <a:cubicBezTo>
                    <a:pt x="0" y="34"/>
                    <a:pt x="200" y="201"/>
                    <a:pt x="434" y="401"/>
                  </a:cubicBezTo>
                  <a:cubicBezTo>
                    <a:pt x="734" y="635"/>
                    <a:pt x="1101" y="901"/>
                    <a:pt x="1534" y="1202"/>
                  </a:cubicBezTo>
                  <a:cubicBezTo>
                    <a:pt x="1735" y="1335"/>
                    <a:pt x="1901" y="1502"/>
                    <a:pt x="2102" y="1635"/>
                  </a:cubicBezTo>
                  <a:cubicBezTo>
                    <a:pt x="2335" y="1735"/>
                    <a:pt x="2535" y="1835"/>
                    <a:pt x="2702" y="1902"/>
                  </a:cubicBezTo>
                  <a:cubicBezTo>
                    <a:pt x="3069" y="2069"/>
                    <a:pt x="3336" y="2136"/>
                    <a:pt x="3336" y="2136"/>
                  </a:cubicBezTo>
                  <a:lnTo>
                    <a:pt x="3369" y="2069"/>
                  </a:lnTo>
                  <a:cubicBezTo>
                    <a:pt x="3369" y="2069"/>
                    <a:pt x="3236" y="1869"/>
                    <a:pt x="2935" y="1635"/>
                  </a:cubicBezTo>
                  <a:cubicBezTo>
                    <a:pt x="2835" y="1502"/>
                    <a:pt x="2669" y="1368"/>
                    <a:pt x="2435" y="1235"/>
                  </a:cubicBezTo>
                  <a:cubicBezTo>
                    <a:pt x="2235" y="1102"/>
                    <a:pt x="2001" y="1035"/>
                    <a:pt x="1768" y="901"/>
                  </a:cubicBezTo>
                  <a:cubicBezTo>
                    <a:pt x="1368" y="701"/>
                    <a:pt x="901" y="468"/>
                    <a:pt x="567" y="268"/>
                  </a:cubicBezTo>
                  <a:cubicBezTo>
                    <a:pt x="234" y="134"/>
                    <a:pt x="33" y="1"/>
                    <a:pt x="33"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6"/>
            <p:cNvSpPr/>
            <p:nvPr/>
          </p:nvSpPr>
          <p:spPr>
            <a:xfrm>
              <a:off x="4431103" y="3906195"/>
              <a:ext cx="59666" cy="29295"/>
            </a:xfrm>
            <a:custGeom>
              <a:avLst/>
              <a:gdLst/>
              <a:ahLst/>
              <a:cxnLst/>
              <a:rect l="l" t="t" r="r" b="b"/>
              <a:pathLst>
                <a:path w="3603" h="1769" extrusionOk="0">
                  <a:moveTo>
                    <a:pt x="0" y="1"/>
                  </a:moveTo>
                  <a:cubicBezTo>
                    <a:pt x="0" y="67"/>
                    <a:pt x="234" y="201"/>
                    <a:pt x="567" y="401"/>
                  </a:cubicBezTo>
                  <a:cubicBezTo>
                    <a:pt x="834" y="568"/>
                    <a:pt x="1301" y="801"/>
                    <a:pt x="1735" y="1068"/>
                  </a:cubicBezTo>
                  <a:lnTo>
                    <a:pt x="2335" y="1435"/>
                  </a:lnTo>
                  <a:cubicBezTo>
                    <a:pt x="2569" y="1502"/>
                    <a:pt x="2769" y="1602"/>
                    <a:pt x="2936" y="1635"/>
                  </a:cubicBezTo>
                  <a:cubicBezTo>
                    <a:pt x="3269" y="1769"/>
                    <a:pt x="3569" y="1769"/>
                    <a:pt x="3569" y="1769"/>
                  </a:cubicBezTo>
                  <a:lnTo>
                    <a:pt x="3603" y="1735"/>
                  </a:lnTo>
                  <a:cubicBezTo>
                    <a:pt x="3603" y="1735"/>
                    <a:pt x="3403" y="1502"/>
                    <a:pt x="3102" y="1302"/>
                  </a:cubicBezTo>
                  <a:cubicBezTo>
                    <a:pt x="2936" y="1168"/>
                    <a:pt x="2769" y="1068"/>
                    <a:pt x="2569" y="968"/>
                  </a:cubicBezTo>
                  <a:cubicBezTo>
                    <a:pt x="2335" y="901"/>
                    <a:pt x="2135" y="801"/>
                    <a:pt x="1902" y="735"/>
                  </a:cubicBezTo>
                  <a:cubicBezTo>
                    <a:pt x="1435" y="568"/>
                    <a:pt x="934" y="368"/>
                    <a:pt x="601" y="234"/>
                  </a:cubicBezTo>
                  <a:cubicBezTo>
                    <a:pt x="267" y="101"/>
                    <a:pt x="0" y="1"/>
                    <a:pt x="0"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6"/>
            <p:cNvSpPr/>
            <p:nvPr/>
          </p:nvSpPr>
          <p:spPr>
            <a:xfrm>
              <a:off x="4444914" y="3881901"/>
              <a:ext cx="62978" cy="20998"/>
            </a:xfrm>
            <a:custGeom>
              <a:avLst/>
              <a:gdLst/>
              <a:ahLst/>
              <a:cxnLst/>
              <a:rect l="l" t="t" r="r" b="b"/>
              <a:pathLst>
                <a:path w="3803" h="1268" extrusionOk="0">
                  <a:moveTo>
                    <a:pt x="0" y="0"/>
                  </a:moveTo>
                  <a:cubicBezTo>
                    <a:pt x="0" y="0"/>
                    <a:pt x="267" y="67"/>
                    <a:pt x="601" y="234"/>
                  </a:cubicBezTo>
                  <a:cubicBezTo>
                    <a:pt x="934" y="400"/>
                    <a:pt x="1368" y="567"/>
                    <a:pt x="1835" y="767"/>
                  </a:cubicBezTo>
                  <a:cubicBezTo>
                    <a:pt x="2035" y="867"/>
                    <a:pt x="2302" y="1001"/>
                    <a:pt x="2502" y="1067"/>
                  </a:cubicBezTo>
                  <a:cubicBezTo>
                    <a:pt x="2702" y="1168"/>
                    <a:pt x="2936" y="1201"/>
                    <a:pt x="3136" y="1234"/>
                  </a:cubicBezTo>
                  <a:cubicBezTo>
                    <a:pt x="3503" y="1268"/>
                    <a:pt x="3803" y="1268"/>
                    <a:pt x="3803" y="1268"/>
                  </a:cubicBezTo>
                  <a:lnTo>
                    <a:pt x="3803" y="1234"/>
                  </a:lnTo>
                  <a:cubicBezTo>
                    <a:pt x="3803" y="1234"/>
                    <a:pt x="3603" y="1067"/>
                    <a:pt x="3269" y="901"/>
                  </a:cubicBezTo>
                  <a:cubicBezTo>
                    <a:pt x="3102" y="834"/>
                    <a:pt x="2902" y="734"/>
                    <a:pt x="2669" y="667"/>
                  </a:cubicBezTo>
                  <a:cubicBezTo>
                    <a:pt x="2469" y="600"/>
                    <a:pt x="2235" y="567"/>
                    <a:pt x="1968" y="500"/>
                  </a:cubicBezTo>
                  <a:cubicBezTo>
                    <a:pt x="1468" y="367"/>
                    <a:pt x="1001" y="234"/>
                    <a:pt x="634" y="167"/>
                  </a:cubicBezTo>
                  <a:cubicBezTo>
                    <a:pt x="267" y="33"/>
                    <a:pt x="0" y="0"/>
                    <a:pt x="0"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6"/>
            <p:cNvSpPr/>
            <p:nvPr/>
          </p:nvSpPr>
          <p:spPr>
            <a:xfrm>
              <a:off x="4458162" y="3853716"/>
              <a:ext cx="65760" cy="13828"/>
            </a:xfrm>
            <a:custGeom>
              <a:avLst/>
              <a:gdLst/>
              <a:ahLst/>
              <a:cxnLst/>
              <a:rect l="l" t="t" r="r" b="b"/>
              <a:pathLst>
                <a:path w="3971" h="835" extrusionOk="0">
                  <a:moveTo>
                    <a:pt x="34" y="1"/>
                  </a:moveTo>
                  <a:lnTo>
                    <a:pt x="1" y="34"/>
                  </a:lnTo>
                  <a:cubicBezTo>
                    <a:pt x="1" y="34"/>
                    <a:pt x="48" y="34"/>
                    <a:pt x="129" y="37"/>
                  </a:cubicBezTo>
                  <a:lnTo>
                    <a:pt x="129" y="37"/>
                  </a:lnTo>
                  <a:cubicBezTo>
                    <a:pt x="68" y="15"/>
                    <a:pt x="34" y="1"/>
                    <a:pt x="34" y="1"/>
                  </a:cubicBezTo>
                  <a:close/>
                  <a:moveTo>
                    <a:pt x="129" y="37"/>
                  </a:moveTo>
                  <a:cubicBezTo>
                    <a:pt x="230" y="72"/>
                    <a:pt x="407" y="126"/>
                    <a:pt x="635" y="168"/>
                  </a:cubicBezTo>
                  <a:cubicBezTo>
                    <a:pt x="1001" y="301"/>
                    <a:pt x="1468" y="434"/>
                    <a:pt x="1969" y="568"/>
                  </a:cubicBezTo>
                  <a:cubicBezTo>
                    <a:pt x="2202" y="635"/>
                    <a:pt x="2402" y="735"/>
                    <a:pt x="2669" y="768"/>
                  </a:cubicBezTo>
                  <a:cubicBezTo>
                    <a:pt x="2869" y="801"/>
                    <a:pt x="3103" y="835"/>
                    <a:pt x="3303" y="835"/>
                  </a:cubicBezTo>
                  <a:cubicBezTo>
                    <a:pt x="3703" y="835"/>
                    <a:pt x="3970" y="801"/>
                    <a:pt x="3970" y="801"/>
                  </a:cubicBezTo>
                  <a:lnTo>
                    <a:pt x="3970" y="768"/>
                  </a:lnTo>
                  <a:cubicBezTo>
                    <a:pt x="3970" y="768"/>
                    <a:pt x="3770" y="601"/>
                    <a:pt x="3370" y="468"/>
                  </a:cubicBezTo>
                  <a:cubicBezTo>
                    <a:pt x="3203" y="434"/>
                    <a:pt x="3003" y="334"/>
                    <a:pt x="2769" y="301"/>
                  </a:cubicBezTo>
                  <a:cubicBezTo>
                    <a:pt x="2503" y="268"/>
                    <a:pt x="2269" y="268"/>
                    <a:pt x="2002" y="234"/>
                  </a:cubicBezTo>
                  <a:cubicBezTo>
                    <a:pt x="1502" y="134"/>
                    <a:pt x="1001" y="101"/>
                    <a:pt x="635" y="68"/>
                  </a:cubicBezTo>
                  <a:cubicBezTo>
                    <a:pt x="421" y="48"/>
                    <a:pt x="242" y="40"/>
                    <a:pt x="129" y="37"/>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6"/>
            <p:cNvSpPr/>
            <p:nvPr/>
          </p:nvSpPr>
          <p:spPr>
            <a:xfrm>
              <a:off x="4467005" y="3821987"/>
              <a:ext cx="53042" cy="8247"/>
            </a:xfrm>
            <a:custGeom>
              <a:avLst/>
              <a:gdLst/>
              <a:ahLst/>
              <a:cxnLst/>
              <a:rect l="l" t="t" r="r" b="b"/>
              <a:pathLst>
                <a:path w="3203" h="498" extrusionOk="0">
                  <a:moveTo>
                    <a:pt x="841" y="1"/>
                  </a:moveTo>
                  <a:cubicBezTo>
                    <a:pt x="356" y="1"/>
                    <a:pt x="0" y="15"/>
                    <a:pt x="0" y="15"/>
                  </a:cubicBezTo>
                  <a:lnTo>
                    <a:pt x="67" y="49"/>
                  </a:lnTo>
                  <a:cubicBezTo>
                    <a:pt x="67" y="49"/>
                    <a:pt x="834" y="216"/>
                    <a:pt x="1635" y="349"/>
                  </a:cubicBezTo>
                  <a:cubicBezTo>
                    <a:pt x="1835" y="382"/>
                    <a:pt x="2002" y="482"/>
                    <a:pt x="2202" y="482"/>
                  </a:cubicBezTo>
                  <a:cubicBezTo>
                    <a:pt x="2258" y="494"/>
                    <a:pt x="2317" y="497"/>
                    <a:pt x="2376" y="497"/>
                  </a:cubicBezTo>
                  <a:cubicBezTo>
                    <a:pt x="2495" y="497"/>
                    <a:pt x="2613" y="482"/>
                    <a:pt x="2702" y="482"/>
                  </a:cubicBezTo>
                  <a:cubicBezTo>
                    <a:pt x="3003" y="416"/>
                    <a:pt x="3203" y="349"/>
                    <a:pt x="3203" y="349"/>
                  </a:cubicBezTo>
                  <a:lnTo>
                    <a:pt x="3203" y="316"/>
                  </a:lnTo>
                  <a:cubicBezTo>
                    <a:pt x="3203" y="316"/>
                    <a:pt x="3003" y="182"/>
                    <a:pt x="2702" y="82"/>
                  </a:cubicBezTo>
                  <a:cubicBezTo>
                    <a:pt x="2602" y="49"/>
                    <a:pt x="2436" y="15"/>
                    <a:pt x="2202" y="15"/>
                  </a:cubicBezTo>
                  <a:lnTo>
                    <a:pt x="1635" y="15"/>
                  </a:lnTo>
                  <a:cubicBezTo>
                    <a:pt x="1357" y="4"/>
                    <a:pt x="1083" y="1"/>
                    <a:pt x="841" y="1"/>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6"/>
            <p:cNvSpPr/>
            <p:nvPr/>
          </p:nvSpPr>
          <p:spPr>
            <a:xfrm>
              <a:off x="4469771" y="3789099"/>
              <a:ext cx="33716" cy="7750"/>
            </a:xfrm>
            <a:custGeom>
              <a:avLst/>
              <a:gdLst/>
              <a:ahLst/>
              <a:cxnLst/>
              <a:rect l="l" t="t" r="r" b="b"/>
              <a:pathLst>
                <a:path w="2036" h="468" extrusionOk="0">
                  <a:moveTo>
                    <a:pt x="1368" y="0"/>
                  </a:moveTo>
                  <a:cubicBezTo>
                    <a:pt x="1268" y="0"/>
                    <a:pt x="1134" y="33"/>
                    <a:pt x="1001" y="33"/>
                  </a:cubicBezTo>
                  <a:cubicBezTo>
                    <a:pt x="501" y="100"/>
                    <a:pt x="0" y="200"/>
                    <a:pt x="0" y="200"/>
                  </a:cubicBezTo>
                  <a:lnTo>
                    <a:pt x="0" y="267"/>
                  </a:lnTo>
                  <a:cubicBezTo>
                    <a:pt x="0" y="267"/>
                    <a:pt x="501" y="367"/>
                    <a:pt x="1001" y="434"/>
                  </a:cubicBezTo>
                  <a:cubicBezTo>
                    <a:pt x="1134" y="434"/>
                    <a:pt x="1268" y="467"/>
                    <a:pt x="1368" y="467"/>
                  </a:cubicBezTo>
                  <a:cubicBezTo>
                    <a:pt x="1501" y="467"/>
                    <a:pt x="1635" y="467"/>
                    <a:pt x="1701" y="434"/>
                  </a:cubicBezTo>
                  <a:cubicBezTo>
                    <a:pt x="1935" y="334"/>
                    <a:pt x="2035" y="267"/>
                    <a:pt x="2035" y="267"/>
                  </a:cubicBezTo>
                  <a:lnTo>
                    <a:pt x="2035" y="200"/>
                  </a:lnTo>
                  <a:cubicBezTo>
                    <a:pt x="2035" y="200"/>
                    <a:pt x="1935" y="100"/>
                    <a:pt x="1701" y="33"/>
                  </a:cubicBezTo>
                  <a:cubicBezTo>
                    <a:pt x="1601" y="33"/>
                    <a:pt x="1501" y="0"/>
                    <a:pt x="1368" y="0"/>
                  </a:cubicBezTo>
                  <a:close/>
                </a:path>
              </a:pathLst>
            </a:custGeom>
            <a:solidFill>
              <a:schemeClr val="accent4"/>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6"/>
            <p:cNvSpPr/>
            <p:nvPr/>
          </p:nvSpPr>
          <p:spPr>
            <a:xfrm>
              <a:off x="4128137" y="3503505"/>
              <a:ext cx="236693" cy="101231"/>
            </a:xfrm>
            <a:custGeom>
              <a:avLst/>
              <a:gdLst/>
              <a:ahLst/>
              <a:cxnLst/>
              <a:rect l="l" t="t" r="r" b="b"/>
              <a:pathLst>
                <a:path w="8607" h="2269" extrusionOk="0">
                  <a:moveTo>
                    <a:pt x="8606" y="0"/>
                  </a:moveTo>
                  <a:cubicBezTo>
                    <a:pt x="5571" y="234"/>
                    <a:pt x="2669" y="1034"/>
                    <a:pt x="0" y="2269"/>
                  </a:cubicBezTo>
                  <a:cubicBezTo>
                    <a:pt x="3102" y="1868"/>
                    <a:pt x="6038" y="1068"/>
                    <a:pt x="8606"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6"/>
            <p:cNvSpPr/>
            <p:nvPr/>
          </p:nvSpPr>
          <p:spPr>
            <a:xfrm>
              <a:off x="4367579" y="3503505"/>
              <a:ext cx="226714" cy="92275"/>
            </a:xfrm>
            <a:custGeom>
              <a:avLst/>
              <a:gdLst/>
              <a:ahLst/>
              <a:cxnLst/>
              <a:rect l="l" t="t" r="r" b="b"/>
              <a:pathLst>
                <a:path w="8640" h="2269" extrusionOk="0">
                  <a:moveTo>
                    <a:pt x="0" y="0"/>
                  </a:moveTo>
                  <a:lnTo>
                    <a:pt x="0" y="0"/>
                  </a:lnTo>
                  <a:cubicBezTo>
                    <a:pt x="2602" y="1068"/>
                    <a:pt x="5504" y="1868"/>
                    <a:pt x="8640" y="2269"/>
                  </a:cubicBezTo>
                  <a:cubicBezTo>
                    <a:pt x="5971" y="1001"/>
                    <a:pt x="3069" y="234"/>
                    <a:pt x="0" y="0"/>
                  </a:cubicBezTo>
                  <a:close/>
                </a:path>
              </a:pathLst>
            </a:custGeom>
            <a:solidFill>
              <a:schemeClr val="accent5"/>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6"/>
            <p:cNvSpPr/>
            <p:nvPr/>
          </p:nvSpPr>
          <p:spPr>
            <a:xfrm>
              <a:off x="4273468" y="3523499"/>
              <a:ext cx="82154" cy="182159"/>
            </a:xfrm>
            <a:custGeom>
              <a:avLst/>
              <a:gdLst/>
              <a:ahLst/>
              <a:cxnLst/>
              <a:rect l="l" t="t" r="r" b="b"/>
              <a:pathLst>
                <a:path w="3303" h="10375" extrusionOk="0">
                  <a:moveTo>
                    <a:pt x="3302" y="0"/>
                  </a:moveTo>
                  <a:lnTo>
                    <a:pt x="3302" y="0"/>
                  </a:lnTo>
                  <a:cubicBezTo>
                    <a:pt x="1635" y="3069"/>
                    <a:pt x="534" y="6605"/>
                    <a:pt x="0" y="10374"/>
                  </a:cubicBezTo>
                  <a:cubicBezTo>
                    <a:pt x="1568" y="7839"/>
                    <a:pt x="2569" y="5004"/>
                    <a:pt x="3069" y="2002"/>
                  </a:cubicBezTo>
                  <a:lnTo>
                    <a:pt x="3302"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6"/>
            <p:cNvSpPr/>
            <p:nvPr/>
          </p:nvSpPr>
          <p:spPr>
            <a:xfrm>
              <a:off x="4350456" y="3504052"/>
              <a:ext cx="29295" cy="483370"/>
            </a:xfrm>
            <a:custGeom>
              <a:avLst/>
              <a:gdLst/>
              <a:ahLst/>
              <a:cxnLst/>
              <a:rect l="l" t="t" r="r" b="b"/>
              <a:pathLst>
                <a:path w="1769" h="29189" extrusionOk="0">
                  <a:moveTo>
                    <a:pt x="867" y="1"/>
                  </a:moveTo>
                  <a:cubicBezTo>
                    <a:pt x="834" y="668"/>
                    <a:pt x="767" y="1335"/>
                    <a:pt x="634" y="2002"/>
                  </a:cubicBezTo>
                  <a:cubicBezTo>
                    <a:pt x="267" y="5738"/>
                    <a:pt x="0" y="10041"/>
                    <a:pt x="0" y="14578"/>
                  </a:cubicBezTo>
                  <a:cubicBezTo>
                    <a:pt x="0" y="19982"/>
                    <a:pt x="300" y="25019"/>
                    <a:pt x="867" y="29188"/>
                  </a:cubicBezTo>
                  <a:cubicBezTo>
                    <a:pt x="1434" y="25019"/>
                    <a:pt x="1768" y="20015"/>
                    <a:pt x="1768" y="14578"/>
                  </a:cubicBezTo>
                  <a:cubicBezTo>
                    <a:pt x="1768" y="10041"/>
                    <a:pt x="1535" y="5738"/>
                    <a:pt x="1134" y="2036"/>
                  </a:cubicBezTo>
                  <a:cubicBezTo>
                    <a:pt x="1034" y="1368"/>
                    <a:pt x="934" y="668"/>
                    <a:pt x="867" y="1"/>
                  </a:cubicBezTo>
                  <a:close/>
                </a:path>
              </a:pathLst>
            </a:cu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 name="TextBox 265"/>
          <p:cNvSpPr txBox="1"/>
          <p:nvPr/>
        </p:nvSpPr>
        <p:spPr>
          <a:xfrm>
            <a:off x="23616" y="1474780"/>
            <a:ext cx="5229070" cy="19380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4000" b="1" i="0" u="none" strike="noStrike" kern="0" cap="none" spc="0" normalizeH="0" baseline="0" noProof="0" dirty="0" err="1">
                <a:ln>
                  <a:noFill/>
                </a:ln>
                <a:solidFill>
                  <a:srgbClr val="2D4E56"/>
                </a:solidFill>
                <a:effectLst/>
                <a:uLnTx/>
                <a:uFillTx/>
                <a:latin typeface="Times New Roman" panose="02020603050405020304" pitchFamily="18" charset="0"/>
                <a:cs typeface="Times New Roman" panose="02020603050405020304" pitchFamily="18" charset="0"/>
                <a:sym typeface="Arial" panose="020B0604020202020204"/>
              </a:rPr>
              <a:t>I, Một số vấn đề về việc tôn trọng và bảo vệ quyền sở hữu trí tuệ</a:t>
            </a: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47"/>
        </p:blipFill>
        <p:spPr>
          <a:xfrm>
            <a:off x="3460750" y="0"/>
            <a:ext cx="5683250" cy="5191760"/>
          </a:xfrm>
          <a:prstGeom prst="rect">
            <a:avLst/>
          </a:prstGeom>
        </p:spPr>
      </p:pic>
      <p:grpSp>
        <p:nvGrpSpPr>
          <p:cNvPr id="2559" name="Google Shape;2559;p46"/>
          <p:cNvGrpSpPr/>
          <p:nvPr/>
        </p:nvGrpSpPr>
        <p:grpSpPr>
          <a:xfrm rot="7427000">
            <a:off x="3512382" y="4536219"/>
            <a:ext cx="1004637" cy="1003794"/>
            <a:chOff x="7308373" y="335298"/>
            <a:chExt cx="867172" cy="866444"/>
          </a:xfrm>
        </p:grpSpPr>
        <p:grpSp>
          <p:nvGrpSpPr>
            <p:cNvPr id="2560" name="Google Shape;2560;p46"/>
            <p:cNvGrpSpPr/>
            <p:nvPr/>
          </p:nvGrpSpPr>
          <p:grpSpPr>
            <a:xfrm rot="2700000">
              <a:off x="7818179" y="578406"/>
              <a:ext cx="183296" cy="46288"/>
              <a:chOff x="4262622" y="3358539"/>
              <a:chExt cx="204400" cy="51618"/>
            </a:xfrm>
          </p:grpSpPr>
          <p:sp>
            <p:nvSpPr>
              <p:cNvPr id="2561" name="Google Shape;2561;p46"/>
              <p:cNvSpPr/>
              <p:nvPr>
                <p:custDataLst>
                  <p:tags r:id="rId42"/>
                </p:custDataLst>
              </p:nvPr>
            </p:nvSpPr>
            <p:spPr>
              <a:xfrm>
                <a:off x="4400169" y="3359466"/>
                <a:ext cx="66853" cy="37989"/>
              </a:xfrm>
              <a:custGeom>
                <a:avLst/>
                <a:gdLst/>
                <a:ahLst/>
                <a:cxnLst/>
                <a:rect l="l" t="t" r="r" b="b"/>
                <a:pathLst>
                  <a:path w="4037" h="2294" extrusionOk="0">
                    <a:moveTo>
                      <a:pt x="3051" y="0"/>
                    </a:moveTo>
                    <a:cubicBezTo>
                      <a:pt x="1348" y="0"/>
                      <a:pt x="402" y="1300"/>
                      <a:pt x="0" y="2227"/>
                    </a:cubicBezTo>
                    <a:cubicBezTo>
                      <a:pt x="34" y="2227"/>
                      <a:pt x="100" y="2260"/>
                      <a:pt x="134" y="2294"/>
                    </a:cubicBezTo>
                    <a:cubicBezTo>
                      <a:pt x="968" y="1341"/>
                      <a:pt x="2312" y="1205"/>
                      <a:pt x="3012" y="1205"/>
                    </a:cubicBezTo>
                    <a:cubicBezTo>
                      <a:pt x="3292" y="1205"/>
                      <a:pt x="3469" y="1226"/>
                      <a:pt x="3469" y="1226"/>
                    </a:cubicBezTo>
                    <a:cubicBezTo>
                      <a:pt x="3770" y="1193"/>
                      <a:pt x="3970" y="959"/>
                      <a:pt x="4003" y="659"/>
                    </a:cubicBezTo>
                    <a:cubicBezTo>
                      <a:pt x="4036" y="359"/>
                      <a:pt x="3803" y="59"/>
                      <a:pt x="3469" y="25"/>
                    </a:cubicBezTo>
                    <a:cubicBezTo>
                      <a:pt x="3325" y="8"/>
                      <a:pt x="3185" y="0"/>
                      <a:pt x="3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6"/>
              <p:cNvSpPr/>
              <p:nvPr>
                <p:custDataLst>
                  <p:tags r:id="rId43"/>
                </p:custDataLst>
              </p:nvPr>
            </p:nvSpPr>
            <p:spPr>
              <a:xfrm>
                <a:off x="4402935" y="3378941"/>
                <a:ext cx="55244" cy="31216"/>
              </a:xfrm>
              <a:custGeom>
                <a:avLst/>
                <a:gdLst/>
                <a:ahLst/>
                <a:cxnLst/>
                <a:rect l="l" t="t" r="r" b="b"/>
                <a:pathLst>
                  <a:path w="3336" h="1885" extrusionOk="0">
                    <a:moveTo>
                      <a:pt x="2940" y="1"/>
                    </a:moveTo>
                    <a:cubicBezTo>
                      <a:pt x="2260" y="1"/>
                      <a:pt x="859" y="127"/>
                      <a:pt x="0" y="1084"/>
                    </a:cubicBezTo>
                    <a:cubicBezTo>
                      <a:pt x="300" y="1285"/>
                      <a:pt x="600" y="1585"/>
                      <a:pt x="801" y="1885"/>
                    </a:cubicBezTo>
                    <a:lnTo>
                      <a:pt x="934" y="1618"/>
                    </a:lnTo>
                    <a:cubicBezTo>
                      <a:pt x="966" y="1555"/>
                      <a:pt x="1444" y="1"/>
                      <a:pt x="2935" y="1"/>
                    </a:cubicBezTo>
                    <a:cubicBezTo>
                      <a:pt x="3020" y="1"/>
                      <a:pt x="3110" y="6"/>
                      <a:pt x="3202" y="17"/>
                    </a:cubicBezTo>
                    <a:lnTo>
                      <a:pt x="3336" y="17"/>
                    </a:lnTo>
                    <a:cubicBezTo>
                      <a:pt x="3336" y="17"/>
                      <a:pt x="3184" y="1"/>
                      <a:pt x="2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6"/>
              <p:cNvSpPr/>
              <p:nvPr>
                <p:custDataLst>
                  <p:tags r:id="rId44"/>
                </p:custDataLst>
              </p:nvPr>
            </p:nvSpPr>
            <p:spPr>
              <a:xfrm>
                <a:off x="4276433" y="3378163"/>
                <a:ext cx="53588" cy="31994"/>
              </a:xfrm>
              <a:custGeom>
                <a:avLst/>
                <a:gdLst/>
                <a:ahLst/>
                <a:cxnLst/>
                <a:rect l="l" t="t" r="r" b="b"/>
                <a:pathLst>
                  <a:path w="3236" h="1932" extrusionOk="0">
                    <a:moveTo>
                      <a:pt x="703" y="1"/>
                    </a:moveTo>
                    <a:cubicBezTo>
                      <a:pt x="352" y="1"/>
                      <a:pt x="89" y="42"/>
                      <a:pt x="0" y="64"/>
                    </a:cubicBezTo>
                    <a:cubicBezTo>
                      <a:pt x="49" y="61"/>
                      <a:pt x="96" y="60"/>
                      <a:pt x="143" y="60"/>
                    </a:cubicBezTo>
                    <a:cubicBezTo>
                      <a:pt x="1664" y="60"/>
                      <a:pt x="2136" y="1600"/>
                      <a:pt x="2168" y="1665"/>
                    </a:cubicBezTo>
                    <a:cubicBezTo>
                      <a:pt x="2168" y="1765"/>
                      <a:pt x="2235" y="1832"/>
                      <a:pt x="2302" y="1932"/>
                    </a:cubicBezTo>
                    <a:cubicBezTo>
                      <a:pt x="2569" y="1598"/>
                      <a:pt x="2902" y="1298"/>
                      <a:pt x="3236" y="1065"/>
                    </a:cubicBezTo>
                    <a:cubicBezTo>
                      <a:pt x="3169" y="998"/>
                      <a:pt x="3169" y="998"/>
                      <a:pt x="3169" y="965"/>
                    </a:cubicBezTo>
                    <a:cubicBezTo>
                      <a:pt x="2458" y="164"/>
                      <a:pt x="1405" y="1"/>
                      <a:pt x="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6"/>
              <p:cNvSpPr/>
              <p:nvPr>
                <p:custDataLst>
                  <p:tags r:id="rId45"/>
                </p:custDataLst>
              </p:nvPr>
            </p:nvSpPr>
            <p:spPr>
              <a:xfrm>
                <a:off x="4262622" y="3358539"/>
                <a:ext cx="66306" cy="35604"/>
              </a:xfrm>
              <a:custGeom>
                <a:avLst/>
                <a:gdLst/>
                <a:ahLst/>
                <a:cxnLst/>
                <a:rect l="l" t="t" r="r" b="b"/>
                <a:pathLst>
                  <a:path w="4004" h="2150" extrusionOk="0">
                    <a:moveTo>
                      <a:pt x="921" y="1"/>
                    </a:moveTo>
                    <a:cubicBezTo>
                      <a:pt x="817" y="1"/>
                      <a:pt x="710" y="5"/>
                      <a:pt x="601" y="15"/>
                    </a:cubicBezTo>
                    <a:cubicBezTo>
                      <a:pt x="267" y="81"/>
                      <a:pt x="0" y="348"/>
                      <a:pt x="34" y="682"/>
                    </a:cubicBezTo>
                    <a:cubicBezTo>
                      <a:pt x="97" y="997"/>
                      <a:pt x="338" y="1252"/>
                      <a:pt x="673" y="1252"/>
                    </a:cubicBezTo>
                    <a:cubicBezTo>
                      <a:pt x="693" y="1252"/>
                      <a:pt x="713" y="1251"/>
                      <a:pt x="734" y="1249"/>
                    </a:cubicBezTo>
                    <a:lnTo>
                      <a:pt x="834" y="1249"/>
                    </a:lnTo>
                    <a:cubicBezTo>
                      <a:pt x="923" y="1227"/>
                      <a:pt x="1186" y="1186"/>
                      <a:pt x="1537" y="1186"/>
                    </a:cubicBezTo>
                    <a:cubicBezTo>
                      <a:pt x="2239" y="1186"/>
                      <a:pt x="3292" y="1349"/>
                      <a:pt x="4003" y="2150"/>
                    </a:cubicBezTo>
                    <a:cubicBezTo>
                      <a:pt x="3626" y="1238"/>
                      <a:pt x="2627" y="1"/>
                      <a:pt x="9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5" name="Google Shape;2565;p46"/>
            <p:cNvSpPr/>
            <p:nvPr>
              <p:custDataLst>
                <p:tags r:id="rId1"/>
              </p:custDataLst>
            </p:nvPr>
          </p:nvSpPr>
          <p:spPr>
            <a:xfrm rot="-8100000">
              <a:off x="7503925" y="810869"/>
              <a:ext cx="244840" cy="148031"/>
            </a:xfrm>
            <a:custGeom>
              <a:avLst/>
              <a:gdLst/>
              <a:ahLst/>
              <a:cxnLst/>
              <a:rect l="l" t="t" r="r" b="b"/>
              <a:pathLst>
                <a:path w="14512" h="8774" extrusionOk="0">
                  <a:moveTo>
                    <a:pt x="7239" y="1"/>
                  </a:moveTo>
                  <a:cubicBezTo>
                    <a:pt x="3837" y="1"/>
                    <a:pt x="935" y="2669"/>
                    <a:pt x="1" y="6339"/>
                  </a:cubicBezTo>
                  <a:cubicBezTo>
                    <a:pt x="668" y="7106"/>
                    <a:pt x="1235" y="7873"/>
                    <a:pt x="1835" y="8774"/>
                  </a:cubicBezTo>
                  <a:cubicBezTo>
                    <a:pt x="1869" y="8340"/>
                    <a:pt x="1902" y="7940"/>
                    <a:pt x="2002" y="7540"/>
                  </a:cubicBezTo>
                  <a:cubicBezTo>
                    <a:pt x="2603" y="4804"/>
                    <a:pt x="4737" y="2803"/>
                    <a:pt x="7239" y="2803"/>
                  </a:cubicBezTo>
                  <a:cubicBezTo>
                    <a:pt x="9774" y="2803"/>
                    <a:pt x="11876" y="4804"/>
                    <a:pt x="12476" y="7540"/>
                  </a:cubicBezTo>
                  <a:cubicBezTo>
                    <a:pt x="12576" y="7973"/>
                    <a:pt x="12610" y="8340"/>
                    <a:pt x="12676" y="8774"/>
                  </a:cubicBezTo>
                  <a:cubicBezTo>
                    <a:pt x="13243" y="7940"/>
                    <a:pt x="13877" y="7106"/>
                    <a:pt x="14511" y="6339"/>
                  </a:cubicBezTo>
                  <a:cubicBezTo>
                    <a:pt x="13544" y="2669"/>
                    <a:pt x="10642" y="1"/>
                    <a:pt x="7239"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6"/>
            <p:cNvSpPr/>
            <p:nvPr>
              <p:custDataLst>
                <p:tags r:id="rId2"/>
              </p:custDataLst>
            </p:nvPr>
          </p:nvSpPr>
          <p:spPr>
            <a:xfrm rot="-8100000">
              <a:off x="7569715" y="772710"/>
              <a:ext cx="182922" cy="153109"/>
            </a:xfrm>
            <a:custGeom>
              <a:avLst/>
              <a:gdLst/>
              <a:ahLst/>
              <a:cxnLst/>
              <a:rect l="l" t="t" r="r" b="b"/>
              <a:pathLst>
                <a:path w="10842" h="9075" extrusionOk="0">
                  <a:moveTo>
                    <a:pt x="5405" y="1"/>
                  </a:moveTo>
                  <a:cubicBezTo>
                    <a:pt x="2869" y="1"/>
                    <a:pt x="801" y="2036"/>
                    <a:pt x="167" y="4738"/>
                  </a:cubicBezTo>
                  <a:cubicBezTo>
                    <a:pt x="67" y="5138"/>
                    <a:pt x="34" y="5538"/>
                    <a:pt x="1" y="5972"/>
                  </a:cubicBezTo>
                  <a:cubicBezTo>
                    <a:pt x="668" y="6906"/>
                    <a:pt x="1302" y="7973"/>
                    <a:pt x="1902" y="9074"/>
                  </a:cubicBezTo>
                  <a:cubicBezTo>
                    <a:pt x="1769" y="8674"/>
                    <a:pt x="1735" y="8240"/>
                    <a:pt x="1735" y="7840"/>
                  </a:cubicBezTo>
                  <a:cubicBezTo>
                    <a:pt x="1735" y="7473"/>
                    <a:pt x="1802" y="7073"/>
                    <a:pt x="1869" y="6706"/>
                  </a:cubicBezTo>
                  <a:cubicBezTo>
                    <a:pt x="2269" y="4871"/>
                    <a:pt x="3703" y="3503"/>
                    <a:pt x="5405" y="3503"/>
                  </a:cubicBezTo>
                  <a:cubicBezTo>
                    <a:pt x="7106" y="3503"/>
                    <a:pt x="8540" y="4871"/>
                    <a:pt x="8940" y="6706"/>
                  </a:cubicBezTo>
                  <a:cubicBezTo>
                    <a:pt x="9040" y="7073"/>
                    <a:pt x="9074" y="7473"/>
                    <a:pt x="9074" y="7840"/>
                  </a:cubicBezTo>
                  <a:cubicBezTo>
                    <a:pt x="9074" y="8307"/>
                    <a:pt x="9007" y="8707"/>
                    <a:pt x="8907" y="9074"/>
                  </a:cubicBezTo>
                  <a:cubicBezTo>
                    <a:pt x="9541" y="7973"/>
                    <a:pt x="10175" y="6906"/>
                    <a:pt x="10842" y="5972"/>
                  </a:cubicBezTo>
                  <a:cubicBezTo>
                    <a:pt x="10808" y="5538"/>
                    <a:pt x="10742" y="5138"/>
                    <a:pt x="10675" y="4738"/>
                  </a:cubicBezTo>
                  <a:cubicBezTo>
                    <a:pt x="10041" y="2002"/>
                    <a:pt x="7906" y="1"/>
                    <a:pt x="5405"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6"/>
            <p:cNvSpPr/>
            <p:nvPr>
              <p:custDataLst>
                <p:tags r:id="rId3"/>
              </p:custDataLst>
            </p:nvPr>
          </p:nvSpPr>
          <p:spPr>
            <a:xfrm rot="-8100000">
              <a:off x="7734267" y="577835"/>
              <a:ext cx="199253" cy="199810"/>
            </a:xfrm>
            <a:custGeom>
              <a:avLst/>
              <a:gdLst/>
              <a:ahLst/>
              <a:cxnLst/>
              <a:rect l="l" t="t" r="r" b="b"/>
              <a:pathLst>
                <a:path w="11810" h="11843" extrusionOk="0">
                  <a:moveTo>
                    <a:pt x="5905" y="1"/>
                  </a:moveTo>
                  <a:cubicBezTo>
                    <a:pt x="2670" y="1"/>
                    <a:pt x="1" y="2669"/>
                    <a:pt x="1" y="5938"/>
                  </a:cubicBezTo>
                  <a:cubicBezTo>
                    <a:pt x="1" y="9174"/>
                    <a:pt x="2670" y="11842"/>
                    <a:pt x="5905" y="11842"/>
                  </a:cubicBezTo>
                  <a:cubicBezTo>
                    <a:pt x="9141" y="11842"/>
                    <a:pt x="11809" y="9174"/>
                    <a:pt x="11809" y="5938"/>
                  </a:cubicBezTo>
                  <a:cubicBezTo>
                    <a:pt x="11809" y="2669"/>
                    <a:pt x="9174" y="1"/>
                    <a:pt x="590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6"/>
            <p:cNvSpPr/>
            <p:nvPr>
              <p:custDataLst>
                <p:tags r:id="rId4"/>
              </p:custDataLst>
            </p:nvPr>
          </p:nvSpPr>
          <p:spPr>
            <a:xfrm rot="-8100000">
              <a:off x="7725910" y="597454"/>
              <a:ext cx="199253" cy="177286"/>
            </a:xfrm>
            <a:custGeom>
              <a:avLst/>
              <a:gdLst/>
              <a:ahLst/>
              <a:cxnLst/>
              <a:rect l="l" t="t" r="r" b="b"/>
              <a:pathLst>
                <a:path w="11810" h="10508" extrusionOk="0">
                  <a:moveTo>
                    <a:pt x="5905" y="0"/>
                  </a:moveTo>
                  <a:cubicBezTo>
                    <a:pt x="2670" y="0"/>
                    <a:pt x="1" y="2369"/>
                    <a:pt x="1" y="5237"/>
                  </a:cubicBezTo>
                  <a:cubicBezTo>
                    <a:pt x="1" y="8173"/>
                    <a:pt x="2670" y="10508"/>
                    <a:pt x="5905" y="10508"/>
                  </a:cubicBezTo>
                  <a:cubicBezTo>
                    <a:pt x="9141" y="10508"/>
                    <a:pt x="11809" y="8139"/>
                    <a:pt x="11809" y="5237"/>
                  </a:cubicBezTo>
                  <a:cubicBezTo>
                    <a:pt x="11809" y="2335"/>
                    <a:pt x="9174" y="0"/>
                    <a:pt x="590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6"/>
            <p:cNvSpPr/>
            <p:nvPr>
              <p:custDataLst>
                <p:tags r:id="rId5"/>
              </p:custDataLst>
            </p:nvPr>
          </p:nvSpPr>
          <p:spPr>
            <a:xfrm rot="-8100000">
              <a:off x="7744868" y="684681"/>
              <a:ext cx="188000" cy="242006"/>
            </a:xfrm>
            <a:custGeom>
              <a:avLst/>
              <a:gdLst/>
              <a:ahLst/>
              <a:cxnLst/>
              <a:rect l="l" t="t" r="r" b="b"/>
              <a:pathLst>
                <a:path w="11143" h="14344" extrusionOk="0">
                  <a:moveTo>
                    <a:pt x="1235" y="0"/>
                  </a:moveTo>
                  <a:cubicBezTo>
                    <a:pt x="1" y="1401"/>
                    <a:pt x="10942" y="14077"/>
                    <a:pt x="11142" y="14344"/>
                  </a:cubicBezTo>
                  <a:cubicBezTo>
                    <a:pt x="9341" y="8373"/>
                    <a:pt x="5405" y="3402"/>
                    <a:pt x="123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6"/>
            <p:cNvSpPr/>
            <p:nvPr>
              <p:custDataLst>
                <p:tags r:id="rId6"/>
              </p:custDataLst>
            </p:nvPr>
          </p:nvSpPr>
          <p:spPr>
            <a:xfrm rot="-8100000">
              <a:off x="7611477" y="551560"/>
              <a:ext cx="188540" cy="242006"/>
            </a:xfrm>
            <a:custGeom>
              <a:avLst/>
              <a:gdLst/>
              <a:ahLst/>
              <a:cxnLst/>
              <a:rect l="l" t="t" r="r" b="b"/>
              <a:pathLst>
                <a:path w="11175" h="14344" extrusionOk="0">
                  <a:moveTo>
                    <a:pt x="9941" y="0"/>
                  </a:moveTo>
                  <a:lnTo>
                    <a:pt x="9941" y="0"/>
                  </a:lnTo>
                  <a:cubicBezTo>
                    <a:pt x="5771" y="3402"/>
                    <a:pt x="1801" y="8373"/>
                    <a:pt x="0" y="14344"/>
                  </a:cubicBezTo>
                  <a:cubicBezTo>
                    <a:pt x="300" y="14043"/>
                    <a:pt x="11175" y="1434"/>
                    <a:pt x="99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6"/>
            <p:cNvSpPr/>
            <p:nvPr>
              <p:custDataLst>
                <p:tags r:id="rId7"/>
              </p:custDataLst>
            </p:nvPr>
          </p:nvSpPr>
          <p:spPr>
            <a:xfrm rot="-8100000">
              <a:off x="7695536" y="739636"/>
              <a:ext cx="368644" cy="305612"/>
            </a:xfrm>
            <a:custGeom>
              <a:avLst/>
              <a:gdLst/>
              <a:ahLst/>
              <a:cxnLst/>
              <a:rect l="l" t="t" r="r" b="b"/>
              <a:pathLst>
                <a:path w="21850" h="18114" extrusionOk="0">
                  <a:moveTo>
                    <a:pt x="5938" y="0"/>
                  </a:moveTo>
                  <a:lnTo>
                    <a:pt x="5938" y="0"/>
                  </a:lnTo>
                  <a:cubicBezTo>
                    <a:pt x="0" y="1535"/>
                    <a:pt x="21449" y="17846"/>
                    <a:pt x="21849" y="18113"/>
                  </a:cubicBezTo>
                  <a:cubicBezTo>
                    <a:pt x="21649" y="17880"/>
                    <a:pt x="10708" y="5237"/>
                    <a:pt x="11942" y="3803"/>
                  </a:cubicBezTo>
                  <a:cubicBezTo>
                    <a:pt x="9941" y="2168"/>
                    <a:pt x="7839" y="868"/>
                    <a:pt x="5938"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6"/>
            <p:cNvSpPr/>
            <p:nvPr>
              <p:custDataLst>
                <p:tags r:id="rId8"/>
              </p:custDataLst>
            </p:nvPr>
          </p:nvSpPr>
          <p:spPr>
            <a:xfrm rot="-8100000">
              <a:off x="7435143" y="478292"/>
              <a:ext cx="368087" cy="306168"/>
            </a:xfrm>
            <a:custGeom>
              <a:avLst/>
              <a:gdLst/>
              <a:ahLst/>
              <a:cxnLst/>
              <a:rect l="l" t="t" r="r" b="b"/>
              <a:pathLst>
                <a:path w="21817" h="18147" extrusionOk="0">
                  <a:moveTo>
                    <a:pt x="15912" y="0"/>
                  </a:moveTo>
                  <a:cubicBezTo>
                    <a:pt x="14011" y="868"/>
                    <a:pt x="11942" y="2168"/>
                    <a:pt x="9941" y="3803"/>
                  </a:cubicBezTo>
                  <a:cubicBezTo>
                    <a:pt x="11142" y="5204"/>
                    <a:pt x="267" y="17846"/>
                    <a:pt x="1" y="18147"/>
                  </a:cubicBezTo>
                  <a:cubicBezTo>
                    <a:pt x="601" y="17680"/>
                    <a:pt x="21816" y="1535"/>
                    <a:pt x="15912"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6"/>
            <p:cNvSpPr/>
            <p:nvPr>
              <p:custDataLst>
                <p:tags r:id="rId9"/>
              </p:custDataLst>
            </p:nvPr>
          </p:nvSpPr>
          <p:spPr>
            <a:xfrm rot="-8100000">
              <a:off x="7684893" y="743827"/>
              <a:ext cx="391302" cy="326330"/>
            </a:xfrm>
            <a:custGeom>
              <a:avLst/>
              <a:gdLst/>
              <a:ahLst/>
              <a:cxnLst/>
              <a:rect l="l" t="t" r="r" b="b"/>
              <a:pathLst>
                <a:path w="23193" h="19342" extrusionOk="0">
                  <a:moveTo>
                    <a:pt x="3163" y="0"/>
                  </a:moveTo>
                  <a:cubicBezTo>
                    <a:pt x="1" y="0"/>
                    <a:pt x="1475" y="4558"/>
                    <a:pt x="5947" y="8167"/>
                  </a:cubicBezTo>
                  <a:cubicBezTo>
                    <a:pt x="12318" y="13337"/>
                    <a:pt x="22826" y="19108"/>
                    <a:pt x="23193" y="19342"/>
                  </a:cubicBezTo>
                  <a:cubicBezTo>
                    <a:pt x="22792" y="19041"/>
                    <a:pt x="1310" y="2730"/>
                    <a:pt x="7281" y="1195"/>
                  </a:cubicBezTo>
                  <a:cubicBezTo>
                    <a:pt x="5947" y="595"/>
                    <a:pt x="4746" y="228"/>
                    <a:pt x="3645" y="28"/>
                  </a:cubicBezTo>
                  <a:lnTo>
                    <a:pt x="3612" y="28"/>
                  </a:lnTo>
                  <a:cubicBezTo>
                    <a:pt x="3453" y="9"/>
                    <a:pt x="3304" y="0"/>
                    <a:pt x="3163"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6"/>
            <p:cNvSpPr/>
            <p:nvPr>
              <p:custDataLst>
                <p:tags r:id="rId10"/>
              </p:custDataLst>
            </p:nvPr>
          </p:nvSpPr>
          <p:spPr>
            <a:xfrm rot="-8100000">
              <a:off x="7407899" y="467239"/>
              <a:ext cx="392163" cy="326212"/>
            </a:xfrm>
            <a:custGeom>
              <a:avLst/>
              <a:gdLst/>
              <a:ahLst/>
              <a:cxnLst/>
              <a:rect l="l" t="t" r="r" b="b"/>
              <a:pathLst>
                <a:path w="23244" h="19335" extrusionOk="0">
                  <a:moveTo>
                    <a:pt x="19943" y="1"/>
                  </a:moveTo>
                  <a:cubicBezTo>
                    <a:pt x="19818" y="1"/>
                    <a:pt x="19686" y="7"/>
                    <a:pt x="19547" y="21"/>
                  </a:cubicBezTo>
                  <a:lnTo>
                    <a:pt x="19514" y="21"/>
                  </a:lnTo>
                  <a:cubicBezTo>
                    <a:pt x="18447" y="188"/>
                    <a:pt x="17179" y="588"/>
                    <a:pt x="15878" y="1188"/>
                  </a:cubicBezTo>
                  <a:cubicBezTo>
                    <a:pt x="21816" y="2723"/>
                    <a:pt x="634" y="18868"/>
                    <a:pt x="0" y="19335"/>
                  </a:cubicBezTo>
                  <a:cubicBezTo>
                    <a:pt x="467" y="19101"/>
                    <a:pt x="10941" y="13330"/>
                    <a:pt x="17279" y="8193"/>
                  </a:cubicBezTo>
                  <a:cubicBezTo>
                    <a:pt x="21779" y="4562"/>
                    <a:pt x="23244" y="1"/>
                    <a:pt x="19943" y="1"/>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6"/>
            <p:cNvSpPr/>
            <p:nvPr>
              <p:custDataLst>
                <p:tags r:id="rId11"/>
              </p:custDataLst>
            </p:nvPr>
          </p:nvSpPr>
          <p:spPr>
            <a:xfrm rot="-8100000">
              <a:off x="7677028" y="763963"/>
              <a:ext cx="448564" cy="327089"/>
            </a:xfrm>
            <a:custGeom>
              <a:avLst/>
              <a:gdLst/>
              <a:ahLst/>
              <a:cxnLst/>
              <a:rect l="l" t="t" r="r" b="b"/>
              <a:pathLst>
                <a:path w="26587" h="19387" extrusionOk="0">
                  <a:moveTo>
                    <a:pt x="5934" y="1"/>
                  </a:moveTo>
                  <a:cubicBezTo>
                    <a:pt x="4848" y="1"/>
                    <a:pt x="3989" y="262"/>
                    <a:pt x="3403" y="874"/>
                  </a:cubicBezTo>
                  <a:cubicBezTo>
                    <a:pt x="1" y="9613"/>
                    <a:pt x="25952" y="19187"/>
                    <a:pt x="26586" y="19387"/>
                  </a:cubicBezTo>
                  <a:cubicBezTo>
                    <a:pt x="26219" y="19187"/>
                    <a:pt x="15712" y="13349"/>
                    <a:pt x="9341" y="8212"/>
                  </a:cubicBezTo>
                  <a:cubicBezTo>
                    <a:pt x="4856" y="4592"/>
                    <a:pt x="3386" y="50"/>
                    <a:pt x="6585" y="50"/>
                  </a:cubicBezTo>
                  <a:cubicBezTo>
                    <a:pt x="6717" y="50"/>
                    <a:pt x="6857" y="57"/>
                    <a:pt x="7006" y="73"/>
                  </a:cubicBezTo>
                  <a:cubicBezTo>
                    <a:pt x="6628" y="26"/>
                    <a:pt x="6270" y="1"/>
                    <a:pt x="5934" y="1"/>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6"/>
            <p:cNvSpPr/>
            <p:nvPr>
              <p:custDataLst>
                <p:tags r:id="rId12"/>
              </p:custDataLst>
            </p:nvPr>
          </p:nvSpPr>
          <p:spPr>
            <a:xfrm rot="-8100000">
              <a:off x="7358330" y="446707"/>
              <a:ext cx="449678" cy="327561"/>
            </a:xfrm>
            <a:custGeom>
              <a:avLst/>
              <a:gdLst/>
              <a:ahLst/>
              <a:cxnLst/>
              <a:rect l="l" t="t" r="r" b="b"/>
              <a:pathLst>
                <a:path w="26653" h="19415" extrusionOk="0">
                  <a:moveTo>
                    <a:pt x="20738" y="0"/>
                  </a:moveTo>
                  <a:cubicBezTo>
                    <a:pt x="20385" y="0"/>
                    <a:pt x="20009" y="34"/>
                    <a:pt x="19614" y="101"/>
                  </a:cubicBezTo>
                  <a:cubicBezTo>
                    <a:pt x="19771" y="82"/>
                    <a:pt x="19920" y="73"/>
                    <a:pt x="20059" y="73"/>
                  </a:cubicBezTo>
                  <a:cubicBezTo>
                    <a:pt x="23195" y="73"/>
                    <a:pt x="21751" y="4631"/>
                    <a:pt x="17279" y="8240"/>
                  </a:cubicBezTo>
                  <a:cubicBezTo>
                    <a:pt x="10941" y="13344"/>
                    <a:pt x="467" y="19148"/>
                    <a:pt x="0" y="19415"/>
                  </a:cubicBezTo>
                  <a:lnTo>
                    <a:pt x="0" y="19415"/>
                  </a:lnTo>
                  <a:cubicBezTo>
                    <a:pt x="367" y="19281"/>
                    <a:pt x="26653" y="9674"/>
                    <a:pt x="23183" y="868"/>
                  </a:cubicBezTo>
                  <a:cubicBezTo>
                    <a:pt x="22634" y="294"/>
                    <a:pt x="21787" y="0"/>
                    <a:pt x="20738" y="0"/>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6"/>
            <p:cNvSpPr/>
            <p:nvPr>
              <p:custDataLst>
                <p:tags r:id="rId13"/>
              </p:custDataLst>
            </p:nvPr>
          </p:nvSpPr>
          <p:spPr>
            <a:xfrm rot="-8100000">
              <a:off x="7685691" y="718922"/>
              <a:ext cx="329822" cy="350642"/>
            </a:xfrm>
            <a:custGeom>
              <a:avLst/>
              <a:gdLst/>
              <a:ahLst/>
              <a:cxnLst/>
              <a:rect l="l" t="t" r="r" b="b"/>
              <a:pathLst>
                <a:path w="19549" h="20783" extrusionOk="0">
                  <a:moveTo>
                    <a:pt x="97" y="1"/>
                  </a:moveTo>
                  <a:cubicBezTo>
                    <a:pt x="76" y="1"/>
                    <a:pt x="55" y="1"/>
                    <a:pt x="34" y="1"/>
                  </a:cubicBezTo>
                  <a:cubicBezTo>
                    <a:pt x="1" y="468"/>
                    <a:pt x="1" y="968"/>
                    <a:pt x="34" y="1469"/>
                  </a:cubicBezTo>
                  <a:cubicBezTo>
                    <a:pt x="1135" y="1636"/>
                    <a:pt x="2369" y="2036"/>
                    <a:pt x="3670" y="2636"/>
                  </a:cubicBezTo>
                  <a:cubicBezTo>
                    <a:pt x="5538" y="3504"/>
                    <a:pt x="7640" y="4804"/>
                    <a:pt x="9641" y="6439"/>
                  </a:cubicBezTo>
                  <a:cubicBezTo>
                    <a:pt x="13811" y="9841"/>
                    <a:pt x="17747" y="14812"/>
                    <a:pt x="19548" y="20783"/>
                  </a:cubicBezTo>
                  <a:cubicBezTo>
                    <a:pt x="16990" y="8522"/>
                    <a:pt x="5461" y="1"/>
                    <a:pt x="97"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6"/>
            <p:cNvSpPr/>
            <p:nvPr>
              <p:custDataLst>
                <p:tags r:id="rId14"/>
              </p:custDataLst>
            </p:nvPr>
          </p:nvSpPr>
          <p:spPr>
            <a:xfrm rot="-8100000">
              <a:off x="7451603" y="485113"/>
              <a:ext cx="330379" cy="350642"/>
            </a:xfrm>
            <a:custGeom>
              <a:avLst/>
              <a:gdLst/>
              <a:ahLst/>
              <a:cxnLst/>
              <a:rect l="l" t="t" r="r" b="b"/>
              <a:pathLst>
                <a:path w="19582" h="20783" extrusionOk="0">
                  <a:moveTo>
                    <a:pt x="19452" y="1"/>
                  </a:moveTo>
                  <a:cubicBezTo>
                    <a:pt x="14088" y="1"/>
                    <a:pt x="2592" y="8522"/>
                    <a:pt x="1" y="20783"/>
                  </a:cubicBezTo>
                  <a:cubicBezTo>
                    <a:pt x="1802" y="14812"/>
                    <a:pt x="5771" y="9841"/>
                    <a:pt x="9974" y="6472"/>
                  </a:cubicBezTo>
                  <a:cubicBezTo>
                    <a:pt x="11976" y="4804"/>
                    <a:pt x="14011" y="3504"/>
                    <a:pt x="15945" y="2670"/>
                  </a:cubicBezTo>
                  <a:cubicBezTo>
                    <a:pt x="17246" y="2036"/>
                    <a:pt x="18480" y="1669"/>
                    <a:pt x="19581" y="1502"/>
                  </a:cubicBezTo>
                  <a:cubicBezTo>
                    <a:pt x="19581" y="968"/>
                    <a:pt x="19581" y="468"/>
                    <a:pt x="19514" y="1"/>
                  </a:cubicBezTo>
                  <a:cubicBezTo>
                    <a:pt x="19494" y="1"/>
                    <a:pt x="19473" y="1"/>
                    <a:pt x="19452"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6"/>
            <p:cNvSpPr/>
            <p:nvPr>
              <p:custDataLst>
                <p:tags r:id="rId15"/>
              </p:custDataLst>
            </p:nvPr>
          </p:nvSpPr>
          <p:spPr>
            <a:xfrm rot="-8100000">
              <a:off x="7857956" y="653642"/>
              <a:ext cx="17" cy="17"/>
            </a:xfrm>
            <a:custGeom>
              <a:avLst/>
              <a:gdLst/>
              <a:ahLst/>
              <a:cxnLst/>
              <a:rect l="l" t="t" r="r" b="b"/>
              <a:pathLst>
                <a:path w="1" h="1" extrusionOk="0">
                  <a:moveTo>
                    <a:pt x="0" y="1"/>
                  </a:moveTo>
                  <a:lnTo>
                    <a:pt x="0" y="1"/>
                  </a:lnTo>
                  <a:lnTo>
                    <a:pt x="0" y="1"/>
                  </a:lnTo>
                  <a:close/>
                </a:path>
              </a:pathLst>
            </a:custGeom>
            <a:solidFill>
              <a:srgbClr val="3B8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6"/>
            <p:cNvSpPr/>
            <p:nvPr>
              <p:custDataLst>
                <p:tags r:id="rId16"/>
              </p:custDataLst>
            </p:nvPr>
          </p:nvSpPr>
          <p:spPr>
            <a:xfrm rot="-8100000">
              <a:off x="7671852" y="712954"/>
              <a:ext cx="329249" cy="390020"/>
            </a:xfrm>
            <a:custGeom>
              <a:avLst/>
              <a:gdLst/>
              <a:ahLst/>
              <a:cxnLst/>
              <a:rect l="l" t="t" r="r" b="b"/>
              <a:pathLst>
                <a:path w="19515" h="23117" extrusionOk="0">
                  <a:moveTo>
                    <a:pt x="968" y="0"/>
                  </a:moveTo>
                  <a:cubicBezTo>
                    <a:pt x="467" y="500"/>
                    <a:pt x="134" y="1234"/>
                    <a:pt x="0" y="2335"/>
                  </a:cubicBezTo>
                  <a:cubicBezTo>
                    <a:pt x="21" y="2335"/>
                    <a:pt x="42" y="2335"/>
                    <a:pt x="63" y="2335"/>
                  </a:cubicBezTo>
                  <a:cubicBezTo>
                    <a:pt x="5427" y="2335"/>
                    <a:pt x="16956" y="10856"/>
                    <a:pt x="19514" y="23117"/>
                  </a:cubicBezTo>
                  <a:cubicBezTo>
                    <a:pt x="19447" y="22316"/>
                    <a:pt x="16846" y="4703"/>
                    <a:pt x="968"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6"/>
            <p:cNvSpPr/>
            <p:nvPr>
              <p:custDataLst>
                <p:tags r:id="rId17"/>
              </p:custDataLst>
            </p:nvPr>
          </p:nvSpPr>
          <p:spPr>
            <a:xfrm rot="-8100000">
              <a:off x="7857956" y="653642"/>
              <a:ext cx="17" cy="17"/>
            </a:xfrm>
            <a:custGeom>
              <a:avLst/>
              <a:gdLst/>
              <a:ahLst/>
              <a:cxnLst/>
              <a:rect l="l" t="t" r="r" b="b"/>
              <a:pathLst>
                <a:path w="1" h="1" extrusionOk="0">
                  <a:moveTo>
                    <a:pt x="0" y="1"/>
                  </a:moveTo>
                  <a:lnTo>
                    <a:pt x="0" y="1"/>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6"/>
            <p:cNvSpPr/>
            <p:nvPr>
              <p:custDataLst>
                <p:tags r:id="rId18"/>
              </p:custDataLst>
            </p:nvPr>
          </p:nvSpPr>
          <p:spPr>
            <a:xfrm rot="-8100000">
              <a:off x="7670070" y="705459"/>
              <a:ext cx="312934" cy="401813"/>
            </a:xfrm>
            <a:custGeom>
              <a:avLst/>
              <a:gdLst/>
              <a:ahLst/>
              <a:cxnLst/>
              <a:rect l="l" t="t" r="r" b="b"/>
              <a:pathLst>
                <a:path w="18548" h="23816" extrusionOk="0">
                  <a:moveTo>
                    <a:pt x="1873" y="1"/>
                  </a:moveTo>
                  <a:cubicBezTo>
                    <a:pt x="1122" y="1"/>
                    <a:pt x="482" y="225"/>
                    <a:pt x="1" y="699"/>
                  </a:cubicBezTo>
                  <a:cubicBezTo>
                    <a:pt x="15879" y="5469"/>
                    <a:pt x="18480" y="23015"/>
                    <a:pt x="18547" y="23816"/>
                  </a:cubicBezTo>
                  <a:cubicBezTo>
                    <a:pt x="18380" y="20880"/>
                    <a:pt x="17713" y="18045"/>
                    <a:pt x="16679" y="15410"/>
                  </a:cubicBezTo>
                  <a:cubicBezTo>
                    <a:pt x="16546" y="15143"/>
                    <a:pt x="16412" y="14809"/>
                    <a:pt x="16279" y="14509"/>
                  </a:cubicBezTo>
                  <a:cubicBezTo>
                    <a:pt x="15912" y="13642"/>
                    <a:pt x="15512" y="12741"/>
                    <a:pt x="15045" y="11907"/>
                  </a:cubicBezTo>
                  <a:cubicBezTo>
                    <a:pt x="14444" y="10806"/>
                    <a:pt x="13777" y="9739"/>
                    <a:pt x="13143" y="8805"/>
                  </a:cubicBezTo>
                  <a:cubicBezTo>
                    <a:pt x="12543" y="7971"/>
                    <a:pt x="11909" y="7137"/>
                    <a:pt x="11275" y="6370"/>
                  </a:cubicBezTo>
                  <a:cubicBezTo>
                    <a:pt x="8026" y="2430"/>
                    <a:pt x="4345" y="1"/>
                    <a:pt x="1873"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6"/>
            <p:cNvSpPr/>
            <p:nvPr>
              <p:custDataLst>
                <p:tags r:id="rId19"/>
              </p:custDataLst>
            </p:nvPr>
          </p:nvSpPr>
          <p:spPr>
            <a:xfrm rot="-8100000">
              <a:off x="7636265" y="744502"/>
              <a:ext cx="123837" cy="137891"/>
            </a:xfrm>
            <a:custGeom>
              <a:avLst/>
              <a:gdLst/>
              <a:ahLst/>
              <a:cxnLst/>
              <a:rect l="l" t="t" r="r" b="b"/>
              <a:pathLst>
                <a:path w="7340" h="8173" extrusionOk="0">
                  <a:moveTo>
                    <a:pt x="3670" y="0"/>
                  </a:moveTo>
                  <a:cubicBezTo>
                    <a:pt x="1969" y="0"/>
                    <a:pt x="535" y="1368"/>
                    <a:pt x="134" y="3203"/>
                  </a:cubicBezTo>
                  <a:cubicBezTo>
                    <a:pt x="34" y="3570"/>
                    <a:pt x="1" y="3970"/>
                    <a:pt x="1" y="4337"/>
                  </a:cubicBezTo>
                  <a:cubicBezTo>
                    <a:pt x="1" y="4804"/>
                    <a:pt x="101" y="5204"/>
                    <a:pt x="168" y="5571"/>
                  </a:cubicBezTo>
                  <a:cubicBezTo>
                    <a:pt x="635" y="6405"/>
                    <a:pt x="1035" y="7239"/>
                    <a:pt x="1402" y="8173"/>
                  </a:cubicBezTo>
                  <a:cubicBezTo>
                    <a:pt x="1335" y="7873"/>
                    <a:pt x="1302" y="7539"/>
                    <a:pt x="1202" y="7206"/>
                  </a:cubicBezTo>
                  <a:cubicBezTo>
                    <a:pt x="1202" y="6972"/>
                    <a:pt x="1268" y="6705"/>
                    <a:pt x="1302" y="6472"/>
                  </a:cubicBezTo>
                  <a:cubicBezTo>
                    <a:pt x="1602" y="5238"/>
                    <a:pt x="2503" y="4337"/>
                    <a:pt x="3637" y="4337"/>
                  </a:cubicBezTo>
                  <a:cubicBezTo>
                    <a:pt x="4771" y="4337"/>
                    <a:pt x="5672" y="5238"/>
                    <a:pt x="5972" y="6472"/>
                  </a:cubicBezTo>
                  <a:cubicBezTo>
                    <a:pt x="6005" y="6705"/>
                    <a:pt x="6039" y="6972"/>
                    <a:pt x="6039" y="7206"/>
                  </a:cubicBezTo>
                  <a:cubicBezTo>
                    <a:pt x="6039" y="7539"/>
                    <a:pt x="6005" y="7873"/>
                    <a:pt x="5938" y="8173"/>
                  </a:cubicBezTo>
                  <a:cubicBezTo>
                    <a:pt x="6305" y="7306"/>
                    <a:pt x="6706" y="6405"/>
                    <a:pt x="7173" y="5571"/>
                  </a:cubicBezTo>
                  <a:cubicBezTo>
                    <a:pt x="7306" y="5171"/>
                    <a:pt x="7339" y="4737"/>
                    <a:pt x="7339" y="4337"/>
                  </a:cubicBezTo>
                  <a:cubicBezTo>
                    <a:pt x="7339" y="3903"/>
                    <a:pt x="7306" y="3536"/>
                    <a:pt x="7206" y="3203"/>
                  </a:cubicBezTo>
                  <a:cubicBezTo>
                    <a:pt x="6806" y="1368"/>
                    <a:pt x="5371" y="0"/>
                    <a:pt x="3670"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6"/>
            <p:cNvSpPr/>
            <p:nvPr>
              <p:custDataLst>
                <p:tags r:id="rId20"/>
              </p:custDataLst>
            </p:nvPr>
          </p:nvSpPr>
          <p:spPr>
            <a:xfrm rot="-8100000">
              <a:off x="7857956" y="653642"/>
              <a:ext cx="17" cy="17"/>
            </a:xfrm>
            <a:custGeom>
              <a:avLst/>
              <a:gdLst/>
              <a:ahLst/>
              <a:cxnLst/>
              <a:rect l="l" t="t" r="r" b="b"/>
              <a:pathLst>
                <a:path w="1" h="1" extrusionOk="0">
                  <a:moveTo>
                    <a:pt x="0" y="1"/>
                  </a:moveTo>
                  <a:lnTo>
                    <a:pt x="0" y="1"/>
                  </a:lnTo>
                  <a:lnTo>
                    <a:pt x="0" y="1"/>
                  </a:lnTo>
                  <a:close/>
                </a:path>
              </a:pathLst>
            </a:custGeom>
            <a:solidFill>
              <a:srgbClr val="3B8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6"/>
            <p:cNvSpPr/>
            <p:nvPr>
              <p:custDataLst>
                <p:tags r:id="rId21"/>
              </p:custDataLst>
            </p:nvPr>
          </p:nvSpPr>
          <p:spPr>
            <a:xfrm rot="-8100000">
              <a:off x="7857956" y="653642"/>
              <a:ext cx="17" cy="17"/>
            </a:xfrm>
            <a:custGeom>
              <a:avLst/>
              <a:gdLst/>
              <a:ahLst/>
              <a:cxnLst/>
              <a:rect l="l" t="t" r="r" b="b"/>
              <a:pathLst>
                <a:path w="1" h="1" extrusionOk="0">
                  <a:moveTo>
                    <a:pt x="0" y="1"/>
                  </a:moveTo>
                  <a:close/>
                </a:path>
              </a:pathLst>
            </a:custGeom>
            <a:solidFill>
              <a:srgbClr val="3B8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6"/>
            <p:cNvSpPr/>
            <p:nvPr>
              <p:custDataLst>
                <p:tags r:id="rId22"/>
              </p:custDataLst>
            </p:nvPr>
          </p:nvSpPr>
          <p:spPr>
            <a:xfrm rot="-8100000">
              <a:off x="7681836" y="765954"/>
              <a:ext cx="448564" cy="313491"/>
            </a:xfrm>
            <a:custGeom>
              <a:avLst/>
              <a:gdLst/>
              <a:ahLst/>
              <a:cxnLst/>
              <a:rect l="l" t="t" r="r" b="b"/>
              <a:pathLst>
                <a:path w="26587" h="18581" extrusionOk="0">
                  <a:moveTo>
                    <a:pt x="3403" y="1"/>
                  </a:moveTo>
                  <a:lnTo>
                    <a:pt x="3403" y="1"/>
                  </a:lnTo>
                  <a:cubicBezTo>
                    <a:pt x="2569" y="935"/>
                    <a:pt x="2402" y="2469"/>
                    <a:pt x="3236" y="4871"/>
                  </a:cubicBezTo>
                  <a:cubicBezTo>
                    <a:pt x="7539" y="17147"/>
                    <a:pt x="26586" y="18581"/>
                    <a:pt x="26586" y="18581"/>
                  </a:cubicBezTo>
                  <a:cubicBezTo>
                    <a:pt x="25952" y="18314"/>
                    <a:pt x="1" y="8774"/>
                    <a:pt x="3403" y="1"/>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6"/>
            <p:cNvSpPr/>
            <p:nvPr>
              <p:custDataLst>
                <p:tags r:id="rId23"/>
              </p:custDataLst>
            </p:nvPr>
          </p:nvSpPr>
          <p:spPr>
            <a:xfrm rot="-8100000">
              <a:off x="7857956" y="653642"/>
              <a:ext cx="17" cy="17"/>
            </a:xfrm>
            <a:custGeom>
              <a:avLst/>
              <a:gdLst/>
              <a:ahLst/>
              <a:cxnLst/>
              <a:rect l="l" t="t" r="r" b="b"/>
              <a:pathLst>
                <a:path w="1" h="1" extrusionOk="0">
                  <a:moveTo>
                    <a:pt x="0" y="1"/>
                  </a:moveTo>
                  <a:lnTo>
                    <a:pt x="0" y="1"/>
                  </a:lnTo>
                  <a:lnTo>
                    <a:pt x="0" y="1"/>
                  </a:lnTo>
                  <a:lnTo>
                    <a:pt x="0" y="1"/>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6"/>
            <p:cNvSpPr/>
            <p:nvPr>
              <p:custDataLst>
                <p:tags r:id="rId24"/>
              </p:custDataLst>
            </p:nvPr>
          </p:nvSpPr>
          <p:spPr>
            <a:xfrm rot="-8100000">
              <a:off x="7448939" y="484242"/>
              <a:ext cx="312917" cy="401442"/>
            </a:xfrm>
            <a:custGeom>
              <a:avLst/>
              <a:gdLst/>
              <a:ahLst/>
              <a:cxnLst/>
              <a:rect l="l" t="t" r="r" b="b"/>
              <a:pathLst>
                <a:path w="18547" h="23794" extrusionOk="0">
                  <a:moveTo>
                    <a:pt x="16711" y="1"/>
                  </a:moveTo>
                  <a:cubicBezTo>
                    <a:pt x="14247" y="1"/>
                    <a:pt x="10561" y="2442"/>
                    <a:pt x="7272" y="6348"/>
                  </a:cubicBezTo>
                  <a:cubicBezTo>
                    <a:pt x="6638" y="7115"/>
                    <a:pt x="6004" y="7882"/>
                    <a:pt x="5437" y="8783"/>
                  </a:cubicBezTo>
                  <a:cubicBezTo>
                    <a:pt x="4704" y="9784"/>
                    <a:pt x="4103" y="10818"/>
                    <a:pt x="3503" y="11885"/>
                  </a:cubicBezTo>
                  <a:cubicBezTo>
                    <a:pt x="3036" y="12719"/>
                    <a:pt x="2635" y="13553"/>
                    <a:pt x="2268" y="14487"/>
                  </a:cubicBezTo>
                  <a:cubicBezTo>
                    <a:pt x="2135" y="14787"/>
                    <a:pt x="2002" y="15121"/>
                    <a:pt x="1868" y="15388"/>
                  </a:cubicBezTo>
                  <a:cubicBezTo>
                    <a:pt x="867" y="18023"/>
                    <a:pt x="167" y="20858"/>
                    <a:pt x="0" y="23794"/>
                  </a:cubicBezTo>
                  <a:cubicBezTo>
                    <a:pt x="134" y="23026"/>
                    <a:pt x="2669" y="5447"/>
                    <a:pt x="18547" y="677"/>
                  </a:cubicBezTo>
                  <a:cubicBezTo>
                    <a:pt x="18072" y="217"/>
                    <a:pt x="17446" y="1"/>
                    <a:pt x="1671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6"/>
            <p:cNvSpPr/>
            <p:nvPr>
              <p:custDataLst>
                <p:tags r:id="rId25"/>
              </p:custDataLst>
            </p:nvPr>
          </p:nvSpPr>
          <p:spPr>
            <a:xfrm rot="-8100000">
              <a:off x="7363311" y="448539"/>
              <a:ext cx="449678" cy="312360"/>
            </a:xfrm>
            <a:custGeom>
              <a:avLst/>
              <a:gdLst/>
              <a:ahLst/>
              <a:cxnLst/>
              <a:rect l="l" t="t" r="r" b="b"/>
              <a:pathLst>
                <a:path w="26653" h="18514" extrusionOk="0">
                  <a:moveTo>
                    <a:pt x="23184" y="0"/>
                  </a:moveTo>
                  <a:lnTo>
                    <a:pt x="23184" y="0"/>
                  </a:lnTo>
                  <a:cubicBezTo>
                    <a:pt x="26653" y="8773"/>
                    <a:pt x="401" y="18380"/>
                    <a:pt x="1" y="18514"/>
                  </a:cubicBezTo>
                  <a:cubicBezTo>
                    <a:pt x="301" y="18514"/>
                    <a:pt x="19114" y="17046"/>
                    <a:pt x="23351" y="4837"/>
                  </a:cubicBezTo>
                  <a:cubicBezTo>
                    <a:pt x="24151" y="2435"/>
                    <a:pt x="23984" y="901"/>
                    <a:pt x="23184" y="0"/>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6"/>
            <p:cNvSpPr/>
            <p:nvPr>
              <p:custDataLst>
                <p:tags r:id="rId26"/>
              </p:custDataLst>
            </p:nvPr>
          </p:nvSpPr>
          <p:spPr>
            <a:xfrm rot="-8100000">
              <a:off x="7439038" y="480140"/>
              <a:ext cx="329249" cy="390020"/>
            </a:xfrm>
            <a:custGeom>
              <a:avLst/>
              <a:gdLst/>
              <a:ahLst/>
              <a:cxnLst/>
              <a:rect l="l" t="t" r="r" b="b"/>
              <a:pathLst>
                <a:path w="19515" h="23117" extrusionOk="0">
                  <a:moveTo>
                    <a:pt x="18547" y="0"/>
                  </a:moveTo>
                  <a:cubicBezTo>
                    <a:pt x="2635" y="4770"/>
                    <a:pt x="67" y="22349"/>
                    <a:pt x="0" y="23117"/>
                  </a:cubicBezTo>
                  <a:cubicBezTo>
                    <a:pt x="2625" y="10856"/>
                    <a:pt x="14088" y="2335"/>
                    <a:pt x="19452" y="2335"/>
                  </a:cubicBezTo>
                  <a:cubicBezTo>
                    <a:pt x="19473" y="2335"/>
                    <a:pt x="19493" y="2335"/>
                    <a:pt x="19514" y="2335"/>
                  </a:cubicBezTo>
                  <a:cubicBezTo>
                    <a:pt x="19381" y="1268"/>
                    <a:pt x="19047" y="500"/>
                    <a:pt x="18547"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6"/>
            <p:cNvSpPr/>
            <p:nvPr>
              <p:custDataLst>
                <p:tags r:id="rId27"/>
              </p:custDataLst>
            </p:nvPr>
          </p:nvSpPr>
          <p:spPr>
            <a:xfrm rot="-8100000">
              <a:off x="7688015" y="741641"/>
              <a:ext cx="81625" cy="79937"/>
            </a:xfrm>
            <a:custGeom>
              <a:avLst/>
              <a:gdLst/>
              <a:ahLst/>
              <a:cxnLst/>
              <a:rect l="l" t="t" r="r" b="b"/>
              <a:pathLst>
                <a:path w="4838" h="4738" extrusionOk="0">
                  <a:moveTo>
                    <a:pt x="2403" y="1"/>
                  </a:moveTo>
                  <a:cubicBezTo>
                    <a:pt x="1302" y="1"/>
                    <a:pt x="368" y="902"/>
                    <a:pt x="68" y="2136"/>
                  </a:cubicBezTo>
                  <a:cubicBezTo>
                    <a:pt x="34" y="2369"/>
                    <a:pt x="1" y="2636"/>
                    <a:pt x="1" y="2870"/>
                  </a:cubicBezTo>
                  <a:cubicBezTo>
                    <a:pt x="1" y="3203"/>
                    <a:pt x="34" y="3537"/>
                    <a:pt x="201" y="3837"/>
                  </a:cubicBezTo>
                  <a:cubicBezTo>
                    <a:pt x="334" y="4137"/>
                    <a:pt x="434" y="4471"/>
                    <a:pt x="568" y="4738"/>
                  </a:cubicBezTo>
                  <a:cubicBezTo>
                    <a:pt x="1002" y="4070"/>
                    <a:pt x="1702" y="3670"/>
                    <a:pt x="2436" y="3670"/>
                  </a:cubicBezTo>
                  <a:cubicBezTo>
                    <a:pt x="3203" y="3670"/>
                    <a:pt x="3870" y="4070"/>
                    <a:pt x="4337" y="4738"/>
                  </a:cubicBezTo>
                  <a:cubicBezTo>
                    <a:pt x="4437" y="4404"/>
                    <a:pt x="4571" y="4137"/>
                    <a:pt x="4704" y="3837"/>
                  </a:cubicBezTo>
                  <a:cubicBezTo>
                    <a:pt x="4771" y="3537"/>
                    <a:pt x="4838" y="3203"/>
                    <a:pt x="4838" y="2870"/>
                  </a:cubicBezTo>
                  <a:cubicBezTo>
                    <a:pt x="4838" y="2636"/>
                    <a:pt x="4771" y="2369"/>
                    <a:pt x="4738" y="2136"/>
                  </a:cubicBezTo>
                  <a:cubicBezTo>
                    <a:pt x="4471" y="902"/>
                    <a:pt x="3537" y="1"/>
                    <a:pt x="2403"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6"/>
            <p:cNvSpPr/>
            <p:nvPr>
              <p:custDataLst>
                <p:tags r:id="rId28"/>
              </p:custDataLst>
            </p:nvPr>
          </p:nvSpPr>
          <p:spPr>
            <a:xfrm rot="2700000">
              <a:off x="7526595" y="945524"/>
              <a:ext cx="6949" cy="56487"/>
            </a:xfrm>
            <a:custGeom>
              <a:avLst/>
              <a:gdLst/>
              <a:ahLst/>
              <a:cxnLst/>
              <a:rect l="l" t="t" r="r" b="b"/>
              <a:pathLst>
                <a:path w="468" h="3804" extrusionOk="0">
                  <a:moveTo>
                    <a:pt x="200" y="1"/>
                  </a:moveTo>
                  <a:cubicBezTo>
                    <a:pt x="200" y="1"/>
                    <a:pt x="200" y="201"/>
                    <a:pt x="167" y="601"/>
                  </a:cubicBezTo>
                  <a:cubicBezTo>
                    <a:pt x="134" y="901"/>
                    <a:pt x="100" y="1435"/>
                    <a:pt x="34" y="1869"/>
                  </a:cubicBezTo>
                  <a:cubicBezTo>
                    <a:pt x="34" y="2135"/>
                    <a:pt x="0" y="2369"/>
                    <a:pt x="0" y="2569"/>
                  </a:cubicBezTo>
                  <a:cubicBezTo>
                    <a:pt x="0" y="2836"/>
                    <a:pt x="0" y="3036"/>
                    <a:pt x="34" y="3203"/>
                  </a:cubicBezTo>
                  <a:cubicBezTo>
                    <a:pt x="100" y="3536"/>
                    <a:pt x="200" y="3803"/>
                    <a:pt x="200" y="3803"/>
                  </a:cubicBezTo>
                  <a:lnTo>
                    <a:pt x="267" y="3803"/>
                  </a:lnTo>
                  <a:cubicBezTo>
                    <a:pt x="267" y="3803"/>
                    <a:pt x="367" y="3603"/>
                    <a:pt x="434" y="3203"/>
                  </a:cubicBezTo>
                  <a:cubicBezTo>
                    <a:pt x="434" y="3003"/>
                    <a:pt x="467" y="2803"/>
                    <a:pt x="467" y="2569"/>
                  </a:cubicBezTo>
                  <a:cubicBezTo>
                    <a:pt x="467" y="2336"/>
                    <a:pt x="434" y="2135"/>
                    <a:pt x="434" y="1869"/>
                  </a:cubicBezTo>
                  <a:cubicBezTo>
                    <a:pt x="367" y="1435"/>
                    <a:pt x="334" y="968"/>
                    <a:pt x="300" y="601"/>
                  </a:cubicBezTo>
                  <a:cubicBezTo>
                    <a:pt x="300" y="267"/>
                    <a:pt x="267" y="1"/>
                    <a:pt x="267"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6"/>
            <p:cNvSpPr/>
            <p:nvPr>
              <p:custDataLst>
                <p:tags r:id="rId29"/>
              </p:custDataLst>
            </p:nvPr>
          </p:nvSpPr>
          <p:spPr>
            <a:xfrm rot="2700000">
              <a:off x="7499632" y="924947"/>
              <a:ext cx="25288" cy="52017"/>
            </a:xfrm>
            <a:custGeom>
              <a:avLst/>
              <a:gdLst/>
              <a:ahLst/>
              <a:cxnLst/>
              <a:rect l="l" t="t" r="r" b="b"/>
              <a:pathLst>
                <a:path w="1703" h="3503" extrusionOk="0">
                  <a:moveTo>
                    <a:pt x="1669" y="0"/>
                  </a:moveTo>
                  <a:cubicBezTo>
                    <a:pt x="1669" y="0"/>
                    <a:pt x="1502" y="134"/>
                    <a:pt x="1335" y="467"/>
                  </a:cubicBezTo>
                  <a:cubicBezTo>
                    <a:pt x="1102" y="834"/>
                    <a:pt x="902" y="1235"/>
                    <a:pt x="668" y="1668"/>
                  </a:cubicBezTo>
                  <a:cubicBezTo>
                    <a:pt x="535" y="1868"/>
                    <a:pt x="368" y="2069"/>
                    <a:pt x="268" y="2269"/>
                  </a:cubicBezTo>
                  <a:cubicBezTo>
                    <a:pt x="201" y="2502"/>
                    <a:pt x="101" y="2702"/>
                    <a:pt x="68" y="2869"/>
                  </a:cubicBezTo>
                  <a:cubicBezTo>
                    <a:pt x="1" y="3236"/>
                    <a:pt x="1" y="3503"/>
                    <a:pt x="1" y="3503"/>
                  </a:cubicBezTo>
                  <a:lnTo>
                    <a:pt x="34" y="3503"/>
                  </a:lnTo>
                  <a:cubicBezTo>
                    <a:pt x="34" y="3503"/>
                    <a:pt x="234" y="3336"/>
                    <a:pt x="468" y="3036"/>
                  </a:cubicBezTo>
                  <a:cubicBezTo>
                    <a:pt x="568" y="2869"/>
                    <a:pt x="701" y="2702"/>
                    <a:pt x="801" y="2502"/>
                  </a:cubicBezTo>
                  <a:cubicBezTo>
                    <a:pt x="868" y="2269"/>
                    <a:pt x="968" y="2035"/>
                    <a:pt x="1035" y="1835"/>
                  </a:cubicBezTo>
                  <a:cubicBezTo>
                    <a:pt x="1202" y="1368"/>
                    <a:pt x="1369" y="901"/>
                    <a:pt x="1502" y="568"/>
                  </a:cubicBezTo>
                  <a:cubicBezTo>
                    <a:pt x="1635" y="201"/>
                    <a:pt x="1702" y="0"/>
                    <a:pt x="1702"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6"/>
            <p:cNvSpPr/>
            <p:nvPr>
              <p:custDataLst>
                <p:tags r:id="rId30"/>
              </p:custDataLst>
            </p:nvPr>
          </p:nvSpPr>
          <p:spPr>
            <a:xfrm rot="2700000">
              <a:off x="7482988" y="897238"/>
              <a:ext cx="38653" cy="44667"/>
            </a:xfrm>
            <a:custGeom>
              <a:avLst/>
              <a:gdLst/>
              <a:ahLst/>
              <a:cxnLst/>
              <a:rect l="l" t="t" r="r" b="b"/>
              <a:pathLst>
                <a:path w="2603" h="3008" extrusionOk="0">
                  <a:moveTo>
                    <a:pt x="2589" y="0"/>
                  </a:moveTo>
                  <a:cubicBezTo>
                    <a:pt x="2535" y="0"/>
                    <a:pt x="2373" y="135"/>
                    <a:pt x="2102" y="406"/>
                  </a:cubicBezTo>
                  <a:cubicBezTo>
                    <a:pt x="1802" y="672"/>
                    <a:pt x="1469" y="1039"/>
                    <a:pt x="1135" y="1373"/>
                  </a:cubicBezTo>
                  <a:lnTo>
                    <a:pt x="635" y="1873"/>
                  </a:lnTo>
                  <a:cubicBezTo>
                    <a:pt x="468" y="2040"/>
                    <a:pt x="335" y="2207"/>
                    <a:pt x="268" y="2374"/>
                  </a:cubicBezTo>
                  <a:cubicBezTo>
                    <a:pt x="101" y="2707"/>
                    <a:pt x="1" y="2974"/>
                    <a:pt x="1" y="2974"/>
                  </a:cubicBezTo>
                  <a:lnTo>
                    <a:pt x="68" y="3007"/>
                  </a:lnTo>
                  <a:cubicBezTo>
                    <a:pt x="68" y="3007"/>
                    <a:pt x="301" y="2874"/>
                    <a:pt x="601" y="2607"/>
                  </a:cubicBezTo>
                  <a:cubicBezTo>
                    <a:pt x="768" y="2507"/>
                    <a:pt x="902" y="2340"/>
                    <a:pt x="1068" y="2174"/>
                  </a:cubicBezTo>
                  <a:cubicBezTo>
                    <a:pt x="1168" y="2007"/>
                    <a:pt x="1335" y="1773"/>
                    <a:pt x="1469" y="1573"/>
                  </a:cubicBezTo>
                  <a:cubicBezTo>
                    <a:pt x="1769" y="1206"/>
                    <a:pt x="2069" y="773"/>
                    <a:pt x="2269" y="506"/>
                  </a:cubicBezTo>
                  <a:cubicBezTo>
                    <a:pt x="2469" y="205"/>
                    <a:pt x="2603" y="5"/>
                    <a:pt x="2603" y="5"/>
                  </a:cubicBezTo>
                  <a:cubicBezTo>
                    <a:pt x="2600" y="2"/>
                    <a:pt x="2595" y="0"/>
                    <a:pt x="2589"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6"/>
            <p:cNvSpPr/>
            <p:nvPr>
              <p:custDataLst>
                <p:tags r:id="rId31"/>
              </p:custDataLst>
            </p:nvPr>
          </p:nvSpPr>
          <p:spPr>
            <a:xfrm rot="2700000">
              <a:off x="7470553" y="873371"/>
              <a:ext cx="47072" cy="36232"/>
            </a:xfrm>
            <a:custGeom>
              <a:avLst/>
              <a:gdLst/>
              <a:ahLst/>
              <a:cxnLst/>
              <a:rect l="l" t="t" r="r" b="b"/>
              <a:pathLst>
                <a:path w="3170" h="2440" extrusionOk="0">
                  <a:moveTo>
                    <a:pt x="3157" y="0"/>
                  </a:moveTo>
                  <a:cubicBezTo>
                    <a:pt x="3100" y="0"/>
                    <a:pt x="2901" y="153"/>
                    <a:pt x="2535" y="305"/>
                  </a:cubicBezTo>
                  <a:cubicBezTo>
                    <a:pt x="2202" y="472"/>
                    <a:pt x="1835" y="772"/>
                    <a:pt x="1435" y="1072"/>
                  </a:cubicBezTo>
                  <a:cubicBezTo>
                    <a:pt x="1268" y="1239"/>
                    <a:pt x="1001" y="1339"/>
                    <a:pt x="834" y="1472"/>
                  </a:cubicBezTo>
                  <a:cubicBezTo>
                    <a:pt x="667" y="1606"/>
                    <a:pt x="501" y="1773"/>
                    <a:pt x="367" y="1906"/>
                  </a:cubicBezTo>
                  <a:cubicBezTo>
                    <a:pt x="134" y="2140"/>
                    <a:pt x="0" y="2406"/>
                    <a:pt x="0" y="2406"/>
                  </a:cubicBezTo>
                  <a:lnTo>
                    <a:pt x="34" y="2440"/>
                  </a:lnTo>
                  <a:cubicBezTo>
                    <a:pt x="34" y="2440"/>
                    <a:pt x="301" y="2340"/>
                    <a:pt x="634" y="2173"/>
                  </a:cubicBezTo>
                  <a:cubicBezTo>
                    <a:pt x="801" y="2106"/>
                    <a:pt x="1001" y="1973"/>
                    <a:pt x="1168" y="1839"/>
                  </a:cubicBezTo>
                  <a:cubicBezTo>
                    <a:pt x="1368" y="1673"/>
                    <a:pt x="1535" y="1506"/>
                    <a:pt x="1702" y="1339"/>
                  </a:cubicBezTo>
                  <a:cubicBezTo>
                    <a:pt x="2102" y="1005"/>
                    <a:pt x="2469" y="672"/>
                    <a:pt x="2702" y="438"/>
                  </a:cubicBezTo>
                  <a:cubicBezTo>
                    <a:pt x="3002" y="172"/>
                    <a:pt x="3169" y="5"/>
                    <a:pt x="3169" y="5"/>
                  </a:cubicBezTo>
                  <a:cubicBezTo>
                    <a:pt x="3166" y="2"/>
                    <a:pt x="3162" y="0"/>
                    <a:pt x="3157"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6"/>
            <p:cNvSpPr/>
            <p:nvPr>
              <p:custDataLst>
                <p:tags r:id="rId32"/>
              </p:custDataLst>
            </p:nvPr>
          </p:nvSpPr>
          <p:spPr>
            <a:xfrm rot="2700000">
              <a:off x="7459515" y="849611"/>
              <a:ext cx="53012" cy="25585"/>
            </a:xfrm>
            <a:custGeom>
              <a:avLst/>
              <a:gdLst/>
              <a:ahLst/>
              <a:cxnLst/>
              <a:rect l="l" t="t" r="r" b="b"/>
              <a:pathLst>
                <a:path w="3570" h="1723" extrusionOk="0">
                  <a:moveTo>
                    <a:pt x="3538" y="0"/>
                  </a:moveTo>
                  <a:cubicBezTo>
                    <a:pt x="3463" y="0"/>
                    <a:pt x="3263" y="84"/>
                    <a:pt x="3003" y="188"/>
                  </a:cubicBezTo>
                  <a:cubicBezTo>
                    <a:pt x="2636" y="322"/>
                    <a:pt x="2169" y="522"/>
                    <a:pt x="1702" y="689"/>
                  </a:cubicBezTo>
                  <a:cubicBezTo>
                    <a:pt x="1502" y="755"/>
                    <a:pt x="1235" y="855"/>
                    <a:pt x="1035" y="922"/>
                  </a:cubicBezTo>
                  <a:cubicBezTo>
                    <a:pt x="834" y="1056"/>
                    <a:pt x="668" y="1156"/>
                    <a:pt x="501" y="1256"/>
                  </a:cubicBezTo>
                  <a:cubicBezTo>
                    <a:pt x="167" y="1489"/>
                    <a:pt x="1" y="1689"/>
                    <a:pt x="1" y="1689"/>
                  </a:cubicBezTo>
                  <a:lnTo>
                    <a:pt x="34" y="1723"/>
                  </a:lnTo>
                  <a:cubicBezTo>
                    <a:pt x="34" y="1723"/>
                    <a:pt x="301" y="1723"/>
                    <a:pt x="668" y="1589"/>
                  </a:cubicBezTo>
                  <a:cubicBezTo>
                    <a:pt x="834" y="1556"/>
                    <a:pt x="1035" y="1489"/>
                    <a:pt x="1235" y="1389"/>
                  </a:cubicBezTo>
                  <a:lnTo>
                    <a:pt x="1869" y="1022"/>
                  </a:lnTo>
                  <a:cubicBezTo>
                    <a:pt x="2302" y="755"/>
                    <a:pt x="2702" y="555"/>
                    <a:pt x="3036" y="355"/>
                  </a:cubicBezTo>
                  <a:cubicBezTo>
                    <a:pt x="3370" y="155"/>
                    <a:pt x="3570" y="21"/>
                    <a:pt x="3570" y="21"/>
                  </a:cubicBezTo>
                  <a:cubicBezTo>
                    <a:pt x="3570" y="7"/>
                    <a:pt x="3559" y="0"/>
                    <a:pt x="3538"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6"/>
            <p:cNvSpPr/>
            <p:nvPr>
              <p:custDataLst>
                <p:tags r:id="rId33"/>
              </p:custDataLst>
            </p:nvPr>
          </p:nvSpPr>
          <p:spPr>
            <a:xfrm rot="2700000">
              <a:off x="7466037" y="825204"/>
              <a:ext cx="55982" cy="19156"/>
            </a:xfrm>
            <a:custGeom>
              <a:avLst/>
              <a:gdLst/>
              <a:ahLst/>
              <a:cxnLst/>
              <a:rect l="l" t="t" r="r" b="b"/>
              <a:pathLst>
                <a:path w="3770" h="1290" extrusionOk="0">
                  <a:moveTo>
                    <a:pt x="3770" y="0"/>
                  </a:moveTo>
                  <a:cubicBezTo>
                    <a:pt x="3770" y="0"/>
                    <a:pt x="3536" y="67"/>
                    <a:pt x="3136" y="167"/>
                  </a:cubicBezTo>
                  <a:cubicBezTo>
                    <a:pt x="2769" y="234"/>
                    <a:pt x="2302" y="367"/>
                    <a:pt x="1802" y="501"/>
                  </a:cubicBezTo>
                  <a:cubicBezTo>
                    <a:pt x="1568" y="534"/>
                    <a:pt x="1301" y="567"/>
                    <a:pt x="1101" y="668"/>
                  </a:cubicBezTo>
                  <a:cubicBezTo>
                    <a:pt x="901" y="734"/>
                    <a:pt x="701" y="834"/>
                    <a:pt x="534" y="901"/>
                  </a:cubicBezTo>
                  <a:cubicBezTo>
                    <a:pt x="201" y="1068"/>
                    <a:pt x="0" y="1235"/>
                    <a:pt x="0" y="1235"/>
                  </a:cubicBezTo>
                  <a:lnTo>
                    <a:pt x="0" y="1268"/>
                  </a:lnTo>
                  <a:cubicBezTo>
                    <a:pt x="0" y="1268"/>
                    <a:pt x="88" y="1290"/>
                    <a:pt x="237" y="1290"/>
                  </a:cubicBezTo>
                  <a:cubicBezTo>
                    <a:pt x="349" y="1290"/>
                    <a:pt x="496" y="1278"/>
                    <a:pt x="668" y="1235"/>
                  </a:cubicBezTo>
                  <a:cubicBezTo>
                    <a:pt x="868" y="1201"/>
                    <a:pt x="1068" y="1168"/>
                    <a:pt x="1268" y="1068"/>
                  </a:cubicBezTo>
                  <a:cubicBezTo>
                    <a:pt x="1502" y="1001"/>
                    <a:pt x="1702" y="868"/>
                    <a:pt x="1935" y="801"/>
                  </a:cubicBezTo>
                  <a:cubicBezTo>
                    <a:pt x="2402" y="567"/>
                    <a:pt x="2869" y="401"/>
                    <a:pt x="3203" y="234"/>
                  </a:cubicBezTo>
                  <a:cubicBezTo>
                    <a:pt x="3570" y="134"/>
                    <a:pt x="3770" y="0"/>
                    <a:pt x="3770"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6"/>
            <p:cNvSpPr/>
            <p:nvPr>
              <p:custDataLst>
                <p:tags r:id="rId34"/>
              </p:custDataLst>
            </p:nvPr>
          </p:nvSpPr>
          <p:spPr>
            <a:xfrm rot="2700000">
              <a:off x="7475352" y="799574"/>
              <a:ext cx="58951" cy="12399"/>
            </a:xfrm>
            <a:custGeom>
              <a:avLst/>
              <a:gdLst/>
              <a:ahLst/>
              <a:cxnLst/>
              <a:rect l="l" t="t" r="r" b="b"/>
              <a:pathLst>
                <a:path w="3970" h="835" extrusionOk="0">
                  <a:moveTo>
                    <a:pt x="3970" y="1"/>
                  </a:moveTo>
                  <a:cubicBezTo>
                    <a:pt x="3970" y="1"/>
                    <a:pt x="3703" y="1"/>
                    <a:pt x="3336" y="34"/>
                  </a:cubicBezTo>
                  <a:cubicBezTo>
                    <a:pt x="2969" y="67"/>
                    <a:pt x="2469" y="167"/>
                    <a:pt x="1968" y="201"/>
                  </a:cubicBezTo>
                  <a:cubicBezTo>
                    <a:pt x="1701" y="234"/>
                    <a:pt x="1468" y="234"/>
                    <a:pt x="1201" y="301"/>
                  </a:cubicBezTo>
                  <a:cubicBezTo>
                    <a:pt x="967" y="334"/>
                    <a:pt x="734" y="367"/>
                    <a:pt x="567" y="468"/>
                  </a:cubicBezTo>
                  <a:cubicBezTo>
                    <a:pt x="200" y="568"/>
                    <a:pt x="0" y="734"/>
                    <a:pt x="0" y="734"/>
                  </a:cubicBezTo>
                  <a:lnTo>
                    <a:pt x="0" y="801"/>
                  </a:lnTo>
                  <a:cubicBezTo>
                    <a:pt x="0" y="801"/>
                    <a:pt x="300" y="834"/>
                    <a:pt x="667" y="834"/>
                  </a:cubicBezTo>
                  <a:cubicBezTo>
                    <a:pt x="834" y="801"/>
                    <a:pt x="1034" y="801"/>
                    <a:pt x="1301" y="734"/>
                  </a:cubicBezTo>
                  <a:cubicBezTo>
                    <a:pt x="1501" y="668"/>
                    <a:pt x="1735" y="568"/>
                    <a:pt x="2002" y="534"/>
                  </a:cubicBezTo>
                  <a:cubicBezTo>
                    <a:pt x="2502" y="401"/>
                    <a:pt x="2969" y="301"/>
                    <a:pt x="3336" y="167"/>
                  </a:cubicBezTo>
                  <a:cubicBezTo>
                    <a:pt x="3703" y="67"/>
                    <a:pt x="3970" y="1"/>
                    <a:pt x="3970"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6"/>
            <p:cNvSpPr/>
            <p:nvPr>
              <p:custDataLst>
                <p:tags r:id="rId35"/>
              </p:custDataLst>
            </p:nvPr>
          </p:nvSpPr>
          <p:spPr>
            <a:xfrm rot="2700000">
              <a:off x="7540823" y="965011"/>
              <a:ext cx="25778" cy="52032"/>
            </a:xfrm>
            <a:custGeom>
              <a:avLst/>
              <a:gdLst/>
              <a:ahLst/>
              <a:cxnLst/>
              <a:rect l="l" t="t" r="r" b="b"/>
              <a:pathLst>
                <a:path w="1736" h="3504" extrusionOk="0">
                  <a:moveTo>
                    <a:pt x="1" y="1"/>
                  </a:moveTo>
                  <a:cubicBezTo>
                    <a:pt x="1" y="1"/>
                    <a:pt x="101" y="268"/>
                    <a:pt x="234" y="601"/>
                  </a:cubicBezTo>
                  <a:cubicBezTo>
                    <a:pt x="334" y="968"/>
                    <a:pt x="535" y="1402"/>
                    <a:pt x="668" y="1835"/>
                  </a:cubicBezTo>
                  <a:cubicBezTo>
                    <a:pt x="768" y="2102"/>
                    <a:pt x="868" y="2302"/>
                    <a:pt x="935" y="2503"/>
                  </a:cubicBezTo>
                  <a:cubicBezTo>
                    <a:pt x="1068" y="2736"/>
                    <a:pt x="1135" y="2903"/>
                    <a:pt x="1268" y="3070"/>
                  </a:cubicBezTo>
                  <a:cubicBezTo>
                    <a:pt x="1469" y="3336"/>
                    <a:pt x="1702" y="3503"/>
                    <a:pt x="1702" y="3503"/>
                  </a:cubicBezTo>
                  <a:lnTo>
                    <a:pt x="1735" y="3503"/>
                  </a:lnTo>
                  <a:cubicBezTo>
                    <a:pt x="1735" y="3503"/>
                    <a:pt x="1735" y="3236"/>
                    <a:pt x="1635" y="2903"/>
                  </a:cubicBezTo>
                  <a:cubicBezTo>
                    <a:pt x="1602" y="2736"/>
                    <a:pt x="1535" y="2503"/>
                    <a:pt x="1435" y="2302"/>
                  </a:cubicBezTo>
                  <a:lnTo>
                    <a:pt x="1068" y="1669"/>
                  </a:lnTo>
                  <a:cubicBezTo>
                    <a:pt x="801" y="1268"/>
                    <a:pt x="601" y="801"/>
                    <a:pt x="401" y="501"/>
                  </a:cubicBezTo>
                  <a:cubicBezTo>
                    <a:pt x="201" y="234"/>
                    <a:pt x="68" y="1"/>
                    <a:pt x="68"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6"/>
            <p:cNvSpPr/>
            <p:nvPr>
              <p:custDataLst>
                <p:tags r:id="rId36"/>
              </p:custDataLst>
            </p:nvPr>
          </p:nvSpPr>
          <p:spPr>
            <a:xfrm rot="2700000">
              <a:off x="7556225" y="979025"/>
              <a:ext cx="38163" cy="44607"/>
            </a:xfrm>
            <a:custGeom>
              <a:avLst/>
              <a:gdLst/>
              <a:ahLst/>
              <a:cxnLst/>
              <a:rect l="l" t="t" r="r" b="b"/>
              <a:pathLst>
                <a:path w="2570" h="3004" extrusionOk="0">
                  <a:moveTo>
                    <a:pt x="34" y="1"/>
                  </a:moveTo>
                  <a:cubicBezTo>
                    <a:pt x="1" y="34"/>
                    <a:pt x="134" y="234"/>
                    <a:pt x="334" y="501"/>
                  </a:cubicBezTo>
                  <a:cubicBezTo>
                    <a:pt x="534" y="768"/>
                    <a:pt x="834" y="1202"/>
                    <a:pt x="1135" y="1569"/>
                  </a:cubicBezTo>
                  <a:cubicBezTo>
                    <a:pt x="1235" y="1769"/>
                    <a:pt x="1402" y="2002"/>
                    <a:pt x="1535" y="2169"/>
                  </a:cubicBezTo>
                  <a:cubicBezTo>
                    <a:pt x="1702" y="2369"/>
                    <a:pt x="1869" y="2469"/>
                    <a:pt x="2002" y="2603"/>
                  </a:cubicBezTo>
                  <a:cubicBezTo>
                    <a:pt x="2302" y="2870"/>
                    <a:pt x="2536" y="3003"/>
                    <a:pt x="2536" y="3003"/>
                  </a:cubicBezTo>
                  <a:lnTo>
                    <a:pt x="2569" y="2936"/>
                  </a:lnTo>
                  <a:cubicBezTo>
                    <a:pt x="2569" y="2936"/>
                    <a:pt x="2536" y="2703"/>
                    <a:pt x="2336" y="2369"/>
                  </a:cubicBezTo>
                  <a:cubicBezTo>
                    <a:pt x="2202" y="2203"/>
                    <a:pt x="2135" y="2036"/>
                    <a:pt x="1969" y="1869"/>
                  </a:cubicBezTo>
                  <a:cubicBezTo>
                    <a:pt x="1835" y="1702"/>
                    <a:pt x="1635" y="1535"/>
                    <a:pt x="1468" y="1369"/>
                  </a:cubicBezTo>
                  <a:lnTo>
                    <a:pt x="501" y="401"/>
                  </a:lnTo>
                  <a:cubicBezTo>
                    <a:pt x="201" y="168"/>
                    <a:pt x="34" y="1"/>
                    <a:pt x="34"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6"/>
            <p:cNvSpPr/>
            <p:nvPr>
              <p:custDataLst>
                <p:tags r:id="rId37"/>
              </p:custDataLst>
            </p:nvPr>
          </p:nvSpPr>
          <p:spPr>
            <a:xfrm rot="2700000">
              <a:off x="7584816" y="994101"/>
              <a:ext cx="45572" cy="36663"/>
            </a:xfrm>
            <a:custGeom>
              <a:avLst/>
              <a:gdLst/>
              <a:ahLst/>
              <a:cxnLst/>
              <a:rect l="l" t="t" r="r" b="b"/>
              <a:pathLst>
                <a:path w="3069" h="2469" extrusionOk="0">
                  <a:moveTo>
                    <a:pt x="33" y="0"/>
                  </a:moveTo>
                  <a:lnTo>
                    <a:pt x="33" y="0"/>
                  </a:lnTo>
                  <a:cubicBezTo>
                    <a:pt x="0" y="34"/>
                    <a:pt x="167" y="201"/>
                    <a:pt x="367" y="467"/>
                  </a:cubicBezTo>
                  <a:cubicBezTo>
                    <a:pt x="634" y="701"/>
                    <a:pt x="967" y="1034"/>
                    <a:pt x="1368" y="1368"/>
                  </a:cubicBezTo>
                  <a:cubicBezTo>
                    <a:pt x="1568" y="1535"/>
                    <a:pt x="1735" y="1702"/>
                    <a:pt x="1901" y="1868"/>
                  </a:cubicBezTo>
                  <a:cubicBezTo>
                    <a:pt x="2102" y="2002"/>
                    <a:pt x="2268" y="2135"/>
                    <a:pt x="2435" y="2202"/>
                  </a:cubicBezTo>
                  <a:cubicBezTo>
                    <a:pt x="2769" y="2369"/>
                    <a:pt x="3036" y="2469"/>
                    <a:pt x="3036" y="2469"/>
                  </a:cubicBezTo>
                  <a:lnTo>
                    <a:pt x="3069" y="2435"/>
                  </a:lnTo>
                  <a:cubicBezTo>
                    <a:pt x="3069" y="2435"/>
                    <a:pt x="2936" y="2202"/>
                    <a:pt x="2702" y="1935"/>
                  </a:cubicBezTo>
                  <a:cubicBezTo>
                    <a:pt x="2569" y="1802"/>
                    <a:pt x="2402" y="1635"/>
                    <a:pt x="2235" y="1501"/>
                  </a:cubicBezTo>
                  <a:cubicBezTo>
                    <a:pt x="2068" y="1335"/>
                    <a:pt x="1868" y="1201"/>
                    <a:pt x="1668" y="1101"/>
                  </a:cubicBezTo>
                  <a:cubicBezTo>
                    <a:pt x="1234" y="834"/>
                    <a:pt x="867" y="534"/>
                    <a:pt x="534" y="334"/>
                  </a:cubicBezTo>
                  <a:cubicBezTo>
                    <a:pt x="234" y="134"/>
                    <a:pt x="34" y="0"/>
                    <a:pt x="33"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6"/>
            <p:cNvSpPr/>
            <p:nvPr>
              <p:custDataLst>
                <p:tags r:id="rId38"/>
              </p:custDataLst>
            </p:nvPr>
          </p:nvSpPr>
          <p:spPr>
            <a:xfrm rot="2700000">
              <a:off x="7613018" y="1002534"/>
              <a:ext cx="53502" cy="26268"/>
            </a:xfrm>
            <a:custGeom>
              <a:avLst/>
              <a:gdLst/>
              <a:ahLst/>
              <a:cxnLst/>
              <a:rect l="l" t="t" r="r" b="b"/>
              <a:pathLst>
                <a:path w="3603" h="1769" extrusionOk="0">
                  <a:moveTo>
                    <a:pt x="0" y="1"/>
                  </a:moveTo>
                  <a:cubicBezTo>
                    <a:pt x="0" y="67"/>
                    <a:pt x="234" y="201"/>
                    <a:pt x="567" y="401"/>
                  </a:cubicBezTo>
                  <a:cubicBezTo>
                    <a:pt x="834" y="568"/>
                    <a:pt x="1301" y="801"/>
                    <a:pt x="1735" y="1068"/>
                  </a:cubicBezTo>
                  <a:lnTo>
                    <a:pt x="2335" y="1435"/>
                  </a:lnTo>
                  <a:cubicBezTo>
                    <a:pt x="2569" y="1502"/>
                    <a:pt x="2769" y="1602"/>
                    <a:pt x="2936" y="1635"/>
                  </a:cubicBezTo>
                  <a:cubicBezTo>
                    <a:pt x="3269" y="1769"/>
                    <a:pt x="3569" y="1769"/>
                    <a:pt x="3569" y="1769"/>
                  </a:cubicBezTo>
                  <a:lnTo>
                    <a:pt x="3603" y="1735"/>
                  </a:lnTo>
                  <a:cubicBezTo>
                    <a:pt x="3603" y="1735"/>
                    <a:pt x="3403" y="1502"/>
                    <a:pt x="3102" y="1302"/>
                  </a:cubicBezTo>
                  <a:cubicBezTo>
                    <a:pt x="2936" y="1168"/>
                    <a:pt x="2769" y="1068"/>
                    <a:pt x="2569" y="968"/>
                  </a:cubicBezTo>
                  <a:cubicBezTo>
                    <a:pt x="2335" y="901"/>
                    <a:pt x="2135" y="801"/>
                    <a:pt x="1902" y="735"/>
                  </a:cubicBezTo>
                  <a:cubicBezTo>
                    <a:pt x="1435" y="568"/>
                    <a:pt x="934" y="368"/>
                    <a:pt x="601" y="234"/>
                  </a:cubicBezTo>
                  <a:cubicBezTo>
                    <a:pt x="267" y="101"/>
                    <a:pt x="0" y="1"/>
                    <a:pt x="0" y="1"/>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6"/>
            <p:cNvSpPr/>
            <p:nvPr>
              <p:custDataLst>
                <p:tags r:id="rId39"/>
              </p:custDataLst>
            </p:nvPr>
          </p:nvSpPr>
          <p:spPr>
            <a:xfrm rot="2700000">
              <a:off x="7639375" y="998026"/>
              <a:ext cx="56472" cy="18829"/>
            </a:xfrm>
            <a:custGeom>
              <a:avLst/>
              <a:gdLst/>
              <a:ahLst/>
              <a:cxnLst/>
              <a:rect l="l" t="t" r="r" b="b"/>
              <a:pathLst>
                <a:path w="3803" h="1268" extrusionOk="0">
                  <a:moveTo>
                    <a:pt x="0" y="0"/>
                  </a:moveTo>
                  <a:cubicBezTo>
                    <a:pt x="0" y="0"/>
                    <a:pt x="267" y="67"/>
                    <a:pt x="601" y="234"/>
                  </a:cubicBezTo>
                  <a:cubicBezTo>
                    <a:pt x="934" y="400"/>
                    <a:pt x="1368" y="567"/>
                    <a:pt x="1835" y="767"/>
                  </a:cubicBezTo>
                  <a:cubicBezTo>
                    <a:pt x="2035" y="867"/>
                    <a:pt x="2302" y="1001"/>
                    <a:pt x="2502" y="1067"/>
                  </a:cubicBezTo>
                  <a:cubicBezTo>
                    <a:pt x="2702" y="1168"/>
                    <a:pt x="2936" y="1201"/>
                    <a:pt x="3136" y="1234"/>
                  </a:cubicBezTo>
                  <a:cubicBezTo>
                    <a:pt x="3503" y="1268"/>
                    <a:pt x="3803" y="1268"/>
                    <a:pt x="3803" y="1268"/>
                  </a:cubicBezTo>
                  <a:lnTo>
                    <a:pt x="3803" y="1234"/>
                  </a:lnTo>
                  <a:cubicBezTo>
                    <a:pt x="3803" y="1234"/>
                    <a:pt x="3603" y="1067"/>
                    <a:pt x="3269" y="901"/>
                  </a:cubicBezTo>
                  <a:cubicBezTo>
                    <a:pt x="3102" y="834"/>
                    <a:pt x="2902" y="734"/>
                    <a:pt x="2669" y="667"/>
                  </a:cubicBezTo>
                  <a:cubicBezTo>
                    <a:pt x="2469" y="600"/>
                    <a:pt x="2235" y="567"/>
                    <a:pt x="1968" y="500"/>
                  </a:cubicBezTo>
                  <a:cubicBezTo>
                    <a:pt x="1468" y="367"/>
                    <a:pt x="1001" y="234"/>
                    <a:pt x="634" y="167"/>
                  </a:cubicBezTo>
                  <a:cubicBezTo>
                    <a:pt x="267" y="33"/>
                    <a:pt x="0" y="0"/>
                    <a:pt x="0" y="0"/>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6"/>
            <p:cNvSpPr/>
            <p:nvPr>
              <p:custDataLst>
                <p:tags r:id="rId40"/>
              </p:custDataLst>
            </p:nvPr>
          </p:nvSpPr>
          <p:spPr>
            <a:xfrm rot="2700000">
              <a:off x="7672668" y="995490"/>
              <a:ext cx="58966" cy="12399"/>
            </a:xfrm>
            <a:custGeom>
              <a:avLst/>
              <a:gdLst/>
              <a:ahLst/>
              <a:cxnLst/>
              <a:rect l="l" t="t" r="r" b="b"/>
              <a:pathLst>
                <a:path w="3971" h="835" extrusionOk="0">
                  <a:moveTo>
                    <a:pt x="34" y="1"/>
                  </a:moveTo>
                  <a:lnTo>
                    <a:pt x="1" y="34"/>
                  </a:lnTo>
                  <a:cubicBezTo>
                    <a:pt x="1" y="34"/>
                    <a:pt x="48" y="34"/>
                    <a:pt x="129" y="37"/>
                  </a:cubicBezTo>
                  <a:lnTo>
                    <a:pt x="129" y="37"/>
                  </a:lnTo>
                  <a:cubicBezTo>
                    <a:pt x="68" y="15"/>
                    <a:pt x="34" y="1"/>
                    <a:pt x="34" y="1"/>
                  </a:cubicBezTo>
                  <a:close/>
                  <a:moveTo>
                    <a:pt x="129" y="37"/>
                  </a:moveTo>
                  <a:cubicBezTo>
                    <a:pt x="230" y="72"/>
                    <a:pt x="407" y="126"/>
                    <a:pt x="635" y="168"/>
                  </a:cubicBezTo>
                  <a:cubicBezTo>
                    <a:pt x="1001" y="301"/>
                    <a:pt x="1468" y="434"/>
                    <a:pt x="1969" y="568"/>
                  </a:cubicBezTo>
                  <a:cubicBezTo>
                    <a:pt x="2202" y="635"/>
                    <a:pt x="2402" y="735"/>
                    <a:pt x="2669" y="768"/>
                  </a:cubicBezTo>
                  <a:cubicBezTo>
                    <a:pt x="2869" y="801"/>
                    <a:pt x="3103" y="835"/>
                    <a:pt x="3303" y="835"/>
                  </a:cubicBezTo>
                  <a:cubicBezTo>
                    <a:pt x="3703" y="835"/>
                    <a:pt x="3970" y="801"/>
                    <a:pt x="3970" y="801"/>
                  </a:cubicBezTo>
                  <a:lnTo>
                    <a:pt x="3970" y="768"/>
                  </a:lnTo>
                  <a:cubicBezTo>
                    <a:pt x="3970" y="768"/>
                    <a:pt x="3770" y="601"/>
                    <a:pt x="3370" y="468"/>
                  </a:cubicBezTo>
                  <a:cubicBezTo>
                    <a:pt x="3203" y="434"/>
                    <a:pt x="3003" y="334"/>
                    <a:pt x="2769" y="301"/>
                  </a:cubicBezTo>
                  <a:cubicBezTo>
                    <a:pt x="2503" y="268"/>
                    <a:pt x="2269" y="268"/>
                    <a:pt x="2002" y="234"/>
                  </a:cubicBezTo>
                  <a:cubicBezTo>
                    <a:pt x="1502" y="134"/>
                    <a:pt x="1001" y="101"/>
                    <a:pt x="635" y="68"/>
                  </a:cubicBezTo>
                  <a:cubicBezTo>
                    <a:pt x="421" y="48"/>
                    <a:pt x="242" y="40"/>
                    <a:pt x="129" y="37"/>
                  </a:cubicBezTo>
                  <a:close/>
                </a:path>
              </a:pathLst>
            </a:custGeom>
            <a:solidFill>
              <a:schemeClr val="accent5"/>
            </a:solidFill>
            <a:ln>
              <a:noFill/>
            </a:ln>
            <a:effectLst>
              <a:outerShdw blurRad="71438"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6"/>
            <p:cNvSpPr/>
            <p:nvPr>
              <p:custDataLst>
                <p:tags r:id="rId41"/>
              </p:custDataLst>
            </p:nvPr>
          </p:nvSpPr>
          <p:spPr>
            <a:xfrm rot="-8100000">
              <a:off x="7769929" y="630243"/>
              <a:ext cx="63049" cy="159841"/>
            </a:xfrm>
            <a:custGeom>
              <a:avLst/>
              <a:gdLst/>
              <a:ahLst/>
              <a:cxnLst/>
              <a:rect l="l" t="t" r="r" b="b"/>
              <a:pathLst>
                <a:path w="3737" h="9474" extrusionOk="0">
                  <a:moveTo>
                    <a:pt x="1868" y="0"/>
                  </a:moveTo>
                  <a:cubicBezTo>
                    <a:pt x="1101" y="0"/>
                    <a:pt x="434" y="400"/>
                    <a:pt x="0" y="1068"/>
                  </a:cubicBezTo>
                  <a:cubicBezTo>
                    <a:pt x="1001" y="3703"/>
                    <a:pt x="1701" y="6538"/>
                    <a:pt x="1868" y="9474"/>
                  </a:cubicBezTo>
                  <a:cubicBezTo>
                    <a:pt x="2035" y="6538"/>
                    <a:pt x="2735" y="3703"/>
                    <a:pt x="3736" y="1068"/>
                  </a:cubicBezTo>
                  <a:cubicBezTo>
                    <a:pt x="3336" y="400"/>
                    <a:pt x="2669" y="0"/>
                    <a:pt x="1868"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s 7"/>
          <p:cNvSpPr/>
          <p:nvPr/>
        </p:nvSpPr>
        <p:spPr>
          <a:xfrm>
            <a:off x="-119380" y="-113030"/>
            <a:ext cx="3054985" cy="303911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7" name="Picture 6"/>
          <p:cNvPicPr/>
          <p:nvPr/>
        </p:nvPicPr>
        <p:blipFill>
          <a:blip r:embed="rId48"/>
        </p:blipFill>
        <p:spPr>
          <a:xfrm>
            <a:off x="0" y="-635"/>
            <a:ext cx="3460115" cy="51441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9CBCC2"/>
            </a:gs>
            <a:gs pos="100000">
              <a:srgbClr val="EADF9F"/>
            </a:gs>
          </a:gsLst>
          <a:lin ang="2698631" scaled="0"/>
        </a:gradFill>
        <a:effectLst/>
      </p:bgPr>
    </p:bg>
    <p:spTree>
      <p:nvGrpSpPr>
        <p:cNvPr id="1" name="Shape 1928"/>
        <p:cNvGrpSpPr/>
        <p:nvPr/>
      </p:nvGrpSpPr>
      <p:grpSpPr>
        <a:xfrm>
          <a:off x="0" y="0"/>
          <a:ext cx="0" cy="0"/>
          <a:chOff x="0" y="0"/>
          <a:chExt cx="0" cy="0"/>
        </a:xfrm>
      </p:grpSpPr>
      <p:sp>
        <p:nvSpPr>
          <p:cNvPr id="29" name="Rectangle: Rounded Corners 28"/>
          <p:cNvSpPr/>
          <p:nvPr/>
        </p:nvSpPr>
        <p:spPr>
          <a:xfrm>
            <a:off x="1045210" y="62865"/>
            <a:ext cx="6859905" cy="2008505"/>
          </a:xfrm>
          <a:prstGeom prst="roundRect">
            <a:avLst/>
          </a:prstGeom>
          <a:solidFill>
            <a:schemeClr val="accent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7" name="Google Shape;1947;p44"/>
          <p:cNvGrpSpPr/>
          <p:nvPr/>
        </p:nvGrpSpPr>
        <p:grpSpPr>
          <a:xfrm rot="-215889" flipH="1">
            <a:off x="80160" y="231232"/>
            <a:ext cx="668063" cy="624522"/>
            <a:chOff x="5770756" y="873899"/>
            <a:chExt cx="755434" cy="706199"/>
          </a:xfrm>
        </p:grpSpPr>
        <p:sp>
          <p:nvSpPr>
            <p:cNvPr id="1948" name="Google Shape;1948;p44"/>
            <p:cNvSpPr/>
            <p:nvPr/>
          </p:nvSpPr>
          <p:spPr>
            <a:xfrm>
              <a:off x="5921702" y="1287654"/>
              <a:ext cx="236093" cy="98002"/>
            </a:xfrm>
            <a:custGeom>
              <a:avLst/>
              <a:gdLst/>
              <a:ahLst/>
              <a:cxnLst/>
              <a:rect l="l" t="t" r="r" b="b"/>
              <a:pathLst>
                <a:path w="15512" h="6439" extrusionOk="0">
                  <a:moveTo>
                    <a:pt x="15511" y="1"/>
                  </a:moveTo>
                  <a:cubicBezTo>
                    <a:pt x="9807" y="301"/>
                    <a:pt x="4470" y="2636"/>
                    <a:pt x="0" y="6439"/>
                  </a:cubicBezTo>
                  <a:cubicBezTo>
                    <a:pt x="3536" y="4537"/>
                    <a:pt x="7639" y="3203"/>
                    <a:pt x="11975" y="2636"/>
                  </a:cubicBezTo>
                  <a:cubicBezTo>
                    <a:pt x="13209" y="1869"/>
                    <a:pt x="14444" y="1001"/>
                    <a:pt x="1551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4"/>
            <p:cNvSpPr/>
            <p:nvPr/>
          </p:nvSpPr>
          <p:spPr>
            <a:xfrm>
              <a:off x="5936386" y="1327757"/>
              <a:ext cx="182275" cy="57395"/>
            </a:xfrm>
            <a:custGeom>
              <a:avLst/>
              <a:gdLst/>
              <a:ahLst/>
              <a:cxnLst/>
              <a:rect l="l" t="t" r="r" b="b"/>
              <a:pathLst>
                <a:path w="11976" h="3771" extrusionOk="0">
                  <a:moveTo>
                    <a:pt x="11976" y="1"/>
                  </a:moveTo>
                  <a:lnTo>
                    <a:pt x="11976" y="1"/>
                  </a:lnTo>
                  <a:cubicBezTo>
                    <a:pt x="7606" y="568"/>
                    <a:pt x="3570" y="1869"/>
                    <a:pt x="0" y="3770"/>
                  </a:cubicBezTo>
                  <a:cubicBezTo>
                    <a:pt x="768" y="3670"/>
                    <a:pt x="1568" y="3570"/>
                    <a:pt x="2402" y="3503"/>
                  </a:cubicBezTo>
                  <a:cubicBezTo>
                    <a:pt x="5805" y="2970"/>
                    <a:pt x="9040" y="1802"/>
                    <a:pt x="11976"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4"/>
            <p:cNvSpPr/>
            <p:nvPr/>
          </p:nvSpPr>
          <p:spPr>
            <a:xfrm>
              <a:off x="5794894" y="1288171"/>
              <a:ext cx="35280" cy="59404"/>
            </a:xfrm>
            <a:custGeom>
              <a:avLst/>
              <a:gdLst/>
              <a:ahLst/>
              <a:cxnLst/>
              <a:rect l="l" t="t" r="r" b="b"/>
              <a:pathLst>
                <a:path w="2318" h="3903" extrusionOk="0">
                  <a:moveTo>
                    <a:pt x="16" y="0"/>
                  </a:moveTo>
                  <a:cubicBezTo>
                    <a:pt x="16" y="0"/>
                    <a:pt x="4" y="124"/>
                    <a:pt x="3" y="332"/>
                  </a:cubicBezTo>
                  <a:lnTo>
                    <a:pt x="3" y="332"/>
                  </a:lnTo>
                  <a:cubicBezTo>
                    <a:pt x="4" y="267"/>
                    <a:pt x="9" y="201"/>
                    <a:pt x="16" y="134"/>
                  </a:cubicBezTo>
                  <a:cubicBezTo>
                    <a:pt x="82" y="67"/>
                    <a:pt x="82" y="0"/>
                    <a:pt x="16" y="0"/>
                  </a:cubicBezTo>
                  <a:close/>
                  <a:moveTo>
                    <a:pt x="3" y="332"/>
                  </a:moveTo>
                  <a:cubicBezTo>
                    <a:pt x="1" y="396"/>
                    <a:pt x="1" y="458"/>
                    <a:pt x="4" y="519"/>
                  </a:cubicBezTo>
                  <a:lnTo>
                    <a:pt x="4" y="519"/>
                  </a:lnTo>
                  <a:cubicBezTo>
                    <a:pt x="2" y="451"/>
                    <a:pt x="2" y="388"/>
                    <a:pt x="3" y="332"/>
                  </a:cubicBezTo>
                  <a:close/>
                  <a:moveTo>
                    <a:pt x="4" y="519"/>
                  </a:moveTo>
                  <a:cubicBezTo>
                    <a:pt x="22" y="1324"/>
                    <a:pt x="207" y="2880"/>
                    <a:pt x="1283" y="3836"/>
                  </a:cubicBezTo>
                  <a:lnTo>
                    <a:pt x="1316" y="3903"/>
                  </a:lnTo>
                  <a:cubicBezTo>
                    <a:pt x="1583" y="3503"/>
                    <a:pt x="1950" y="3202"/>
                    <a:pt x="2317" y="2969"/>
                  </a:cubicBezTo>
                  <a:cubicBezTo>
                    <a:pt x="2184" y="2902"/>
                    <a:pt x="2017" y="2802"/>
                    <a:pt x="1917" y="2769"/>
                  </a:cubicBezTo>
                  <a:cubicBezTo>
                    <a:pt x="1824" y="2738"/>
                    <a:pt x="80" y="2186"/>
                    <a:pt x="4" y="5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4"/>
            <p:cNvSpPr/>
            <p:nvPr/>
          </p:nvSpPr>
          <p:spPr>
            <a:xfrm>
              <a:off x="5878890" y="873899"/>
              <a:ext cx="47745" cy="512290"/>
            </a:xfrm>
            <a:custGeom>
              <a:avLst/>
              <a:gdLst/>
              <a:ahLst/>
              <a:cxnLst/>
              <a:rect l="l" t="t" r="r" b="b"/>
              <a:pathLst>
                <a:path w="3137" h="33659" extrusionOk="0">
                  <a:moveTo>
                    <a:pt x="3136" y="1"/>
                  </a:moveTo>
                  <a:cubicBezTo>
                    <a:pt x="1168" y="4804"/>
                    <a:pt x="0" y="10575"/>
                    <a:pt x="0" y="16813"/>
                  </a:cubicBezTo>
                  <a:cubicBezTo>
                    <a:pt x="0" y="21950"/>
                    <a:pt x="801" y="26786"/>
                    <a:pt x="2169" y="30989"/>
                  </a:cubicBezTo>
                  <a:cubicBezTo>
                    <a:pt x="2769" y="31723"/>
                    <a:pt x="3136" y="32657"/>
                    <a:pt x="3136" y="33658"/>
                  </a:cubicBezTo>
                  <a:lnTo>
                    <a:pt x="3136"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4"/>
            <p:cNvSpPr/>
            <p:nvPr/>
          </p:nvSpPr>
          <p:spPr>
            <a:xfrm>
              <a:off x="5828118" y="873899"/>
              <a:ext cx="98519" cy="471668"/>
            </a:xfrm>
            <a:custGeom>
              <a:avLst/>
              <a:gdLst/>
              <a:ahLst/>
              <a:cxnLst/>
              <a:rect l="l" t="t" r="r" b="b"/>
              <a:pathLst>
                <a:path w="6473" h="30990" extrusionOk="0">
                  <a:moveTo>
                    <a:pt x="6472" y="1"/>
                  </a:moveTo>
                  <a:cubicBezTo>
                    <a:pt x="2436" y="4804"/>
                    <a:pt x="67" y="10575"/>
                    <a:pt x="1" y="16813"/>
                  </a:cubicBezTo>
                  <a:cubicBezTo>
                    <a:pt x="1" y="21449"/>
                    <a:pt x="1335" y="25819"/>
                    <a:pt x="3670" y="29722"/>
                  </a:cubicBezTo>
                  <a:cubicBezTo>
                    <a:pt x="4404" y="29989"/>
                    <a:pt x="5004" y="30456"/>
                    <a:pt x="5471" y="30989"/>
                  </a:cubicBezTo>
                  <a:cubicBezTo>
                    <a:pt x="4104" y="26786"/>
                    <a:pt x="3303" y="21950"/>
                    <a:pt x="3303" y="16813"/>
                  </a:cubicBezTo>
                  <a:cubicBezTo>
                    <a:pt x="3303" y="10575"/>
                    <a:pt x="4471" y="4804"/>
                    <a:pt x="6472"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4"/>
            <p:cNvSpPr/>
            <p:nvPr/>
          </p:nvSpPr>
          <p:spPr>
            <a:xfrm>
              <a:off x="5801210" y="1385637"/>
              <a:ext cx="15" cy="2557"/>
            </a:xfrm>
            <a:custGeom>
              <a:avLst/>
              <a:gdLst/>
              <a:ahLst/>
              <a:cxnLst/>
              <a:rect l="l" t="t" r="r" b="b"/>
              <a:pathLst>
                <a:path w="1" h="168" extrusionOk="0">
                  <a:moveTo>
                    <a:pt x="1" y="1"/>
                  </a:moveTo>
                  <a:lnTo>
                    <a:pt x="1" y="167"/>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4"/>
            <p:cNvSpPr/>
            <p:nvPr/>
          </p:nvSpPr>
          <p:spPr>
            <a:xfrm>
              <a:off x="5801210" y="1383095"/>
              <a:ext cx="15" cy="2557"/>
            </a:xfrm>
            <a:custGeom>
              <a:avLst/>
              <a:gdLst/>
              <a:ahLst/>
              <a:cxnLst/>
              <a:rect l="l" t="t" r="r" b="b"/>
              <a:pathLst>
                <a:path w="1" h="168" extrusionOk="0">
                  <a:moveTo>
                    <a:pt x="1" y="1"/>
                  </a:moveTo>
                  <a:lnTo>
                    <a:pt x="1" y="168"/>
                  </a:lnTo>
                  <a:close/>
                </a:path>
              </a:pathLst>
            </a:custGeom>
            <a:solidFill>
              <a:srgbClr val="5A3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4"/>
            <p:cNvSpPr/>
            <p:nvPr/>
          </p:nvSpPr>
          <p:spPr>
            <a:xfrm>
              <a:off x="5926618" y="873899"/>
              <a:ext cx="48232" cy="511773"/>
            </a:xfrm>
            <a:custGeom>
              <a:avLst/>
              <a:gdLst/>
              <a:ahLst/>
              <a:cxnLst/>
              <a:rect l="l" t="t" r="r" b="b"/>
              <a:pathLst>
                <a:path w="3169" h="33625" extrusionOk="0">
                  <a:moveTo>
                    <a:pt x="0" y="1"/>
                  </a:moveTo>
                  <a:lnTo>
                    <a:pt x="0" y="33625"/>
                  </a:lnTo>
                  <a:cubicBezTo>
                    <a:pt x="300" y="30122"/>
                    <a:pt x="1168" y="26786"/>
                    <a:pt x="2669" y="23718"/>
                  </a:cubicBezTo>
                  <a:cubicBezTo>
                    <a:pt x="3002" y="21483"/>
                    <a:pt x="3169" y="19181"/>
                    <a:pt x="3169" y="16813"/>
                  </a:cubicBezTo>
                  <a:cubicBezTo>
                    <a:pt x="3169" y="10575"/>
                    <a:pt x="2001" y="4804"/>
                    <a:pt x="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4"/>
            <p:cNvSpPr/>
            <p:nvPr/>
          </p:nvSpPr>
          <p:spPr>
            <a:xfrm>
              <a:off x="5926618" y="873899"/>
              <a:ext cx="98504" cy="360988"/>
            </a:xfrm>
            <a:custGeom>
              <a:avLst/>
              <a:gdLst/>
              <a:ahLst/>
              <a:cxnLst/>
              <a:rect l="l" t="t" r="r" b="b"/>
              <a:pathLst>
                <a:path w="6472" h="23718" extrusionOk="0">
                  <a:moveTo>
                    <a:pt x="0" y="1"/>
                  </a:moveTo>
                  <a:lnTo>
                    <a:pt x="0" y="1"/>
                  </a:lnTo>
                  <a:cubicBezTo>
                    <a:pt x="2001" y="4804"/>
                    <a:pt x="3169" y="10575"/>
                    <a:pt x="3169" y="16813"/>
                  </a:cubicBezTo>
                  <a:cubicBezTo>
                    <a:pt x="3169" y="19181"/>
                    <a:pt x="3002" y="21483"/>
                    <a:pt x="2669" y="23718"/>
                  </a:cubicBezTo>
                  <a:cubicBezTo>
                    <a:pt x="3636" y="21716"/>
                    <a:pt x="4870" y="19848"/>
                    <a:pt x="6438" y="18147"/>
                  </a:cubicBezTo>
                  <a:cubicBezTo>
                    <a:pt x="6471" y="17680"/>
                    <a:pt x="6471" y="17280"/>
                    <a:pt x="6471" y="16813"/>
                  </a:cubicBezTo>
                  <a:cubicBezTo>
                    <a:pt x="6471" y="10575"/>
                    <a:pt x="4103" y="4804"/>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4"/>
            <p:cNvSpPr/>
            <p:nvPr/>
          </p:nvSpPr>
          <p:spPr>
            <a:xfrm>
              <a:off x="5926618" y="1023658"/>
              <a:ext cx="362510" cy="362525"/>
            </a:xfrm>
            <a:custGeom>
              <a:avLst/>
              <a:gdLst/>
              <a:ahLst/>
              <a:cxnLst/>
              <a:rect l="l" t="t" r="r" b="b"/>
              <a:pathLst>
                <a:path w="23818" h="23819" extrusionOk="0">
                  <a:moveTo>
                    <a:pt x="23817" y="1"/>
                  </a:moveTo>
                  <a:cubicBezTo>
                    <a:pt x="17513" y="501"/>
                    <a:pt x="11775" y="2936"/>
                    <a:pt x="7339" y="7340"/>
                  </a:cubicBezTo>
                  <a:cubicBezTo>
                    <a:pt x="7005" y="7640"/>
                    <a:pt x="6705" y="7973"/>
                    <a:pt x="6438" y="8307"/>
                  </a:cubicBezTo>
                  <a:cubicBezTo>
                    <a:pt x="6138" y="14044"/>
                    <a:pt x="3803" y="19348"/>
                    <a:pt x="0" y="23818"/>
                  </a:cubicBezTo>
                  <a:lnTo>
                    <a:pt x="23817" y="1"/>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4"/>
            <p:cNvSpPr/>
            <p:nvPr/>
          </p:nvSpPr>
          <p:spPr>
            <a:xfrm>
              <a:off x="5926615" y="1023160"/>
              <a:ext cx="349172" cy="360962"/>
            </a:xfrm>
            <a:custGeom>
              <a:avLst/>
              <a:gdLst/>
              <a:ahLst/>
              <a:cxnLst/>
              <a:rect l="l" t="t" r="r" b="b"/>
              <a:pathLst>
                <a:path w="23818" h="23818" extrusionOk="0">
                  <a:moveTo>
                    <a:pt x="23817" y="1"/>
                  </a:moveTo>
                  <a:lnTo>
                    <a:pt x="0" y="23818"/>
                  </a:lnTo>
                  <a:cubicBezTo>
                    <a:pt x="4503" y="20048"/>
                    <a:pt x="9807" y="17713"/>
                    <a:pt x="15511" y="17380"/>
                  </a:cubicBezTo>
                  <a:cubicBezTo>
                    <a:pt x="15845" y="17080"/>
                    <a:pt x="16178" y="16746"/>
                    <a:pt x="16478" y="16479"/>
                  </a:cubicBezTo>
                  <a:cubicBezTo>
                    <a:pt x="20882" y="12043"/>
                    <a:pt x="23317" y="6305"/>
                    <a:pt x="23817"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4"/>
            <p:cNvSpPr/>
            <p:nvPr/>
          </p:nvSpPr>
          <p:spPr>
            <a:xfrm>
              <a:off x="5926618" y="1150070"/>
              <a:ext cx="97986" cy="236108"/>
            </a:xfrm>
            <a:custGeom>
              <a:avLst/>
              <a:gdLst/>
              <a:ahLst/>
              <a:cxnLst/>
              <a:rect l="l" t="t" r="r" b="b"/>
              <a:pathLst>
                <a:path w="6438" h="15513" extrusionOk="0">
                  <a:moveTo>
                    <a:pt x="6438" y="1"/>
                  </a:moveTo>
                  <a:cubicBezTo>
                    <a:pt x="4937" y="1702"/>
                    <a:pt x="3669" y="3570"/>
                    <a:pt x="2669" y="5572"/>
                  </a:cubicBezTo>
                  <a:cubicBezTo>
                    <a:pt x="2168" y="9174"/>
                    <a:pt x="1268" y="12510"/>
                    <a:pt x="0" y="15512"/>
                  </a:cubicBezTo>
                  <a:cubicBezTo>
                    <a:pt x="3803" y="11042"/>
                    <a:pt x="6138" y="5705"/>
                    <a:pt x="643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4"/>
            <p:cNvSpPr/>
            <p:nvPr/>
          </p:nvSpPr>
          <p:spPr>
            <a:xfrm>
              <a:off x="5926618" y="1234356"/>
              <a:ext cx="40622" cy="151302"/>
            </a:xfrm>
            <a:custGeom>
              <a:avLst/>
              <a:gdLst/>
              <a:ahLst/>
              <a:cxnLst/>
              <a:rect l="l" t="t" r="r" b="b"/>
              <a:pathLst>
                <a:path w="2669" h="9941" extrusionOk="0">
                  <a:moveTo>
                    <a:pt x="2669" y="0"/>
                  </a:moveTo>
                  <a:lnTo>
                    <a:pt x="2669" y="0"/>
                  </a:lnTo>
                  <a:cubicBezTo>
                    <a:pt x="1168" y="3036"/>
                    <a:pt x="300" y="6438"/>
                    <a:pt x="0" y="9941"/>
                  </a:cubicBezTo>
                  <a:cubicBezTo>
                    <a:pt x="1268" y="6972"/>
                    <a:pt x="2168" y="3636"/>
                    <a:pt x="266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4"/>
            <p:cNvSpPr/>
            <p:nvPr/>
          </p:nvSpPr>
          <p:spPr>
            <a:xfrm>
              <a:off x="5963160" y="1323447"/>
              <a:ext cx="475732" cy="62463"/>
            </a:xfrm>
            <a:custGeom>
              <a:avLst/>
              <a:gdLst/>
              <a:ahLst/>
              <a:cxnLst/>
              <a:rect l="l" t="t" r="r" b="b"/>
              <a:pathLst>
                <a:path w="31257" h="4104" extrusionOk="0">
                  <a:moveTo>
                    <a:pt x="14444" y="1"/>
                  </a:moveTo>
                  <a:cubicBezTo>
                    <a:pt x="12810" y="1"/>
                    <a:pt x="11209" y="101"/>
                    <a:pt x="9608" y="301"/>
                  </a:cubicBezTo>
                  <a:cubicBezTo>
                    <a:pt x="6672" y="2102"/>
                    <a:pt x="3437" y="3270"/>
                    <a:pt x="1" y="3803"/>
                  </a:cubicBezTo>
                  <a:cubicBezTo>
                    <a:pt x="4304" y="3303"/>
                    <a:pt x="9241" y="3036"/>
                    <a:pt x="14444" y="3036"/>
                  </a:cubicBezTo>
                  <a:cubicBezTo>
                    <a:pt x="20649" y="3036"/>
                    <a:pt x="26453" y="3437"/>
                    <a:pt x="31256" y="4104"/>
                  </a:cubicBezTo>
                  <a:cubicBezTo>
                    <a:pt x="26453" y="1502"/>
                    <a:pt x="20649" y="1"/>
                    <a:pt x="14444"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4"/>
            <p:cNvSpPr/>
            <p:nvPr/>
          </p:nvSpPr>
          <p:spPr>
            <a:xfrm>
              <a:off x="5927121" y="1369398"/>
              <a:ext cx="511772" cy="31992"/>
            </a:xfrm>
            <a:custGeom>
              <a:avLst/>
              <a:gdLst/>
              <a:ahLst/>
              <a:cxnLst/>
              <a:rect l="l" t="t" r="r" b="b"/>
              <a:pathLst>
                <a:path w="33625" h="2102" extrusionOk="0">
                  <a:moveTo>
                    <a:pt x="16812" y="0"/>
                  </a:moveTo>
                  <a:cubicBezTo>
                    <a:pt x="11609" y="0"/>
                    <a:pt x="6672" y="300"/>
                    <a:pt x="2402" y="767"/>
                  </a:cubicBezTo>
                  <a:cubicBezTo>
                    <a:pt x="1602" y="934"/>
                    <a:pt x="801" y="1001"/>
                    <a:pt x="0" y="1034"/>
                  </a:cubicBezTo>
                  <a:cubicBezTo>
                    <a:pt x="4804" y="1701"/>
                    <a:pt x="10608" y="2102"/>
                    <a:pt x="16812" y="2102"/>
                  </a:cubicBezTo>
                  <a:cubicBezTo>
                    <a:pt x="23017" y="2102"/>
                    <a:pt x="28821" y="1701"/>
                    <a:pt x="33624" y="1034"/>
                  </a:cubicBezTo>
                  <a:cubicBezTo>
                    <a:pt x="28821" y="367"/>
                    <a:pt x="23017" y="0"/>
                    <a:pt x="16812"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4"/>
            <p:cNvSpPr/>
            <p:nvPr/>
          </p:nvSpPr>
          <p:spPr>
            <a:xfrm>
              <a:off x="5926618" y="1385637"/>
              <a:ext cx="511772" cy="61961"/>
            </a:xfrm>
            <a:custGeom>
              <a:avLst/>
              <a:gdLst/>
              <a:ahLst/>
              <a:cxnLst/>
              <a:rect l="l" t="t" r="r" b="b"/>
              <a:pathLst>
                <a:path w="33625" h="4071" extrusionOk="0">
                  <a:moveTo>
                    <a:pt x="0" y="1"/>
                  </a:moveTo>
                  <a:lnTo>
                    <a:pt x="0" y="1"/>
                  </a:lnTo>
                  <a:cubicBezTo>
                    <a:pt x="4784" y="2574"/>
                    <a:pt x="10515" y="4071"/>
                    <a:pt x="16611" y="4071"/>
                  </a:cubicBezTo>
                  <a:cubicBezTo>
                    <a:pt x="16678" y="4071"/>
                    <a:pt x="16745" y="4071"/>
                    <a:pt x="16812" y="4070"/>
                  </a:cubicBezTo>
                  <a:cubicBezTo>
                    <a:pt x="23016" y="4070"/>
                    <a:pt x="28821" y="2569"/>
                    <a:pt x="33624" y="1"/>
                  </a:cubicBezTo>
                  <a:lnTo>
                    <a:pt x="33624" y="1"/>
                  </a:lnTo>
                  <a:cubicBezTo>
                    <a:pt x="28821" y="668"/>
                    <a:pt x="23016" y="1035"/>
                    <a:pt x="16812" y="1035"/>
                  </a:cubicBezTo>
                  <a:cubicBezTo>
                    <a:pt x="10608" y="1035"/>
                    <a:pt x="4803" y="668"/>
                    <a:pt x="0"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4"/>
            <p:cNvSpPr/>
            <p:nvPr/>
          </p:nvSpPr>
          <p:spPr>
            <a:xfrm>
              <a:off x="5926618" y="1385637"/>
              <a:ext cx="511772" cy="98002"/>
            </a:xfrm>
            <a:custGeom>
              <a:avLst/>
              <a:gdLst/>
              <a:ahLst/>
              <a:cxnLst/>
              <a:rect l="l" t="t" r="r" b="b"/>
              <a:pathLst>
                <a:path w="33625" h="6439" extrusionOk="0">
                  <a:moveTo>
                    <a:pt x="0" y="1"/>
                  </a:moveTo>
                  <a:cubicBezTo>
                    <a:pt x="4837" y="4070"/>
                    <a:pt x="10641" y="6439"/>
                    <a:pt x="16812" y="6439"/>
                  </a:cubicBezTo>
                  <a:cubicBezTo>
                    <a:pt x="23016" y="6439"/>
                    <a:pt x="28821" y="4070"/>
                    <a:pt x="33624" y="1"/>
                  </a:cubicBezTo>
                  <a:lnTo>
                    <a:pt x="33624" y="1"/>
                  </a:lnTo>
                  <a:cubicBezTo>
                    <a:pt x="28821" y="2569"/>
                    <a:pt x="23016" y="4070"/>
                    <a:pt x="16812" y="4070"/>
                  </a:cubicBezTo>
                  <a:cubicBezTo>
                    <a:pt x="10608" y="4070"/>
                    <a:pt x="4803" y="2569"/>
                    <a:pt x="0" y="1"/>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4"/>
            <p:cNvSpPr/>
            <p:nvPr/>
          </p:nvSpPr>
          <p:spPr>
            <a:xfrm>
              <a:off x="6460181" y="1380569"/>
              <a:ext cx="66009" cy="9147"/>
            </a:xfrm>
            <a:custGeom>
              <a:avLst/>
              <a:gdLst/>
              <a:ahLst/>
              <a:cxnLst/>
              <a:rect l="l" t="t" r="r" b="b"/>
              <a:pathLst>
                <a:path w="4337" h="601" extrusionOk="0">
                  <a:moveTo>
                    <a:pt x="2969" y="0"/>
                  </a:moveTo>
                  <a:cubicBezTo>
                    <a:pt x="2736" y="33"/>
                    <a:pt x="2469" y="67"/>
                    <a:pt x="2169" y="67"/>
                  </a:cubicBezTo>
                  <a:cubicBezTo>
                    <a:pt x="1635" y="100"/>
                    <a:pt x="1101" y="167"/>
                    <a:pt x="668" y="200"/>
                  </a:cubicBezTo>
                  <a:cubicBezTo>
                    <a:pt x="301" y="234"/>
                    <a:pt x="0" y="267"/>
                    <a:pt x="0" y="267"/>
                  </a:cubicBezTo>
                  <a:lnTo>
                    <a:pt x="0" y="300"/>
                  </a:lnTo>
                  <a:cubicBezTo>
                    <a:pt x="0" y="300"/>
                    <a:pt x="267" y="367"/>
                    <a:pt x="668" y="400"/>
                  </a:cubicBezTo>
                  <a:cubicBezTo>
                    <a:pt x="1101" y="434"/>
                    <a:pt x="1635" y="467"/>
                    <a:pt x="2169" y="534"/>
                  </a:cubicBezTo>
                  <a:cubicBezTo>
                    <a:pt x="2435" y="567"/>
                    <a:pt x="2736" y="601"/>
                    <a:pt x="2969" y="601"/>
                  </a:cubicBezTo>
                  <a:cubicBezTo>
                    <a:pt x="3236" y="601"/>
                    <a:pt x="3470" y="567"/>
                    <a:pt x="3670" y="534"/>
                  </a:cubicBezTo>
                  <a:cubicBezTo>
                    <a:pt x="4070" y="434"/>
                    <a:pt x="4337" y="300"/>
                    <a:pt x="4337" y="300"/>
                  </a:cubicBezTo>
                  <a:lnTo>
                    <a:pt x="4337" y="267"/>
                  </a:lnTo>
                  <a:cubicBezTo>
                    <a:pt x="4337" y="267"/>
                    <a:pt x="4103" y="134"/>
                    <a:pt x="3670" y="67"/>
                  </a:cubicBezTo>
                  <a:cubicBezTo>
                    <a:pt x="3470" y="33"/>
                    <a:pt x="3236" y="0"/>
                    <a:pt x="2969"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4"/>
            <p:cNvSpPr/>
            <p:nvPr/>
          </p:nvSpPr>
          <p:spPr>
            <a:xfrm>
              <a:off x="6449010" y="1400369"/>
              <a:ext cx="61443" cy="29968"/>
            </a:xfrm>
            <a:custGeom>
              <a:avLst/>
              <a:gdLst/>
              <a:ahLst/>
              <a:cxnLst/>
              <a:rect l="l" t="t" r="r" b="b"/>
              <a:pathLst>
                <a:path w="4037" h="1969" extrusionOk="0">
                  <a:moveTo>
                    <a:pt x="34" y="0"/>
                  </a:moveTo>
                  <a:lnTo>
                    <a:pt x="1" y="67"/>
                  </a:lnTo>
                  <a:cubicBezTo>
                    <a:pt x="1" y="67"/>
                    <a:pt x="201" y="234"/>
                    <a:pt x="568" y="434"/>
                  </a:cubicBezTo>
                  <a:cubicBezTo>
                    <a:pt x="968" y="634"/>
                    <a:pt x="1402" y="901"/>
                    <a:pt x="1902" y="1168"/>
                  </a:cubicBezTo>
                  <a:cubicBezTo>
                    <a:pt x="2169" y="1301"/>
                    <a:pt x="2369" y="1468"/>
                    <a:pt x="2636" y="1601"/>
                  </a:cubicBezTo>
                  <a:cubicBezTo>
                    <a:pt x="2869" y="1735"/>
                    <a:pt x="3069" y="1801"/>
                    <a:pt x="3303" y="1835"/>
                  </a:cubicBezTo>
                  <a:cubicBezTo>
                    <a:pt x="3703" y="1968"/>
                    <a:pt x="4003" y="1968"/>
                    <a:pt x="4003" y="1968"/>
                  </a:cubicBezTo>
                  <a:lnTo>
                    <a:pt x="4037" y="1935"/>
                  </a:lnTo>
                  <a:cubicBezTo>
                    <a:pt x="4037" y="1935"/>
                    <a:pt x="3837" y="1735"/>
                    <a:pt x="3503" y="1468"/>
                  </a:cubicBezTo>
                  <a:cubicBezTo>
                    <a:pt x="3336" y="1334"/>
                    <a:pt x="3136" y="1234"/>
                    <a:pt x="2869" y="1101"/>
                  </a:cubicBezTo>
                  <a:cubicBezTo>
                    <a:pt x="2669" y="967"/>
                    <a:pt x="2369" y="901"/>
                    <a:pt x="2135" y="801"/>
                  </a:cubicBezTo>
                  <a:cubicBezTo>
                    <a:pt x="1635" y="600"/>
                    <a:pt x="1068" y="400"/>
                    <a:pt x="701" y="267"/>
                  </a:cubicBezTo>
                  <a:cubicBezTo>
                    <a:pt x="301" y="100"/>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4"/>
            <p:cNvSpPr/>
            <p:nvPr/>
          </p:nvSpPr>
          <p:spPr>
            <a:xfrm>
              <a:off x="6429209" y="1416106"/>
              <a:ext cx="52813" cy="44686"/>
            </a:xfrm>
            <a:custGeom>
              <a:avLst/>
              <a:gdLst/>
              <a:ahLst/>
              <a:cxnLst/>
              <a:rect l="l" t="t" r="r" b="b"/>
              <a:pathLst>
                <a:path w="3470" h="2936" extrusionOk="0">
                  <a:moveTo>
                    <a:pt x="34" y="0"/>
                  </a:moveTo>
                  <a:lnTo>
                    <a:pt x="1" y="67"/>
                  </a:lnTo>
                  <a:lnTo>
                    <a:pt x="501" y="567"/>
                  </a:lnTo>
                  <a:cubicBezTo>
                    <a:pt x="801" y="867"/>
                    <a:pt x="1168" y="1268"/>
                    <a:pt x="1568" y="1635"/>
                  </a:cubicBezTo>
                  <a:cubicBezTo>
                    <a:pt x="1802" y="1868"/>
                    <a:pt x="1969" y="2068"/>
                    <a:pt x="2169" y="2235"/>
                  </a:cubicBezTo>
                  <a:cubicBezTo>
                    <a:pt x="2369" y="2402"/>
                    <a:pt x="2602" y="2535"/>
                    <a:pt x="2769" y="2635"/>
                  </a:cubicBezTo>
                  <a:cubicBezTo>
                    <a:pt x="3136" y="2869"/>
                    <a:pt x="3436" y="2936"/>
                    <a:pt x="3436" y="2936"/>
                  </a:cubicBezTo>
                  <a:lnTo>
                    <a:pt x="3470" y="2902"/>
                  </a:lnTo>
                  <a:cubicBezTo>
                    <a:pt x="3470" y="2902"/>
                    <a:pt x="3336" y="2602"/>
                    <a:pt x="3036" y="2268"/>
                  </a:cubicBezTo>
                  <a:cubicBezTo>
                    <a:pt x="2936" y="2102"/>
                    <a:pt x="2769" y="1935"/>
                    <a:pt x="2536" y="1768"/>
                  </a:cubicBezTo>
                  <a:cubicBezTo>
                    <a:pt x="2336" y="1668"/>
                    <a:pt x="2102" y="1468"/>
                    <a:pt x="1869" y="1301"/>
                  </a:cubicBezTo>
                  <a:cubicBezTo>
                    <a:pt x="1435" y="1001"/>
                    <a:pt x="968" y="634"/>
                    <a:pt x="634" y="400"/>
                  </a:cubicBezTo>
                  <a:cubicBezTo>
                    <a:pt x="301" y="167"/>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4"/>
            <p:cNvSpPr/>
            <p:nvPr/>
          </p:nvSpPr>
          <p:spPr>
            <a:xfrm>
              <a:off x="6407887" y="1430321"/>
              <a:ext cx="44184" cy="53818"/>
            </a:xfrm>
            <a:custGeom>
              <a:avLst/>
              <a:gdLst/>
              <a:ahLst/>
              <a:cxnLst/>
              <a:rect l="l" t="t" r="r" b="b"/>
              <a:pathLst>
                <a:path w="2903" h="3536" extrusionOk="0">
                  <a:moveTo>
                    <a:pt x="34" y="0"/>
                  </a:moveTo>
                  <a:cubicBezTo>
                    <a:pt x="1" y="0"/>
                    <a:pt x="167" y="267"/>
                    <a:pt x="434" y="634"/>
                  </a:cubicBezTo>
                  <a:cubicBezTo>
                    <a:pt x="668" y="1001"/>
                    <a:pt x="1001" y="1468"/>
                    <a:pt x="1335" y="1935"/>
                  </a:cubicBezTo>
                  <a:cubicBezTo>
                    <a:pt x="1502" y="2168"/>
                    <a:pt x="1602" y="2435"/>
                    <a:pt x="1769" y="2635"/>
                  </a:cubicBezTo>
                  <a:cubicBezTo>
                    <a:pt x="1935" y="2802"/>
                    <a:pt x="2102" y="3002"/>
                    <a:pt x="2269" y="3136"/>
                  </a:cubicBezTo>
                  <a:cubicBezTo>
                    <a:pt x="2602" y="3436"/>
                    <a:pt x="2869" y="3536"/>
                    <a:pt x="2869" y="3536"/>
                  </a:cubicBezTo>
                  <a:lnTo>
                    <a:pt x="2903" y="3503"/>
                  </a:lnTo>
                  <a:cubicBezTo>
                    <a:pt x="2903" y="3503"/>
                    <a:pt x="2836" y="3236"/>
                    <a:pt x="2602" y="2835"/>
                  </a:cubicBezTo>
                  <a:cubicBezTo>
                    <a:pt x="2502" y="2635"/>
                    <a:pt x="2369" y="2435"/>
                    <a:pt x="2202" y="2202"/>
                  </a:cubicBezTo>
                  <a:lnTo>
                    <a:pt x="1602" y="1635"/>
                  </a:lnTo>
                  <a:cubicBezTo>
                    <a:pt x="1201" y="1201"/>
                    <a:pt x="835" y="801"/>
                    <a:pt x="534" y="500"/>
                  </a:cubicBezTo>
                  <a:lnTo>
                    <a:pt x="3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4"/>
            <p:cNvSpPr/>
            <p:nvPr/>
          </p:nvSpPr>
          <p:spPr>
            <a:xfrm>
              <a:off x="6383521" y="1445038"/>
              <a:ext cx="37076" cy="59419"/>
            </a:xfrm>
            <a:custGeom>
              <a:avLst/>
              <a:gdLst/>
              <a:ahLst/>
              <a:cxnLst/>
              <a:rect l="l" t="t" r="r" b="b"/>
              <a:pathLst>
                <a:path w="2436" h="3904" extrusionOk="0">
                  <a:moveTo>
                    <a:pt x="0" y="0"/>
                  </a:moveTo>
                  <a:cubicBezTo>
                    <a:pt x="0" y="0"/>
                    <a:pt x="134" y="301"/>
                    <a:pt x="334" y="668"/>
                  </a:cubicBezTo>
                  <a:cubicBezTo>
                    <a:pt x="501" y="1068"/>
                    <a:pt x="801" y="1568"/>
                    <a:pt x="1035" y="2069"/>
                  </a:cubicBezTo>
                  <a:lnTo>
                    <a:pt x="1435" y="2836"/>
                  </a:lnTo>
                  <a:cubicBezTo>
                    <a:pt x="1535" y="3036"/>
                    <a:pt x="1702" y="3236"/>
                    <a:pt x="1835" y="3403"/>
                  </a:cubicBezTo>
                  <a:cubicBezTo>
                    <a:pt x="2135" y="3736"/>
                    <a:pt x="2369" y="3903"/>
                    <a:pt x="2369" y="3903"/>
                  </a:cubicBezTo>
                  <a:lnTo>
                    <a:pt x="2436" y="3870"/>
                  </a:lnTo>
                  <a:cubicBezTo>
                    <a:pt x="2436" y="3870"/>
                    <a:pt x="2369" y="3570"/>
                    <a:pt x="2202" y="3169"/>
                  </a:cubicBezTo>
                  <a:cubicBezTo>
                    <a:pt x="2135" y="2969"/>
                    <a:pt x="2002" y="2702"/>
                    <a:pt x="1868" y="2502"/>
                  </a:cubicBezTo>
                  <a:cubicBezTo>
                    <a:pt x="1702" y="2302"/>
                    <a:pt x="1535" y="2069"/>
                    <a:pt x="1368" y="1835"/>
                  </a:cubicBezTo>
                  <a:cubicBezTo>
                    <a:pt x="1035" y="1368"/>
                    <a:pt x="701" y="934"/>
                    <a:pt x="467" y="601"/>
                  </a:cubicBezTo>
                  <a:cubicBezTo>
                    <a:pt x="201" y="201"/>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4"/>
            <p:cNvSpPr/>
            <p:nvPr/>
          </p:nvSpPr>
          <p:spPr>
            <a:xfrm>
              <a:off x="6359656" y="1458233"/>
              <a:ext cx="30486" cy="64502"/>
            </a:xfrm>
            <a:custGeom>
              <a:avLst/>
              <a:gdLst/>
              <a:ahLst/>
              <a:cxnLst/>
              <a:rect l="l" t="t" r="r" b="b"/>
              <a:pathLst>
                <a:path w="2003" h="4238" extrusionOk="0">
                  <a:moveTo>
                    <a:pt x="34" y="1"/>
                  </a:moveTo>
                  <a:lnTo>
                    <a:pt x="1" y="134"/>
                  </a:lnTo>
                  <a:cubicBezTo>
                    <a:pt x="1" y="134"/>
                    <a:pt x="67" y="368"/>
                    <a:pt x="234" y="801"/>
                  </a:cubicBezTo>
                  <a:cubicBezTo>
                    <a:pt x="401" y="1168"/>
                    <a:pt x="601" y="1702"/>
                    <a:pt x="835" y="2269"/>
                  </a:cubicBezTo>
                  <a:cubicBezTo>
                    <a:pt x="901" y="2503"/>
                    <a:pt x="1001" y="2803"/>
                    <a:pt x="1101" y="3070"/>
                  </a:cubicBezTo>
                  <a:cubicBezTo>
                    <a:pt x="1235" y="3303"/>
                    <a:pt x="1368" y="3503"/>
                    <a:pt x="1502" y="3670"/>
                  </a:cubicBezTo>
                  <a:cubicBezTo>
                    <a:pt x="1702" y="4004"/>
                    <a:pt x="1935" y="4237"/>
                    <a:pt x="1935" y="4237"/>
                  </a:cubicBezTo>
                  <a:lnTo>
                    <a:pt x="2002" y="4170"/>
                  </a:lnTo>
                  <a:cubicBezTo>
                    <a:pt x="2002" y="4170"/>
                    <a:pt x="2002" y="3837"/>
                    <a:pt x="1869" y="3437"/>
                  </a:cubicBezTo>
                  <a:cubicBezTo>
                    <a:pt x="1835" y="3236"/>
                    <a:pt x="1735" y="2970"/>
                    <a:pt x="1602" y="2736"/>
                  </a:cubicBezTo>
                  <a:cubicBezTo>
                    <a:pt x="1502" y="2503"/>
                    <a:pt x="1335" y="2269"/>
                    <a:pt x="1202" y="2002"/>
                  </a:cubicBezTo>
                  <a:cubicBezTo>
                    <a:pt x="901" y="1502"/>
                    <a:pt x="601" y="1001"/>
                    <a:pt x="401" y="635"/>
                  </a:cubicBezTo>
                  <a:cubicBezTo>
                    <a:pt x="201" y="268"/>
                    <a:pt x="34" y="1"/>
                    <a:pt x="34"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4"/>
            <p:cNvSpPr/>
            <p:nvPr/>
          </p:nvSpPr>
          <p:spPr>
            <a:xfrm>
              <a:off x="6332246" y="1472966"/>
              <a:ext cx="23880" cy="66511"/>
            </a:xfrm>
            <a:custGeom>
              <a:avLst/>
              <a:gdLst/>
              <a:ahLst/>
              <a:cxnLst/>
              <a:rect l="l" t="t" r="r" b="b"/>
              <a:pathLst>
                <a:path w="1569" h="4370" extrusionOk="0">
                  <a:moveTo>
                    <a:pt x="0" y="0"/>
                  </a:moveTo>
                  <a:cubicBezTo>
                    <a:pt x="0" y="0"/>
                    <a:pt x="34" y="300"/>
                    <a:pt x="167" y="701"/>
                  </a:cubicBezTo>
                  <a:cubicBezTo>
                    <a:pt x="301" y="1134"/>
                    <a:pt x="401" y="1701"/>
                    <a:pt x="567" y="2268"/>
                  </a:cubicBezTo>
                  <a:cubicBezTo>
                    <a:pt x="668" y="2535"/>
                    <a:pt x="701" y="2835"/>
                    <a:pt x="801" y="3102"/>
                  </a:cubicBezTo>
                  <a:cubicBezTo>
                    <a:pt x="868" y="3336"/>
                    <a:pt x="1001" y="3536"/>
                    <a:pt x="1068" y="3769"/>
                  </a:cubicBezTo>
                  <a:cubicBezTo>
                    <a:pt x="1301" y="4136"/>
                    <a:pt x="1501" y="4370"/>
                    <a:pt x="1501" y="4370"/>
                  </a:cubicBezTo>
                  <a:lnTo>
                    <a:pt x="1535" y="4370"/>
                  </a:lnTo>
                  <a:cubicBezTo>
                    <a:pt x="1535" y="4370"/>
                    <a:pt x="1568" y="4036"/>
                    <a:pt x="1501" y="3636"/>
                  </a:cubicBezTo>
                  <a:cubicBezTo>
                    <a:pt x="1468" y="3403"/>
                    <a:pt x="1401" y="3169"/>
                    <a:pt x="1335" y="2936"/>
                  </a:cubicBezTo>
                  <a:cubicBezTo>
                    <a:pt x="1235" y="2669"/>
                    <a:pt x="1135" y="2368"/>
                    <a:pt x="1001" y="2135"/>
                  </a:cubicBezTo>
                  <a:cubicBezTo>
                    <a:pt x="801" y="1568"/>
                    <a:pt x="534" y="1034"/>
                    <a:pt x="367" y="667"/>
                  </a:cubicBezTo>
                  <a:cubicBezTo>
                    <a:pt x="201" y="234"/>
                    <a:pt x="67" y="0"/>
                    <a:pt x="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4"/>
            <p:cNvSpPr/>
            <p:nvPr/>
          </p:nvSpPr>
          <p:spPr>
            <a:xfrm>
              <a:off x="6303816" y="1487181"/>
              <a:ext cx="14231" cy="69571"/>
            </a:xfrm>
            <a:custGeom>
              <a:avLst/>
              <a:gdLst/>
              <a:ahLst/>
              <a:cxnLst/>
              <a:rect l="l" t="t" r="r" b="b"/>
              <a:pathLst>
                <a:path w="935" h="4571" extrusionOk="0">
                  <a:moveTo>
                    <a:pt x="34" y="0"/>
                  </a:moveTo>
                  <a:lnTo>
                    <a:pt x="0" y="67"/>
                  </a:lnTo>
                  <a:cubicBezTo>
                    <a:pt x="0" y="67"/>
                    <a:pt x="34" y="367"/>
                    <a:pt x="67" y="767"/>
                  </a:cubicBezTo>
                  <a:cubicBezTo>
                    <a:pt x="100" y="1201"/>
                    <a:pt x="167" y="1768"/>
                    <a:pt x="234" y="2368"/>
                  </a:cubicBezTo>
                  <a:cubicBezTo>
                    <a:pt x="267" y="2669"/>
                    <a:pt x="267" y="2936"/>
                    <a:pt x="334" y="3202"/>
                  </a:cubicBezTo>
                  <a:cubicBezTo>
                    <a:pt x="367" y="3436"/>
                    <a:pt x="434" y="3703"/>
                    <a:pt x="534" y="3903"/>
                  </a:cubicBezTo>
                  <a:cubicBezTo>
                    <a:pt x="701" y="4337"/>
                    <a:pt x="868" y="4570"/>
                    <a:pt x="868" y="4570"/>
                  </a:cubicBezTo>
                  <a:lnTo>
                    <a:pt x="901" y="4570"/>
                  </a:lnTo>
                  <a:cubicBezTo>
                    <a:pt x="901" y="4570"/>
                    <a:pt x="934" y="4270"/>
                    <a:pt x="934" y="3836"/>
                  </a:cubicBezTo>
                  <a:cubicBezTo>
                    <a:pt x="934" y="3569"/>
                    <a:pt x="901" y="3302"/>
                    <a:pt x="868" y="3069"/>
                  </a:cubicBezTo>
                  <a:cubicBezTo>
                    <a:pt x="834" y="2769"/>
                    <a:pt x="734" y="2535"/>
                    <a:pt x="668" y="2235"/>
                  </a:cubicBezTo>
                  <a:cubicBezTo>
                    <a:pt x="501" y="1668"/>
                    <a:pt x="367" y="1101"/>
                    <a:pt x="234" y="701"/>
                  </a:cubicBezTo>
                  <a:cubicBezTo>
                    <a:pt x="100" y="267"/>
                    <a:pt x="34" y="0"/>
                    <a:pt x="34"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4"/>
            <p:cNvSpPr/>
            <p:nvPr/>
          </p:nvSpPr>
          <p:spPr>
            <a:xfrm>
              <a:off x="6270821" y="1495293"/>
              <a:ext cx="8127" cy="70590"/>
            </a:xfrm>
            <a:custGeom>
              <a:avLst/>
              <a:gdLst/>
              <a:ahLst/>
              <a:cxnLst/>
              <a:rect l="l" t="t" r="r" b="b"/>
              <a:pathLst>
                <a:path w="534" h="4638" extrusionOk="0">
                  <a:moveTo>
                    <a:pt x="67" y="1"/>
                  </a:moveTo>
                  <a:lnTo>
                    <a:pt x="67" y="34"/>
                  </a:lnTo>
                  <a:cubicBezTo>
                    <a:pt x="67" y="34"/>
                    <a:pt x="34" y="334"/>
                    <a:pt x="34" y="735"/>
                  </a:cubicBezTo>
                  <a:cubicBezTo>
                    <a:pt x="0" y="1168"/>
                    <a:pt x="0" y="1735"/>
                    <a:pt x="0" y="2336"/>
                  </a:cubicBezTo>
                  <a:lnTo>
                    <a:pt x="0" y="3170"/>
                  </a:lnTo>
                  <a:cubicBezTo>
                    <a:pt x="34" y="3470"/>
                    <a:pt x="67" y="3703"/>
                    <a:pt x="100" y="3904"/>
                  </a:cubicBezTo>
                  <a:cubicBezTo>
                    <a:pt x="200" y="4337"/>
                    <a:pt x="334" y="4637"/>
                    <a:pt x="334" y="4637"/>
                  </a:cubicBezTo>
                  <a:lnTo>
                    <a:pt x="367" y="4637"/>
                  </a:lnTo>
                  <a:cubicBezTo>
                    <a:pt x="367" y="4637"/>
                    <a:pt x="434" y="4337"/>
                    <a:pt x="501" y="3870"/>
                  </a:cubicBezTo>
                  <a:cubicBezTo>
                    <a:pt x="534" y="3670"/>
                    <a:pt x="534" y="3370"/>
                    <a:pt x="534" y="3136"/>
                  </a:cubicBezTo>
                  <a:cubicBezTo>
                    <a:pt x="501" y="2870"/>
                    <a:pt x="434" y="2569"/>
                    <a:pt x="400" y="2302"/>
                  </a:cubicBezTo>
                  <a:cubicBezTo>
                    <a:pt x="334" y="1702"/>
                    <a:pt x="267" y="1102"/>
                    <a:pt x="200" y="701"/>
                  </a:cubicBezTo>
                  <a:cubicBezTo>
                    <a:pt x="100" y="268"/>
                    <a:pt x="67" y="1"/>
                    <a:pt x="67"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4"/>
            <p:cNvSpPr/>
            <p:nvPr/>
          </p:nvSpPr>
          <p:spPr>
            <a:xfrm>
              <a:off x="6229698" y="1500878"/>
              <a:ext cx="8645" cy="70590"/>
            </a:xfrm>
            <a:custGeom>
              <a:avLst/>
              <a:gdLst/>
              <a:ahLst/>
              <a:cxnLst/>
              <a:rect l="l" t="t" r="r" b="b"/>
              <a:pathLst>
                <a:path w="568" h="4638" extrusionOk="0">
                  <a:moveTo>
                    <a:pt x="234" y="1"/>
                  </a:moveTo>
                  <a:lnTo>
                    <a:pt x="134" y="34"/>
                  </a:lnTo>
                  <a:cubicBezTo>
                    <a:pt x="134" y="34"/>
                    <a:pt x="100" y="334"/>
                    <a:pt x="100" y="768"/>
                  </a:cubicBezTo>
                  <a:cubicBezTo>
                    <a:pt x="100" y="1168"/>
                    <a:pt x="67" y="1769"/>
                    <a:pt x="67" y="2336"/>
                  </a:cubicBezTo>
                  <a:cubicBezTo>
                    <a:pt x="67" y="2636"/>
                    <a:pt x="0" y="2936"/>
                    <a:pt x="0" y="3170"/>
                  </a:cubicBezTo>
                  <a:cubicBezTo>
                    <a:pt x="0" y="3470"/>
                    <a:pt x="67" y="3703"/>
                    <a:pt x="100" y="3937"/>
                  </a:cubicBezTo>
                  <a:cubicBezTo>
                    <a:pt x="167" y="4337"/>
                    <a:pt x="300" y="4637"/>
                    <a:pt x="300" y="4637"/>
                  </a:cubicBezTo>
                  <a:lnTo>
                    <a:pt x="334" y="4637"/>
                  </a:lnTo>
                  <a:cubicBezTo>
                    <a:pt x="334" y="4637"/>
                    <a:pt x="467" y="4304"/>
                    <a:pt x="501" y="3870"/>
                  </a:cubicBezTo>
                  <a:cubicBezTo>
                    <a:pt x="567" y="3670"/>
                    <a:pt x="567" y="3403"/>
                    <a:pt x="567" y="3136"/>
                  </a:cubicBezTo>
                  <a:cubicBezTo>
                    <a:pt x="567" y="2869"/>
                    <a:pt x="501" y="2569"/>
                    <a:pt x="467" y="2302"/>
                  </a:cubicBezTo>
                  <a:cubicBezTo>
                    <a:pt x="434" y="1702"/>
                    <a:pt x="334" y="1135"/>
                    <a:pt x="300" y="701"/>
                  </a:cubicBezTo>
                  <a:cubicBezTo>
                    <a:pt x="267" y="301"/>
                    <a:pt x="234" y="1"/>
                    <a:pt x="234"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4"/>
            <p:cNvSpPr/>
            <p:nvPr/>
          </p:nvSpPr>
          <p:spPr>
            <a:xfrm>
              <a:off x="6193141" y="1505961"/>
              <a:ext cx="8143" cy="70073"/>
            </a:xfrm>
            <a:custGeom>
              <a:avLst/>
              <a:gdLst/>
              <a:ahLst/>
              <a:cxnLst/>
              <a:rect l="l" t="t" r="r" b="b"/>
              <a:pathLst>
                <a:path w="535" h="4604" extrusionOk="0">
                  <a:moveTo>
                    <a:pt x="334" y="0"/>
                  </a:moveTo>
                  <a:cubicBezTo>
                    <a:pt x="334" y="0"/>
                    <a:pt x="301" y="301"/>
                    <a:pt x="267" y="701"/>
                  </a:cubicBezTo>
                  <a:cubicBezTo>
                    <a:pt x="201" y="1134"/>
                    <a:pt x="134" y="1702"/>
                    <a:pt x="101" y="2302"/>
                  </a:cubicBezTo>
                  <a:cubicBezTo>
                    <a:pt x="101" y="2602"/>
                    <a:pt x="1" y="2869"/>
                    <a:pt x="1" y="3136"/>
                  </a:cubicBezTo>
                  <a:cubicBezTo>
                    <a:pt x="1" y="3436"/>
                    <a:pt x="1" y="3670"/>
                    <a:pt x="34" y="3870"/>
                  </a:cubicBezTo>
                  <a:cubicBezTo>
                    <a:pt x="101" y="4303"/>
                    <a:pt x="201" y="4604"/>
                    <a:pt x="201" y="4604"/>
                  </a:cubicBezTo>
                  <a:lnTo>
                    <a:pt x="267" y="4604"/>
                  </a:lnTo>
                  <a:cubicBezTo>
                    <a:pt x="267" y="4604"/>
                    <a:pt x="367" y="4303"/>
                    <a:pt x="468" y="3870"/>
                  </a:cubicBezTo>
                  <a:cubicBezTo>
                    <a:pt x="501" y="3670"/>
                    <a:pt x="534" y="3369"/>
                    <a:pt x="534" y="3136"/>
                  </a:cubicBezTo>
                  <a:cubicBezTo>
                    <a:pt x="534" y="2869"/>
                    <a:pt x="501" y="2602"/>
                    <a:pt x="501" y="2302"/>
                  </a:cubicBezTo>
                  <a:cubicBezTo>
                    <a:pt x="468" y="1702"/>
                    <a:pt x="468" y="1134"/>
                    <a:pt x="434" y="701"/>
                  </a:cubicBezTo>
                  <a:cubicBezTo>
                    <a:pt x="434" y="301"/>
                    <a:pt x="367" y="0"/>
                    <a:pt x="3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4"/>
            <p:cNvSpPr/>
            <p:nvPr/>
          </p:nvSpPr>
          <p:spPr>
            <a:xfrm>
              <a:off x="5931686" y="1426760"/>
              <a:ext cx="24900" cy="24900"/>
            </a:xfrm>
            <a:custGeom>
              <a:avLst/>
              <a:gdLst/>
              <a:ahLst/>
              <a:cxnLst/>
              <a:rect l="l" t="t" r="r" b="b"/>
              <a:pathLst>
                <a:path w="1636" h="1636" extrusionOk="0">
                  <a:moveTo>
                    <a:pt x="1635" y="1"/>
                  </a:moveTo>
                  <a:cubicBezTo>
                    <a:pt x="1602" y="1"/>
                    <a:pt x="1101" y="334"/>
                    <a:pt x="668" y="668"/>
                  </a:cubicBezTo>
                  <a:cubicBezTo>
                    <a:pt x="534" y="734"/>
                    <a:pt x="434" y="835"/>
                    <a:pt x="334" y="901"/>
                  </a:cubicBezTo>
                  <a:cubicBezTo>
                    <a:pt x="267" y="1001"/>
                    <a:pt x="167" y="1135"/>
                    <a:pt x="134" y="1201"/>
                  </a:cubicBezTo>
                  <a:cubicBezTo>
                    <a:pt x="1" y="1402"/>
                    <a:pt x="1" y="1568"/>
                    <a:pt x="1" y="1568"/>
                  </a:cubicBezTo>
                  <a:lnTo>
                    <a:pt x="34" y="1635"/>
                  </a:lnTo>
                  <a:cubicBezTo>
                    <a:pt x="34" y="1635"/>
                    <a:pt x="201" y="1635"/>
                    <a:pt x="434" y="1502"/>
                  </a:cubicBezTo>
                  <a:cubicBezTo>
                    <a:pt x="501" y="1468"/>
                    <a:pt x="634" y="1368"/>
                    <a:pt x="701" y="1302"/>
                  </a:cubicBezTo>
                  <a:cubicBezTo>
                    <a:pt x="801" y="1201"/>
                    <a:pt x="868" y="1068"/>
                    <a:pt x="968" y="968"/>
                  </a:cubicBezTo>
                  <a:cubicBezTo>
                    <a:pt x="1302" y="501"/>
                    <a:pt x="1635" y="1"/>
                    <a:pt x="1635"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4"/>
            <p:cNvSpPr/>
            <p:nvPr/>
          </p:nvSpPr>
          <p:spPr>
            <a:xfrm>
              <a:off x="6449512" y="1343509"/>
              <a:ext cx="61458" cy="29968"/>
            </a:xfrm>
            <a:custGeom>
              <a:avLst/>
              <a:gdLst/>
              <a:ahLst/>
              <a:cxnLst/>
              <a:rect l="l" t="t" r="r" b="b"/>
              <a:pathLst>
                <a:path w="4038" h="1969" extrusionOk="0">
                  <a:moveTo>
                    <a:pt x="4004" y="0"/>
                  </a:moveTo>
                  <a:cubicBezTo>
                    <a:pt x="4004" y="0"/>
                    <a:pt x="3704" y="0"/>
                    <a:pt x="3303" y="133"/>
                  </a:cubicBezTo>
                  <a:cubicBezTo>
                    <a:pt x="3103" y="200"/>
                    <a:pt x="2870" y="267"/>
                    <a:pt x="2636" y="367"/>
                  </a:cubicBezTo>
                  <a:cubicBezTo>
                    <a:pt x="2369" y="500"/>
                    <a:pt x="2169" y="667"/>
                    <a:pt x="1936" y="801"/>
                  </a:cubicBezTo>
                  <a:cubicBezTo>
                    <a:pt x="1435" y="1034"/>
                    <a:pt x="968" y="1334"/>
                    <a:pt x="601" y="1534"/>
                  </a:cubicBezTo>
                  <a:cubicBezTo>
                    <a:pt x="268" y="1768"/>
                    <a:pt x="1" y="1935"/>
                    <a:pt x="1" y="1935"/>
                  </a:cubicBezTo>
                  <a:lnTo>
                    <a:pt x="34" y="1968"/>
                  </a:lnTo>
                  <a:cubicBezTo>
                    <a:pt x="34" y="1968"/>
                    <a:pt x="334" y="1835"/>
                    <a:pt x="701" y="1701"/>
                  </a:cubicBezTo>
                  <a:cubicBezTo>
                    <a:pt x="1068" y="1601"/>
                    <a:pt x="1635" y="1368"/>
                    <a:pt x="2136" y="1168"/>
                  </a:cubicBezTo>
                  <a:cubicBezTo>
                    <a:pt x="2369" y="1034"/>
                    <a:pt x="2636" y="1001"/>
                    <a:pt x="2870" y="867"/>
                  </a:cubicBezTo>
                  <a:cubicBezTo>
                    <a:pt x="3136" y="767"/>
                    <a:pt x="3337" y="634"/>
                    <a:pt x="3503" y="500"/>
                  </a:cubicBezTo>
                  <a:cubicBezTo>
                    <a:pt x="3837" y="300"/>
                    <a:pt x="4037" y="33"/>
                    <a:pt x="4037" y="33"/>
                  </a:cubicBezTo>
                  <a:lnTo>
                    <a:pt x="400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4"/>
            <p:cNvSpPr/>
            <p:nvPr/>
          </p:nvSpPr>
          <p:spPr>
            <a:xfrm>
              <a:off x="6429209" y="1313040"/>
              <a:ext cx="52813" cy="45706"/>
            </a:xfrm>
            <a:custGeom>
              <a:avLst/>
              <a:gdLst/>
              <a:ahLst/>
              <a:cxnLst/>
              <a:rect l="l" t="t" r="r" b="b"/>
              <a:pathLst>
                <a:path w="3470" h="3003" extrusionOk="0">
                  <a:moveTo>
                    <a:pt x="3436" y="1"/>
                  </a:moveTo>
                  <a:cubicBezTo>
                    <a:pt x="3436" y="1"/>
                    <a:pt x="3136" y="101"/>
                    <a:pt x="2769" y="301"/>
                  </a:cubicBezTo>
                  <a:cubicBezTo>
                    <a:pt x="2602" y="434"/>
                    <a:pt x="2369" y="534"/>
                    <a:pt x="2169" y="701"/>
                  </a:cubicBezTo>
                  <a:cubicBezTo>
                    <a:pt x="1969" y="868"/>
                    <a:pt x="1802" y="1101"/>
                    <a:pt x="1568" y="1302"/>
                  </a:cubicBezTo>
                  <a:lnTo>
                    <a:pt x="501" y="2369"/>
                  </a:lnTo>
                  <a:lnTo>
                    <a:pt x="1" y="2869"/>
                  </a:lnTo>
                  <a:lnTo>
                    <a:pt x="34" y="3003"/>
                  </a:lnTo>
                  <a:cubicBezTo>
                    <a:pt x="34" y="3003"/>
                    <a:pt x="301" y="2836"/>
                    <a:pt x="634" y="2602"/>
                  </a:cubicBezTo>
                  <a:cubicBezTo>
                    <a:pt x="968" y="2336"/>
                    <a:pt x="1435" y="2002"/>
                    <a:pt x="1869" y="1668"/>
                  </a:cubicBezTo>
                  <a:cubicBezTo>
                    <a:pt x="2102" y="1502"/>
                    <a:pt x="2336" y="1335"/>
                    <a:pt x="2536" y="1168"/>
                  </a:cubicBezTo>
                  <a:cubicBezTo>
                    <a:pt x="2769" y="1001"/>
                    <a:pt x="2903" y="835"/>
                    <a:pt x="3036" y="668"/>
                  </a:cubicBezTo>
                  <a:cubicBezTo>
                    <a:pt x="3336" y="334"/>
                    <a:pt x="3470" y="34"/>
                    <a:pt x="3470" y="34"/>
                  </a:cubicBezTo>
                  <a:lnTo>
                    <a:pt x="3436"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4"/>
            <p:cNvSpPr/>
            <p:nvPr/>
          </p:nvSpPr>
          <p:spPr>
            <a:xfrm>
              <a:off x="6407887" y="1289693"/>
              <a:ext cx="42662" cy="53377"/>
            </a:xfrm>
            <a:custGeom>
              <a:avLst/>
              <a:gdLst/>
              <a:ahLst/>
              <a:cxnLst/>
              <a:rect l="l" t="t" r="r" b="b"/>
              <a:pathLst>
                <a:path w="2803" h="3507" extrusionOk="0">
                  <a:moveTo>
                    <a:pt x="2769" y="0"/>
                  </a:moveTo>
                  <a:cubicBezTo>
                    <a:pt x="2769" y="0"/>
                    <a:pt x="2536" y="100"/>
                    <a:pt x="2202" y="400"/>
                  </a:cubicBezTo>
                  <a:cubicBezTo>
                    <a:pt x="2035" y="534"/>
                    <a:pt x="1869" y="701"/>
                    <a:pt x="1702" y="901"/>
                  </a:cubicBezTo>
                  <a:cubicBezTo>
                    <a:pt x="1535" y="1134"/>
                    <a:pt x="1402" y="1368"/>
                    <a:pt x="1235" y="1635"/>
                  </a:cubicBezTo>
                  <a:cubicBezTo>
                    <a:pt x="935" y="2068"/>
                    <a:pt x="601" y="2535"/>
                    <a:pt x="368" y="2902"/>
                  </a:cubicBezTo>
                  <a:cubicBezTo>
                    <a:pt x="167" y="3236"/>
                    <a:pt x="1" y="3503"/>
                    <a:pt x="1" y="3503"/>
                  </a:cubicBezTo>
                  <a:cubicBezTo>
                    <a:pt x="3" y="3505"/>
                    <a:pt x="6" y="3506"/>
                    <a:pt x="11" y="3506"/>
                  </a:cubicBezTo>
                  <a:cubicBezTo>
                    <a:pt x="63" y="3506"/>
                    <a:pt x="249" y="3316"/>
                    <a:pt x="434" y="3069"/>
                  </a:cubicBezTo>
                  <a:cubicBezTo>
                    <a:pt x="768" y="2769"/>
                    <a:pt x="1135" y="2369"/>
                    <a:pt x="1535" y="1935"/>
                  </a:cubicBezTo>
                  <a:cubicBezTo>
                    <a:pt x="1735" y="1701"/>
                    <a:pt x="1935" y="1535"/>
                    <a:pt x="2102" y="1334"/>
                  </a:cubicBezTo>
                  <a:cubicBezTo>
                    <a:pt x="2269" y="1101"/>
                    <a:pt x="2402" y="901"/>
                    <a:pt x="2536" y="701"/>
                  </a:cubicBezTo>
                  <a:cubicBezTo>
                    <a:pt x="2736" y="334"/>
                    <a:pt x="2803" y="34"/>
                    <a:pt x="2803" y="34"/>
                  </a:cubicBezTo>
                  <a:lnTo>
                    <a:pt x="2769"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4"/>
            <p:cNvSpPr/>
            <p:nvPr/>
          </p:nvSpPr>
          <p:spPr>
            <a:xfrm>
              <a:off x="6383521" y="1268873"/>
              <a:ext cx="37076" cy="59419"/>
            </a:xfrm>
            <a:custGeom>
              <a:avLst/>
              <a:gdLst/>
              <a:ahLst/>
              <a:cxnLst/>
              <a:rect l="l" t="t" r="r" b="b"/>
              <a:pathLst>
                <a:path w="2436" h="3904" extrusionOk="0">
                  <a:moveTo>
                    <a:pt x="2369" y="1"/>
                  </a:moveTo>
                  <a:cubicBezTo>
                    <a:pt x="2369" y="1"/>
                    <a:pt x="2135" y="167"/>
                    <a:pt x="1835" y="501"/>
                  </a:cubicBezTo>
                  <a:cubicBezTo>
                    <a:pt x="1702" y="668"/>
                    <a:pt x="1535" y="868"/>
                    <a:pt x="1435" y="1068"/>
                  </a:cubicBezTo>
                  <a:lnTo>
                    <a:pt x="1035" y="1835"/>
                  </a:lnTo>
                  <a:cubicBezTo>
                    <a:pt x="801" y="2369"/>
                    <a:pt x="534" y="2869"/>
                    <a:pt x="334" y="3236"/>
                  </a:cubicBezTo>
                  <a:lnTo>
                    <a:pt x="0" y="3903"/>
                  </a:lnTo>
                  <a:lnTo>
                    <a:pt x="34" y="3903"/>
                  </a:lnTo>
                  <a:cubicBezTo>
                    <a:pt x="34" y="3903"/>
                    <a:pt x="201" y="3636"/>
                    <a:pt x="467" y="3303"/>
                  </a:cubicBezTo>
                  <a:cubicBezTo>
                    <a:pt x="701" y="2969"/>
                    <a:pt x="1035" y="2536"/>
                    <a:pt x="1368" y="2069"/>
                  </a:cubicBezTo>
                  <a:cubicBezTo>
                    <a:pt x="1535" y="1869"/>
                    <a:pt x="1768" y="1602"/>
                    <a:pt x="1868" y="1402"/>
                  </a:cubicBezTo>
                  <a:cubicBezTo>
                    <a:pt x="2002" y="1135"/>
                    <a:pt x="2135" y="935"/>
                    <a:pt x="2202" y="734"/>
                  </a:cubicBezTo>
                  <a:cubicBezTo>
                    <a:pt x="2369" y="301"/>
                    <a:pt x="2436" y="34"/>
                    <a:pt x="2436" y="34"/>
                  </a:cubicBezTo>
                  <a:lnTo>
                    <a:pt x="2369"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4"/>
            <p:cNvSpPr/>
            <p:nvPr/>
          </p:nvSpPr>
          <p:spPr>
            <a:xfrm>
              <a:off x="6359656" y="1252634"/>
              <a:ext cx="29968" cy="64487"/>
            </a:xfrm>
            <a:custGeom>
              <a:avLst/>
              <a:gdLst/>
              <a:ahLst/>
              <a:cxnLst/>
              <a:rect l="l" t="t" r="r" b="b"/>
              <a:pathLst>
                <a:path w="1969" h="4237" extrusionOk="0">
                  <a:moveTo>
                    <a:pt x="1935" y="0"/>
                  </a:moveTo>
                  <a:cubicBezTo>
                    <a:pt x="1935" y="0"/>
                    <a:pt x="1735" y="167"/>
                    <a:pt x="1502" y="567"/>
                  </a:cubicBezTo>
                  <a:cubicBezTo>
                    <a:pt x="1368" y="734"/>
                    <a:pt x="1235" y="934"/>
                    <a:pt x="1101" y="1168"/>
                  </a:cubicBezTo>
                  <a:cubicBezTo>
                    <a:pt x="1035" y="1434"/>
                    <a:pt x="935" y="1735"/>
                    <a:pt x="835" y="1968"/>
                  </a:cubicBezTo>
                  <a:cubicBezTo>
                    <a:pt x="601" y="2469"/>
                    <a:pt x="401" y="3002"/>
                    <a:pt x="234" y="3436"/>
                  </a:cubicBezTo>
                  <a:cubicBezTo>
                    <a:pt x="67" y="3803"/>
                    <a:pt x="1" y="4103"/>
                    <a:pt x="1" y="4103"/>
                  </a:cubicBezTo>
                  <a:lnTo>
                    <a:pt x="34" y="4236"/>
                  </a:lnTo>
                  <a:cubicBezTo>
                    <a:pt x="34" y="4236"/>
                    <a:pt x="201" y="3970"/>
                    <a:pt x="401" y="3603"/>
                  </a:cubicBezTo>
                  <a:cubicBezTo>
                    <a:pt x="601" y="3236"/>
                    <a:pt x="901" y="2735"/>
                    <a:pt x="1202" y="2235"/>
                  </a:cubicBezTo>
                  <a:cubicBezTo>
                    <a:pt x="1335" y="1968"/>
                    <a:pt x="1468" y="1768"/>
                    <a:pt x="1602" y="1501"/>
                  </a:cubicBezTo>
                  <a:cubicBezTo>
                    <a:pt x="1735" y="1268"/>
                    <a:pt x="1802" y="1001"/>
                    <a:pt x="1869" y="801"/>
                  </a:cubicBezTo>
                  <a:cubicBezTo>
                    <a:pt x="1969" y="400"/>
                    <a:pt x="1969" y="67"/>
                    <a:pt x="1969" y="67"/>
                  </a:cubicBezTo>
                  <a:lnTo>
                    <a:pt x="1935"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4"/>
            <p:cNvSpPr/>
            <p:nvPr/>
          </p:nvSpPr>
          <p:spPr>
            <a:xfrm>
              <a:off x="6332749" y="1234356"/>
              <a:ext cx="23378" cy="66527"/>
            </a:xfrm>
            <a:custGeom>
              <a:avLst/>
              <a:gdLst/>
              <a:ahLst/>
              <a:cxnLst/>
              <a:rect l="l" t="t" r="r" b="b"/>
              <a:pathLst>
                <a:path w="1536" h="4371" extrusionOk="0">
                  <a:moveTo>
                    <a:pt x="1502" y="0"/>
                  </a:moveTo>
                  <a:cubicBezTo>
                    <a:pt x="1502" y="0"/>
                    <a:pt x="1302" y="267"/>
                    <a:pt x="1102" y="634"/>
                  </a:cubicBezTo>
                  <a:cubicBezTo>
                    <a:pt x="1001" y="801"/>
                    <a:pt x="868" y="1034"/>
                    <a:pt x="801" y="1301"/>
                  </a:cubicBezTo>
                  <a:cubicBezTo>
                    <a:pt x="701" y="1535"/>
                    <a:pt x="668" y="1835"/>
                    <a:pt x="601" y="2135"/>
                  </a:cubicBezTo>
                  <a:cubicBezTo>
                    <a:pt x="434" y="2669"/>
                    <a:pt x="268" y="3269"/>
                    <a:pt x="168" y="3670"/>
                  </a:cubicBezTo>
                  <a:cubicBezTo>
                    <a:pt x="101" y="4103"/>
                    <a:pt x="1" y="4370"/>
                    <a:pt x="1" y="4370"/>
                  </a:cubicBezTo>
                  <a:lnTo>
                    <a:pt x="101" y="4370"/>
                  </a:lnTo>
                  <a:cubicBezTo>
                    <a:pt x="101" y="4370"/>
                    <a:pt x="201" y="4103"/>
                    <a:pt x="368" y="3703"/>
                  </a:cubicBezTo>
                  <a:cubicBezTo>
                    <a:pt x="534" y="3336"/>
                    <a:pt x="801" y="2802"/>
                    <a:pt x="1001" y="2269"/>
                  </a:cubicBezTo>
                  <a:cubicBezTo>
                    <a:pt x="1135" y="1968"/>
                    <a:pt x="1268" y="1701"/>
                    <a:pt x="1335" y="1468"/>
                  </a:cubicBezTo>
                  <a:cubicBezTo>
                    <a:pt x="1435" y="1201"/>
                    <a:pt x="1468" y="968"/>
                    <a:pt x="1502" y="767"/>
                  </a:cubicBezTo>
                  <a:cubicBezTo>
                    <a:pt x="1535" y="334"/>
                    <a:pt x="1535" y="0"/>
                    <a:pt x="1535"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4"/>
            <p:cNvSpPr/>
            <p:nvPr/>
          </p:nvSpPr>
          <p:spPr>
            <a:xfrm>
              <a:off x="6303816" y="1218619"/>
              <a:ext cx="14231" cy="69571"/>
            </a:xfrm>
            <a:custGeom>
              <a:avLst/>
              <a:gdLst/>
              <a:ahLst/>
              <a:cxnLst/>
              <a:rect l="l" t="t" r="r" b="b"/>
              <a:pathLst>
                <a:path w="935" h="4571" extrusionOk="0">
                  <a:moveTo>
                    <a:pt x="868" y="0"/>
                  </a:moveTo>
                  <a:cubicBezTo>
                    <a:pt x="868" y="0"/>
                    <a:pt x="701" y="234"/>
                    <a:pt x="534" y="667"/>
                  </a:cubicBezTo>
                  <a:cubicBezTo>
                    <a:pt x="434" y="867"/>
                    <a:pt x="367" y="1134"/>
                    <a:pt x="334" y="1368"/>
                  </a:cubicBezTo>
                  <a:cubicBezTo>
                    <a:pt x="267" y="1635"/>
                    <a:pt x="267" y="1902"/>
                    <a:pt x="234" y="2202"/>
                  </a:cubicBezTo>
                  <a:cubicBezTo>
                    <a:pt x="201" y="2769"/>
                    <a:pt x="100" y="3369"/>
                    <a:pt x="67" y="3803"/>
                  </a:cubicBezTo>
                  <a:cubicBezTo>
                    <a:pt x="34" y="4203"/>
                    <a:pt x="0" y="4503"/>
                    <a:pt x="0" y="4503"/>
                  </a:cubicBezTo>
                  <a:lnTo>
                    <a:pt x="34" y="4570"/>
                  </a:lnTo>
                  <a:cubicBezTo>
                    <a:pt x="34" y="4570"/>
                    <a:pt x="100" y="4303"/>
                    <a:pt x="234" y="3870"/>
                  </a:cubicBezTo>
                  <a:cubicBezTo>
                    <a:pt x="367" y="3469"/>
                    <a:pt x="501" y="2869"/>
                    <a:pt x="668" y="2335"/>
                  </a:cubicBezTo>
                  <a:cubicBezTo>
                    <a:pt x="701" y="2035"/>
                    <a:pt x="834" y="1735"/>
                    <a:pt x="868" y="1501"/>
                  </a:cubicBezTo>
                  <a:cubicBezTo>
                    <a:pt x="901" y="1201"/>
                    <a:pt x="934" y="968"/>
                    <a:pt x="934" y="734"/>
                  </a:cubicBezTo>
                  <a:cubicBezTo>
                    <a:pt x="934" y="300"/>
                    <a:pt x="901" y="0"/>
                    <a:pt x="901"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4"/>
            <p:cNvSpPr/>
            <p:nvPr/>
          </p:nvSpPr>
          <p:spPr>
            <a:xfrm>
              <a:off x="6269299" y="1221145"/>
              <a:ext cx="9649" cy="55873"/>
            </a:xfrm>
            <a:custGeom>
              <a:avLst/>
              <a:gdLst/>
              <a:ahLst/>
              <a:cxnLst/>
              <a:rect l="l" t="t" r="r" b="b"/>
              <a:pathLst>
                <a:path w="634" h="3671" extrusionOk="0">
                  <a:moveTo>
                    <a:pt x="434" y="1"/>
                  </a:moveTo>
                  <a:cubicBezTo>
                    <a:pt x="434" y="1"/>
                    <a:pt x="267" y="201"/>
                    <a:pt x="167" y="535"/>
                  </a:cubicBezTo>
                  <a:cubicBezTo>
                    <a:pt x="134" y="701"/>
                    <a:pt x="33" y="902"/>
                    <a:pt x="33" y="1135"/>
                  </a:cubicBezTo>
                  <a:lnTo>
                    <a:pt x="33" y="1802"/>
                  </a:lnTo>
                  <a:cubicBezTo>
                    <a:pt x="0" y="2736"/>
                    <a:pt x="33" y="3670"/>
                    <a:pt x="33" y="3670"/>
                  </a:cubicBezTo>
                  <a:lnTo>
                    <a:pt x="134" y="3670"/>
                  </a:lnTo>
                  <a:lnTo>
                    <a:pt x="467" y="1836"/>
                  </a:lnTo>
                  <a:cubicBezTo>
                    <a:pt x="500" y="1635"/>
                    <a:pt x="534" y="1369"/>
                    <a:pt x="601" y="1168"/>
                  </a:cubicBezTo>
                  <a:cubicBezTo>
                    <a:pt x="634" y="968"/>
                    <a:pt x="601" y="735"/>
                    <a:pt x="601" y="568"/>
                  </a:cubicBezTo>
                  <a:cubicBezTo>
                    <a:pt x="534" y="234"/>
                    <a:pt x="467" y="1"/>
                    <a:pt x="467"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4"/>
            <p:cNvSpPr/>
            <p:nvPr/>
          </p:nvSpPr>
          <p:spPr>
            <a:xfrm>
              <a:off x="6234264" y="1238921"/>
              <a:ext cx="7625" cy="35554"/>
            </a:xfrm>
            <a:custGeom>
              <a:avLst/>
              <a:gdLst/>
              <a:ahLst/>
              <a:cxnLst/>
              <a:rect l="l" t="t" r="r" b="b"/>
              <a:pathLst>
                <a:path w="501" h="2336" extrusionOk="0">
                  <a:moveTo>
                    <a:pt x="234" y="0"/>
                  </a:moveTo>
                  <a:cubicBezTo>
                    <a:pt x="234" y="0"/>
                    <a:pt x="134" y="167"/>
                    <a:pt x="67" y="367"/>
                  </a:cubicBezTo>
                  <a:cubicBezTo>
                    <a:pt x="67" y="501"/>
                    <a:pt x="0" y="634"/>
                    <a:pt x="0" y="734"/>
                  </a:cubicBezTo>
                  <a:cubicBezTo>
                    <a:pt x="67" y="868"/>
                    <a:pt x="101" y="1035"/>
                    <a:pt x="101" y="1168"/>
                  </a:cubicBezTo>
                  <a:cubicBezTo>
                    <a:pt x="167" y="1735"/>
                    <a:pt x="301" y="2335"/>
                    <a:pt x="301" y="2335"/>
                  </a:cubicBezTo>
                  <a:lnTo>
                    <a:pt x="467" y="1168"/>
                  </a:lnTo>
                  <a:cubicBezTo>
                    <a:pt x="467" y="1035"/>
                    <a:pt x="501" y="868"/>
                    <a:pt x="501" y="734"/>
                  </a:cubicBezTo>
                  <a:cubicBezTo>
                    <a:pt x="501" y="601"/>
                    <a:pt x="467" y="501"/>
                    <a:pt x="434" y="367"/>
                  </a:cubicBezTo>
                  <a:cubicBezTo>
                    <a:pt x="401" y="101"/>
                    <a:pt x="267" y="0"/>
                    <a:pt x="267" y="0"/>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4"/>
            <p:cNvSpPr/>
            <p:nvPr/>
          </p:nvSpPr>
          <p:spPr>
            <a:xfrm>
              <a:off x="5947423" y="1438433"/>
              <a:ext cx="37593" cy="45706"/>
            </a:xfrm>
            <a:custGeom>
              <a:avLst/>
              <a:gdLst/>
              <a:ahLst/>
              <a:cxnLst/>
              <a:rect l="l" t="t" r="r" b="b"/>
              <a:pathLst>
                <a:path w="2470" h="3003" extrusionOk="0">
                  <a:moveTo>
                    <a:pt x="2436" y="1"/>
                  </a:moveTo>
                  <a:cubicBezTo>
                    <a:pt x="2436" y="1"/>
                    <a:pt x="1669" y="735"/>
                    <a:pt x="1302" y="1102"/>
                  </a:cubicBezTo>
                  <a:lnTo>
                    <a:pt x="735" y="1669"/>
                  </a:lnTo>
                  <a:cubicBezTo>
                    <a:pt x="534" y="1902"/>
                    <a:pt x="434" y="2102"/>
                    <a:pt x="301" y="2302"/>
                  </a:cubicBezTo>
                  <a:cubicBezTo>
                    <a:pt x="101" y="2703"/>
                    <a:pt x="1" y="2970"/>
                    <a:pt x="1" y="2970"/>
                  </a:cubicBezTo>
                  <a:lnTo>
                    <a:pt x="34" y="3003"/>
                  </a:lnTo>
                  <a:cubicBezTo>
                    <a:pt x="34" y="3003"/>
                    <a:pt x="301" y="2903"/>
                    <a:pt x="634" y="2603"/>
                  </a:cubicBezTo>
                  <a:cubicBezTo>
                    <a:pt x="801" y="2469"/>
                    <a:pt x="968" y="2269"/>
                    <a:pt x="1135" y="2069"/>
                  </a:cubicBezTo>
                  <a:cubicBezTo>
                    <a:pt x="1302" y="1835"/>
                    <a:pt x="1435" y="1602"/>
                    <a:pt x="1602" y="1335"/>
                  </a:cubicBezTo>
                  <a:cubicBezTo>
                    <a:pt x="1935" y="935"/>
                    <a:pt x="2469" y="68"/>
                    <a:pt x="2436"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4"/>
            <p:cNvSpPr/>
            <p:nvPr/>
          </p:nvSpPr>
          <p:spPr>
            <a:xfrm>
              <a:off x="5972307" y="1453165"/>
              <a:ext cx="37076" cy="59921"/>
            </a:xfrm>
            <a:custGeom>
              <a:avLst/>
              <a:gdLst/>
              <a:ahLst/>
              <a:cxnLst/>
              <a:rect l="l" t="t" r="r" b="b"/>
              <a:pathLst>
                <a:path w="2436" h="3937" extrusionOk="0">
                  <a:moveTo>
                    <a:pt x="2369" y="0"/>
                  </a:moveTo>
                  <a:cubicBezTo>
                    <a:pt x="2369" y="0"/>
                    <a:pt x="2202" y="234"/>
                    <a:pt x="1968" y="601"/>
                  </a:cubicBezTo>
                  <a:cubicBezTo>
                    <a:pt x="1701" y="934"/>
                    <a:pt x="1368" y="1401"/>
                    <a:pt x="1034" y="1835"/>
                  </a:cubicBezTo>
                  <a:cubicBezTo>
                    <a:pt x="867" y="2102"/>
                    <a:pt x="701" y="2302"/>
                    <a:pt x="534" y="2502"/>
                  </a:cubicBezTo>
                  <a:cubicBezTo>
                    <a:pt x="434" y="2735"/>
                    <a:pt x="300" y="2969"/>
                    <a:pt x="200" y="3169"/>
                  </a:cubicBezTo>
                  <a:cubicBezTo>
                    <a:pt x="34" y="3603"/>
                    <a:pt x="0" y="3870"/>
                    <a:pt x="0" y="3870"/>
                  </a:cubicBezTo>
                  <a:lnTo>
                    <a:pt x="34" y="3936"/>
                  </a:lnTo>
                  <a:cubicBezTo>
                    <a:pt x="34" y="3936"/>
                    <a:pt x="300" y="3770"/>
                    <a:pt x="567" y="3436"/>
                  </a:cubicBezTo>
                  <a:cubicBezTo>
                    <a:pt x="701" y="3269"/>
                    <a:pt x="867" y="3036"/>
                    <a:pt x="1001" y="2836"/>
                  </a:cubicBezTo>
                  <a:lnTo>
                    <a:pt x="1368" y="2102"/>
                  </a:lnTo>
                  <a:cubicBezTo>
                    <a:pt x="1635" y="1601"/>
                    <a:pt x="1902" y="1101"/>
                    <a:pt x="2102" y="667"/>
                  </a:cubicBezTo>
                  <a:cubicBezTo>
                    <a:pt x="2302" y="300"/>
                    <a:pt x="2435" y="34"/>
                    <a:pt x="2435" y="34"/>
                  </a:cubicBezTo>
                  <a:lnTo>
                    <a:pt x="2369"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4"/>
            <p:cNvSpPr/>
            <p:nvPr/>
          </p:nvSpPr>
          <p:spPr>
            <a:xfrm>
              <a:off x="6002761" y="1466863"/>
              <a:ext cx="30486" cy="63985"/>
            </a:xfrm>
            <a:custGeom>
              <a:avLst/>
              <a:gdLst/>
              <a:ahLst/>
              <a:cxnLst/>
              <a:rect l="l" t="t" r="r" b="b"/>
              <a:pathLst>
                <a:path w="2003" h="4204" extrusionOk="0">
                  <a:moveTo>
                    <a:pt x="1969" y="1"/>
                  </a:moveTo>
                  <a:cubicBezTo>
                    <a:pt x="1969" y="1"/>
                    <a:pt x="1802" y="234"/>
                    <a:pt x="1568" y="601"/>
                  </a:cubicBezTo>
                  <a:cubicBezTo>
                    <a:pt x="1368" y="1002"/>
                    <a:pt x="1068" y="1469"/>
                    <a:pt x="801" y="2002"/>
                  </a:cubicBezTo>
                  <a:cubicBezTo>
                    <a:pt x="668" y="2236"/>
                    <a:pt x="501" y="2503"/>
                    <a:pt x="368" y="2703"/>
                  </a:cubicBezTo>
                  <a:cubicBezTo>
                    <a:pt x="234" y="2936"/>
                    <a:pt x="167" y="3203"/>
                    <a:pt x="134" y="3403"/>
                  </a:cubicBezTo>
                  <a:cubicBezTo>
                    <a:pt x="1" y="3804"/>
                    <a:pt x="1" y="4170"/>
                    <a:pt x="1" y="4170"/>
                  </a:cubicBezTo>
                  <a:lnTo>
                    <a:pt x="34" y="4204"/>
                  </a:lnTo>
                  <a:cubicBezTo>
                    <a:pt x="34" y="4204"/>
                    <a:pt x="301" y="3970"/>
                    <a:pt x="501" y="3637"/>
                  </a:cubicBezTo>
                  <a:cubicBezTo>
                    <a:pt x="634" y="3470"/>
                    <a:pt x="734" y="3270"/>
                    <a:pt x="868" y="3036"/>
                  </a:cubicBezTo>
                  <a:cubicBezTo>
                    <a:pt x="1001" y="2769"/>
                    <a:pt x="1068" y="2469"/>
                    <a:pt x="1168" y="2236"/>
                  </a:cubicBezTo>
                  <a:cubicBezTo>
                    <a:pt x="1368" y="1702"/>
                    <a:pt x="1568" y="1135"/>
                    <a:pt x="1769" y="768"/>
                  </a:cubicBezTo>
                  <a:cubicBezTo>
                    <a:pt x="1935" y="368"/>
                    <a:pt x="2002" y="101"/>
                    <a:pt x="2002" y="101"/>
                  </a:cubicBezTo>
                  <a:lnTo>
                    <a:pt x="1969"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4"/>
            <p:cNvSpPr/>
            <p:nvPr/>
          </p:nvSpPr>
          <p:spPr>
            <a:xfrm>
              <a:off x="6036274" y="1481078"/>
              <a:ext cx="24382" cy="67029"/>
            </a:xfrm>
            <a:custGeom>
              <a:avLst/>
              <a:gdLst/>
              <a:ahLst/>
              <a:cxnLst/>
              <a:rect l="l" t="t" r="r" b="b"/>
              <a:pathLst>
                <a:path w="1602" h="4404" extrusionOk="0">
                  <a:moveTo>
                    <a:pt x="1501" y="1"/>
                  </a:moveTo>
                  <a:cubicBezTo>
                    <a:pt x="1501" y="1"/>
                    <a:pt x="1401" y="268"/>
                    <a:pt x="1234" y="668"/>
                  </a:cubicBezTo>
                  <a:cubicBezTo>
                    <a:pt x="1034" y="1068"/>
                    <a:pt x="801" y="1602"/>
                    <a:pt x="601" y="2136"/>
                  </a:cubicBezTo>
                  <a:cubicBezTo>
                    <a:pt x="467" y="2403"/>
                    <a:pt x="334" y="2669"/>
                    <a:pt x="267" y="2936"/>
                  </a:cubicBezTo>
                  <a:cubicBezTo>
                    <a:pt x="167" y="3170"/>
                    <a:pt x="134" y="3437"/>
                    <a:pt x="100" y="3637"/>
                  </a:cubicBezTo>
                  <a:cubicBezTo>
                    <a:pt x="0" y="4070"/>
                    <a:pt x="67" y="4404"/>
                    <a:pt x="67" y="4404"/>
                  </a:cubicBezTo>
                  <a:lnTo>
                    <a:pt x="100" y="4404"/>
                  </a:lnTo>
                  <a:cubicBezTo>
                    <a:pt x="100" y="4404"/>
                    <a:pt x="300" y="4137"/>
                    <a:pt x="501" y="3770"/>
                  </a:cubicBezTo>
                  <a:cubicBezTo>
                    <a:pt x="601" y="3570"/>
                    <a:pt x="734" y="3337"/>
                    <a:pt x="801" y="3103"/>
                  </a:cubicBezTo>
                  <a:cubicBezTo>
                    <a:pt x="901" y="2836"/>
                    <a:pt x="934" y="2569"/>
                    <a:pt x="1001" y="2269"/>
                  </a:cubicBezTo>
                  <a:cubicBezTo>
                    <a:pt x="1168" y="1735"/>
                    <a:pt x="1301" y="1135"/>
                    <a:pt x="1435" y="735"/>
                  </a:cubicBezTo>
                  <a:cubicBezTo>
                    <a:pt x="1568" y="301"/>
                    <a:pt x="1601" y="1"/>
                    <a:pt x="1601" y="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4"/>
            <p:cNvSpPr/>
            <p:nvPr/>
          </p:nvSpPr>
          <p:spPr>
            <a:xfrm>
              <a:off x="6074338" y="1495293"/>
              <a:ext cx="14748" cy="69571"/>
            </a:xfrm>
            <a:custGeom>
              <a:avLst/>
              <a:gdLst/>
              <a:ahLst/>
              <a:cxnLst/>
              <a:rect l="l" t="t" r="r" b="b"/>
              <a:pathLst>
                <a:path w="969" h="4571" extrusionOk="0">
                  <a:moveTo>
                    <a:pt x="935" y="1"/>
                  </a:moveTo>
                  <a:cubicBezTo>
                    <a:pt x="935" y="1"/>
                    <a:pt x="835" y="268"/>
                    <a:pt x="735" y="701"/>
                  </a:cubicBezTo>
                  <a:cubicBezTo>
                    <a:pt x="601" y="1102"/>
                    <a:pt x="468" y="1669"/>
                    <a:pt x="301" y="2236"/>
                  </a:cubicBezTo>
                  <a:cubicBezTo>
                    <a:pt x="234" y="2536"/>
                    <a:pt x="134" y="2769"/>
                    <a:pt x="101" y="3070"/>
                  </a:cubicBezTo>
                  <a:cubicBezTo>
                    <a:pt x="68" y="3337"/>
                    <a:pt x="1" y="3570"/>
                    <a:pt x="1" y="3837"/>
                  </a:cubicBezTo>
                  <a:cubicBezTo>
                    <a:pt x="1" y="4271"/>
                    <a:pt x="68" y="4571"/>
                    <a:pt x="68" y="4571"/>
                  </a:cubicBezTo>
                  <a:lnTo>
                    <a:pt x="101" y="4571"/>
                  </a:lnTo>
                  <a:cubicBezTo>
                    <a:pt x="101" y="4571"/>
                    <a:pt x="268" y="4337"/>
                    <a:pt x="435" y="3904"/>
                  </a:cubicBezTo>
                  <a:cubicBezTo>
                    <a:pt x="501" y="3703"/>
                    <a:pt x="601" y="3470"/>
                    <a:pt x="635" y="3203"/>
                  </a:cubicBezTo>
                  <a:cubicBezTo>
                    <a:pt x="668" y="2970"/>
                    <a:pt x="668" y="2669"/>
                    <a:pt x="735" y="2369"/>
                  </a:cubicBezTo>
                  <a:cubicBezTo>
                    <a:pt x="802" y="1802"/>
                    <a:pt x="835" y="1202"/>
                    <a:pt x="902" y="801"/>
                  </a:cubicBezTo>
                  <a:cubicBezTo>
                    <a:pt x="935" y="368"/>
                    <a:pt x="968" y="68"/>
                    <a:pt x="968" y="68"/>
                  </a:cubicBezTo>
                  <a:lnTo>
                    <a:pt x="935" y="1"/>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4"/>
            <p:cNvSpPr/>
            <p:nvPr/>
          </p:nvSpPr>
          <p:spPr>
            <a:xfrm>
              <a:off x="6113939" y="1503420"/>
              <a:ext cx="7640" cy="70590"/>
            </a:xfrm>
            <a:custGeom>
              <a:avLst/>
              <a:gdLst/>
              <a:ahLst/>
              <a:cxnLst/>
              <a:rect l="l" t="t" r="r" b="b"/>
              <a:pathLst>
                <a:path w="502" h="4638" extrusionOk="0">
                  <a:moveTo>
                    <a:pt x="468" y="1"/>
                  </a:moveTo>
                  <a:lnTo>
                    <a:pt x="401" y="34"/>
                  </a:lnTo>
                  <a:cubicBezTo>
                    <a:pt x="401" y="34"/>
                    <a:pt x="414" y="91"/>
                    <a:pt x="428" y="191"/>
                  </a:cubicBezTo>
                  <a:lnTo>
                    <a:pt x="428" y="191"/>
                  </a:lnTo>
                  <a:cubicBezTo>
                    <a:pt x="452" y="72"/>
                    <a:pt x="468" y="1"/>
                    <a:pt x="468" y="1"/>
                  </a:cubicBezTo>
                  <a:close/>
                  <a:moveTo>
                    <a:pt x="428" y="191"/>
                  </a:moveTo>
                  <a:cubicBezTo>
                    <a:pt x="403" y="317"/>
                    <a:pt x="369" y="496"/>
                    <a:pt x="334" y="701"/>
                  </a:cubicBezTo>
                  <a:cubicBezTo>
                    <a:pt x="234" y="1135"/>
                    <a:pt x="201" y="1702"/>
                    <a:pt x="101" y="2302"/>
                  </a:cubicBezTo>
                  <a:cubicBezTo>
                    <a:pt x="68" y="2602"/>
                    <a:pt x="34" y="2869"/>
                    <a:pt x="1" y="3136"/>
                  </a:cubicBezTo>
                  <a:lnTo>
                    <a:pt x="1" y="3870"/>
                  </a:lnTo>
                  <a:cubicBezTo>
                    <a:pt x="34" y="4337"/>
                    <a:pt x="101" y="4637"/>
                    <a:pt x="101" y="4637"/>
                  </a:cubicBezTo>
                  <a:lnTo>
                    <a:pt x="168" y="4637"/>
                  </a:lnTo>
                  <a:cubicBezTo>
                    <a:pt x="168" y="4637"/>
                    <a:pt x="301" y="4337"/>
                    <a:pt x="368" y="3937"/>
                  </a:cubicBezTo>
                  <a:cubicBezTo>
                    <a:pt x="401" y="3703"/>
                    <a:pt x="434" y="3470"/>
                    <a:pt x="501" y="3169"/>
                  </a:cubicBezTo>
                  <a:lnTo>
                    <a:pt x="501" y="2336"/>
                  </a:lnTo>
                  <a:cubicBezTo>
                    <a:pt x="501" y="1768"/>
                    <a:pt x="501" y="1168"/>
                    <a:pt x="468" y="768"/>
                  </a:cubicBezTo>
                  <a:cubicBezTo>
                    <a:pt x="468" y="523"/>
                    <a:pt x="447" y="321"/>
                    <a:pt x="428" y="191"/>
                  </a:cubicBez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4"/>
            <p:cNvSpPr/>
            <p:nvPr/>
          </p:nvSpPr>
          <p:spPr>
            <a:xfrm>
              <a:off x="6154560" y="1510025"/>
              <a:ext cx="8143" cy="70073"/>
            </a:xfrm>
            <a:custGeom>
              <a:avLst/>
              <a:gdLst/>
              <a:ahLst/>
              <a:cxnLst/>
              <a:rect l="l" t="t" r="r" b="b"/>
              <a:pathLst>
                <a:path w="535" h="4604" extrusionOk="0">
                  <a:moveTo>
                    <a:pt x="334" y="0"/>
                  </a:moveTo>
                  <a:cubicBezTo>
                    <a:pt x="334" y="0"/>
                    <a:pt x="301" y="267"/>
                    <a:pt x="234" y="701"/>
                  </a:cubicBezTo>
                  <a:cubicBezTo>
                    <a:pt x="201" y="1101"/>
                    <a:pt x="134" y="1701"/>
                    <a:pt x="67" y="2268"/>
                  </a:cubicBezTo>
                  <a:cubicBezTo>
                    <a:pt x="34" y="2569"/>
                    <a:pt x="0" y="2869"/>
                    <a:pt x="0" y="3102"/>
                  </a:cubicBezTo>
                  <a:cubicBezTo>
                    <a:pt x="0" y="3369"/>
                    <a:pt x="0" y="3669"/>
                    <a:pt x="34" y="3870"/>
                  </a:cubicBezTo>
                  <a:cubicBezTo>
                    <a:pt x="67" y="4270"/>
                    <a:pt x="201" y="4603"/>
                    <a:pt x="201" y="4603"/>
                  </a:cubicBezTo>
                  <a:lnTo>
                    <a:pt x="234" y="4603"/>
                  </a:lnTo>
                  <a:cubicBezTo>
                    <a:pt x="234" y="4603"/>
                    <a:pt x="367" y="4337"/>
                    <a:pt x="467" y="3903"/>
                  </a:cubicBezTo>
                  <a:cubicBezTo>
                    <a:pt x="501" y="3703"/>
                    <a:pt x="534" y="3436"/>
                    <a:pt x="534" y="3169"/>
                  </a:cubicBezTo>
                  <a:cubicBezTo>
                    <a:pt x="534" y="2902"/>
                    <a:pt x="501" y="2569"/>
                    <a:pt x="501" y="2335"/>
                  </a:cubicBezTo>
                  <a:cubicBezTo>
                    <a:pt x="501" y="1735"/>
                    <a:pt x="467" y="1168"/>
                    <a:pt x="467" y="734"/>
                  </a:cubicBezTo>
                  <a:cubicBezTo>
                    <a:pt x="467" y="334"/>
                    <a:pt x="401" y="34"/>
                    <a:pt x="401" y="34"/>
                  </a:cubicBezTo>
                  <a:lnTo>
                    <a:pt x="334" y="0"/>
                  </a:lnTo>
                  <a:close/>
                </a:path>
              </a:pathLst>
            </a:custGeom>
            <a:solidFill>
              <a:schemeClr val="accent5"/>
            </a:solidFill>
            <a:ln>
              <a:noFill/>
            </a:ln>
            <a:effectLst>
              <a:outerShdw blurRad="571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4"/>
            <p:cNvSpPr/>
            <p:nvPr/>
          </p:nvSpPr>
          <p:spPr>
            <a:xfrm>
              <a:off x="6109373" y="1287408"/>
              <a:ext cx="329513" cy="98504"/>
            </a:xfrm>
            <a:custGeom>
              <a:avLst/>
              <a:gdLst/>
              <a:ahLst/>
              <a:cxnLst/>
              <a:rect l="l" t="t" r="r" b="b"/>
              <a:pathLst>
                <a:path w="21650" h="6472" extrusionOk="0">
                  <a:moveTo>
                    <a:pt x="4837" y="0"/>
                  </a:moveTo>
                  <a:cubicBezTo>
                    <a:pt x="4370" y="0"/>
                    <a:pt x="3937" y="0"/>
                    <a:pt x="3503" y="34"/>
                  </a:cubicBezTo>
                  <a:cubicBezTo>
                    <a:pt x="2436" y="1034"/>
                    <a:pt x="1235" y="1902"/>
                    <a:pt x="1" y="2669"/>
                  </a:cubicBezTo>
                  <a:cubicBezTo>
                    <a:pt x="1568" y="2502"/>
                    <a:pt x="3170" y="2369"/>
                    <a:pt x="4837" y="2369"/>
                  </a:cubicBezTo>
                  <a:cubicBezTo>
                    <a:pt x="11042" y="2369"/>
                    <a:pt x="16846" y="3870"/>
                    <a:pt x="21649" y="6472"/>
                  </a:cubicBezTo>
                  <a:cubicBezTo>
                    <a:pt x="16846" y="2369"/>
                    <a:pt x="11042" y="0"/>
                    <a:pt x="4837" y="0"/>
                  </a:cubicBezTo>
                  <a:close/>
                </a:path>
              </a:pathLst>
            </a:cu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4"/>
            <p:cNvSpPr/>
            <p:nvPr/>
          </p:nvSpPr>
          <p:spPr>
            <a:xfrm>
              <a:off x="5801210" y="1323191"/>
              <a:ext cx="125428" cy="125930"/>
            </a:xfrm>
            <a:custGeom>
              <a:avLst/>
              <a:gdLst/>
              <a:ahLst/>
              <a:cxnLst/>
              <a:rect l="l" t="t" r="r" b="b"/>
              <a:pathLst>
                <a:path w="8241" h="8274" extrusionOk="0">
                  <a:moveTo>
                    <a:pt x="4104" y="1"/>
                  </a:moveTo>
                  <a:cubicBezTo>
                    <a:pt x="3270" y="1"/>
                    <a:pt x="2536" y="201"/>
                    <a:pt x="1902" y="635"/>
                  </a:cubicBezTo>
                  <a:cubicBezTo>
                    <a:pt x="1535" y="868"/>
                    <a:pt x="1202" y="1202"/>
                    <a:pt x="901" y="1535"/>
                  </a:cubicBezTo>
                  <a:lnTo>
                    <a:pt x="768" y="1669"/>
                  </a:lnTo>
                  <a:cubicBezTo>
                    <a:pt x="334" y="2302"/>
                    <a:pt x="34" y="3103"/>
                    <a:pt x="1" y="3937"/>
                  </a:cubicBezTo>
                  <a:cubicBezTo>
                    <a:pt x="68" y="2302"/>
                    <a:pt x="1502" y="1001"/>
                    <a:pt x="3203" y="1001"/>
                  </a:cubicBezTo>
                  <a:cubicBezTo>
                    <a:pt x="3537" y="1001"/>
                    <a:pt x="3870" y="1035"/>
                    <a:pt x="4137" y="1202"/>
                  </a:cubicBezTo>
                  <a:cubicBezTo>
                    <a:pt x="5438" y="1635"/>
                    <a:pt x="6405" y="2803"/>
                    <a:pt x="6405" y="4170"/>
                  </a:cubicBezTo>
                  <a:cubicBezTo>
                    <a:pt x="6405" y="5538"/>
                    <a:pt x="5405" y="6739"/>
                    <a:pt x="4070" y="7139"/>
                  </a:cubicBezTo>
                  <a:cubicBezTo>
                    <a:pt x="3837" y="7206"/>
                    <a:pt x="3503" y="7273"/>
                    <a:pt x="3203" y="7273"/>
                  </a:cubicBezTo>
                  <a:cubicBezTo>
                    <a:pt x="1469" y="7273"/>
                    <a:pt x="68" y="5972"/>
                    <a:pt x="1" y="4337"/>
                  </a:cubicBezTo>
                  <a:lnTo>
                    <a:pt x="1" y="4337"/>
                  </a:lnTo>
                  <a:cubicBezTo>
                    <a:pt x="68" y="6505"/>
                    <a:pt x="1902" y="8273"/>
                    <a:pt x="4104" y="8273"/>
                  </a:cubicBezTo>
                  <a:cubicBezTo>
                    <a:pt x="4504" y="8273"/>
                    <a:pt x="4871" y="8173"/>
                    <a:pt x="5238" y="8107"/>
                  </a:cubicBezTo>
                  <a:cubicBezTo>
                    <a:pt x="7006" y="7606"/>
                    <a:pt x="8240" y="6005"/>
                    <a:pt x="8240" y="4137"/>
                  </a:cubicBezTo>
                  <a:cubicBezTo>
                    <a:pt x="7206" y="2936"/>
                    <a:pt x="6239" y="1602"/>
                    <a:pt x="5438" y="268"/>
                  </a:cubicBezTo>
                  <a:cubicBezTo>
                    <a:pt x="5405" y="201"/>
                    <a:pt x="5405" y="201"/>
                    <a:pt x="5371" y="201"/>
                  </a:cubicBezTo>
                  <a:cubicBezTo>
                    <a:pt x="5004" y="101"/>
                    <a:pt x="4571" y="1"/>
                    <a:pt x="410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4"/>
            <p:cNvSpPr/>
            <p:nvPr/>
          </p:nvSpPr>
          <p:spPr>
            <a:xfrm>
              <a:off x="5770756" y="1277974"/>
              <a:ext cx="44184" cy="70621"/>
            </a:xfrm>
            <a:custGeom>
              <a:avLst/>
              <a:gdLst/>
              <a:ahLst/>
              <a:cxnLst/>
              <a:rect l="l" t="t" r="r" b="b"/>
              <a:pathLst>
                <a:path w="2903" h="4640" extrusionOk="0">
                  <a:moveTo>
                    <a:pt x="969" y="0"/>
                  </a:moveTo>
                  <a:cubicBezTo>
                    <a:pt x="568" y="0"/>
                    <a:pt x="266" y="289"/>
                    <a:pt x="234" y="637"/>
                  </a:cubicBezTo>
                  <a:cubicBezTo>
                    <a:pt x="0" y="2938"/>
                    <a:pt x="1668" y="4173"/>
                    <a:pt x="2769" y="4640"/>
                  </a:cubicBezTo>
                  <a:lnTo>
                    <a:pt x="2902" y="4506"/>
                  </a:lnTo>
                  <a:lnTo>
                    <a:pt x="2902" y="4473"/>
                  </a:lnTo>
                  <a:cubicBezTo>
                    <a:pt x="1368" y="3139"/>
                    <a:pt x="1668" y="637"/>
                    <a:pt x="1668" y="637"/>
                  </a:cubicBezTo>
                  <a:cubicBezTo>
                    <a:pt x="1602" y="303"/>
                    <a:pt x="1368" y="70"/>
                    <a:pt x="1034" y="3"/>
                  </a:cubicBezTo>
                  <a:cubicBezTo>
                    <a:pt x="1012" y="1"/>
                    <a:pt x="990" y="0"/>
                    <a:pt x="9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4"/>
            <p:cNvSpPr/>
            <p:nvPr/>
          </p:nvSpPr>
          <p:spPr>
            <a:xfrm>
              <a:off x="5801210" y="1339696"/>
              <a:ext cx="97499" cy="94440"/>
            </a:xfrm>
            <a:custGeom>
              <a:avLst/>
              <a:gdLst/>
              <a:ahLst/>
              <a:cxnLst/>
              <a:rect l="l" t="t" r="r" b="b"/>
              <a:pathLst>
                <a:path w="6406" h="6205" extrusionOk="0">
                  <a:moveTo>
                    <a:pt x="3203" y="0"/>
                  </a:moveTo>
                  <a:cubicBezTo>
                    <a:pt x="1469" y="0"/>
                    <a:pt x="68" y="1301"/>
                    <a:pt x="1" y="2936"/>
                  </a:cubicBezTo>
                  <a:lnTo>
                    <a:pt x="1" y="3103"/>
                  </a:lnTo>
                  <a:cubicBezTo>
                    <a:pt x="1" y="2002"/>
                    <a:pt x="901" y="1135"/>
                    <a:pt x="2069" y="1135"/>
                  </a:cubicBezTo>
                  <a:cubicBezTo>
                    <a:pt x="2269" y="1135"/>
                    <a:pt x="2503" y="1168"/>
                    <a:pt x="2703" y="1201"/>
                  </a:cubicBezTo>
                  <a:cubicBezTo>
                    <a:pt x="3537" y="1468"/>
                    <a:pt x="4170" y="2202"/>
                    <a:pt x="4170" y="3103"/>
                  </a:cubicBezTo>
                  <a:cubicBezTo>
                    <a:pt x="4170" y="4003"/>
                    <a:pt x="3537" y="4771"/>
                    <a:pt x="2669" y="5004"/>
                  </a:cubicBezTo>
                  <a:cubicBezTo>
                    <a:pt x="2436" y="5037"/>
                    <a:pt x="2269" y="5104"/>
                    <a:pt x="2069" y="5104"/>
                  </a:cubicBezTo>
                  <a:cubicBezTo>
                    <a:pt x="901" y="5104"/>
                    <a:pt x="1" y="4203"/>
                    <a:pt x="1" y="3136"/>
                  </a:cubicBezTo>
                  <a:lnTo>
                    <a:pt x="1" y="3303"/>
                  </a:lnTo>
                  <a:cubicBezTo>
                    <a:pt x="68" y="4937"/>
                    <a:pt x="1502" y="6205"/>
                    <a:pt x="3203" y="6205"/>
                  </a:cubicBezTo>
                  <a:cubicBezTo>
                    <a:pt x="3503" y="6205"/>
                    <a:pt x="3770" y="6172"/>
                    <a:pt x="4070" y="6105"/>
                  </a:cubicBezTo>
                  <a:cubicBezTo>
                    <a:pt x="5405" y="5705"/>
                    <a:pt x="6405" y="4537"/>
                    <a:pt x="6405" y="3136"/>
                  </a:cubicBezTo>
                  <a:cubicBezTo>
                    <a:pt x="6405" y="1768"/>
                    <a:pt x="5438" y="601"/>
                    <a:pt x="4170" y="167"/>
                  </a:cubicBezTo>
                  <a:cubicBezTo>
                    <a:pt x="3870" y="34"/>
                    <a:pt x="3537" y="0"/>
                    <a:pt x="3203"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4"/>
            <p:cNvSpPr/>
            <p:nvPr/>
          </p:nvSpPr>
          <p:spPr>
            <a:xfrm>
              <a:off x="5801210" y="1355685"/>
              <a:ext cx="63483" cy="60439"/>
            </a:xfrm>
            <a:custGeom>
              <a:avLst/>
              <a:gdLst/>
              <a:ahLst/>
              <a:cxnLst/>
              <a:rect l="l" t="t" r="r" b="b"/>
              <a:pathLst>
                <a:path w="4171" h="3971" extrusionOk="0">
                  <a:moveTo>
                    <a:pt x="2069" y="1"/>
                  </a:moveTo>
                  <a:cubicBezTo>
                    <a:pt x="935" y="1"/>
                    <a:pt x="1" y="868"/>
                    <a:pt x="1" y="2002"/>
                  </a:cubicBezTo>
                  <a:cubicBezTo>
                    <a:pt x="1" y="3069"/>
                    <a:pt x="901" y="3970"/>
                    <a:pt x="2069" y="3970"/>
                  </a:cubicBezTo>
                  <a:cubicBezTo>
                    <a:pt x="2269" y="3970"/>
                    <a:pt x="2503" y="3903"/>
                    <a:pt x="2669" y="3870"/>
                  </a:cubicBezTo>
                  <a:cubicBezTo>
                    <a:pt x="3537" y="3637"/>
                    <a:pt x="4170" y="2869"/>
                    <a:pt x="4170" y="1969"/>
                  </a:cubicBezTo>
                  <a:cubicBezTo>
                    <a:pt x="4170" y="1068"/>
                    <a:pt x="3537" y="334"/>
                    <a:pt x="2703" y="67"/>
                  </a:cubicBezTo>
                  <a:cubicBezTo>
                    <a:pt x="2503" y="34"/>
                    <a:pt x="2269" y="1"/>
                    <a:pt x="2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4"/>
            <p:cNvSpPr/>
            <p:nvPr/>
          </p:nvSpPr>
          <p:spPr>
            <a:xfrm>
              <a:off x="5883974" y="1327255"/>
              <a:ext cx="42662" cy="58917"/>
            </a:xfrm>
            <a:custGeom>
              <a:avLst/>
              <a:gdLst/>
              <a:ahLst/>
              <a:cxnLst/>
              <a:rect l="l" t="t" r="r" b="b"/>
              <a:pathLst>
                <a:path w="2803" h="3871" extrusionOk="0">
                  <a:moveTo>
                    <a:pt x="0" y="1"/>
                  </a:moveTo>
                  <a:lnTo>
                    <a:pt x="0" y="1"/>
                  </a:lnTo>
                  <a:cubicBezTo>
                    <a:pt x="834" y="1335"/>
                    <a:pt x="1768" y="2602"/>
                    <a:pt x="2802" y="3870"/>
                  </a:cubicBezTo>
                  <a:cubicBezTo>
                    <a:pt x="2468" y="3003"/>
                    <a:pt x="2135" y="2102"/>
                    <a:pt x="1835" y="1201"/>
                  </a:cubicBezTo>
                  <a:cubicBezTo>
                    <a:pt x="1401" y="668"/>
                    <a:pt x="767" y="201"/>
                    <a:pt x="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Rectangle: Rounded Corners 27"/>
          <p:cNvSpPr/>
          <p:nvPr/>
        </p:nvSpPr>
        <p:spPr>
          <a:xfrm>
            <a:off x="1238553" y="213729"/>
            <a:ext cx="6448096" cy="1698245"/>
          </a:xfrm>
          <a:prstGeom prst="roundRect">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chemeClr val="bg2"/>
                </a:solidFill>
                <a:latin typeface="Times New Roman" panose="02020603050405020304" pitchFamily="18" charset="0"/>
                <a:ea typeface="Cambria" panose="02040503050406030204" pitchFamily="18" charset="0"/>
                <a:cs typeface="Times New Roman" panose="02020603050405020304" pitchFamily="18" charset="0"/>
              </a:rPr>
              <a:t>Theo khoản 1 Điều 4</a:t>
            </a:r>
            <a:r>
              <a:rPr lang="vi-VN" sz="2000" b="1" dirty="0">
                <a:solidFill>
                  <a:schemeClr val="bg2"/>
                </a:solidFill>
                <a:latin typeface="Times New Roman" panose="02020603050405020304" pitchFamily="18" charset="0"/>
                <a:ea typeface="Cambria" panose="02040503050406030204" pitchFamily="18" charset="0"/>
                <a:cs typeface="Times New Roman" panose="02020603050405020304" pitchFamily="18" charset="0"/>
              </a:rPr>
              <a:t> Luật Sở hữu trí tuệ</a:t>
            </a:r>
            <a:r>
              <a:rPr lang="vi-VN" sz="2000" dirty="0">
                <a:solidFill>
                  <a:schemeClr val="bg2"/>
                </a:solidFill>
                <a:latin typeface="Times New Roman" panose="02020603050405020304" pitchFamily="18" charset="0"/>
                <a:ea typeface="Cambria" panose="02040503050406030204" pitchFamily="18" charset="0"/>
                <a:cs typeface="Times New Roman" panose="02020603050405020304" pitchFamily="18" charset="0"/>
              </a:rPr>
              <a:t> 2005 (sửa đổi 2009, 2019), quyền sở hữu trí tuệ là quyền của tổ chức, cá nhân đối với tài sản trí tuệ, bao gồm quyền tác giả và quyền liên quan đến quyền tác giả, quyền sở hữu công nghiệp và quyền đối với giống cây trồng.</a:t>
            </a:r>
          </a:p>
        </p:txBody>
      </p:sp>
      <p:sp>
        <p:nvSpPr>
          <p:cNvPr id="30" name="Arrow: Pentagon 29"/>
          <p:cNvSpPr/>
          <p:nvPr/>
        </p:nvSpPr>
        <p:spPr>
          <a:xfrm>
            <a:off x="0" y="2162810"/>
            <a:ext cx="4950460" cy="409575"/>
          </a:xfrm>
          <a:prstGeom prst="homePlat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2800" b="1" dirty="0" err="1">
                <a:solidFill>
                  <a:sysClr val="windowText" lastClr="000000"/>
                </a:solidFill>
                <a:latin typeface="Times New Roman" panose="02020603050405020304" pitchFamily="18" charset="0"/>
                <a:cs typeface="Times New Roman" panose="02020603050405020304" pitchFamily="18" charset="0"/>
              </a:rPr>
              <a:t>Khái niệm</a:t>
            </a:r>
          </a:p>
        </p:txBody>
      </p:sp>
      <p:sp>
        <p:nvSpPr>
          <p:cNvPr id="198" name="Google Shape;1141;p49"/>
          <p:cNvSpPr/>
          <p:nvPr/>
        </p:nvSpPr>
        <p:spPr>
          <a:xfrm>
            <a:off x="2189121" y="3156866"/>
            <a:ext cx="5046566" cy="214560"/>
          </a:xfrm>
          <a:custGeom>
            <a:avLst/>
            <a:gdLst/>
            <a:ahLst/>
            <a:cxnLst/>
            <a:rect l="l" t="t" r="r" b="b"/>
            <a:pathLst>
              <a:path w="46382" h="5152" extrusionOk="0">
                <a:moveTo>
                  <a:pt x="0" y="3425"/>
                </a:moveTo>
                <a:cubicBezTo>
                  <a:pt x="12208" y="-6071"/>
                  <a:pt x="31218" y="7731"/>
                  <a:pt x="46382" y="4688"/>
                </a:cubicBezTo>
              </a:path>
            </a:pathLst>
          </a:custGeom>
          <a:noFill/>
          <a:ln w="19050" cap="flat" cmpd="sng">
            <a:solidFill>
              <a:srgbClr val="FFFFFF"/>
            </a:solidFill>
            <a:prstDash val="solid"/>
            <a:round/>
            <a:headEnd type="none" w="med" len="med"/>
            <a:tailEnd type="none" w="med" len="med"/>
          </a:ln>
        </p:spPr>
      </p:sp>
      <p:sp>
        <p:nvSpPr>
          <p:cNvPr id="203" name="Google Shape;1146;p49"/>
          <p:cNvSpPr/>
          <p:nvPr/>
        </p:nvSpPr>
        <p:spPr>
          <a:xfrm flipH="1">
            <a:off x="6031781" y="2926776"/>
            <a:ext cx="923098" cy="889300"/>
          </a:xfrm>
          <a:custGeom>
            <a:avLst/>
            <a:gdLst/>
            <a:ahLst/>
            <a:cxnLst/>
            <a:rect l="l" t="t" r="r" b="b"/>
            <a:pathLst>
              <a:path w="4947" h="4766" extrusionOk="0">
                <a:moveTo>
                  <a:pt x="2672" y="1"/>
                </a:moveTo>
                <a:cubicBezTo>
                  <a:pt x="1918" y="1"/>
                  <a:pt x="1116" y="78"/>
                  <a:pt x="631" y="619"/>
                </a:cubicBezTo>
                <a:cubicBezTo>
                  <a:pt x="379" y="949"/>
                  <a:pt x="205" y="1327"/>
                  <a:pt x="142" y="1737"/>
                </a:cubicBezTo>
                <a:cubicBezTo>
                  <a:pt x="1" y="2241"/>
                  <a:pt x="1" y="2776"/>
                  <a:pt x="111" y="3281"/>
                </a:cubicBezTo>
                <a:cubicBezTo>
                  <a:pt x="381" y="4166"/>
                  <a:pt x="1309" y="4766"/>
                  <a:pt x="2241" y="4766"/>
                </a:cubicBezTo>
                <a:cubicBezTo>
                  <a:pt x="2287" y="4766"/>
                  <a:pt x="2333" y="4764"/>
                  <a:pt x="2379" y="4761"/>
                </a:cubicBezTo>
                <a:cubicBezTo>
                  <a:pt x="3356" y="4682"/>
                  <a:pt x="4222" y="4021"/>
                  <a:pt x="4663" y="3155"/>
                </a:cubicBezTo>
                <a:cubicBezTo>
                  <a:pt x="4884" y="2792"/>
                  <a:pt x="4947" y="2351"/>
                  <a:pt x="4868" y="1942"/>
                </a:cubicBezTo>
                <a:cubicBezTo>
                  <a:pt x="4789" y="1737"/>
                  <a:pt x="4679" y="1532"/>
                  <a:pt x="4537" y="1359"/>
                </a:cubicBezTo>
                <a:cubicBezTo>
                  <a:pt x="4159" y="855"/>
                  <a:pt x="3813" y="36"/>
                  <a:pt x="2978" y="4"/>
                </a:cubicBezTo>
                <a:cubicBezTo>
                  <a:pt x="2877" y="2"/>
                  <a:pt x="2775" y="1"/>
                  <a:pt x="267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04" name="Google Shape;1147;p49"/>
          <p:cNvSpPr/>
          <p:nvPr/>
        </p:nvSpPr>
        <p:spPr>
          <a:xfrm flipH="1">
            <a:off x="2705272" y="2753268"/>
            <a:ext cx="923098" cy="889300"/>
          </a:xfrm>
          <a:custGeom>
            <a:avLst/>
            <a:gdLst/>
            <a:ahLst/>
            <a:cxnLst/>
            <a:rect l="l" t="t" r="r" b="b"/>
            <a:pathLst>
              <a:path w="4947" h="4766" extrusionOk="0">
                <a:moveTo>
                  <a:pt x="2672" y="1"/>
                </a:moveTo>
                <a:cubicBezTo>
                  <a:pt x="1918" y="1"/>
                  <a:pt x="1116" y="78"/>
                  <a:pt x="631" y="619"/>
                </a:cubicBezTo>
                <a:cubicBezTo>
                  <a:pt x="379" y="949"/>
                  <a:pt x="205" y="1327"/>
                  <a:pt x="142" y="1737"/>
                </a:cubicBezTo>
                <a:cubicBezTo>
                  <a:pt x="1" y="2241"/>
                  <a:pt x="1" y="2776"/>
                  <a:pt x="111" y="3281"/>
                </a:cubicBezTo>
                <a:cubicBezTo>
                  <a:pt x="381" y="4166"/>
                  <a:pt x="1309" y="4766"/>
                  <a:pt x="2241" y="4766"/>
                </a:cubicBezTo>
                <a:cubicBezTo>
                  <a:pt x="2287" y="4766"/>
                  <a:pt x="2333" y="4764"/>
                  <a:pt x="2379" y="4761"/>
                </a:cubicBezTo>
                <a:cubicBezTo>
                  <a:pt x="3356" y="4682"/>
                  <a:pt x="4222" y="4021"/>
                  <a:pt x="4663" y="3155"/>
                </a:cubicBezTo>
                <a:cubicBezTo>
                  <a:pt x="4884" y="2792"/>
                  <a:pt x="4947" y="2351"/>
                  <a:pt x="4868" y="1942"/>
                </a:cubicBezTo>
                <a:cubicBezTo>
                  <a:pt x="4789" y="1737"/>
                  <a:pt x="4679" y="1532"/>
                  <a:pt x="4537" y="1359"/>
                </a:cubicBezTo>
                <a:cubicBezTo>
                  <a:pt x="4159" y="855"/>
                  <a:pt x="3813" y="36"/>
                  <a:pt x="2978" y="4"/>
                </a:cubicBezTo>
                <a:cubicBezTo>
                  <a:pt x="2877" y="2"/>
                  <a:pt x="2775" y="1"/>
                  <a:pt x="267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pic>
        <p:nvPicPr>
          <p:cNvPr id="208" name="Picture 4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32458" y="3076527"/>
            <a:ext cx="614427" cy="566041"/>
          </a:xfrm>
          <a:prstGeom prst="rect">
            <a:avLst/>
          </a:prstGeom>
        </p:spPr>
      </p:pic>
      <p:pic>
        <p:nvPicPr>
          <p:cNvPr id="209" name="Picture 4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859937" y="2881959"/>
            <a:ext cx="614783" cy="566369"/>
          </a:xfrm>
          <a:prstGeom prst="rect">
            <a:avLst/>
          </a:prstGeom>
        </p:spPr>
      </p:pic>
      <p:sp>
        <p:nvSpPr>
          <p:cNvPr id="211" name="TextBox 210"/>
          <p:cNvSpPr txBox="1"/>
          <p:nvPr/>
        </p:nvSpPr>
        <p:spPr>
          <a:xfrm>
            <a:off x="848360" y="3881755"/>
            <a:ext cx="4102100" cy="1335405"/>
          </a:xfrm>
          <a:prstGeom prst="rect">
            <a:avLst/>
          </a:prstGeom>
          <a:noFill/>
        </p:spPr>
        <p:txBody>
          <a:bodyPr wrap="square">
            <a:spAutoFit/>
          </a:bodyPr>
          <a:lstStyle/>
          <a:p>
            <a:pPr algn="just">
              <a:lnSpc>
                <a:spcPct val="90000"/>
              </a:lnSpc>
            </a:pPr>
            <a:r>
              <a:rPr lang="en-US" sz="1800">
                <a:effectLst/>
                <a:latin typeface="Times New Roman" panose="02020603050405020304" pitchFamily="18" charset="0"/>
                <a:ea typeface="Yu Mincho" panose="02020400000000000000" pitchFamily="18" charset="-128"/>
                <a:cs typeface="Times New Roman" panose="02020603050405020304" pitchFamily="18" charset="0"/>
              </a:rPr>
              <a:t>Quyền tác giả là quyền sở hữu của cá nhân, pháp nhân đối với tác phẩm văn học, nghệ thuật và khoa học do mình sáng tạo ra hoặc sở hữu, thường gọi là bản quyền tác giả.</a:t>
            </a:r>
          </a:p>
        </p:txBody>
      </p:sp>
      <p:sp>
        <p:nvSpPr>
          <p:cNvPr id="212" name="TextBox 211"/>
          <p:cNvSpPr txBox="1"/>
          <p:nvPr/>
        </p:nvSpPr>
        <p:spPr>
          <a:xfrm>
            <a:off x="5276215" y="3944620"/>
            <a:ext cx="3867785" cy="1198880"/>
          </a:xfrm>
          <a:prstGeom prst="rect">
            <a:avLst/>
          </a:prstGeom>
          <a:noFill/>
        </p:spPr>
        <p:txBody>
          <a:bodyPr wrap="square">
            <a:spAutoFit/>
          </a:bodyPr>
          <a:lstStyle/>
          <a:p>
            <a:pPr algn="just"/>
            <a:r>
              <a:rPr lang="en-US" sz="1800">
                <a:latin typeface="Times New Roman" panose="02020603050405020304" pitchFamily="18" charset="0"/>
                <a:cs typeface="Times New Roman" panose="02020603050405020304" pitchFamily="18" charset="0"/>
              </a:rPr>
              <a:t>Quyền này cho phép người sáng tạo kiểm soát được việc khai thác, sao chép, cải biên, công bố tác phẩm của mình.</a:t>
            </a:r>
          </a:p>
          <a:p>
            <a:pPr algn="just"/>
            <a:endParaRPr lang="en-US" sz="18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209"/>
                                        </p:tgtEl>
                                        <p:attrNameLst>
                                          <p:attrName>style.visibility</p:attrName>
                                        </p:attrNameLst>
                                      </p:cBhvr>
                                      <p:to>
                                        <p:strVal val="visible"/>
                                      </p:to>
                                    </p:set>
                                    <p:anim calcmode="lin" valueType="num">
                                      <p:cBhvr>
                                        <p:cTn id="22" dur="500" decel="50000" fill="hold">
                                          <p:stCondLst>
                                            <p:cond delay="0"/>
                                          </p:stCondLst>
                                        </p:cTn>
                                        <p:tgtEl>
                                          <p:spTgt spid="209"/>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209"/>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209"/>
                                        </p:tgtEl>
                                        <p:attrNameLst>
                                          <p:attrName>ppt_w</p:attrName>
                                        </p:attrNameLst>
                                      </p:cBhvr>
                                      <p:tavLst>
                                        <p:tav tm="0">
                                          <p:val>
                                            <p:strVal val="#ppt_w*.05"/>
                                          </p:val>
                                        </p:tav>
                                        <p:tav tm="100000">
                                          <p:val>
                                            <p:strVal val="#ppt_w"/>
                                          </p:val>
                                        </p:tav>
                                      </p:tavLst>
                                    </p:anim>
                                    <p:anim calcmode="lin" valueType="num">
                                      <p:cBhvr>
                                        <p:cTn id="25" dur="1000" fill="hold"/>
                                        <p:tgtEl>
                                          <p:spTgt spid="209"/>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209"/>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209"/>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209"/>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209"/>
                                        </p:tgtEl>
                                      </p:cBhvr>
                                    </p:animEffect>
                                  </p:childTnLst>
                                </p:cTn>
                              </p:par>
                              <p:par>
                                <p:cTn id="30" presetID="25" presetClass="entr" presetSubtype="0" fill="hold" grpId="0" nodeType="withEffect">
                                  <p:stCondLst>
                                    <p:cond delay="0"/>
                                  </p:stCondLst>
                                  <p:childTnLst>
                                    <p:set>
                                      <p:cBhvr>
                                        <p:cTn id="31" dur="1" fill="hold">
                                          <p:stCondLst>
                                            <p:cond delay="0"/>
                                          </p:stCondLst>
                                        </p:cTn>
                                        <p:tgtEl>
                                          <p:spTgt spid="204"/>
                                        </p:tgtEl>
                                        <p:attrNameLst>
                                          <p:attrName>style.visibility</p:attrName>
                                        </p:attrNameLst>
                                      </p:cBhvr>
                                      <p:to>
                                        <p:strVal val="visible"/>
                                      </p:to>
                                    </p:set>
                                    <p:anim calcmode="lin" valueType="num">
                                      <p:cBhvr>
                                        <p:cTn id="32" dur="500" decel="50000" fill="hold">
                                          <p:stCondLst>
                                            <p:cond delay="0"/>
                                          </p:stCondLst>
                                        </p:cTn>
                                        <p:tgtEl>
                                          <p:spTgt spid="204"/>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204"/>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204"/>
                                        </p:tgtEl>
                                        <p:attrNameLst>
                                          <p:attrName>ppt_w</p:attrName>
                                        </p:attrNameLst>
                                      </p:cBhvr>
                                      <p:tavLst>
                                        <p:tav tm="0">
                                          <p:val>
                                            <p:strVal val="#ppt_w*.05"/>
                                          </p:val>
                                        </p:tav>
                                        <p:tav tm="100000">
                                          <p:val>
                                            <p:strVal val="#ppt_w"/>
                                          </p:val>
                                        </p:tav>
                                      </p:tavLst>
                                    </p:anim>
                                    <p:anim calcmode="lin" valueType="num">
                                      <p:cBhvr>
                                        <p:cTn id="35" dur="1000" fill="hold"/>
                                        <p:tgtEl>
                                          <p:spTgt spid="204"/>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204"/>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204"/>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204"/>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204"/>
                                        </p:tgtEl>
                                      </p:cBhvr>
                                    </p:animEffect>
                                  </p:childTnLst>
                                </p:cTn>
                              </p:par>
                              <p:par>
                                <p:cTn id="40" presetID="25" presetClass="entr" presetSubtype="0" fill="hold" nodeType="withEffect">
                                  <p:stCondLst>
                                    <p:cond delay="0"/>
                                  </p:stCondLst>
                                  <p:childTnLst>
                                    <p:set>
                                      <p:cBhvr>
                                        <p:cTn id="41" dur="1" fill="hold">
                                          <p:stCondLst>
                                            <p:cond delay="0"/>
                                          </p:stCondLst>
                                        </p:cTn>
                                        <p:tgtEl>
                                          <p:spTgt spid="198"/>
                                        </p:tgtEl>
                                        <p:attrNameLst>
                                          <p:attrName>style.visibility</p:attrName>
                                        </p:attrNameLst>
                                      </p:cBhvr>
                                      <p:to>
                                        <p:strVal val="visible"/>
                                      </p:to>
                                    </p:set>
                                    <p:anim calcmode="lin" valueType="num">
                                      <p:cBhvr>
                                        <p:cTn id="42" dur="500" decel="50000" fill="hold">
                                          <p:stCondLst>
                                            <p:cond delay="0"/>
                                          </p:stCondLst>
                                        </p:cTn>
                                        <p:tgtEl>
                                          <p:spTgt spid="198"/>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98"/>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98"/>
                                        </p:tgtEl>
                                        <p:attrNameLst>
                                          <p:attrName>ppt_w</p:attrName>
                                        </p:attrNameLst>
                                      </p:cBhvr>
                                      <p:tavLst>
                                        <p:tav tm="0">
                                          <p:val>
                                            <p:strVal val="#ppt_w*.05"/>
                                          </p:val>
                                        </p:tav>
                                        <p:tav tm="100000">
                                          <p:val>
                                            <p:strVal val="#ppt_w"/>
                                          </p:val>
                                        </p:tav>
                                      </p:tavLst>
                                    </p:anim>
                                    <p:anim calcmode="lin" valueType="num">
                                      <p:cBhvr>
                                        <p:cTn id="45" dur="1000" fill="hold"/>
                                        <p:tgtEl>
                                          <p:spTgt spid="198"/>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98"/>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98"/>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98"/>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98"/>
                                        </p:tgtEl>
                                      </p:cBhvr>
                                    </p:animEffect>
                                  </p:childTnLst>
                                </p:cTn>
                              </p:par>
                              <p:par>
                                <p:cTn id="50" presetID="25" presetClass="entr" presetSubtype="0" fill="hold" grpId="0" nodeType="withEffect">
                                  <p:stCondLst>
                                    <p:cond delay="0"/>
                                  </p:stCondLst>
                                  <p:childTnLst>
                                    <p:set>
                                      <p:cBhvr>
                                        <p:cTn id="51" dur="1" fill="hold">
                                          <p:stCondLst>
                                            <p:cond delay="0"/>
                                          </p:stCondLst>
                                        </p:cTn>
                                        <p:tgtEl>
                                          <p:spTgt spid="211"/>
                                        </p:tgtEl>
                                        <p:attrNameLst>
                                          <p:attrName>style.visibility</p:attrName>
                                        </p:attrNameLst>
                                      </p:cBhvr>
                                      <p:to>
                                        <p:strVal val="visible"/>
                                      </p:to>
                                    </p:set>
                                    <p:anim calcmode="lin" valueType="num">
                                      <p:cBhvr>
                                        <p:cTn id="52" dur="500" decel="50000" fill="hold">
                                          <p:stCondLst>
                                            <p:cond delay="0"/>
                                          </p:stCondLst>
                                        </p:cTn>
                                        <p:tgtEl>
                                          <p:spTgt spid="211"/>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211"/>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211"/>
                                        </p:tgtEl>
                                        <p:attrNameLst>
                                          <p:attrName>ppt_w</p:attrName>
                                        </p:attrNameLst>
                                      </p:cBhvr>
                                      <p:tavLst>
                                        <p:tav tm="0">
                                          <p:val>
                                            <p:strVal val="#ppt_w*.05"/>
                                          </p:val>
                                        </p:tav>
                                        <p:tav tm="100000">
                                          <p:val>
                                            <p:strVal val="#ppt_w"/>
                                          </p:val>
                                        </p:tav>
                                      </p:tavLst>
                                    </p:anim>
                                    <p:anim calcmode="lin" valueType="num">
                                      <p:cBhvr>
                                        <p:cTn id="55" dur="1000" fill="hold"/>
                                        <p:tgtEl>
                                          <p:spTgt spid="211"/>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211"/>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211"/>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211"/>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211"/>
                                        </p:tgtEl>
                                      </p:cBhvr>
                                    </p:animEffect>
                                  </p:childTnLst>
                                </p:cTn>
                              </p:par>
                              <p:par>
                                <p:cTn id="60" presetID="25" presetClass="entr" presetSubtype="0" fill="hold" grpId="0" nodeType="withEffect">
                                  <p:stCondLst>
                                    <p:cond delay="0"/>
                                  </p:stCondLst>
                                  <p:childTnLst>
                                    <p:set>
                                      <p:cBhvr>
                                        <p:cTn id="61" dur="1" fill="hold">
                                          <p:stCondLst>
                                            <p:cond delay="0"/>
                                          </p:stCondLst>
                                        </p:cTn>
                                        <p:tgtEl>
                                          <p:spTgt spid="203"/>
                                        </p:tgtEl>
                                        <p:attrNameLst>
                                          <p:attrName>style.visibility</p:attrName>
                                        </p:attrNameLst>
                                      </p:cBhvr>
                                      <p:to>
                                        <p:strVal val="visible"/>
                                      </p:to>
                                    </p:set>
                                    <p:anim calcmode="lin" valueType="num">
                                      <p:cBhvr>
                                        <p:cTn id="62" dur="500" decel="50000" fill="hold">
                                          <p:stCondLst>
                                            <p:cond delay="0"/>
                                          </p:stCondLst>
                                        </p:cTn>
                                        <p:tgtEl>
                                          <p:spTgt spid="203"/>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203"/>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203"/>
                                        </p:tgtEl>
                                        <p:attrNameLst>
                                          <p:attrName>ppt_w</p:attrName>
                                        </p:attrNameLst>
                                      </p:cBhvr>
                                      <p:tavLst>
                                        <p:tav tm="0">
                                          <p:val>
                                            <p:strVal val="#ppt_w*.05"/>
                                          </p:val>
                                        </p:tav>
                                        <p:tav tm="100000">
                                          <p:val>
                                            <p:strVal val="#ppt_w"/>
                                          </p:val>
                                        </p:tav>
                                      </p:tavLst>
                                    </p:anim>
                                    <p:anim calcmode="lin" valueType="num">
                                      <p:cBhvr>
                                        <p:cTn id="65" dur="1000" fill="hold"/>
                                        <p:tgtEl>
                                          <p:spTgt spid="203"/>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203"/>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203"/>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203"/>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203"/>
                                        </p:tgtEl>
                                      </p:cBhvr>
                                    </p:animEffect>
                                  </p:childTnLst>
                                </p:cTn>
                              </p:par>
                              <p:par>
                                <p:cTn id="70" presetID="25" presetClass="entr" presetSubtype="0" fill="hold" nodeType="withEffect">
                                  <p:stCondLst>
                                    <p:cond delay="0"/>
                                  </p:stCondLst>
                                  <p:childTnLst>
                                    <p:set>
                                      <p:cBhvr>
                                        <p:cTn id="71" dur="1" fill="hold">
                                          <p:stCondLst>
                                            <p:cond delay="0"/>
                                          </p:stCondLst>
                                        </p:cTn>
                                        <p:tgtEl>
                                          <p:spTgt spid="208"/>
                                        </p:tgtEl>
                                        <p:attrNameLst>
                                          <p:attrName>style.visibility</p:attrName>
                                        </p:attrNameLst>
                                      </p:cBhvr>
                                      <p:to>
                                        <p:strVal val="visible"/>
                                      </p:to>
                                    </p:set>
                                    <p:anim calcmode="lin" valueType="num">
                                      <p:cBhvr>
                                        <p:cTn id="72" dur="500" decel="50000" fill="hold">
                                          <p:stCondLst>
                                            <p:cond delay="0"/>
                                          </p:stCondLst>
                                        </p:cTn>
                                        <p:tgtEl>
                                          <p:spTgt spid="208"/>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208"/>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208"/>
                                        </p:tgtEl>
                                        <p:attrNameLst>
                                          <p:attrName>ppt_w</p:attrName>
                                        </p:attrNameLst>
                                      </p:cBhvr>
                                      <p:tavLst>
                                        <p:tav tm="0">
                                          <p:val>
                                            <p:strVal val="#ppt_w*.05"/>
                                          </p:val>
                                        </p:tav>
                                        <p:tav tm="100000">
                                          <p:val>
                                            <p:strVal val="#ppt_w"/>
                                          </p:val>
                                        </p:tav>
                                      </p:tavLst>
                                    </p:anim>
                                    <p:anim calcmode="lin" valueType="num">
                                      <p:cBhvr>
                                        <p:cTn id="75" dur="1000" fill="hold"/>
                                        <p:tgtEl>
                                          <p:spTgt spid="208"/>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208"/>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208"/>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208"/>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208"/>
                                        </p:tgtEl>
                                      </p:cBhvr>
                                    </p:animEffect>
                                  </p:childTnLst>
                                </p:cTn>
                              </p:par>
                              <p:par>
                                <p:cTn id="80" presetID="25" presetClass="entr" presetSubtype="0" fill="hold" grpId="0" nodeType="withEffect">
                                  <p:stCondLst>
                                    <p:cond delay="0"/>
                                  </p:stCondLst>
                                  <p:childTnLst>
                                    <p:set>
                                      <p:cBhvr>
                                        <p:cTn id="81" dur="1" fill="hold">
                                          <p:stCondLst>
                                            <p:cond delay="0"/>
                                          </p:stCondLst>
                                        </p:cTn>
                                        <p:tgtEl>
                                          <p:spTgt spid="212"/>
                                        </p:tgtEl>
                                        <p:attrNameLst>
                                          <p:attrName>style.visibility</p:attrName>
                                        </p:attrNameLst>
                                      </p:cBhvr>
                                      <p:to>
                                        <p:strVal val="visible"/>
                                      </p:to>
                                    </p:set>
                                    <p:anim calcmode="lin" valueType="num">
                                      <p:cBhvr>
                                        <p:cTn id="82" dur="500" decel="50000" fill="hold">
                                          <p:stCondLst>
                                            <p:cond delay="0"/>
                                          </p:stCondLst>
                                        </p:cTn>
                                        <p:tgtEl>
                                          <p:spTgt spid="212"/>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212"/>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212"/>
                                        </p:tgtEl>
                                        <p:attrNameLst>
                                          <p:attrName>ppt_w</p:attrName>
                                        </p:attrNameLst>
                                      </p:cBhvr>
                                      <p:tavLst>
                                        <p:tav tm="0">
                                          <p:val>
                                            <p:strVal val="#ppt_w*.05"/>
                                          </p:val>
                                        </p:tav>
                                        <p:tav tm="100000">
                                          <p:val>
                                            <p:strVal val="#ppt_w"/>
                                          </p:val>
                                        </p:tav>
                                      </p:tavLst>
                                    </p:anim>
                                    <p:anim calcmode="lin" valueType="num">
                                      <p:cBhvr>
                                        <p:cTn id="85" dur="1000" fill="hold"/>
                                        <p:tgtEl>
                                          <p:spTgt spid="212"/>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212"/>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212"/>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212"/>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8" grpId="0" bldLvl="0" animBg="1"/>
      <p:bldP spid="30" grpId="0" bldLvl="0" animBg="1"/>
      <p:bldP spid="203" grpId="0" bldLvl="0" animBg="1"/>
      <p:bldP spid="204" grpId="0" bldLvl="0" animBg="1"/>
      <p:bldP spid="211" grpId="0"/>
      <p:bldP spid="2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rrow: Pentagon 29"/>
          <p:cNvSpPr/>
          <p:nvPr>
            <p:custDataLst>
              <p:tags r:id="rId1"/>
            </p:custDataLst>
          </p:nvPr>
        </p:nvSpPr>
        <p:spPr>
          <a:xfrm>
            <a:off x="0" y="59690"/>
            <a:ext cx="4950460" cy="409575"/>
          </a:xfrm>
          <a:prstGeom prst="homePlat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2800" b="1" dirty="0" err="1">
                <a:solidFill>
                  <a:sysClr val="windowText" lastClr="000000"/>
                </a:solidFill>
                <a:latin typeface="Times New Roman" panose="02020603050405020304" pitchFamily="18" charset="0"/>
                <a:cs typeface="Times New Roman" panose="02020603050405020304" pitchFamily="18" charset="0"/>
              </a:rPr>
              <a:t>Một số quy định</a:t>
            </a:r>
          </a:p>
        </p:txBody>
      </p:sp>
      <p:sp>
        <p:nvSpPr>
          <p:cNvPr id="17" name="Rounded Rectangle 16"/>
          <p:cNvSpPr/>
          <p:nvPr/>
        </p:nvSpPr>
        <p:spPr>
          <a:xfrm>
            <a:off x="134620" y="875030"/>
            <a:ext cx="2280920" cy="402018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lnSpc>
                <a:spcPct val="100000"/>
              </a:lnSpc>
            </a:pPr>
            <a:r>
              <a:rPr lang="en-US" sz="1800" dirty="0" err="1">
                <a:latin typeface="Times New Roman" panose="02020603050405020304" pitchFamily="18" charset="0"/>
                <a:cs typeface="Times New Roman" panose="02020603050405020304" pitchFamily="18" charset="0"/>
              </a:rPr>
              <a:t>Tất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những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gì</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kế</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thừa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người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khác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đều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phải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dẫn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nguồn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nếu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coi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đạo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văn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Tuy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nhiên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những</a:t>
            </a:r>
            <a:r>
              <a:rPr lang="en-US" sz="1800" dirty="0">
                <a:latin typeface="Times New Roman" panose="02020603050405020304" pitchFamily="18" charset="0"/>
                <a:cs typeface="Times New Roman" panose="02020603050405020304" pitchFamily="18" charset="0"/>
              </a:rPr>
              <a:t> tri </a:t>
            </a:r>
            <a:r>
              <a:rPr lang="en-US" sz="1800" dirty="0" err="1">
                <a:latin typeface="Times New Roman" panose="02020603050405020304" pitchFamily="18" charset="0"/>
                <a:cs typeface="Times New Roman" panose="02020603050405020304" pitchFamily="18" charset="0"/>
              </a:rPr>
              <a:t>thức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phổ</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quát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mặc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định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sản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chung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cộng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đồng</a:t>
            </a:r>
            <a:r>
              <a:rPr lang="en-US" sz="1800" dirty="0">
                <a:latin typeface="Times New Roman" panose="02020603050405020304" pitchFamily="18" charset="0"/>
                <a:cs typeface="Times New Roman" panose="02020603050405020304" pitchFamily="18" charset="0"/>
              </a:rPr>
              <a:t> hay </a:t>
            </a:r>
            <a:r>
              <a:rPr lang="en-US" sz="1800" dirty="0" err="1">
                <a:latin typeface="Times New Roman" panose="02020603050405020304" pitchFamily="18" charset="0"/>
                <a:cs typeface="Times New Roman" panose="02020603050405020304" pitchFamily="18" charset="0"/>
              </a:rPr>
              <a:t>nhân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loại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thì</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dùng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cần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chú</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nguồn</a:t>
            </a:r>
            <a:endParaRPr lang="en-US" sz="1800" dirty="0">
              <a:latin typeface="Times New Roman" panose="02020603050405020304" pitchFamily="18" charset="0"/>
              <a:cs typeface="Times New Roman" panose="02020603050405020304" pitchFamily="18" charset="0"/>
            </a:endParaRPr>
          </a:p>
        </p:txBody>
      </p:sp>
      <p:sp>
        <p:nvSpPr>
          <p:cNvPr id="18" name="Rounded Rectangle 17"/>
          <p:cNvSpPr/>
          <p:nvPr/>
        </p:nvSpPr>
        <p:spPr>
          <a:xfrm>
            <a:off x="2580005" y="586740"/>
            <a:ext cx="3743960" cy="447675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lnSpc>
                <a:spcPct val="110000"/>
              </a:lnSpc>
            </a:pPr>
            <a:r>
              <a:rPr lang="en-US" sz="1800">
                <a:latin typeface="Times New Roman" panose="02020603050405020304" pitchFamily="18" charset="0"/>
                <a:cs typeface="Times New Roman" panose="02020603050405020304" pitchFamily="18" charset="0"/>
              </a:rPr>
              <a:t>Khi trích dẫn trực tiếp và đặt phần trích dẫn trong ngoặc kép, cần dẫn đúng nguyên văn kể cả khi có những ý tưởng, thông tin, cách diễn đạt trong văn bản gốc bị coi là sai. Người viết có thể dùng cước chú để thuyết minh về ý tưởng, thông tin, cách diễn đạt bị coi là sai đó hoặc dùng kí hiệu [sic], một từ trong tiếng La-tinh có nghĩa là “nguyên văn như vậy”. Nếu có phần nào đó bị cắt thì cần đánh dấu chỗ bị cắt bằng kí hiệu [...].</a:t>
            </a:r>
          </a:p>
        </p:txBody>
      </p:sp>
      <p:sp>
        <p:nvSpPr>
          <p:cNvPr id="19" name="Rounded Rectangle 18"/>
          <p:cNvSpPr/>
          <p:nvPr/>
        </p:nvSpPr>
        <p:spPr>
          <a:xfrm>
            <a:off x="6485890" y="875030"/>
            <a:ext cx="2585085" cy="402018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lnSpc>
                <a:spcPct val="90000"/>
              </a:lnSpc>
            </a:pPr>
            <a:r>
              <a:rPr lang="en-US" sz="1800">
                <a:latin typeface="Times New Roman" panose="02020603050405020304" pitchFamily="18" charset="0"/>
                <a:cs typeface="Times New Roman" panose="02020603050405020304" pitchFamily="18" charset="0"/>
              </a:rPr>
              <a:t>Với một số kiểu văn bản như báo cáo nghiên cứu, bài đăng ở tạp chí chuyên ngành, luận văn, luận án, sách chuyên khảo,... còn có phần Tài liệu tham khảo, thường được đặt sau văn bản, liệt kê các công trình mà người viết tham khảo với đầy đủ thông tin về tác giả, tên công trình, nhà xuất bản, năm xuất bản.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500" fill="hold">
                                          <p:stCondLst>
                                            <p:cond delay="0"/>
                                          </p:stCondLst>
                                        </p:cTn>
                                        <p:tgtEl>
                                          <p:spTgt spid="17"/>
                                        </p:tgtEl>
                                        <p:attrNameLst>
                                          <p:attrName>style.visibility</p:attrName>
                                        </p:attrNameLst>
                                      </p:cBhvr>
                                      <p:to>
                                        <p:strVal val="visible"/>
                                      </p:to>
                                    </p:set>
                                    <p:animEffect transition="in" filter="wedge">
                                      <p:cBhvr>
                                        <p:cTn id="12" dur="500"/>
                                        <p:tgtEl>
                                          <p:spTgt spid="17"/>
                                        </p:tgtEl>
                                      </p:cBhvr>
                                    </p:animEffect>
                                  </p:childTnLst>
                                </p:cTn>
                              </p:par>
                              <p:par>
                                <p:cTn id="13" presetID="20" presetClass="entr" presetSubtype="0" fill="hold" grpId="0" nodeType="withEffect">
                                  <p:stCondLst>
                                    <p:cond delay="0"/>
                                  </p:stCondLst>
                                  <p:childTnLst>
                                    <p:set>
                                      <p:cBhvr>
                                        <p:cTn id="14" dur="500" fill="hold">
                                          <p:stCondLst>
                                            <p:cond delay="0"/>
                                          </p:stCondLst>
                                        </p:cTn>
                                        <p:tgtEl>
                                          <p:spTgt spid="18"/>
                                        </p:tgtEl>
                                        <p:attrNameLst>
                                          <p:attrName>style.visibility</p:attrName>
                                        </p:attrNameLst>
                                      </p:cBhvr>
                                      <p:to>
                                        <p:strVal val="visible"/>
                                      </p:to>
                                    </p:set>
                                    <p:animEffect transition="in" filter="wedge">
                                      <p:cBhvr>
                                        <p:cTn id="15" dur="500"/>
                                        <p:tgtEl>
                                          <p:spTgt spid="18"/>
                                        </p:tgtEl>
                                      </p:cBhvr>
                                    </p:animEffect>
                                  </p:childTnLst>
                                </p:cTn>
                              </p:par>
                              <p:par>
                                <p:cTn id="16" presetID="20" presetClass="entr" presetSubtype="0" fill="hold" grpId="0" nodeType="withEffect">
                                  <p:stCondLst>
                                    <p:cond delay="0"/>
                                  </p:stCondLst>
                                  <p:childTnLst>
                                    <p:set>
                                      <p:cBhvr>
                                        <p:cTn id="17" dur="500" fill="hold">
                                          <p:stCondLst>
                                            <p:cond delay="0"/>
                                          </p:stCondLst>
                                        </p:cTn>
                                        <p:tgtEl>
                                          <p:spTgt spid="19"/>
                                        </p:tgtEl>
                                        <p:attrNameLst>
                                          <p:attrName>style.visibility</p:attrName>
                                        </p:attrNameLst>
                                      </p:cBhvr>
                                      <p:to>
                                        <p:strVal val="visible"/>
                                      </p:to>
                                    </p:set>
                                    <p:animEffect transition="in" filter="wedg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17" grpId="0" bldLvl="0" animBg="1"/>
      <p:bldP spid="18" grpId="0" bldLvl="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Muju Firefly Festival by Slidesgo">
  <a:themeElements>
    <a:clrScheme name="Simple Light">
      <a:dk1>
        <a:srgbClr val="000000"/>
      </a:dk1>
      <a:lt1>
        <a:srgbClr val="FFFFFF"/>
      </a:lt1>
      <a:dk2>
        <a:srgbClr val="EADF9F"/>
      </a:dk2>
      <a:lt2>
        <a:srgbClr val="9CBCC2"/>
      </a:lt2>
      <a:accent1>
        <a:srgbClr val="2D4E56"/>
      </a:accent1>
      <a:accent2>
        <a:srgbClr val="55958F"/>
      </a:accent2>
      <a:accent3>
        <a:srgbClr val="434343"/>
      </a:accent3>
      <a:accent4>
        <a:srgbClr val="F6D472"/>
      </a:accent4>
      <a:accent5>
        <a:srgbClr val="FCC320"/>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1343</Words>
  <Application>Microsoft Office PowerPoint</Application>
  <PresentationFormat>On-screen Show (16:9)</PresentationFormat>
  <Paragraphs>52</Paragraphs>
  <Slides>19</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Actor</vt:lpstr>
      <vt:lpstr>Kumbh Sans Black</vt:lpstr>
      <vt:lpstr>Nunito</vt:lpstr>
      <vt:lpstr>Times New Roman</vt:lpstr>
      <vt:lpstr>#9Slide04 SFU CenturySchoolbook</vt:lpstr>
      <vt:lpstr>Calibri</vt:lpstr>
      <vt:lpstr>Arial</vt:lpstr>
      <vt:lpstr>Cambria</vt:lpstr>
      <vt:lpstr>#9Slide04 Spectral ExtraBold</vt:lpstr>
      <vt:lpstr>Didact Gothic</vt:lpstr>
      <vt:lpstr>Wingdings</vt:lpstr>
      <vt:lpstr>Kumbh Sans ExtraBold</vt:lpstr>
      <vt:lpstr>Muju Firefly Festival by Slidesgo</vt:lpstr>
      <vt:lpstr>PowerPoint Presentation</vt:lpstr>
      <vt:lpstr>MỤC TIÊU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YEN NHI</dc:creator>
  <cp:lastModifiedBy>hoanganhthcs2006@gmail.com</cp:lastModifiedBy>
  <cp:revision>7</cp:revision>
  <dcterms:created xsi:type="dcterms:W3CDTF">2024-07-16T14:12:00Z</dcterms:created>
  <dcterms:modified xsi:type="dcterms:W3CDTF">2024-08-09T13:14:58Z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DECDDB3E03BD43DDBF905D23FF725624_12</vt:lpwstr>
  </property>
  <property fmtid="{D5CDD505-2E9C-101B-9397-08002B2CF9AE}" pid="3" name="KSOProductBuildVer">
    <vt:lpwstr>1033-12.2.0.17545</vt:lpwstr>
  </property>
</Properties>
</file>