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8" r:id="rId4"/>
    <p:sldMasterId id="2147483711" r:id="rId5"/>
  </p:sldMasterIdLst>
  <p:notesMasterIdLst>
    <p:notesMasterId r:id="rId27"/>
  </p:notesMasterIdLst>
  <p:sldIdLst>
    <p:sldId id="416" r:id="rId6"/>
    <p:sldId id="256" r:id="rId7"/>
    <p:sldId id="409" r:id="rId8"/>
    <p:sldId id="413" r:id="rId9"/>
    <p:sldId id="412" r:id="rId10"/>
    <p:sldId id="407" r:id="rId11"/>
    <p:sldId id="290" r:id="rId12"/>
    <p:sldId id="318" r:id="rId13"/>
    <p:sldId id="351" r:id="rId14"/>
    <p:sldId id="294" r:id="rId15"/>
    <p:sldId id="295" r:id="rId16"/>
    <p:sldId id="296" r:id="rId17"/>
    <p:sldId id="297" r:id="rId18"/>
    <p:sldId id="408" r:id="rId19"/>
    <p:sldId id="298" r:id="rId20"/>
    <p:sldId id="300" r:id="rId21"/>
    <p:sldId id="299" r:id="rId22"/>
    <p:sldId id="274" r:id="rId23"/>
    <p:sldId id="301" r:id="rId24"/>
    <p:sldId id="302" r:id="rId25"/>
    <p:sldId id="4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06AFB-8176-4B9A-AF7B-A62142749FFB}"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21351-F7EF-4259-8CAF-014DEA2D16BF}" type="slidenum">
              <a:rPr lang="en-US" smtClean="0"/>
              <a:t>‹#›</a:t>
            </a:fld>
            <a:endParaRPr lang="en-US"/>
          </a:p>
        </p:txBody>
      </p:sp>
    </p:spTree>
    <p:extLst>
      <p:ext uri="{BB962C8B-B14F-4D97-AF65-F5344CB8AC3E}">
        <p14:creationId xmlns:p14="http://schemas.microsoft.com/office/powerpoint/2010/main" val="244131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627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75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90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50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89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4AA383-4DFA-4C15-901D-C09AC03B0C44}" type="slidenum">
              <a:rPr lang="en-US" smtClean="0"/>
              <a:t>8</a:t>
            </a:fld>
            <a:endParaRPr lang="en-US"/>
          </a:p>
        </p:txBody>
      </p:sp>
    </p:spTree>
    <p:extLst>
      <p:ext uri="{BB962C8B-B14F-4D97-AF65-F5344CB8AC3E}">
        <p14:creationId xmlns:p14="http://schemas.microsoft.com/office/powerpoint/2010/main" val="3813550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78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74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09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494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556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971800" algn="ctr"/>
                <a:tab pos="5943600" algn="r"/>
              </a:tabLst>
            </a:pP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NGỮ VĂN THPT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Thu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đồng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BDCE-E258-4FD9-968C-AC533F105D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6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pptmon.com/"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ptmon.com/" TargetMode="External"/><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hyperlink" Target="http://www.pptmon.com/" TargetMode="Externa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www.pptmon.com/" TargetMode="External"/><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www.pptmon.com/"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ptmon.com/" TargetMode="External"/><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19368E-4914-4097-93A4-E117715B0C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253128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9368E-4914-4097-93A4-E117715B0C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69933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9368E-4914-4097-93A4-E117715B0C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3600858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96EDFBDD-7496-4AE7-906C-2A8A427012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61060"/>
            <a:ext cx="5776686" cy="6011453"/>
          </a:xfrm>
          <a:prstGeom prst="rect">
            <a:avLst/>
          </a:prstGeom>
        </p:spPr>
      </p:pic>
      <p:pic>
        <p:nvPicPr>
          <p:cNvPr id="6" name="그림 5">
            <a:extLst>
              <a:ext uri="{FF2B5EF4-FFF2-40B4-BE49-F238E27FC236}">
                <a16:creationId xmlns:a16="http://schemas.microsoft.com/office/drawing/2014/main" id="{A0A97D31-003C-41BE-B82E-80947D39C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522" y="0"/>
            <a:ext cx="4553477" cy="6011452"/>
          </a:xfrm>
          <a:prstGeom prst="rect">
            <a:avLst/>
          </a:prstGeom>
        </p:spPr>
      </p:pic>
      <p:pic>
        <p:nvPicPr>
          <p:cNvPr id="8" name="그림 7">
            <a:extLst>
              <a:ext uri="{FF2B5EF4-FFF2-40B4-BE49-F238E27FC236}">
                <a16:creationId xmlns:a16="http://schemas.microsoft.com/office/drawing/2014/main" id="{FB2166F6-A8D9-4298-A7A3-FFC9EAEB4D8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207" t="31307"/>
          <a:stretch/>
        </p:blipFill>
        <p:spPr>
          <a:xfrm>
            <a:off x="-1" y="-1"/>
            <a:ext cx="5488029" cy="3788230"/>
          </a:xfrm>
          <a:prstGeom prst="rect">
            <a:avLst/>
          </a:prstGeom>
        </p:spPr>
      </p:pic>
      <p:pic>
        <p:nvPicPr>
          <p:cNvPr id="14" name="그림 13">
            <a:extLst>
              <a:ext uri="{FF2B5EF4-FFF2-40B4-BE49-F238E27FC236}">
                <a16:creationId xmlns:a16="http://schemas.microsoft.com/office/drawing/2014/main" id="{C15731E0-D866-447F-AE7A-17C09A209B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989" t="31049"/>
          <a:stretch/>
        </p:blipFill>
        <p:spPr>
          <a:xfrm flipH="1" flipV="1">
            <a:off x="7808685" y="3845203"/>
            <a:ext cx="4383313" cy="3027309"/>
          </a:xfrm>
          <a:prstGeom prst="rect">
            <a:avLst/>
          </a:prstGeom>
        </p:spPr>
      </p:pic>
      <p:pic>
        <p:nvPicPr>
          <p:cNvPr id="15" name="Graphic 3">
            <a:hlinkClick r:id="rId5"/>
            <a:extLst>
              <a:ext uri="{FF2B5EF4-FFF2-40B4-BE49-F238E27FC236}">
                <a16:creationId xmlns:a16="http://schemas.microsoft.com/office/drawing/2014/main" id="{3B55A27A-2A44-4306-AC06-E6828EB548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47236" y="7063924"/>
            <a:ext cx="2471738" cy="190500"/>
          </a:xfrm>
          <a:prstGeom prst="rect">
            <a:avLst/>
          </a:prstGeom>
        </p:spPr>
      </p:pic>
      <p:sp>
        <p:nvSpPr>
          <p:cNvPr id="16" name="TextBox 15">
            <a:extLst>
              <a:ext uri="{FF2B5EF4-FFF2-40B4-BE49-F238E27FC236}">
                <a16:creationId xmlns:a16="http://schemas.microsoft.com/office/drawing/2014/main" id="{0701C080-F348-433F-AB8A-0644251BD5DC}"/>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091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85672"/>
            <a:ext cx="3721100" cy="3872327"/>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9091" y="0"/>
            <a:ext cx="2962908" cy="3911600"/>
          </a:xfrm>
          <a:prstGeom prst="rect">
            <a:avLst/>
          </a:prstGeom>
        </p:spPr>
      </p:pic>
      <p:pic>
        <p:nvPicPr>
          <p:cNvPr id="3" name="그림 2">
            <a:extLst>
              <a:ext uri="{FF2B5EF4-FFF2-40B4-BE49-F238E27FC236}">
                <a16:creationId xmlns:a16="http://schemas.microsoft.com/office/drawing/2014/main" id="{3A657A7C-AFC3-4046-BF21-9B623BEC366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8889" r="12702"/>
          <a:stretch/>
        </p:blipFill>
        <p:spPr>
          <a:xfrm>
            <a:off x="8337542" y="0"/>
            <a:ext cx="3854457" cy="3733800"/>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2877" r="13219"/>
          <a:stretch/>
        </p:blipFill>
        <p:spPr>
          <a:xfrm flipH="1" flipV="1">
            <a:off x="0" y="3544456"/>
            <a:ext cx="3556000" cy="3313543"/>
          </a:xfrm>
          <a:prstGeom prst="rect">
            <a:avLst/>
          </a:prstGeom>
        </p:spPr>
      </p:pic>
    </p:spTree>
    <p:extLst>
      <p:ext uri="{BB962C8B-B14F-4D97-AF65-F5344CB8AC3E}">
        <p14:creationId xmlns:p14="http://schemas.microsoft.com/office/powerpoint/2010/main" val="408648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94643" y="0"/>
            <a:ext cx="2597355" cy="34290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pic>
        <p:nvPicPr>
          <p:cNvPr id="8" name="그림 7">
            <a:extLst>
              <a:ext uri="{FF2B5EF4-FFF2-40B4-BE49-F238E27FC236}">
                <a16:creationId xmlns:a16="http://schemas.microsoft.com/office/drawing/2014/main" id="{BD4AF879-FB98-4F84-B39F-B03C4B05703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1989" t="31049"/>
          <a:stretch/>
        </p:blipFill>
        <p:spPr>
          <a:xfrm flipH="1" flipV="1">
            <a:off x="9740899" y="5165162"/>
            <a:ext cx="2451100" cy="1692837"/>
          </a:xfrm>
          <a:prstGeom prst="rect">
            <a:avLst/>
          </a:prstGeom>
        </p:spPr>
      </p:pic>
    </p:spTree>
    <p:extLst>
      <p:ext uri="{BB962C8B-B14F-4D97-AF65-F5344CB8AC3E}">
        <p14:creationId xmlns:p14="http://schemas.microsoft.com/office/powerpoint/2010/main" val="403547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04033" y="0"/>
            <a:ext cx="3087966" cy="4076700"/>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pic>
        <p:nvPicPr>
          <p:cNvPr id="8" name="그림 7">
            <a:extLst>
              <a:ext uri="{FF2B5EF4-FFF2-40B4-BE49-F238E27FC236}">
                <a16:creationId xmlns:a16="http://schemas.microsoft.com/office/drawing/2014/main" id="{EFD1C761-E438-4147-BF0B-7DA13422B0E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383680" y="-2"/>
            <a:ext cx="4808319" cy="2451101"/>
          </a:xfrm>
          <a:prstGeom prst="rect">
            <a:avLst/>
          </a:prstGeom>
        </p:spPr>
      </p:pic>
    </p:spTree>
    <p:extLst>
      <p:ext uri="{BB962C8B-B14F-4D97-AF65-F5344CB8AC3E}">
        <p14:creationId xmlns:p14="http://schemas.microsoft.com/office/powerpoint/2010/main" val="687982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32808"/>
            <a:ext cx="3771900" cy="3925191"/>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877" r="13219"/>
          <a:stretch/>
        </p:blipFill>
        <p:spPr>
          <a:xfrm flipH="1" flipV="1">
            <a:off x="0" y="3757469"/>
            <a:ext cx="3327400" cy="3100530"/>
          </a:xfrm>
          <a:prstGeom prst="rect">
            <a:avLst/>
          </a:prstGeom>
        </p:spPr>
      </p:pic>
      <p:pic>
        <p:nvPicPr>
          <p:cNvPr id="9" name="그림 8">
            <a:extLst>
              <a:ext uri="{FF2B5EF4-FFF2-40B4-BE49-F238E27FC236}">
                <a16:creationId xmlns:a16="http://schemas.microsoft.com/office/drawing/2014/main" id="{A9798306-E93C-48C9-AAC9-981E4DE8A3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40494" y="0"/>
            <a:ext cx="3251505" cy="4292602"/>
          </a:xfrm>
          <a:prstGeom prst="rect">
            <a:avLst/>
          </a:prstGeom>
        </p:spPr>
      </p:pic>
      <p:pic>
        <p:nvPicPr>
          <p:cNvPr id="10" name="그림 9">
            <a:extLst>
              <a:ext uri="{FF2B5EF4-FFF2-40B4-BE49-F238E27FC236}">
                <a16:creationId xmlns:a16="http://schemas.microsoft.com/office/drawing/2014/main" id="{885D393B-6E24-4FE2-9642-59075DE5F44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159458" y="-2"/>
            <a:ext cx="5032541" cy="2565401"/>
          </a:xfrm>
          <a:prstGeom prst="rect">
            <a:avLst/>
          </a:prstGeom>
        </p:spPr>
      </p:pic>
    </p:spTree>
    <p:extLst>
      <p:ext uri="{BB962C8B-B14F-4D97-AF65-F5344CB8AC3E}">
        <p14:creationId xmlns:p14="http://schemas.microsoft.com/office/powerpoint/2010/main" val="3281121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Tree>
    <p:extLst>
      <p:ext uri="{BB962C8B-B14F-4D97-AF65-F5344CB8AC3E}">
        <p14:creationId xmlns:p14="http://schemas.microsoft.com/office/powerpoint/2010/main" val="2235481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6AB2BDA-8117-4E2A-A187-F8EE76BA3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98506" y="3264506"/>
            <a:ext cx="3097586" cy="4089400"/>
          </a:xfrm>
          <a:prstGeom prst="rect">
            <a:avLst/>
          </a:prstGeom>
        </p:spPr>
      </p:pic>
      <p:pic>
        <p:nvPicPr>
          <p:cNvPr id="10" name="그림 9">
            <a:extLst>
              <a:ext uri="{FF2B5EF4-FFF2-40B4-BE49-F238E27FC236}">
                <a16:creationId xmlns:a16="http://schemas.microsoft.com/office/drawing/2014/main" id="{7C1D4938-5B0A-4EA2-B8D0-6752B511D6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89" t="31049"/>
          <a:stretch/>
        </p:blipFill>
        <p:spPr>
          <a:xfrm flipH="1" flipV="1">
            <a:off x="8953500" y="4621349"/>
            <a:ext cx="3238499" cy="2236649"/>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spTree>
    <p:extLst>
      <p:ext uri="{BB962C8B-B14F-4D97-AF65-F5344CB8AC3E}">
        <p14:creationId xmlns:p14="http://schemas.microsoft.com/office/powerpoint/2010/main" val="1934182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85672"/>
            <a:ext cx="3721100" cy="3872327"/>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9091" y="0"/>
            <a:ext cx="2962908" cy="3911600"/>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2877" r="13219"/>
          <a:stretch/>
        </p:blipFill>
        <p:spPr>
          <a:xfrm flipH="1" flipV="1">
            <a:off x="0" y="3544456"/>
            <a:ext cx="3556000" cy="3313543"/>
          </a:xfrm>
          <a:prstGeom prst="rect">
            <a:avLst/>
          </a:prstGeom>
        </p:spPr>
      </p:pic>
      <p:pic>
        <p:nvPicPr>
          <p:cNvPr id="11" name="그림 10">
            <a:extLst>
              <a:ext uri="{FF2B5EF4-FFF2-40B4-BE49-F238E27FC236}">
                <a16:creationId xmlns:a16="http://schemas.microsoft.com/office/drawing/2014/main" id="{BCE8178B-75B0-4BD9-B6D1-9FB48AC1375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8889" r="12702"/>
          <a:stretch/>
        </p:blipFill>
        <p:spPr>
          <a:xfrm>
            <a:off x="8337542" y="0"/>
            <a:ext cx="3854457" cy="3733800"/>
          </a:xfrm>
          <a:prstGeom prst="rect">
            <a:avLst/>
          </a:prstGeom>
        </p:spPr>
      </p:pic>
      <p:sp>
        <p:nvSpPr>
          <p:cNvPr id="9" name="그림 개체 틀 4">
            <a:extLst>
              <a:ext uri="{FF2B5EF4-FFF2-40B4-BE49-F238E27FC236}">
                <a16:creationId xmlns:a16="http://schemas.microsoft.com/office/drawing/2014/main" id="{808BCCD1-9D07-4A8B-B3A6-428949345BE2}"/>
              </a:ext>
            </a:extLst>
          </p:cNvPr>
          <p:cNvSpPr>
            <a:spLocks noGrp="1"/>
          </p:cNvSpPr>
          <p:nvPr>
            <p:ph type="pic" sz="quarter" idx="12" hasCustomPrompt="1"/>
          </p:nvPr>
        </p:nvSpPr>
        <p:spPr>
          <a:xfrm>
            <a:off x="6695066" y="750528"/>
            <a:ext cx="3848101" cy="5356944"/>
          </a:xfrm>
          <a:prstGeom prst="roundRect">
            <a:avLst>
              <a:gd name="adj" fmla="val 6106"/>
            </a:avLst>
          </a:prstGeom>
          <a:pattFill prst="pct10">
            <a:fgClr>
              <a:schemeClr val="bg1">
                <a:lumMod val="75000"/>
              </a:schemeClr>
            </a:fgClr>
            <a:bgClr>
              <a:schemeClr val="bg1">
                <a:lumMod val="95000"/>
              </a:schemeClr>
            </a:bgClr>
          </a:pattFill>
        </p:spPr>
        <p:txBody>
          <a:bodyPr bIns="468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22635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19368E-4914-4097-93A4-E117715B0C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2975325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94643" y="0"/>
            <a:ext cx="2597355" cy="34290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pic>
        <p:nvPicPr>
          <p:cNvPr id="8" name="그림 7">
            <a:extLst>
              <a:ext uri="{FF2B5EF4-FFF2-40B4-BE49-F238E27FC236}">
                <a16:creationId xmlns:a16="http://schemas.microsoft.com/office/drawing/2014/main" id="{BD4AF879-FB98-4F84-B39F-B03C4B05703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1989" t="31049"/>
          <a:stretch/>
        </p:blipFill>
        <p:spPr>
          <a:xfrm flipH="1" flipV="1">
            <a:off x="9740899" y="5165162"/>
            <a:ext cx="2451100" cy="1692837"/>
          </a:xfrm>
          <a:prstGeom prst="rect">
            <a:avLst/>
          </a:prstGeom>
        </p:spPr>
      </p:pic>
      <p:sp>
        <p:nvSpPr>
          <p:cNvPr id="9" name="그림 개체 틀 2">
            <a:extLst>
              <a:ext uri="{FF2B5EF4-FFF2-40B4-BE49-F238E27FC236}">
                <a16:creationId xmlns:a16="http://schemas.microsoft.com/office/drawing/2014/main" id="{15214BCE-45DE-42C4-9067-6B577FD5CBDB}"/>
              </a:ext>
            </a:extLst>
          </p:cNvPr>
          <p:cNvSpPr>
            <a:spLocks noGrp="1"/>
          </p:cNvSpPr>
          <p:nvPr>
            <p:ph type="pic" sz="quarter" idx="12" hasCustomPrompt="1"/>
          </p:nvPr>
        </p:nvSpPr>
        <p:spPr>
          <a:xfrm>
            <a:off x="3902485"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48B9493D-74DA-4528-9607-69A9D874B019}"/>
              </a:ext>
            </a:extLst>
          </p:cNvPr>
          <p:cNvSpPr>
            <a:spLocks noGrp="1"/>
          </p:cNvSpPr>
          <p:nvPr>
            <p:ph type="pic" sz="quarter" idx="13" hasCustomPrompt="1"/>
          </p:nvPr>
        </p:nvSpPr>
        <p:spPr>
          <a:xfrm>
            <a:off x="6346436"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F7F9483B-127C-4430-B3C3-73BC81319787}"/>
              </a:ext>
            </a:extLst>
          </p:cNvPr>
          <p:cNvSpPr>
            <a:spLocks noGrp="1"/>
          </p:cNvSpPr>
          <p:nvPr>
            <p:ph type="pic" sz="quarter" idx="14" hasCustomPrompt="1"/>
          </p:nvPr>
        </p:nvSpPr>
        <p:spPr>
          <a:xfrm>
            <a:off x="8790387"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1793DC44-D6BD-488E-9E08-FF36E716D261}"/>
              </a:ext>
            </a:extLst>
          </p:cNvPr>
          <p:cNvSpPr>
            <a:spLocks noGrp="1"/>
          </p:cNvSpPr>
          <p:nvPr>
            <p:ph type="pic" sz="quarter" idx="15" hasCustomPrompt="1"/>
          </p:nvPr>
        </p:nvSpPr>
        <p:spPr>
          <a:xfrm>
            <a:off x="1458534"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3254965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04033" y="0"/>
            <a:ext cx="3087966" cy="4076700"/>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pic>
        <p:nvPicPr>
          <p:cNvPr id="8" name="그림 7">
            <a:extLst>
              <a:ext uri="{FF2B5EF4-FFF2-40B4-BE49-F238E27FC236}">
                <a16:creationId xmlns:a16="http://schemas.microsoft.com/office/drawing/2014/main" id="{EFD1C761-E438-4147-BF0B-7DA13422B0E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383680" y="-2"/>
            <a:ext cx="4808319" cy="2451101"/>
          </a:xfrm>
          <a:prstGeom prst="rect">
            <a:avLst/>
          </a:prstGeom>
        </p:spPr>
      </p:pic>
      <p:sp>
        <p:nvSpPr>
          <p:cNvPr id="9" name="그림 개체 틀 4">
            <a:extLst>
              <a:ext uri="{FF2B5EF4-FFF2-40B4-BE49-F238E27FC236}">
                <a16:creationId xmlns:a16="http://schemas.microsoft.com/office/drawing/2014/main" id="{27640B09-C37C-43E5-B817-0B83C091B07D}"/>
              </a:ext>
            </a:extLst>
          </p:cNvPr>
          <p:cNvSpPr>
            <a:spLocks noGrp="1"/>
          </p:cNvSpPr>
          <p:nvPr>
            <p:ph type="pic" sz="quarter" idx="11" hasCustomPrompt="1"/>
          </p:nvPr>
        </p:nvSpPr>
        <p:spPr>
          <a:xfrm>
            <a:off x="990381" y="990379"/>
            <a:ext cx="4419592" cy="4877239"/>
          </a:xfrm>
          <a:prstGeom prst="roundRect">
            <a:avLst>
              <a:gd name="adj" fmla="val 7759"/>
            </a:avLst>
          </a:prstGeom>
          <a:pattFill prst="pct10">
            <a:fgClr>
              <a:schemeClr val="bg1">
                <a:lumMod val="75000"/>
              </a:schemeClr>
            </a:fgClr>
            <a:bgClr>
              <a:schemeClr val="bg1">
                <a:lumMod val="95000"/>
              </a:schemeClr>
            </a:bgClr>
          </a:pattFill>
        </p:spPr>
        <p:txBody>
          <a:bodyPr tIns="828000" bIns="90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6967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32808"/>
            <a:ext cx="3771900" cy="3925191"/>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877" r="13219"/>
          <a:stretch/>
        </p:blipFill>
        <p:spPr>
          <a:xfrm flipH="1" flipV="1">
            <a:off x="0" y="3757469"/>
            <a:ext cx="3327400" cy="3100530"/>
          </a:xfrm>
          <a:prstGeom prst="rect">
            <a:avLst/>
          </a:prstGeom>
        </p:spPr>
      </p:pic>
      <p:pic>
        <p:nvPicPr>
          <p:cNvPr id="9" name="그림 8">
            <a:extLst>
              <a:ext uri="{FF2B5EF4-FFF2-40B4-BE49-F238E27FC236}">
                <a16:creationId xmlns:a16="http://schemas.microsoft.com/office/drawing/2014/main" id="{A9798306-E93C-48C9-AAC9-981E4DE8A3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40494" y="0"/>
            <a:ext cx="3251505" cy="4292602"/>
          </a:xfrm>
          <a:prstGeom prst="rect">
            <a:avLst/>
          </a:prstGeom>
        </p:spPr>
      </p:pic>
      <p:pic>
        <p:nvPicPr>
          <p:cNvPr id="10" name="그림 9">
            <a:extLst>
              <a:ext uri="{FF2B5EF4-FFF2-40B4-BE49-F238E27FC236}">
                <a16:creationId xmlns:a16="http://schemas.microsoft.com/office/drawing/2014/main" id="{885D393B-6E24-4FE2-9642-59075DE5F44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159458" y="-2"/>
            <a:ext cx="5032541" cy="2565401"/>
          </a:xfrm>
          <a:prstGeom prst="rect">
            <a:avLst/>
          </a:prstGeom>
        </p:spPr>
      </p:pic>
      <p:sp>
        <p:nvSpPr>
          <p:cNvPr id="11" name="그림 개체 틀 4">
            <a:extLst>
              <a:ext uri="{FF2B5EF4-FFF2-40B4-BE49-F238E27FC236}">
                <a16:creationId xmlns:a16="http://schemas.microsoft.com/office/drawing/2014/main" id="{7C238899-B005-40F4-AC05-23386854E037}"/>
              </a:ext>
            </a:extLst>
          </p:cNvPr>
          <p:cNvSpPr>
            <a:spLocks noGrp="1"/>
          </p:cNvSpPr>
          <p:nvPr>
            <p:ph type="pic" sz="quarter" idx="10" hasCustomPrompt="1"/>
          </p:nvPr>
        </p:nvSpPr>
        <p:spPr>
          <a:xfrm>
            <a:off x="874526" y="1803400"/>
            <a:ext cx="2946400" cy="2946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id="{C59D1434-54A6-4DB5-BB51-645A44D00FBC}"/>
              </a:ext>
            </a:extLst>
          </p:cNvPr>
          <p:cNvSpPr>
            <a:spLocks noGrp="1"/>
          </p:cNvSpPr>
          <p:nvPr>
            <p:ph type="pic" sz="quarter" idx="11" hasCustomPrompt="1"/>
          </p:nvPr>
        </p:nvSpPr>
        <p:spPr>
          <a:xfrm>
            <a:off x="4622800" y="1803400"/>
            <a:ext cx="2946400" cy="2946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3" name="그림 개체 틀 4">
            <a:extLst>
              <a:ext uri="{FF2B5EF4-FFF2-40B4-BE49-F238E27FC236}">
                <a16:creationId xmlns:a16="http://schemas.microsoft.com/office/drawing/2014/main" id="{B0A647D4-E0ED-4C33-BAC1-CA2CCD0B2EA6}"/>
              </a:ext>
            </a:extLst>
          </p:cNvPr>
          <p:cNvSpPr>
            <a:spLocks noGrp="1"/>
          </p:cNvSpPr>
          <p:nvPr>
            <p:ph type="pic" sz="quarter" idx="12" hasCustomPrompt="1"/>
          </p:nvPr>
        </p:nvSpPr>
        <p:spPr>
          <a:xfrm>
            <a:off x="8366810" y="1803400"/>
            <a:ext cx="2946400" cy="2946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4715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
        <p:nvSpPr>
          <p:cNvPr id="8" name="그림 개체 틀 5">
            <a:extLst>
              <a:ext uri="{FF2B5EF4-FFF2-40B4-BE49-F238E27FC236}">
                <a16:creationId xmlns:a16="http://schemas.microsoft.com/office/drawing/2014/main" id="{45162535-FBD7-41BC-877F-F650E9C15FF9}"/>
              </a:ext>
            </a:extLst>
          </p:cNvPr>
          <p:cNvSpPr>
            <a:spLocks noGrp="1"/>
          </p:cNvSpPr>
          <p:nvPr>
            <p:ph type="pic" sz="quarter" idx="10" hasCustomPrompt="1"/>
          </p:nvPr>
        </p:nvSpPr>
        <p:spPr>
          <a:xfrm>
            <a:off x="1138204" y="2298700"/>
            <a:ext cx="2934821" cy="3924300"/>
          </a:xfrm>
          <a:prstGeom prst="roundRect">
            <a:avLst>
              <a:gd name="adj" fmla="val 5388"/>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3" name="그림 개체 틀 5">
            <a:extLst>
              <a:ext uri="{FF2B5EF4-FFF2-40B4-BE49-F238E27FC236}">
                <a16:creationId xmlns:a16="http://schemas.microsoft.com/office/drawing/2014/main" id="{224EB965-FB26-44ED-9CF0-6F6A918E77B0}"/>
              </a:ext>
            </a:extLst>
          </p:cNvPr>
          <p:cNvSpPr>
            <a:spLocks noGrp="1"/>
          </p:cNvSpPr>
          <p:nvPr>
            <p:ph type="pic" sz="quarter" idx="13" hasCustomPrompt="1"/>
          </p:nvPr>
        </p:nvSpPr>
        <p:spPr>
          <a:xfrm>
            <a:off x="4628590" y="2298700"/>
            <a:ext cx="2934821" cy="3924300"/>
          </a:xfrm>
          <a:prstGeom prst="roundRect">
            <a:avLst>
              <a:gd name="adj" fmla="val 5388"/>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5">
            <a:extLst>
              <a:ext uri="{FF2B5EF4-FFF2-40B4-BE49-F238E27FC236}">
                <a16:creationId xmlns:a16="http://schemas.microsoft.com/office/drawing/2014/main" id="{11E3680D-E52D-4FB6-B23C-09E77C87F856}"/>
              </a:ext>
            </a:extLst>
          </p:cNvPr>
          <p:cNvSpPr>
            <a:spLocks noGrp="1"/>
          </p:cNvSpPr>
          <p:nvPr>
            <p:ph type="pic" sz="quarter" idx="14" hasCustomPrompt="1"/>
          </p:nvPr>
        </p:nvSpPr>
        <p:spPr>
          <a:xfrm>
            <a:off x="8118975" y="2298700"/>
            <a:ext cx="2934821" cy="3924300"/>
          </a:xfrm>
          <a:prstGeom prst="roundRect">
            <a:avLst>
              <a:gd name="adj" fmla="val 5388"/>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597898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6AB2BDA-8117-4E2A-A187-F8EE76BA3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98506" y="3264506"/>
            <a:ext cx="3097586" cy="4089400"/>
          </a:xfrm>
          <a:prstGeom prst="rect">
            <a:avLst/>
          </a:prstGeom>
        </p:spPr>
      </p:pic>
      <p:pic>
        <p:nvPicPr>
          <p:cNvPr id="4" name="Graphic 3">
            <a:hlinkClick r:id="rId3"/>
            <a:extLst>
              <a:ext uri="{FF2B5EF4-FFF2-40B4-BE49-F238E27FC236}">
                <a16:creationId xmlns:a16="http://schemas.microsoft.com/office/drawing/2014/main" id="{18391A64-485F-424B-B3B2-B1CB6E26B0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sp>
        <p:nvSpPr>
          <p:cNvPr id="8" name="그림 개체 틀 4">
            <a:extLst>
              <a:ext uri="{FF2B5EF4-FFF2-40B4-BE49-F238E27FC236}">
                <a16:creationId xmlns:a16="http://schemas.microsoft.com/office/drawing/2014/main" id="{D8D91F96-DCC2-4047-B409-5F6EC4418608}"/>
              </a:ext>
            </a:extLst>
          </p:cNvPr>
          <p:cNvSpPr>
            <a:spLocks noGrp="1"/>
          </p:cNvSpPr>
          <p:nvPr>
            <p:ph type="pic" sz="quarter" idx="12" hasCustomPrompt="1"/>
          </p:nvPr>
        </p:nvSpPr>
        <p:spPr>
          <a:xfrm>
            <a:off x="493486" y="3428993"/>
            <a:ext cx="11205028" cy="2935509"/>
          </a:xfrm>
          <a:prstGeom prst="roundRect">
            <a:avLst>
              <a:gd name="adj" fmla="val 5851"/>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406356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32808"/>
            <a:ext cx="3771900" cy="3925191"/>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877" r="13219"/>
          <a:stretch/>
        </p:blipFill>
        <p:spPr>
          <a:xfrm flipH="1" flipV="1">
            <a:off x="0" y="3757469"/>
            <a:ext cx="3327400" cy="3100530"/>
          </a:xfrm>
          <a:prstGeom prst="rect">
            <a:avLst/>
          </a:prstGeom>
        </p:spPr>
      </p:pic>
      <p:pic>
        <p:nvPicPr>
          <p:cNvPr id="9" name="그림 8">
            <a:extLst>
              <a:ext uri="{FF2B5EF4-FFF2-40B4-BE49-F238E27FC236}">
                <a16:creationId xmlns:a16="http://schemas.microsoft.com/office/drawing/2014/main" id="{A9798306-E93C-48C9-AAC9-981E4DE8A3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40494" y="0"/>
            <a:ext cx="3251505" cy="4292602"/>
          </a:xfrm>
          <a:prstGeom prst="rect">
            <a:avLst/>
          </a:prstGeom>
        </p:spPr>
      </p:pic>
      <p:pic>
        <p:nvPicPr>
          <p:cNvPr id="10" name="그림 9">
            <a:extLst>
              <a:ext uri="{FF2B5EF4-FFF2-40B4-BE49-F238E27FC236}">
                <a16:creationId xmlns:a16="http://schemas.microsoft.com/office/drawing/2014/main" id="{885D393B-6E24-4FE2-9642-59075DE5F44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159458" y="-2"/>
            <a:ext cx="5032541" cy="2565401"/>
          </a:xfrm>
          <a:prstGeom prst="rect">
            <a:avLst/>
          </a:prstGeom>
        </p:spPr>
      </p:pic>
      <p:sp>
        <p:nvSpPr>
          <p:cNvPr id="11" name="그림 개체 틀 7">
            <a:extLst>
              <a:ext uri="{FF2B5EF4-FFF2-40B4-BE49-F238E27FC236}">
                <a16:creationId xmlns:a16="http://schemas.microsoft.com/office/drawing/2014/main" id="{2EFC6376-C913-4D49-B1FD-3BAD1A5E1834}"/>
              </a:ext>
            </a:extLst>
          </p:cNvPr>
          <p:cNvSpPr>
            <a:spLocks noGrp="1"/>
          </p:cNvSpPr>
          <p:nvPr>
            <p:ph type="pic" sz="quarter" idx="11" hasCustomPrompt="1"/>
          </p:nvPr>
        </p:nvSpPr>
        <p:spPr>
          <a:xfrm>
            <a:off x="1477727" y="1737811"/>
            <a:ext cx="1959655" cy="3896405"/>
          </a:xfrm>
          <a:prstGeom prst="roundRect">
            <a:avLst>
              <a:gd name="adj" fmla="val 4287"/>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2" name="그림 개체 틀 7">
            <a:extLst>
              <a:ext uri="{FF2B5EF4-FFF2-40B4-BE49-F238E27FC236}">
                <a16:creationId xmlns:a16="http://schemas.microsoft.com/office/drawing/2014/main" id="{58B95944-AD93-47D1-AE0A-0B87B8F94FFF}"/>
              </a:ext>
            </a:extLst>
          </p:cNvPr>
          <p:cNvSpPr>
            <a:spLocks noGrp="1"/>
          </p:cNvSpPr>
          <p:nvPr>
            <p:ph type="pic" sz="quarter" idx="12" hasCustomPrompt="1"/>
          </p:nvPr>
        </p:nvSpPr>
        <p:spPr>
          <a:xfrm>
            <a:off x="4279780" y="1737811"/>
            <a:ext cx="1959655" cy="3896405"/>
          </a:xfrm>
          <a:prstGeom prst="roundRect">
            <a:avLst>
              <a:gd name="adj" fmla="val 4287"/>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307324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
        <p:nvSpPr>
          <p:cNvPr id="8" name="그림 개체 틀 7">
            <a:extLst>
              <a:ext uri="{FF2B5EF4-FFF2-40B4-BE49-F238E27FC236}">
                <a16:creationId xmlns:a16="http://schemas.microsoft.com/office/drawing/2014/main" id="{8DAD892C-1F20-4878-A314-80DE9965A160}"/>
              </a:ext>
            </a:extLst>
          </p:cNvPr>
          <p:cNvSpPr>
            <a:spLocks noGrp="1"/>
          </p:cNvSpPr>
          <p:nvPr>
            <p:ph type="pic" sz="quarter" idx="11" hasCustomPrompt="1"/>
          </p:nvPr>
        </p:nvSpPr>
        <p:spPr>
          <a:xfrm>
            <a:off x="2008863" y="1223799"/>
            <a:ext cx="3668682" cy="4543425"/>
          </a:xfrm>
          <a:prstGeom prst="roundRect">
            <a:avLst>
              <a:gd name="adj" fmla="val 1407"/>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09176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6AB2BDA-8117-4E2A-A187-F8EE76BA3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98506" y="3264506"/>
            <a:ext cx="3097586" cy="4089400"/>
          </a:xfrm>
          <a:prstGeom prst="rect">
            <a:avLst/>
          </a:prstGeom>
        </p:spPr>
      </p:pic>
      <p:pic>
        <p:nvPicPr>
          <p:cNvPr id="10" name="그림 9">
            <a:extLst>
              <a:ext uri="{FF2B5EF4-FFF2-40B4-BE49-F238E27FC236}">
                <a16:creationId xmlns:a16="http://schemas.microsoft.com/office/drawing/2014/main" id="{7C1D4938-5B0A-4EA2-B8D0-6752B511D6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89" t="31049"/>
          <a:stretch/>
        </p:blipFill>
        <p:spPr>
          <a:xfrm flipH="1" flipV="1">
            <a:off x="8953500" y="4621349"/>
            <a:ext cx="3238499" cy="2236649"/>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sp>
        <p:nvSpPr>
          <p:cNvPr id="8" name="그림 개체 틀 7">
            <a:extLst>
              <a:ext uri="{FF2B5EF4-FFF2-40B4-BE49-F238E27FC236}">
                <a16:creationId xmlns:a16="http://schemas.microsoft.com/office/drawing/2014/main" id="{1C5C52CD-1E6D-4322-AC62-B1C188699749}"/>
              </a:ext>
            </a:extLst>
          </p:cNvPr>
          <p:cNvSpPr>
            <a:spLocks noGrp="1"/>
          </p:cNvSpPr>
          <p:nvPr>
            <p:ph type="pic" sz="quarter" idx="11" hasCustomPrompt="1"/>
          </p:nvPr>
        </p:nvSpPr>
        <p:spPr>
          <a:xfrm>
            <a:off x="767611" y="1161067"/>
            <a:ext cx="6290413" cy="3657600"/>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857462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197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5" name="TextBox 4">
            <a:extLst>
              <a:ext uri="{FF2B5EF4-FFF2-40B4-BE49-F238E27FC236}">
                <a16:creationId xmlns:a16="http://schemas.microsoft.com/office/drawing/2014/main" id="{AA0AA798-D794-425E-BA64-2DD060502271}"/>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1999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19368E-4914-4097-93A4-E117715B0C90}"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2561513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96EDFBDD-7496-4AE7-906C-2A8A427012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61060"/>
            <a:ext cx="5776686" cy="6011453"/>
          </a:xfrm>
          <a:prstGeom prst="rect">
            <a:avLst/>
          </a:prstGeom>
        </p:spPr>
      </p:pic>
      <p:pic>
        <p:nvPicPr>
          <p:cNvPr id="6" name="그림 5">
            <a:extLst>
              <a:ext uri="{FF2B5EF4-FFF2-40B4-BE49-F238E27FC236}">
                <a16:creationId xmlns:a16="http://schemas.microsoft.com/office/drawing/2014/main" id="{A0A97D31-003C-41BE-B82E-80947D39C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522" y="0"/>
            <a:ext cx="4553477" cy="6011452"/>
          </a:xfrm>
          <a:prstGeom prst="rect">
            <a:avLst/>
          </a:prstGeom>
        </p:spPr>
      </p:pic>
      <p:pic>
        <p:nvPicPr>
          <p:cNvPr id="8" name="그림 7">
            <a:extLst>
              <a:ext uri="{FF2B5EF4-FFF2-40B4-BE49-F238E27FC236}">
                <a16:creationId xmlns:a16="http://schemas.microsoft.com/office/drawing/2014/main" id="{FB2166F6-A8D9-4298-A7A3-FFC9EAEB4D8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2207" t="31307"/>
          <a:stretch/>
        </p:blipFill>
        <p:spPr>
          <a:xfrm>
            <a:off x="-1" y="-1"/>
            <a:ext cx="5488029" cy="3788230"/>
          </a:xfrm>
          <a:prstGeom prst="rect">
            <a:avLst/>
          </a:prstGeom>
        </p:spPr>
      </p:pic>
      <p:pic>
        <p:nvPicPr>
          <p:cNvPr id="14" name="그림 13">
            <a:extLst>
              <a:ext uri="{FF2B5EF4-FFF2-40B4-BE49-F238E27FC236}">
                <a16:creationId xmlns:a16="http://schemas.microsoft.com/office/drawing/2014/main" id="{C15731E0-D866-447F-AE7A-17C09A209B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1989" t="31049"/>
          <a:stretch/>
        </p:blipFill>
        <p:spPr>
          <a:xfrm flipH="1" flipV="1">
            <a:off x="7808685" y="3845203"/>
            <a:ext cx="4383313" cy="3027309"/>
          </a:xfrm>
          <a:prstGeom prst="rect">
            <a:avLst/>
          </a:prstGeom>
        </p:spPr>
      </p:pic>
      <p:pic>
        <p:nvPicPr>
          <p:cNvPr id="15" name="Graphic 3">
            <a:hlinkClick r:id="rId5"/>
            <a:extLst>
              <a:ext uri="{FF2B5EF4-FFF2-40B4-BE49-F238E27FC236}">
                <a16:creationId xmlns:a16="http://schemas.microsoft.com/office/drawing/2014/main" id="{3B55A27A-2A44-4306-AC06-E6828EB5483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47236" y="7063924"/>
            <a:ext cx="2471738" cy="190500"/>
          </a:xfrm>
          <a:prstGeom prst="rect">
            <a:avLst/>
          </a:prstGeom>
        </p:spPr>
      </p:pic>
      <p:sp>
        <p:nvSpPr>
          <p:cNvPr id="16" name="TextBox 15">
            <a:extLst>
              <a:ext uri="{FF2B5EF4-FFF2-40B4-BE49-F238E27FC236}">
                <a16:creationId xmlns:a16="http://schemas.microsoft.com/office/drawing/2014/main" id="{0701C080-F348-433F-AB8A-0644251BD5DC}"/>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364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85672"/>
            <a:ext cx="3721100" cy="3872327"/>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9091" y="0"/>
            <a:ext cx="2962908" cy="3911600"/>
          </a:xfrm>
          <a:prstGeom prst="rect">
            <a:avLst/>
          </a:prstGeom>
        </p:spPr>
      </p:pic>
      <p:pic>
        <p:nvPicPr>
          <p:cNvPr id="3" name="그림 2">
            <a:extLst>
              <a:ext uri="{FF2B5EF4-FFF2-40B4-BE49-F238E27FC236}">
                <a16:creationId xmlns:a16="http://schemas.microsoft.com/office/drawing/2014/main" id="{3A657A7C-AFC3-4046-BF21-9B623BEC366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8889" r="12702"/>
          <a:stretch/>
        </p:blipFill>
        <p:spPr>
          <a:xfrm>
            <a:off x="8337542" y="0"/>
            <a:ext cx="3854457" cy="3733800"/>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2877" r="13219"/>
          <a:stretch/>
        </p:blipFill>
        <p:spPr>
          <a:xfrm flipH="1" flipV="1">
            <a:off x="0" y="3544456"/>
            <a:ext cx="3556000" cy="3313543"/>
          </a:xfrm>
          <a:prstGeom prst="rect">
            <a:avLst/>
          </a:prstGeom>
        </p:spPr>
      </p:pic>
    </p:spTree>
    <p:extLst>
      <p:ext uri="{BB962C8B-B14F-4D97-AF65-F5344CB8AC3E}">
        <p14:creationId xmlns:p14="http://schemas.microsoft.com/office/powerpoint/2010/main" val="500843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94643" y="0"/>
            <a:ext cx="2597355" cy="34290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pic>
        <p:nvPicPr>
          <p:cNvPr id="8" name="그림 7">
            <a:extLst>
              <a:ext uri="{FF2B5EF4-FFF2-40B4-BE49-F238E27FC236}">
                <a16:creationId xmlns:a16="http://schemas.microsoft.com/office/drawing/2014/main" id="{BD4AF879-FB98-4F84-B39F-B03C4B05703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1989" t="31049"/>
          <a:stretch/>
        </p:blipFill>
        <p:spPr>
          <a:xfrm flipH="1" flipV="1">
            <a:off x="9740899" y="5165162"/>
            <a:ext cx="2451100" cy="1692837"/>
          </a:xfrm>
          <a:prstGeom prst="rect">
            <a:avLst/>
          </a:prstGeom>
        </p:spPr>
      </p:pic>
    </p:spTree>
    <p:extLst>
      <p:ext uri="{BB962C8B-B14F-4D97-AF65-F5344CB8AC3E}">
        <p14:creationId xmlns:p14="http://schemas.microsoft.com/office/powerpoint/2010/main" val="717945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04033" y="0"/>
            <a:ext cx="3087966" cy="4076700"/>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pic>
        <p:nvPicPr>
          <p:cNvPr id="8" name="그림 7">
            <a:extLst>
              <a:ext uri="{FF2B5EF4-FFF2-40B4-BE49-F238E27FC236}">
                <a16:creationId xmlns:a16="http://schemas.microsoft.com/office/drawing/2014/main" id="{EFD1C761-E438-4147-BF0B-7DA13422B0E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383680" y="-2"/>
            <a:ext cx="4808319" cy="2451101"/>
          </a:xfrm>
          <a:prstGeom prst="rect">
            <a:avLst/>
          </a:prstGeom>
        </p:spPr>
      </p:pic>
    </p:spTree>
    <p:extLst>
      <p:ext uri="{BB962C8B-B14F-4D97-AF65-F5344CB8AC3E}">
        <p14:creationId xmlns:p14="http://schemas.microsoft.com/office/powerpoint/2010/main" val="2745481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32808"/>
            <a:ext cx="3771900" cy="3925191"/>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877" r="13219"/>
          <a:stretch/>
        </p:blipFill>
        <p:spPr>
          <a:xfrm flipH="1" flipV="1">
            <a:off x="0" y="3757469"/>
            <a:ext cx="3327400" cy="3100530"/>
          </a:xfrm>
          <a:prstGeom prst="rect">
            <a:avLst/>
          </a:prstGeom>
        </p:spPr>
      </p:pic>
      <p:pic>
        <p:nvPicPr>
          <p:cNvPr id="9" name="그림 8">
            <a:extLst>
              <a:ext uri="{FF2B5EF4-FFF2-40B4-BE49-F238E27FC236}">
                <a16:creationId xmlns:a16="http://schemas.microsoft.com/office/drawing/2014/main" id="{A9798306-E93C-48C9-AAC9-981E4DE8A3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40494" y="0"/>
            <a:ext cx="3251505" cy="4292602"/>
          </a:xfrm>
          <a:prstGeom prst="rect">
            <a:avLst/>
          </a:prstGeom>
        </p:spPr>
      </p:pic>
      <p:pic>
        <p:nvPicPr>
          <p:cNvPr id="10" name="그림 9">
            <a:extLst>
              <a:ext uri="{FF2B5EF4-FFF2-40B4-BE49-F238E27FC236}">
                <a16:creationId xmlns:a16="http://schemas.microsoft.com/office/drawing/2014/main" id="{885D393B-6E24-4FE2-9642-59075DE5F44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159458" y="-2"/>
            <a:ext cx="5032541" cy="2565401"/>
          </a:xfrm>
          <a:prstGeom prst="rect">
            <a:avLst/>
          </a:prstGeom>
        </p:spPr>
      </p:pic>
    </p:spTree>
    <p:extLst>
      <p:ext uri="{BB962C8B-B14F-4D97-AF65-F5344CB8AC3E}">
        <p14:creationId xmlns:p14="http://schemas.microsoft.com/office/powerpoint/2010/main" val="3415568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Tree>
    <p:extLst>
      <p:ext uri="{BB962C8B-B14F-4D97-AF65-F5344CB8AC3E}">
        <p14:creationId xmlns:p14="http://schemas.microsoft.com/office/powerpoint/2010/main" val="1609890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6AB2BDA-8117-4E2A-A187-F8EE76BA3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98506" y="3264506"/>
            <a:ext cx="3097586" cy="4089400"/>
          </a:xfrm>
          <a:prstGeom prst="rect">
            <a:avLst/>
          </a:prstGeom>
        </p:spPr>
      </p:pic>
      <p:pic>
        <p:nvPicPr>
          <p:cNvPr id="10" name="그림 9">
            <a:extLst>
              <a:ext uri="{FF2B5EF4-FFF2-40B4-BE49-F238E27FC236}">
                <a16:creationId xmlns:a16="http://schemas.microsoft.com/office/drawing/2014/main" id="{7C1D4938-5B0A-4EA2-B8D0-6752B511D6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89" t="31049"/>
          <a:stretch/>
        </p:blipFill>
        <p:spPr>
          <a:xfrm flipH="1" flipV="1">
            <a:off x="8953500" y="4621349"/>
            <a:ext cx="3238499" cy="2236649"/>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spTree>
    <p:extLst>
      <p:ext uri="{BB962C8B-B14F-4D97-AF65-F5344CB8AC3E}">
        <p14:creationId xmlns:p14="http://schemas.microsoft.com/office/powerpoint/2010/main" val="1410872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85672"/>
            <a:ext cx="3721100" cy="3872327"/>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29091" y="0"/>
            <a:ext cx="2962908" cy="3911600"/>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2877" r="13219"/>
          <a:stretch/>
        </p:blipFill>
        <p:spPr>
          <a:xfrm flipH="1" flipV="1">
            <a:off x="0" y="3544456"/>
            <a:ext cx="3556000" cy="3313543"/>
          </a:xfrm>
          <a:prstGeom prst="rect">
            <a:avLst/>
          </a:prstGeom>
        </p:spPr>
      </p:pic>
      <p:pic>
        <p:nvPicPr>
          <p:cNvPr id="11" name="그림 10">
            <a:extLst>
              <a:ext uri="{FF2B5EF4-FFF2-40B4-BE49-F238E27FC236}">
                <a16:creationId xmlns:a16="http://schemas.microsoft.com/office/drawing/2014/main" id="{BCE8178B-75B0-4BD9-B6D1-9FB48AC1375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8889" r="12702"/>
          <a:stretch/>
        </p:blipFill>
        <p:spPr>
          <a:xfrm>
            <a:off x="8337542" y="0"/>
            <a:ext cx="3854457" cy="3733800"/>
          </a:xfrm>
          <a:prstGeom prst="rect">
            <a:avLst/>
          </a:prstGeom>
        </p:spPr>
      </p:pic>
      <p:sp>
        <p:nvSpPr>
          <p:cNvPr id="9" name="그림 개체 틀 4">
            <a:extLst>
              <a:ext uri="{FF2B5EF4-FFF2-40B4-BE49-F238E27FC236}">
                <a16:creationId xmlns:a16="http://schemas.microsoft.com/office/drawing/2014/main" id="{808BCCD1-9D07-4A8B-B3A6-428949345BE2}"/>
              </a:ext>
            </a:extLst>
          </p:cNvPr>
          <p:cNvSpPr>
            <a:spLocks noGrp="1"/>
          </p:cNvSpPr>
          <p:nvPr>
            <p:ph type="pic" sz="quarter" idx="12" hasCustomPrompt="1"/>
          </p:nvPr>
        </p:nvSpPr>
        <p:spPr>
          <a:xfrm>
            <a:off x="6695066" y="750528"/>
            <a:ext cx="3848101" cy="5356944"/>
          </a:xfrm>
          <a:prstGeom prst="roundRect">
            <a:avLst>
              <a:gd name="adj" fmla="val 6106"/>
            </a:avLst>
          </a:prstGeom>
          <a:pattFill prst="pct10">
            <a:fgClr>
              <a:schemeClr val="bg1">
                <a:lumMod val="75000"/>
              </a:schemeClr>
            </a:fgClr>
            <a:bgClr>
              <a:schemeClr val="bg1">
                <a:lumMod val="95000"/>
              </a:schemeClr>
            </a:bgClr>
          </a:pattFill>
        </p:spPr>
        <p:txBody>
          <a:bodyPr bIns="468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67426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94643" y="0"/>
            <a:ext cx="2597355" cy="34290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pic>
        <p:nvPicPr>
          <p:cNvPr id="8" name="그림 7">
            <a:extLst>
              <a:ext uri="{FF2B5EF4-FFF2-40B4-BE49-F238E27FC236}">
                <a16:creationId xmlns:a16="http://schemas.microsoft.com/office/drawing/2014/main" id="{BD4AF879-FB98-4F84-B39F-B03C4B05703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1989" t="31049"/>
          <a:stretch/>
        </p:blipFill>
        <p:spPr>
          <a:xfrm flipH="1" flipV="1">
            <a:off x="9740899" y="5165162"/>
            <a:ext cx="2451100" cy="1692837"/>
          </a:xfrm>
          <a:prstGeom prst="rect">
            <a:avLst/>
          </a:prstGeom>
        </p:spPr>
      </p:pic>
      <p:sp>
        <p:nvSpPr>
          <p:cNvPr id="9" name="그림 개체 틀 2">
            <a:extLst>
              <a:ext uri="{FF2B5EF4-FFF2-40B4-BE49-F238E27FC236}">
                <a16:creationId xmlns:a16="http://schemas.microsoft.com/office/drawing/2014/main" id="{15214BCE-45DE-42C4-9067-6B577FD5CBDB}"/>
              </a:ext>
            </a:extLst>
          </p:cNvPr>
          <p:cNvSpPr>
            <a:spLocks noGrp="1"/>
          </p:cNvSpPr>
          <p:nvPr>
            <p:ph type="pic" sz="quarter" idx="12" hasCustomPrompt="1"/>
          </p:nvPr>
        </p:nvSpPr>
        <p:spPr>
          <a:xfrm>
            <a:off x="3902485"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48B9493D-74DA-4528-9607-69A9D874B019}"/>
              </a:ext>
            </a:extLst>
          </p:cNvPr>
          <p:cNvSpPr>
            <a:spLocks noGrp="1"/>
          </p:cNvSpPr>
          <p:nvPr>
            <p:ph type="pic" sz="quarter" idx="13" hasCustomPrompt="1"/>
          </p:nvPr>
        </p:nvSpPr>
        <p:spPr>
          <a:xfrm>
            <a:off x="6346436"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F7F9483B-127C-4430-B3C3-73BC81319787}"/>
              </a:ext>
            </a:extLst>
          </p:cNvPr>
          <p:cNvSpPr>
            <a:spLocks noGrp="1"/>
          </p:cNvSpPr>
          <p:nvPr>
            <p:ph type="pic" sz="quarter" idx="14" hasCustomPrompt="1"/>
          </p:nvPr>
        </p:nvSpPr>
        <p:spPr>
          <a:xfrm>
            <a:off x="8790387"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1793DC44-D6BD-488E-9E08-FF36E716D261}"/>
              </a:ext>
            </a:extLst>
          </p:cNvPr>
          <p:cNvSpPr>
            <a:spLocks noGrp="1"/>
          </p:cNvSpPr>
          <p:nvPr>
            <p:ph type="pic" sz="quarter" idx="15" hasCustomPrompt="1"/>
          </p:nvPr>
        </p:nvSpPr>
        <p:spPr>
          <a:xfrm>
            <a:off x="1458534" y="19955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908845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6" name="그림 5">
            <a:extLst>
              <a:ext uri="{FF2B5EF4-FFF2-40B4-BE49-F238E27FC236}">
                <a16:creationId xmlns:a16="http://schemas.microsoft.com/office/drawing/2014/main" id="{462D690B-6B14-48FC-B1EC-0FE91F8985A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04033" y="0"/>
            <a:ext cx="3087966" cy="4076700"/>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pic>
        <p:nvPicPr>
          <p:cNvPr id="8" name="그림 7">
            <a:extLst>
              <a:ext uri="{FF2B5EF4-FFF2-40B4-BE49-F238E27FC236}">
                <a16:creationId xmlns:a16="http://schemas.microsoft.com/office/drawing/2014/main" id="{EFD1C761-E438-4147-BF0B-7DA13422B0E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383680" y="-2"/>
            <a:ext cx="4808319" cy="2451101"/>
          </a:xfrm>
          <a:prstGeom prst="rect">
            <a:avLst/>
          </a:prstGeom>
        </p:spPr>
      </p:pic>
      <p:sp>
        <p:nvSpPr>
          <p:cNvPr id="9" name="그림 개체 틀 4">
            <a:extLst>
              <a:ext uri="{FF2B5EF4-FFF2-40B4-BE49-F238E27FC236}">
                <a16:creationId xmlns:a16="http://schemas.microsoft.com/office/drawing/2014/main" id="{27640B09-C37C-43E5-B817-0B83C091B07D}"/>
              </a:ext>
            </a:extLst>
          </p:cNvPr>
          <p:cNvSpPr>
            <a:spLocks noGrp="1"/>
          </p:cNvSpPr>
          <p:nvPr>
            <p:ph type="pic" sz="quarter" idx="11" hasCustomPrompt="1"/>
          </p:nvPr>
        </p:nvSpPr>
        <p:spPr>
          <a:xfrm>
            <a:off x="990381" y="990379"/>
            <a:ext cx="4419592" cy="4877239"/>
          </a:xfrm>
          <a:prstGeom prst="roundRect">
            <a:avLst>
              <a:gd name="adj" fmla="val 7759"/>
            </a:avLst>
          </a:prstGeom>
          <a:pattFill prst="pct10">
            <a:fgClr>
              <a:schemeClr val="bg1">
                <a:lumMod val="75000"/>
              </a:schemeClr>
            </a:fgClr>
            <a:bgClr>
              <a:schemeClr val="bg1">
                <a:lumMod val="95000"/>
              </a:schemeClr>
            </a:bgClr>
          </a:pattFill>
        </p:spPr>
        <p:txBody>
          <a:bodyPr tIns="828000" bIns="90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03201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19368E-4914-4097-93A4-E117715B0C9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3225927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32808"/>
            <a:ext cx="3771900" cy="3925191"/>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877" r="13219"/>
          <a:stretch/>
        </p:blipFill>
        <p:spPr>
          <a:xfrm flipH="1" flipV="1">
            <a:off x="0" y="3757469"/>
            <a:ext cx="3327400" cy="3100530"/>
          </a:xfrm>
          <a:prstGeom prst="rect">
            <a:avLst/>
          </a:prstGeom>
        </p:spPr>
      </p:pic>
      <p:pic>
        <p:nvPicPr>
          <p:cNvPr id="9" name="그림 8">
            <a:extLst>
              <a:ext uri="{FF2B5EF4-FFF2-40B4-BE49-F238E27FC236}">
                <a16:creationId xmlns:a16="http://schemas.microsoft.com/office/drawing/2014/main" id="{A9798306-E93C-48C9-AAC9-981E4DE8A3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40494" y="0"/>
            <a:ext cx="3251505" cy="4292602"/>
          </a:xfrm>
          <a:prstGeom prst="rect">
            <a:avLst/>
          </a:prstGeom>
        </p:spPr>
      </p:pic>
      <p:pic>
        <p:nvPicPr>
          <p:cNvPr id="10" name="그림 9">
            <a:extLst>
              <a:ext uri="{FF2B5EF4-FFF2-40B4-BE49-F238E27FC236}">
                <a16:creationId xmlns:a16="http://schemas.microsoft.com/office/drawing/2014/main" id="{885D393B-6E24-4FE2-9642-59075DE5F44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159458" y="-2"/>
            <a:ext cx="5032541" cy="2565401"/>
          </a:xfrm>
          <a:prstGeom prst="rect">
            <a:avLst/>
          </a:prstGeom>
        </p:spPr>
      </p:pic>
      <p:sp>
        <p:nvSpPr>
          <p:cNvPr id="11" name="그림 개체 틀 4">
            <a:extLst>
              <a:ext uri="{FF2B5EF4-FFF2-40B4-BE49-F238E27FC236}">
                <a16:creationId xmlns:a16="http://schemas.microsoft.com/office/drawing/2014/main" id="{7C238899-B005-40F4-AC05-23386854E037}"/>
              </a:ext>
            </a:extLst>
          </p:cNvPr>
          <p:cNvSpPr>
            <a:spLocks noGrp="1"/>
          </p:cNvSpPr>
          <p:nvPr>
            <p:ph type="pic" sz="quarter" idx="10" hasCustomPrompt="1"/>
          </p:nvPr>
        </p:nvSpPr>
        <p:spPr>
          <a:xfrm>
            <a:off x="874526" y="1803400"/>
            <a:ext cx="2946400" cy="2946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id="{C59D1434-54A6-4DB5-BB51-645A44D00FBC}"/>
              </a:ext>
            </a:extLst>
          </p:cNvPr>
          <p:cNvSpPr>
            <a:spLocks noGrp="1"/>
          </p:cNvSpPr>
          <p:nvPr>
            <p:ph type="pic" sz="quarter" idx="11" hasCustomPrompt="1"/>
          </p:nvPr>
        </p:nvSpPr>
        <p:spPr>
          <a:xfrm>
            <a:off x="4622800" y="1803400"/>
            <a:ext cx="2946400" cy="2946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
        <p:nvSpPr>
          <p:cNvPr id="13" name="그림 개체 틀 4">
            <a:extLst>
              <a:ext uri="{FF2B5EF4-FFF2-40B4-BE49-F238E27FC236}">
                <a16:creationId xmlns:a16="http://schemas.microsoft.com/office/drawing/2014/main" id="{B0A647D4-E0ED-4C33-BAC1-CA2CCD0B2EA6}"/>
              </a:ext>
            </a:extLst>
          </p:cNvPr>
          <p:cNvSpPr>
            <a:spLocks noGrp="1"/>
          </p:cNvSpPr>
          <p:nvPr>
            <p:ph type="pic" sz="quarter" idx="12" hasCustomPrompt="1"/>
          </p:nvPr>
        </p:nvSpPr>
        <p:spPr>
          <a:xfrm>
            <a:off x="8366810" y="1803400"/>
            <a:ext cx="2946400" cy="29464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b="0"/>
            </a:lvl1pPr>
          </a:lstStyle>
          <a:p>
            <a:r>
              <a:rPr lang="en-US" altLang="ko-KR" dirty="0"/>
              <a:t>Click icon to add picture</a:t>
            </a:r>
            <a:endParaRPr lang="ko-KR" altLang="en-US" dirty="0"/>
          </a:p>
        </p:txBody>
      </p:sp>
    </p:spTree>
    <p:extLst>
      <p:ext uri="{BB962C8B-B14F-4D97-AF65-F5344CB8AC3E}">
        <p14:creationId xmlns:p14="http://schemas.microsoft.com/office/powerpoint/2010/main" val="741872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
        <p:nvSpPr>
          <p:cNvPr id="8" name="그림 개체 틀 5">
            <a:extLst>
              <a:ext uri="{FF2B5EF4-FFF2-40B4-BE49-F238E27FC236}">
                <a16:creationId xmlns:a16="http://schemas.microsoft.com/office/drawing/2014/main" id="{45162535-FBD7-41BC-877F-F650E9C15FF9}"/>
              </a:ext>
            </a:extLst>
          </p:cNvPr>
          <p:cNvSpPr>
            <a:spLocks noGrp="1"/>
          </p:cNvSpPr>
          <p:nvPr>
            <p:ph type="pic" sz="quarter" idx="10" hasCustomPrompt="1"/>
          </p:nvPr>
        </p:nvSpPr>
        <p:spPr>
          <a:xfrm>
            <a:off x="1138204" y="2298700"/>
            <a:ext cx="2934821" cy="3924300"/>
          </a:xfrm>
          <a:prstGeom prst="roundRect">
            <a:avLst>
              <a:gd name="adj" fmla="val 5388"/>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3" name="그림 개체 틀 5">
            <a:extLst>
              <a:ext uri="{FF2B5EF4-FFF2-40B4-BE49-F238E27FC236}">
                <a16:creationId xmlns:a16="http://schemas.microsoft.com/office/drawing/2014/main" id="{224EB965-FB26-44ED-9CF0-6F6A918E77B0}"/>
              </a:ext>
            </a:extLst>
          </p:cNvPr>
          <p:cNvSpPr>
            <a:spLocks noGrp="1"/>
          </p:cNvSpPr>
          <p:nvPr>
            <p:ph type="pic" sz="quarter" idx="13" hasCustomPrompt="1"/>
          </p:nvPr>
        </p:nvSpPr>
        <p:spPr>
          <a:xfrm>
            <a:off x="4628590" y="2298700"/>
            <a:ext cx="2934821" cy="3924300"/>
          </a:xfrm>
          <a:prstGeom prst="roundRect">
            <a:avLst>
              <a:gd name="adj" fmla="val 5388"/>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5">
            <a:extLst>
              <a:ext uri="{FF2B5EF4-FFF2-40B4-BE49-F238E27FC236}">
                <a16:creationId xmlns:a16="http://schemas.microsoft.com/office/drawing/2014/main" id="{11E3680D-E52D-4FB6-B23C-09E77C87F856}"/>
              </a:ext>
            </a:extLst>
          </p:cNvPr>
          <p:cNvSpPr>
            <a:spLocks noGrp="1"/>
          </p:cNvSpPr>
          <p:nvPr>
            <p:ph type="pic" sz="quarter" idx="14" hasCustomPrompt="1"/>
          </p:nvPr>
        </p:nvSpPr>
        <p:spPr>
          <a:xfrm>
            <a:off x="8118975" y="2298700"/>
            <a:ext cx="2934821" cy="3924300"/>
          </a:xfrm>
          <a:prstGeom prst="roundRect">
            <a:avLst>
              <a:gd name="adj" fmla="val 5388"/>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6139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6AB2BDA-8117-4E2A-A187-F8EE76BA3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98506" y="3264506"/>
            <a:ext cx="3097586" cy="4089400"/>
          </a:xfrm>
          <a:prstGeom prst="rect">
            <a:avLst/>
          </a:prstGeom>
        </p:spPr>
      </p:pic>
      <p:pic>
        <p:nvPicPr>
          <p:cNvPr id="4" name="Graphic 3">
            <a:hlinkClick r:id="rId3"/>
            <a:extLst>
              <a:ext uri="{FF2B5EF4-FFF2-40B4-BE49-F238E27FC236}">
                <a16:creationId xmlns:a16="http://schemas.microsoft.com/office/drawing/2014/main" id="{18391A64-485F-424B-B3B2-B1CB6E26B0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sp>
        <p:nvSpPr>
          <p:cNvPr id="8" name="그림 개체 틀 4">
            <a:extLst>
              <a:ext uri="{FF2B5EF4-FFF2-40B4-BE49-F238E27FC236}">
                <a16:creationId xmlns:a16="http://schemas.microsoft.com/office/drawing/2014/main" id="{D8D91F96-DCC2-4047-B409-5F6EC4418608}"/>
              </a:ext>
            </a:extLst>
          </p:cNvPr>
          <p:cNvSpPr>
            <a:spLocks noGrp="1"/>
          </p:cNvSpPr>
          <p:nvPr>
            <p:ph type="pic" sz="quarter" idx="12" hasCustomPrompt="1"/>
          </p:nvPr>
        </p:nvSpPr>
        <p:spPr>
          <a:xfrm>
            <a:off x="493486" y="3428993"/>
            <a:ext cx="11205028" cy="2935509"/>
          </a:xfrm>
          <a:prstGeom prst="roundRect">
            <a:avLst>
              <a:gd name="adj" fmla="val 5851"/>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4282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932808"/>
            <a:ext cx="3771900" cy="3925191"/>
          </a:xfrm>
          <a:prstGeom prst="rect">
            <a:avLst/>
          </a:prstGeom>
        </p:spPr>
      </p:pic>
      <p:pic>
        <p:nvPicPr>
          <p:cNvPr id="8" name="그림 7">
            <a:extLst>
              <a:ext uri="{FF2B5EF4-FFF2-40B4-BE49-F238E27FC236}">
                <a16:creationId xmlns:a16="http://schemas.microsoft.com/office/drawing/2014/main" id="{1251F12F-790F-43C0-9C5E-124FAD58A8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2877" r="13219"/>
          <a:stretch/>
        </p:blipFill>
        <p:spPr>
          <a:xfrm flipH="1" flipV="1">
            <a:off x="0" y="3757469"/>
            <a:ext cx="3327400" cy="3100530"/>
          </a:xfrm>
          <a:prstGeom prst="rect">
            <a:avLst/>
          </a:prstGeom>
        </p:spPr>
      </p:pic>
      <p:pic>
        <p:nvPicPr>
          <p:cNvPr id="9" name="그림 8">
            <a:extLst>
              <a:ext uri="{FF2B5EF4-FFF2-40B4-BE49-F238E27FC236}">
                <a16:creationId xmlns:a16="http://schemas.microsoft.com/office/drawing/2014/main" id="{A9798306-E93C-48C9-AAC9-981E4DE8A3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40494" y="0"/>
            <a:ext cx="3251505" cy="4292602"/>
          </a:xfrm>
          <a:prstGeom prst="rect">
            <a:avLst/>
          </a:prstGeom>
        </p:spPr>
      </p:pic>
      <p:pic>
        <p:nvPicPr>
          <p:cNvPr id="10" name="그림 9">
            <a:extLst>
              <a:ext uri="{FF2B5EF4-FFF2-40B4-BE49-F238E27FC236}">
                <a16:creationId xmlns:a16="http://schemas.microsoft.com/office/drawing/2014/main" id="{885D393B-6E24-4FE2-9642-59075DE5F44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9747" b="15854"/>
          <a:stretch/>
        </p:blipFill>
        <p:spPr>
          <a:xfrm flipH="1" flipV="1">
            <a:off x="7159458" y="-2"/>
            <a:ext cx="5032541" cy="2565401"/>
          </a:xfrm>
          <a:prstGeom prst="rect">
            <a:avLst/>
          </a:prstGeom>
        </p:spPr>
      </p:pic>
      <p:sp>
        <p:nvSpPr>
          <p:cNvPr id="11" name="그림 개체 틀 7">
            <a:extLst>
              <a:ext uri="{FF2B5EF4-FFF2-40B4-BE49-F238E27FC236}">
                <a16:creationId xmlns:a16="http://schemas.microsoft.com/office/drawing/2014/main" id="{2EFC6376-C913-4D49-B1FD-3BAD1A5E1834}"/>
              </a:ext>
            </a:extLst>
          </p:cNvPr>
          <p:cNvSpPr>
            <a:spLocks noGrp="1"/>
          </p:cNvSpPr>
          <p:nvPr>
            <p:ph type="pic" sz="quarter" idx="11" hasCustomPrompt="1"/>
          </p:nvPr>
        </p:nvSpPr>
        <p:spPr>
          <a:xfrm>
            <a:off x="1477727" y="1737811"/>
            <a:ext cx="1959655" cy="3896405"/>
          </a:xfrm>
          <a:prstGeom prst="roundRect">
            <a:avLst>
              <a:gd name="adj" fmla="val 4287"/>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2" name="그림 개체 틀 7">
            <a:extLst>
              <a:ext uri="{FF2B5EF4-FFF2-40B4-BE49-F238E27FC236}">
                <a16:creationId xmlns:a16="http://schemas.microsoft.com/office/drawing/2014/main" id="{58B95944-AD93-47D1-AE0A-0B87B8F94FFF}"/>
              </a:ext>
            </a:extLst>
          </p:cNvPr>
          <p:cNvSpPr>
            <a:spLocks noGrp="1"/>
          </p:cNvSpPr>
          <p:nvPr>
            <p:ph type="pic" sz="quarter" idx="12" hasCustomPrompt="1"/>
          </p:nvPr>
        </p:nvSpPr>
        <p:spPr>
          <a:xfrm>
            <a:off x="4279780" y="1737811"/>
            <a:ext cx="1959655" cy="3896405"/>
          </a:xfrm>
          <a:prstGeom prst="roundRect">
            <a:avLst>
              <a:gd name="adj" fmla="val 4287"/>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49518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ADF3A47-FF5D-45C4-B12A-CAD52307E0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9258300" y="2984962"/>
            <a:ext cx="2933699" cy="3873038"/>
          </a:xfrm>
          <a:prstGeom prst="rect">
            <a:avLst/>
          </a:prstGeom>
        </p:spPr>
      </p:pic>
      <p:pic>
        <p:nvPicPr>
          <p:cNvPr id="10" name="그림 9">
            <a:extLst>
              <a:ext uri="{FF2B5EF4-FFF2-40B4-BE49-F238E27FC236}">
                <a16:creationId xmlns:a16="http://schemas.microsoft.com/office/drawing/2014/main" id="{127C10DE-59A3-4648-80AB-970F45263B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89" r="12702"/>
          <a:stretch/>
        </p:blipFill>
        <p:spPr>
          <a:xfrm>
            <a:off x="8534198" y="0"/>
            <a:ext cx="3657801" cy="3543300"/>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768600"/>
            <a:ext cx="3929696" cy="4089400"/>
          </a:xfrm>
          <a:prstGeom prst="rect">
            <a:avLst/>
          </a:prstGeom>
        </p:spPr>
      </p:pic>
      <p:pic>
        <p:nvPicPr>
          <p:cNvPr id="7" name="그림 6">
            <a:extLst>
              <a:ext uri="{FF2B5EF4-FFF2-40B4-BE49-F238E27FC236}">
                <a16:creationId xmlns:a16="http://schemas.microsoft.com/office/drawing/2014/main" id="{84F299CD-65CD-48C8-95F6-973AF7EB9EA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207" t="31307"/>
          <a:stretch/>
        </p:blipFill>
        <p:spPr>
          <a:xfrm>
            <a:off x="0" y="-1"/>
            <a:ext cx="3532524" cy="2438401"/>
          </a:xfrm>
          <a:prstGeom prst="rect">
            <a:avLst/>
          </a:prstGeom>
        </p:spPr>
      </p:pic>
      <p:sp>
        <p:nvSpPr>
          <p:cNvPr id="8" name="그림 개체 틀 7">
            <a:extLst>
              <a:ext uri="{FF2B5EF4-FFF2-40B4-BE49-F238E27FC236}">
                <a16:creationId xmlns:a16="http://schemas.microsoft.com/office/drawing/2014/main" id="{8DAD892C-1F20-4878-A314-80DE9965A160}"/>
              </a:ext>
            </a:extLst>
          </p:cNvPr>
          <p:cNvSpPr>
            <a:spLocks noGrp="1"/>
          </p:cNvSpPr>
          <p:nvPr>
            <p:ph type="pic" sz="quarter" idx="11" hasCustomPrompt="1"/>
          </p:nvPr>
        </p:nvSpPr>
        <p:spPr>
          <a:xfrm>
            <a:off x="2008863" y="1223799"/>
            <a:ext cx="3668682" cy="4543425"/>
          </a:xfrm>
          <a:prstGeom prst="roundRect">
            <a:avLst>
              <a:gd name="adj" fmla="val 1407"/>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66900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6AB2BDA-8117-4E2A-A187-F8EE76BA3F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98506" y="3264506"/>
            <a:ext cx="3097586" cy="4089400"/>
          </a:xfrm>
          <a:prstGeom prst="rect">
            <a:avLst/>
          </a:prstGeom>
        </p:spPr>
      </p:pic>
      <p:pic>
        <p:nvPicPr>
          <p:cNvPr id="10" name="그림 9">
            <a:extLst>
              <a:ext uri="{FF2B5EF4-FFF2-40B4-BE49-F238E27FC236}">
                <a16:creationId xmlns:a16="http://schemas.microsoft.com/office/drawing/2014/main" id="{7C1D4938-5B0A-4EA2-B8D0-6752B511D6B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89" t="31049"/>
          <a:stretch/>
        </p:blipFill>
        <p:spPr>
          <a:xfrm flipH="1" flipV="1">
            <a:off x="8953500" y="4621349"/>
            <a:ext cx="3238499" cy="2236649"/>
          </a:xfrm>
          <a:prstGeom prst="rect">
            <a:avLst/>
          </a:prstGeom>
        </p:spPr>
      </p:pic>
      <p:pic>
        <p:nvPicPr>
          <p:cNvPr id="4" name="Graphic 3">
            <a:hlinkClick r:id="rId4"/>
            <a:extLst>
              <a:ext uri="{FF2B5EF4-FFF2-40B4-BE49-F238E27FC236}">
                <a16:creationId xmlns:a16="http://schemas.microsoft.com/office/drawing/2014/main" id="{18391A64-485F-424B-B3B2-B1CB6E26B0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4358608C-337F-47EC-8522-CAAA4C9FF1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2096342"/>
            <a:ext cx="4575700" cy="4761658"/>
          </a:xfrm>
          <a:prstGeom prst="rect">
            <a:avLst/>
          </a:prstGeom>
        </p:spPr>
      </p:pic>
      <p:pic>
        <p:nvPicPr>
          <p:cNvPr id="3" name="그림 2">
            <a:extLst>
              <a:ext uri="{FF2B5EF4-FFF2-40B4-BE49-F238E27FC236}">
                <a16:creationId xmlns:a16="http://schemas.microsoft.com/office/drawing/2014/main" id="{3FDB0876-382B-40BC-9CE2-A7121025AA9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8021" b="22185"/>
          <a:stretch/>
        </p:blipFill>
        <p:spPr>
          <a:xfrm>
            <a:off x="0" y="4484665"/>
            <a:ext cx="5130800" cy="2373335"/>
          </a:xfrm>
          <a:prstGeom prst="rect">
            <a:avLst/>
          </a:prstGeom>
        </p:spPr>
      </p:pic>
      <p:sp>
        <p:nvSpPr>
          <p:cNvPr id="8" name="그림 개체 틀 7">
            <a:extLst>
              <a:ext uri="{FF2B5EF4-FFF2-40B4-BE49-F238E27FC236}">
                <a16:creationId xmlns:a16="http://schemas.microsoft.com/office/drawing/2014/main" id="{1C5C52CD-1E6D-4322-AC62-B1C188699749}"/>
              </a:ext>
            </a:extLst>
          </p:cNvPr>
          <p:cNvSpPr>
            <a:spLocks noGrp="1"/>
          </p:cNvSpPr>
          <p:nvPr>
            <p:ph type="pic" sz="quarter" idx="11" hasCustomPrompt="1"/>
          </p:nvPr>
        </p:nvSpPr>
        <p:spPr>
          <a:xfrm>
            <a:off x="767611" y="1161067"/>
            <a:ext cx="6290413" cy="3657600"/>
          </a:xfrm>
          <a:prstGeom prst="rect">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86012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23" name="TextBox 22">
            <a:extLst>
              <a:ext uri="{FF2B5EF4-FFF2-40B4-BE49-F238E27FC236}">
                <a16:creationId xmlns:a16="http://schemas.microsoft.com/office/drawing/2014/main" id="{D0222388-ACFB-4C7D-92F6-B808C17D7B09}"/>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558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PTMON custom">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18391A64-485F-424B-B3B2-B1CB6E26B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47236" y="7063924"/>
            <a:ext cx="2471738" cy="190500"/>
          </a:xfrm>
          <a:prstGeom prst="rect">
            <a:avLst/>
          </a:prstGeom>
        </p:spPr>
      </p:pic>
      <p:sp>
        <p:nvSpPr>
          <p:cNvPr id="5" name="TextBox 4">
            <a:extLst>
              <a:ext uri="{FF2B5EF4-FFF2-40B4-BE49-F238E27FC236}">
                <a16:creationId xmlns:a16="http://schemas.microsoft.com/office/drawing/2014/main" id="{AA0AA798-D794-425E-BA64-2DD060502271}"/>
              </a:ext>
            </a:extLst>
          </p:cNvPr>
          <p:cNvSpPr txBox="1"/>
          <p:nvPr userDrawn="1"/>
        </p:nvSpPr>
        <p:spPr>
          <a:xfrm>
            <a:off x="4073025" y="7063924"/>
            <a:ext cx="2690631"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2"/>
              </a:rPr>
              <a:t>Presentation template by</a:t>
            </a:r>
            <a:endParaRPr kumimoji="0" lang="ko-KR" alt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3216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BCA4-1389-5B35-9F42-346C94915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9C2DBB-A7C8-9CFE-B5B4-F7AF0D765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798190-5DCD-14A0-E2AA-E78394C67462}"/>
              </a:ext>
            </a:extLst>
          </p:cNvPr>
          <p:cNvSpPr>
            <a:spLocks noGrp="1"/>
          </p:cNvSpPr>
          <p:nvPr>
            <p:ph type="dt" sz="half" idx="10"/>
          </p:nvPr>
        </p:nvSpPr>
        <p:spPr/>
        <p:txBody>
          <a:bodyPr/>
          <a:lstStyle/>
          <a:p>
            <a:fld id="{A8B73A48-C988-44F8-8220-08F9D85D9000}" type="datetimeFigureOut">
              <a:rPr lang="en-US" smtClean="0"/>
              <a:t>8/9/2024</a:t>
            </a:fld>
            <a:endParaRPr lang="en-US"/>
          </a:p>
        </p:txBody>
      </p:sp>
      <p:sp>
        <p:nvSpPr>
          <p:cNvPr id="5" name="Footer Placeholder 4">
            <a:extLst>
              <a:ext uri="{FF2B5EF4-FFF2-40B4-BE49-F238E27FC236}">
                <a16:creationId xmlns:a16="http://schemas.microsoft.com/office/drawing/2014/main" id="{11A1C4C2-99A0-A6F3-DF87-CF9C59D4F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C37BE-03FE-2984-4D5A-93E1580A2310}"/>
              </a:ext>
            </a:extLst>
          </p:cNvPr>
          <p:cNvSpPr>
            <a:spLocks noGrp="1"/>
          </p:cNvSpPr>
          <p:nvPr>
            <p:ph type="sldNum" sz="quarter" idx="12"/>
          </p:nvPr>
        </p:nvSpPr>
        <p:spPr/>
        <p:txBody>
          <a:bodyPr/>
          <a:lstStyle/>
          <a:p>
            <a:fld id="{6A5A41ED-75CB-4FF1-8DB8-8951BBB3940C}" type="slidenum">
              <a:rPr lang="en-US" smtClean="0"/>
              <a:t>‹#›</a:t>
            </a:fld>
            <a:endParaRPr lang="en-US"/>
          </a:p>
        </p:txBody>
      </p:sp>
    </p:spTree>
    <p:extLst>
      <p:ext uri="{BB962C8B-B14F-4D97-AF65-F5344CB8AC3E}">
        <p14:creationId xmlns:p14="http://schemas.microsoft.com/office/powerpoint/2010/main" val="3837315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solidFill>
                  <a:prstClr val="black">
                    <a:tint val="75000"/>
                  </a:prstClr>
                </a:solidFill>
              </a:rPr>
              <a:pPr/>
              <a:t>8/9/2024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7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19368E-4914-4097-93A4-E117715B0C90}"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1572861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7E56-A0DF-42DA-8082-F744EB44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4A277-C1A2-4080-9C90-47B4278DC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66716C-069A-486C-8CA7-86170A69E9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544E39-9E6C-48F5-8FF6-CA34267D15B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7C0625-BF96-4FF3-B01A-C9C33B9ACC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1FF22DC5-361E-4652-A61A-E03ADACF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16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C7DA-44E9-403D-850C-691D3AA2F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D4A21-7044-49D4-9DCA-DE138EBDE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26AF1-DD71-4628-B4B0-3C7BD24542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0596-57DA-44D7-AEAE-50C32FE3289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F815E5-75E7-4DA0-A590-5B8407DD0E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41AB2E3E-2E71-4A3B-A2D3-389AF5B215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736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6CF9-1835-4DE8-AC1F-AC8EF2EA14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862488-DD9F-4879-92CB-19642DB584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221639-0CF3-4C01-8DA1-3A948ED26E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693CF4-5315-4794-AB69-2EF76E96C11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82736D-5D8E-4E53-881A-E96371F914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20CE9BD3-109F-41B4-B4A4-CEDA3AB98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79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908C-603A-4315-82A6-1C98499F0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538B8-4198-449C-B3B5-572AF6ED8C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935FF-F7D9-49E6-842C-6AA59D2DF4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5EEE1D-98B7-4253-911F-12956C5D71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4B166-A900-49E1-98C6-62F561F8B00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C42437B-FE0F-4C09-B417-B5D95F0040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7" name="Slide Number Placeholder 6">
            <a:extLst>
              <a:ext uri="{FF2B5EF4-FFF2-40B4-BE49-F238E27FC236}">
                <a16:creationId xmlns:a16="http://schemas.microsoft.com/office/drawing/2014/main" id="{CE285369-ADEC-476D-8271-2CF0680990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8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FDC9-C127-468E-AA79-57A65E0DC2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BC77AC-47B6-4902-905A-9171D6229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1664EC-8358-4B3F-B910-738A1D7F69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56CB0-80E2-4253-896D-A6A60E656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FCEA08-9CCC-411F-89D6-2663BB1731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73480-3214-47B8-BD70-CADF9743FA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59B812-51FB-4383-8863-0BA3488DB07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315B44C-44CD-4FC1-B8C2-1DDDDE6F16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9" name="Slide Number Placeholder 8">
            <a:extLst>
              <a:ext uri="{FF2B5EF4-FFF2-40B4-BE49-F238E27FC236}">
                <a16:creationId xmlns:a16="http://schemas.microsoft.com/office/drawing/2014/main" id="{E739335B-9F6F-4442-8B8F-7D4CB1504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646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8DE6-696A-4C3B-BC16-F288082592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20A48F-E74F-4444-8F02-6BE02CD297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85B413-4A8F-4BD1-8331-497B6C5C9E4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20BF6CB-A774-4D9C-A2BF-8D8CAB1652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5" name="Slide Number Placeholder 4">
            <a:extLst>
              <a:ext uri="{FF2B5EF4-FFF2-40B4-BE49-F238E27FC236}">
                <a16:creationId xmlns:a16="http://schemas.microsoft.com/office/drawing/2014/main" id="{FFE71C8F-E3CF-439D-BC55-B5711E3C0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626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37BAD-4D77-48AB-95EE-7DE13652BD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579F3E-3856-4272-8630-CEC5341E3B5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0E96D62-DA1F-48DE-9551-F148F93CFA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4" name="Slide Number Placeholder 3">
            <a:extLst>
              <a:ext uri="{FF2B5EF4-FFF2-40B4-BE49-F238E27FC236}">
                <a16:creationId xmlns:a16="http://schemas.microsoft.com/office/drawing/2014/main" id="{BB46E181-13AA-4FD9-A0FE-82FCF32C50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964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462-28D5-4371-B20D-4E31A4618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44AA78-21B3-45AD-A94A-E390599CA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29BA9-F456-4B09-A013-48E9FAC16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E5B64D-83A6-4AF4-8F48-E7E7BCBDE3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3247C2-BEC5-4A21-A982-20BCA3485D3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2C8B827-C684-4829-A6AB-E8432EA266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7" name="Slide Number Placeholder 6">
            <a:extLst>
              <a:ext uri="{FF2B5EF4-FFF2-40B4-BE49-F238E27FC236}">
                <a16:creationId xmlns:a16="http://schemas.microsoft.com/office/drawing/2014/main" id="{75968216-9C6A-4421-B6B1-E92871E5A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03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D5C6-096C-4DD1-9829-20080AE96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32CF90-7F55-4E9A-AAA0-134F10A0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50E4B0-7935-4304-8F66-4D6A23C5E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B1CBC3-84C9-4437-87C8-80D88B6B06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E43158-9EE9-415D-80B7-37306CCC878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8C885A-8212-4348-8D39-A62F1094F4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7" name="Slide Number Placeholder 6">
            <a:extLst>
              <a:ext uri="{FF2B5EF4-FFF2-40B4-BE49-F238E27FC236}">
                <a16:creationId xmlns:a16="http://schemas.microsoft.com/office/drawing/2014/main" id="{8A06D12C-5A17-4090-AA15-6DC03CCE68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200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C02D-44FC-405E-8AD0-8F377F74C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4ADAF-DAD7-4BFD-B5A5-AA24C8BE91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DB983-5C52-44E8-B63B-FAA10D0524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F0A8-A60C-40FC-A8F4-2D7E19E02C8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30AB70-50CE-42D3-94BC-1EC5F354E7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F21679C1-FD55-4E4F-9D8B-64A1E87C83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21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19368E-4914-4097-93A4-E117715B0C90}"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3722586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A40DE-5ECA-4BBB-A90A-4676428F87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D3256-B82F-4A59-A5C9-76473FAD2D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65FA0-2724-4D3B-8485-30D6C62685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6B12D-994C-4484-9D8D-93D9EE6B48C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FDDA96-6BD9-4615-B390-ADC8BA10BA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13FF8495-0C60-49BD-8BB0-33478EB5F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99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D5E674-246A-4643-AB59-5181AC15125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BED65-B6CE-4B38-ABFB-FDAA9ADC38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20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7E56-A0DF-42DA-8082-F744EB44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4A277-C1A2-4080-9C90-47B4278DC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66716C-069A-486C-8CA7-86170A69E9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544E39-9E6C-48F5-8FF6-CA34267D15B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7C0625-BF96-4FF3-B01A-C9C33B9ACC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1FF22DC5-361E-4652-A61A-E03ADACF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5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FC7DA-44E9-403D-850C-691D3AA2F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D4A21-7044-49D4-9DCA-DE138EBDE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26AF1-DD71-4628-B4B0-3C7BD24542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B60596-57DA-44D7-AEAE-50C32FE3289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F815E5-75E7-4DA0-A590-5B8407DD0E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41AB2E3E-2E71-4A3B-A2D3-389AF5B215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325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6CF9-1835-4DE8-AC1F-AC8EF2EA14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862488-DD9F-4879-92CB-19642DB584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221639-0CF3-4C01-8DA1-3A948ED26E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693CF4-5315-4794-AB69-2EF76E96C11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82736D-5D8E-4E53-881A-E96371F914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20CE9BD3-109F-41B4-B4A4-CEDA3AB98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457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908C-603A-4315-82A6-1C98499F0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538B8-4198-449C-B3B5-572AF6ED8C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3935FF-F7D9-49E6-842C-6AA59D2DF4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5EEE1D-98B7-4253-911F-12956C5D71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34B166-A900-49E1-98C6-62F561F8B00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C42437B-FE0F-4C09-B417-B5D95F0040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7" name="Slide Number Placeholder 6">
            <a:extLst>
              <a:ext uri="{FF2B5EF4-FFF2-40B4-BE49-F238E27FC236}">
                <a16:creationId xmlns:a16="http://schemas.microsoft.com/office/drawing/2014/main" id="{CE285369-ADEC-476D-8271-2CF0680990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538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FDC9-C127-468E-AA79-57A65E0DC2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BC77AC-47B6-4902-905A-9171D6229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1664EC-8358-4B3F-B910-738A1D7F69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B56CB0-80E2-4253-896D-A6A60E656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FCEA08-9CCC-411F-89D6-2663BB1731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73480-3214-47B8-BD70-CADF9743FA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059B812-51FB-4383-8863-0BA3488DB07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315B44C-44CD-4FC1-B8C2-1DDDDE6F16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9" name="Slide Number Placeholder 8">
            <a:extLst>
              <a:ext uri="{FF2B5EF4-FFF2-40B4-BE49-F238E27FC236}">
                <a16:creationId xmlns:a16="http://schemas.microsoft.com/office/drawing/2014/main" id="{E739335B-9F6F-4442-8B8F-7D4CB1504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985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8DE6-696A-4C3B-BC16-F288082592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20A48F-E74F-4444-8F02-6BE02CD297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85B413-4A8F-4BD1-8331-497B6C5C9E4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20BF6CB-A774-4D9C-A2BF-8D8CAB1652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5" name="Slide Number Placeholder 4">
            <a:extLst>
              <a:ext uri="{FF2B5EF4-FFF2-40B4-BE49-F238E27FC236}">
                <a16:creationId xmlns:a16="http://schemas.microsoft.com/office/drawing/2014/main" id="{FFE71C8F-E3CF-439D-BC55-B5711E3C08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86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D37BAD-4D77-48AB-95EE-7DE13652BD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579F3E-3856-4272-8630-CEC5341E3B5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0E96D62-DA1F-48DE-9551-F148F93CFA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4" name="Slide Number Placeholder 3">
            <a:extLst>
              <a:ext uri="{FF2B5EF4-FFF2-40B4-BE49-F238E27FC236}">
                <a16:creationId xmlns:a16="http://schemas.microsoft.com/office/drawing/2014/main" id="{BB46E181-13AA-4FD9-A0FE-82FCF32C50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138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C462-28D5-4371-B20D-4E31A4618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44AA78-21B3-45AD-A94A-E390599CA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29BA9-F456-4B09-A013-48E9FAC16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E5B64D-83A6-4AF4-8F48-E7E7BCBDE3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3247C2-BEC5-4A21-A982-20BCA3485D3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2C8B827-C684-4829-A6AB-E8432EA266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7" name="Slide Number Placeholder 6">
            <a:extLst>
              <a:ext uri="{FF2B5EF4-FFF2-40B4-BE49-F238E27FC236}">
                <a16:creationId xmlns:a16="http://schemas.microsoft.com/office/drawing/2014/main" id="{75968216-9C6A-4421-B6B1-E92871E5A1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051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9368E-4914-4097-93A4-E117715B0C90}"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2842822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D5C6-096C-4DD1-9829-20080AE96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32CF90-7F55-4E9A-AAA0-134F10A0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50E4B0-7935-4304-8F66-4D6A23C5E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B1CBC3-84C9-4437-87C8-80D88B6B06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E43158-9EE9-415D-80B7-37306CCC878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8C885A-8212-4348-8D39-A62F1094F4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7" name="Slide Number Placeholder 6">
            <a:extLst>
              <a:ext uri="{FF2B5EF4-FFF2-40B4-BE49-F238E27FC236}">
                <a16:creationId xmlns:a16="http://schemas.microsoft.com/office/drawing/2014/main" id="{8A06D12C-5A17-4090-AA15-6DC03CCE68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66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C02D-44FC-405E-8AD0-8F377F74C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4ADAF-DAD7-4BFD-B5A5-AA24C8BE91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DB983-5C52-44E8-B63B-FAA10D0524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F0A8-A60C-40FC-A8F4-2D7E19E02C8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30AB70-50CE-42D3-94BC-1EC5F354E7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F21679C1-FD55-4E4F-9D8B-64A1E87C83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6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6A40DE-5ECA-4BBB-A90A-4676428F87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D3256-B82F-4A59-A5C9-76473FAD2D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65FA0-2724-4D3B-8485-30D6C62685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6B12D-994C-4484-9D8D-93D9EE6B48C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FDDA96-6BD9-4615-B390-ADC8BA10BA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13FF8495-0C60-49BD-8BB0-33478EB5F0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026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D5E674-246A-4643-AB59-5181AC15125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BED65-B6CE-4B38-ABFB-FDAA9ADC38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3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19368E-4914-4097-93A4-E117715B0C9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45722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19368E-4914-4097-93A4-E117715B0C90}"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A7DCA-4272-4A6B-8389-139443079E1B}" type="slidenum">
              <a:rPr lang="en-US" smtClean="0"/>
              <a:t>‹#›</a:t>
            </a:fld>
            <a:endParaRPr lang="en-US"/>
          </a:p>
        </p:txBody>
      </p:sp>
    </p:spTree>
    <p:extLst>
      <p:ext uri="{BB962C8B-B14F-4D97-AF65-F5344CB8AC3E}">
        <p14:creationId xmlns:p14="http://schemas.microsoft.com/office/powerpoint/2010/main" val="296104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9368E-4914-4097-93A4-E117715B0C90}" type="datetimeFigureOut">
              <a:rPr lang="en-US" smtClean="0"/>
              <a:t>8/9/2024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A7DCA-4272-4A6B-8389-139443079E1B}" type="slidenum">
              <a:rPr lang="en-US" smtClean="0"/>
              <a:t>‹#›</a:t>
            </a:fld>
            <a:endParaRPr lang="en-US"/>
          </a:p>
        </p:txBody>
      </p:sp>
    </p:spTree>
    <p:extLst>
      <p:ext uri="{BB962C8B-B14F-4D97-AF65-F5344CB8AC3E}">
        <p14:creationId xmlns:p14="http://schemas.microsoft.com/office/powerpoint/2010/main" val="742820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282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310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726" r:id="rId19"/>
    <p:sldLayoutId id="2147483727" r:id="rId20"/>
  </p:sldLayoutIdLst>
  <p:hf sldNum="0" hd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5DCE1-6904-4B35-B13A-F7ECADEF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3FBE92-C207-4E5A-A3F2-0A0CF956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EE15A-B174-4798-9614-952FB7D66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C0DC85-3A4D-450B-A128-1113700E158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75DC141-EAB1-457F-8AFD-4E6DF09B6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DA14953F-700A-4B74-AC66-9D9645CA26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7075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5DCE1-6904-4B35-B13A-F7ECADEF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3FBE92-C207-4E5A-A3F2-0A0CF956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EE15A-B174-4798-9614-952FB7D66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C0DC85-3A4D-450B-A128-1113700E158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75DC141-EAB1-457F-8AFD-4E6DF09B6F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
        <p:nvSpPr>
          <p:cNvPr id="6" name="Slide Number Placeholder 5">
            <a:extLst>
              <a:ext uri="{FF2B5EF4-FFF2-40B4-BE49-F238E27FC236}">
                <a16:creationId xmlns:a16="http://schemas.microsoft.com/office/drawing/2014/main" id="{DA14953F-700A-4B74-AC66-9D9645CA26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2919A8-CB0B-4ACB-9363-86364065DAC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23830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hyperlink" Target="mailto:thaobeosumo@gmail.com" TargetMode="External"/><Relationship Id="rId2" Type="http://schemas.openxmlformats.org/officeDocument/2006/relationships/hyperlink" Target="mailto:luongvanthptddaknong@gmail.com" TargetMode="Externa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7.jpeg"/><Relationship Id="rId5" Type="http://schemas.openxmlformats.org/officeDocument/2006/relationships/tags" Target="../tags/tag5.xml"/><Relationship Id="rId10" Type="http://schemas.openxmlformats.org/officeDocument/2006/relationships/notesSlide" Target="../notesSlides/notesSlide3.xml"/><Relationship Id="rId4" Type="http://schemas.openxmlformats.org/officeDocument/2006/relationships/tags" Target="../tags/tag4.xml"/><Relationship Id="rId9"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313"/>
            <a:ext cx="12192000" cy="55695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DỰ ÁN CỘNG ĐỒNG 12 BỘ SÁCH KẾT NỐI TRI THỨC VÀ CUỘC SỐNG</a:t>
            </a:r>
          </a:p>
        </p:txBody>
      </p:sp>
      <p:sp>
        <p:nvSpPr>
          <p:cNvPr id="10" name="Rectangle 9"/>
          <p:cNvSpPr/>
          <p:nvPr/>
        </p:nvSpPr>
        <p:spPr>
          <a:xfrm>
            <a:off x="789708" y="872837"/>
            <a:ext cx="11255433" cy="646331"/>
          </a:xfrm>
          <a:prstGeom prst="rect">
            <a:avLst/>
          </a:prstGeom>
        </p:spPr>
        <p:txBody>
          <a:bodyPr wrap="square">
            <a:spAutoFit/>
          </a:bodyPr>
          <a:lstStyle/>
          <a:p>
            <a:pPr algn="ct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 8: DỮ LIỆU TRONG VĂN BẢN THÔNG TIN </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 y="1449493"/>
            <a:ext cx="12192000" cy="2342192"/>
          </a:xfrm>
          <a:prstGeom prst="rect">
            <a:avLst/>
          </a:prstGeom>
        </p:spPr>
        <p:txBody>
          <a:bodyPr wrap="square">
            <a:spAutoFit/>
          </a:bodyPr>
          <a:lstStyle/>
          <a:p>
            <a:pPr algn="ctr">
              <a:lnSpc>
                <a:spcPct val="150000"/>
              </a:lnSpc>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 BẢN 2: GIÁO DỤC KHAI PHÓNG Ở VIỆT NAM NHÌN TỪ </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313" y="4368341"/>
            <a:ext cx="12200313" cy="2508379"/>
          </a:xfrm>
          <a:prstGeom prst="rect">
            <a:avLst/>
          </a:prstGeom>
          <a:solidFill>
            <a:schemeClr val="accent5">
              <a:lumMod val="20000"/>
              <a:lumOff val="80000"/>
            </a:schemeClr>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a:t>
            </a:r>
          </a:p>
          <a:p>
            <a:pPr marL="342900" lvl="0" indent="-342900" algn="just">
              <a:lnSpc>
                <a:spcPct val="150000"/>
              </a:lnSpc>
              <a:spcBef>
                <a:spcPts val="1000"/>
              </a:spcBef>
              <a:buFont typeface="+mj-lt"/>
              <a:buAutoNum type="arabicPeriod"/>
            </a:pP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Nguyễn Thị Thanh Lường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Trường THPT Lê Quý Đôn, tỉnh Đăk Nông</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1000"/>
              </a:spcBef>
              <a:buFont typeface="+mj-lt"/>
              <a:buAutoNum type="arabicPeriod"/>
            </a:pP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Đặng Thị Dịu, Trường THPT Nghi Lộc 3, Nghi Lộc, Nghệ An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1000"/>
              </a:spcBef>
              <a:buFont typeface="+mj-lt"/>
              <a:buAutoNum type="arabicPeriod"/>
            </a:pP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 Thúy Hồng, Trường THPT A Thanh Liêm, Hà Nam</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0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10027" y="77569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357447" y="1238596"/>
            <a:ext cx="7323513" cy="579967"/>
          </a:xfrm>
          <a:prstGeom prst="rect">
            <a:avLst/>
          </a:prstGeom>
        </p:spPr>
        <p:txBody>
          <a:bodyPr wrap="square">
            <a:spAutoFit/>
          </a:bodyPr>
          <a:lstStyle/>
          <a:p>
            <a:pPr lvl="0" algn="just">
              <a:lnSpc>
                <a:spcPct val="150000"/>
              </a:lnSpc>
              <a:spcAft>
                <a:spcPts val="800"/>
              </a:spcAft>
            </a:pPr>
            <a:r>
              <a:rPr lang="vi-VN"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4. Các phương tiện phi ngôn ngữ.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Callout 2"/>
          <p:cNvSpPr/>
          <p:nvPr/>
        </p:nvSpPr>
        <p:spPr>
          <a:xfrm>
            <a:off x="2875511" y="1908934"/>
            <a:ext cx="5993477" cy="3017520"/>
          </a:xfrm>
          <a:prstGeom prst="wedgeEllipseCallout">
            <a:avLst>
              <a:gd name="adj1" fmla="val -64661"/>
              <a:gd name="adj2" fmla="val 80406"/>
            </a:avLst>
          </a:prstGeom>
          <a:solidFill>
            <a:srgbClr val="374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198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207818" y="566570"/>
            <a:ext cx="11770822" cy="5078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HÌNH ẢNH VỀ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842" y="955205"/>
            <a:ext cx="3433157" cy="4647365"/>
          </a:xfrm>
          <a:prstGeom prst="rect">
            <a:avLst/>
          </a:prstGeom>
        </p:spPr>
      </p:pic>
      <p:sp>
        <p:nvSpPr>
          <p:cNvPr id="5" name="Rectangle 4"/>
          <p:cNvSpPr/>
          <p:nvPr/>
        </p:nvSpPr>
        <p:spPr>
          <a:xfrm>
            <a:off x="-14143" y="5602778"/>
            <a:ext cx="3446059"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Từ bìa phải sang trái: Hai căn nhà số 4 (nhà riêng cụ Lương Văn Can, bìa phải) và số 10 (nhà màu trắng với 3 khung cửa vòm) phố Hàng Đào, Hà Nội, từng là cơ sở dạy học của Đông Kinh Nghĩa Thục.</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3427616" y="955206"/>
            <a:ext cx="3516570" cy="4647365"/>
          </a:xfrm>
          <a:prstGeom prst="rect">
            <a:avLst/>
          </a:prstGeom>
        </p:spPr>
      </p:pic>
      <p:pic>
        <p:nvPicPr>
          <p:cNvPr id="1030" name="Picture 6" descr="https://static-images.vnncdn.net/files/publish/2022/11/8/dong-kinh-nghia-thuc1-10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7546" y="955207"/>
            <a:ext cx="4954097" cy="46473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148945" y="5370022"/>
            <a:ext cx="4833766" cy="1402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Trái: Bìa sách Đông Kinh Nghĩa Thục của Đào Trinh Nhất do nhà Mai Lĩnh xuất bản năm 1937 với ảnh chân dung của Giám học Nguyễn Quyền; Phải: Quyết định cấm 2 tác phẩm Đông Kinh Nghĩa Thục và Đời cách mệnh Phan Bội Châu được ban hành ngày 17 tháng 3 năm 1938 in trong Bulletin administratif de l'Annam, 1938/ 02/15-1938/ 08/09.</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3408218" y="5619404"/>
            <a:ext cx="354456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Phố</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hang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Đào</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Kinh</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Thục</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12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10027" y="77569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357447" y="1238596"/>
            <a:ext cx="7323513"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Các phương tiện phi ngôn ngữ.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32509" y="1870365"/>
            <a:ext cx="11859491" cy="1569660"/>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Hình ảnh:  căn nhà riêng của cụ Lương Văn Can và căn nhà từng là cơ sở dạy</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học của Đông Kinh Nghĩa Thục giúp chúng ta hình dung trực quan về xã hội VN đầu thế kỉ XX( nhà cửa, trang phục, phương tiện..)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Đồng thời bức ảnh còn góp phần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khẳng định vai trò quan trọng của  của cụ Lương Văn Can với ĐKNT</a:t>
            </a:r>
          </a:p>
        </p:txBody>
      </p:sp>
      <p:sp>
        <p:nvSpPr>
          <p:cNvPr id="5" name="Rectangle 4"/>
          <p:cNvSpPr/>
          <p:nvPr/>
        </p:nvSpPr>
        <p:spPr>
          <a:xfrm>
            <a:off x="357447" y="3440025"/>
            <a:ext cx="11876115"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Hình ảnh 2-3: giúp chúng ta hiểu rõ hơn về hình thức xuất bản của một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cuốn sách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đương thời; tiếp cận với chân dung giám học Nguyễn Quyền,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nội dung cấm xuất bản. </a:t>
            </a:r>
          </a:p>
        </p:txBody>
      </p:sp>
      <p:sp>
        <p:nvSpPr>
          <p:cNvPr id="8" name="Rectangle 7"/>
          <p:cNvSpPr/>
          <p:nvPr/>
        </p:nvSpPr>
        <p:spPr>
          <a:xfrm>
            <a:off x="315884" y="4746567"/>
            <a:ext cx="11662756" cy="1200329"/>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=&gt; Hình ảnh gắn kết chặt chẽ với nội dung trình bày về ĐKNT tăng tính trực quan, sinh động của văn bản, khơi gợi thêm cảm xúc, liên tưởng của người đọc. Nếu ko có hình ảnh này giá trị VB giảm xuống vì thiếu tính trực quan, cách thức cung cấp thông tin lịch sử.</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166256" y="1811554"/>
            <a:ext cx="11812384" cy="1884380"/>
          </a:xfrm>
          <a:prstGeom prst="rect">
            <a:avLst/>
          </a:prstGeom>
          <a:solidFill>
            <a:srgbClr val="374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Times New Roman" panose="02020603050405020304" pitchFamily="18" charset="0"/>
                <a:cs typeface="Times New Roman" panose="02020603050405020304" pitchFamily="18" charset="0"/>
              </a:rPr>
              <a:t>Hình ảnh về căn nhà riêng của cụ Lương Văn Can và căn nhà từng là cơ sở dạy học của Đông Kinh Nghĩa Thục được sử dụng nhằm mục đích gì ?Bức ảnh giúp em hình dung ra sao về xã hội Việt Nam đầu thế kỉ XX, đặc biệt là không khí của trường học Đông Kinh Nghĩa Thục, Đọc chú thích về nguồn của bức ảnh, em biết thêm những thông tin gì?</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508760" y="3749040"/>
            <a:ext cx="9277004" cy="997527"/>
          </a:xfrm>
          <a:prstGeom prst="roundRect">
            <a:avLst/>
          </a:prstGeom>
          <a:solidFill>
            <a:srgbClr val="374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dirty="0">
                <a:solidFill>
                  <a:schemeClr val="bg1"/>
                </a:solidFill>
                <a:latin typeface="Times New Roman" panose="02020603050405020304" pitchFamily="18" charset="0"/>
                <a:ea typeface="Quattrocento Sans"/>
                <a:cs typeface="Times New Roman" panose="02020603050405020304" pitchFamily="18" charset="0"/>
              </a:rPr>
              <a:t>B</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ức</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ảnh</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thứ</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hai</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ba</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cho</a:t>
            </a:r>
            <a:r>
              <a:rPr lang="en-US" sz="2400" i="1"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em</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biết</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thêm</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những</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thông</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 tin </a:t>
            </a:r>
            <a:r>
              <a:rPr lang="en-US" sz="2400" dirty="0" err="1">
                <a:solidFill>
                  <a:schemeClr val="bg1"/>
                </a:solidFill>
                <a:effectLst/>
                <a:latin typeface="Times New Roman" panose="02020603050405020304" pitchFamily="18" charset="0"/>
                <a:ea typeface="Quattrocento Sans"/>
                <a:cs typeface="Times New Roman" panose="02020603050405020304" pitchFamily="18" charset="0"/>
              </a:rPr>
              <a:t>gì</a:t>
            </a:r>
            <a:r>
              <a:rPr lang="en-US" sz="2400" dirty="0">
                <a:solidFill>
                  <a:schemeClr val="bg1"/>
                </a:solidFill>
                <a:effectLst/>
                <a:latin typeface="Times New Roman" panose="02020603050405020304" pitchFamily="18" charset="0"/>
                <a:ea typeface="Quattrocento Sans"/>
                <a:cs typeface="Times New Roman" panose="02020603050405020304" pitchFamily="18" charset="0"/>
              </a:rPr>
              <a: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515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0"/>
                                        </p:tgtEl>
                                        <p:attrNameLst>
                                          <p:attrName>ppt_x</p:attrName>
                                        </p:attrNameLst>
                                      </p:cBhvr>
                                      <p:tavLst>
                                        <p:tav tm="0">
                                          <p:val>
                                            <p:strVal val="ppt_x"/>
                                          </p:val>
                                        </p:tav>
                                        <p:tav tm="100000">
                                          <p:val>
                                            <p:strVal val="ppt_x"/>
                                          </p:val>
                                        </p:tav>
                                      </p:tavLst>
                                    </p:anim>
                                    <p:anim calcmode="lin" valueType="num">
                                      <p:cBhvr additive="base">
                                        <p:cTn id="12" dur="500"/>
                                        <p:tgtEl>
                                          <p:spTgt spid="10"/>
                                        </p:tgtEl>
                                        <p:attrNameLst>
                                          <p:attrName>ppt_y</p:attrName>
                                        </p:attrNameLst>
                                      </p:cBhvr>
                                      <p:tavLst>
                                        <p:tav tm="0">
                                          <p:val>
                                            <p:strVal val="ppt_y"/>
                                          </p:val>
                                        </p:tav>
                                        <p:tav tm="100000">
                                          <p:val>
                                            <p:strVal val="1+ppt_h/2"/>
                                          </p:val>
                                        </p:tav>
                                      </p:tavLst>
                                    </p:anim>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ppt_x"/>
                                          </p:val>
                                        </p:tav>
                                      </p:tavLst>
                                    </p:anim>
                                    <p:anim calcmode="lin" valueType="num">
                                      <p:cBhvr additive="base">
                                        <p:cTn id="28" dur="500"/>
                                        <p:tgtEl>
                                          <p:spTgt spid="11"/>
                                        </p:tgtEl>
                                        <p:attrNameLst>
                                          <p:attrName>ppt_y</p:attrName>
                                        </p:attrNameLst>
                                      </p:cBhvr>
                                      <p:tavLst>
                                        <p:tav tm="0">
                                          <p:val>
                                            <p:strVal val="ppt_y"/>
                                          </p:val>
                                        </p:tav>
                                        <p:tav tm="100000">
                                          <p:val>
                                            <p:strVal val="1+ppt_h/2"/>
                                          </p:val>
                                        </p:tav>
                                      </p:tavLst>
                                    </p:anim>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10027" y="77569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357447" y="1238596"/>
            <a:ext cx="7323513"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Các phương tiện phi ngôn ngữ.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7"/>
          <p:cNvSpPr/>
          <p:nvPr/>
        </p:nvSpPr>
        <p:spPr>
          <a:xfrm>
            <a:off x="1250756" y="2556952"/>
            <a:ext cx="9933710" cy="1315881"/>
          </a:xfrm>
          <a:prstGeom prst="roundRect">
            <a:avLst/>
          </a:prstGeom>
          <a:solidFill>
            <a:srgbClr val="374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latin typeface="Times New Roman" panose="02020603050405020304" pitchFamily="18" charset="0"/>
                <a:cs typeface="Times New Roman" panose="02020603050405020304" pitchFamily="18" charset="0"/>
              </a:rPr>
              <a:t>Phân tích tác dụng của các phương tiện phi ngôn ngữ như hình ảnh, số liệu trong văn bản..</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68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10027" y="77569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357447" y="1238596"/>
            <a:ext cx="7323513"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Các phương tiện phi ngôn ngữ.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74073" y="1995055"/>
            <a:ext cx="11587942" cy="2308324"/>
          </a:xfrm>
          <a:prstGeom prst="rect">
            <a:avLst/>
          </a:prstGeom>
        </p:spPr>
        <p:txBody>
          <a:bodyPr wrap="square">
            <a:spAutoFit/>
          </a:bodyPr>
          <a:lstStyle/>
          <a:p>
            <a:pPr indent="177800" algn="just">
              <a:lnSpc>
                <a:spcPct val="150000"/>
              </a:lnSpc>
              <a:spcAft>
                <a:spcPts val="800"/>
              </a:spcAf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Các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phương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tiện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phi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ngôn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ngữ</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không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đơn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thuần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chỉ</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là</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minh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hoạ</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làm</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rõ</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các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thông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tin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được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biểu</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đạt</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bằng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các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phương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tiện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ngôn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ngữ</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mà</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nó</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có</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tiếng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nói</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riêng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có</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thể</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cung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cấp</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nhiều</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thông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tin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quan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trọng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mà</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các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phương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tiện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ngôn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ngữ</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không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thể</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biểu</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đạt</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giúp</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trực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quan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hoá</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thông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tin, </a:t>
            </a:r>
            <a:r>
              <a:rPr lang="en-US" sz="2400" dirty="0" err="1">
                <a:effectLst/>
                <a:latin typeface="Times New Roman" panose="02020603050405020304" pitchFamily="18" charset="0"/>
                <a:ea typeface="Quattrocento Sans"/>
                <a:cs typeface="Times New Roman" panose="02020603050405020304" pitchFamily="18" charset="0"/>
              </a:rPr>
              <a:t>từ</a:t>
            </a:r>
            <a:r>
              <a:rPr lang="en-US" sz="2400" dirty="0">
                <a:effectLst/>
                <a:latin typeface="Times New Roman" panose="02020603050405020304" pitchFamily="18" charset="0"/>
                <a:ea typeface="Quattrocento Sans"/>
                <a:cs typeface="Times New Roman" panose="02020603050405020304" pitchFamily="18" charset="0"/>
              </a:rPr>
              <a:t> </a:t>
            </a:r>
            <a:r>
              <a:rPr lang="en-US" sz="2400" dirty="0" err="1">
                <a:effectLst/>
                <a:latin typeface="Times New Roman" panose="02020603050405020304" pitchFamily="18" charset="0"/>
                <a:ea typeface="Quattrocento Sans"/>
                <a:cs typeface="Times New Roman" panose="02020603050405020304" pitchFamily="18" charset="0"/>
              </a:rPr>
              <a:t>đó</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người</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đọc</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nắm</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bắt</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thông</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tin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một</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cách</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effectLst/>
                <a:latin typeface="Times New Roman" panose="02020603050405020304" pitchFamily="18" charset="0"/>
                <a:ea typeface="Quattrocento Sans"/>
                <a:cs typeface="Times New Roman" panose="02020603050405020304" pitchFamily="18" charset="0"/>
              </a:rPr>
              <a:t>đầy</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đủ</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đa</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chiều</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r>
              <a:rPr lang="en-US" sz="2400" dirty="0" err="1">
                <a:solidFill>
                  <a:srgbClr val="000000"/>
                </a:solidFill>
                <a:effectLst/>
                <a:latin typeface="Times New Roman" panose="02020603050405020304" pitchFamily="18" charset="0"/>
                <a:ea typeface="Quattrocento Sans"/>
                <a:cs typeface="Times New Roman" panose="02020603050405020304" pitchFamily="18" charset="0"/>
              </a:rPr>
              <a:t>hơn</a:t>
            </a:r>
            <a:r>
              <a:rPr lang="en-US" sz="2400" dirty="0">
                <a:solidFill>
                  <a:srgbClr val="000000"/>
                </a:solidFill>
                <a:effectLst/>
                <a:latin typeface="Times New Roman" panose="02020603050405020304" pitchFamily="18" charset="0"/>
                <a:ea typeface="Quattrocento Sans"/>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926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10027" y="77569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764258" y="1278598"/>
            <a:ext cx="3363421" cy="646331"/>
          </a:xfrm>
          <a:prstGeom prst="rect">
            <a:avLst/>
          </a:prstGeom>
        </p:spPr>
        <p:txBody>
          <a:bodyPr wrap="none">
            <a:spAutoFit/>
          </a:bodyPr>
          <a:lstStyle/>
          <a:p>
            <a:pPr lvl="0" algn="just">
              <a:lnSpc>
                <a:spcPct val="150000"/>
              </a:lnSpc>
              <a:spcAft>
                <a:spcPts val="800"/>
              </a:spcAft>
            </a:pP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图片 11"/>
          <p:cNvPicPr>
            <a:picLocks noChangeAspect="1"/>
          </p:cNvPicPr>
          <p:nvPr/>
        </p:nvPicPr>
        <p:blipFill rotWithShape="1">
          <a:blip r:embed="rId3" cstate="screen"/>
          <a:srcRect/>
          <a:stretch>
            <a:fillRect/>
          </a:stretch>
        </p:blipFill>
        <p:spPr>
          <a:xfrm rot="16200000">
            <a:off x="4927567" y="-163914"/>
            <a:ext cx="1712037" cy="2425322"/>
          </a:xfrm>
          <a:prstGeom prst="rect">
            <a:avLst/>
          </a:prstGeom>
        </p:spPr>
      </p:pic>
      <p:sp>
        <p:nvSpPr>
          <p:cNvPr id="13" name="Rectangle 12"/>
          <p:cNvSpPr/>
          <p:nvPr/>
        </p:nvSpPr>
        <p:spPr>
          <a:xfrm>
            <a:off x="4651402" y="755378"/>
            <a:ext cx="244169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2800" b="1" i="0" u="none" strike="noStrike" kern="0" cap="none" spc="0" normalizeH="0" baseline="0" noProof="0" dirty="0">
                <a:ln>
                  <a:noFill/>
                </a:ln>
                <a:solidFill>
                  <a:srgbClr val="684C37"/>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kumimoji="0" lang="zh-CN" altLang="en-US" sz="2800" b="1" i="0" u="none" strike="noStrike" kern="0" cap="none" spc="0" normalizeH="0" baseline="0" noProof="0" dirty="0">
              <a:ln>
                <a:noFill/>
              </a:ln>
              <a:solidFill>
                <a:srgbClr val="684C37"/>
              </a:solidFill>
              <a:effectLst/>
              <a:uLnTx/>
              <a:uFillTx/>
              <a:latin typeface="Times New Roman" panose="02020603050405020304" pitchFamily="18" charset="0"/>
              <a:cs typeface="Times New Roman" panose="02020603050405020304" pitchFamily="18" charset="0"/>
              <a:sym typeface="+mn-lt"/>
            </a:endParaRPr>
          </a:p>
        </p:txBody>
      </p:sp>
      <p:sp>
        <p:nvSpPr>
          <p:cNvPr id="15" name="8-Point Star 14"/>
          <p:cNvSpPr/>
          <p:nvPr/>
        </p:nvSpPr>
        <p:spPr>
          <a:xfrm>
            <a:off x="4043082" y="4087906"/>
            <a:ext cx="3980329" cy="2512399"/>
          </a:xfrm>
          <a:prstGeom prst="star8">
            <a:avLst/>
          </a:prstGeom>
          <a:solidFill>
            <a:srgbClr val="374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4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a:t>
            </a:r>
          </a:p>
          <a:p>
            <a:pPr algn="ctr"/>
            <a:r>
              <a:rPr lang="en-US" sz="2400" dirty="0" err="1">
                <a:solidFill>
                  <a:schemeClr val="bg1"/>
                </a:solidFill>
                <a:latin typeface="Times New Roman" panose="02020603050405020304" pitchFamily="18" charset="0"/>
                <a:cs typeface="Times New Roman" panose="02020603050405020304" pitchFamily="18" charset="0"/>
              </a:rPr>
              <a:t>Trả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hỏi</a:t>
            </a: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TG 7 </a:t>
            </a:r>
            <a:r>
              <a:rPr lang="en-US" sz="2400" dirty="0" err="1">
                <a:solidFill>
                  <a:schemeClr val="bg1"/>
                </a:solidFill>
                <a:latin typeface="Times New Roman" panose="02020603050405020304" pitchFamily="18" charset="0"/>
                <a:cs typeface="Times New Roman" panose="02020603050405020304" pitchFamily="18" charset="0"/>
              </a:rPr>
              <a:t>phút</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4638675" y="1735133"/>
            <a:ext cx="2914650" cy="2474917"/>
          </a:xfrm>
          <a:prstGeom prst="rect">
            <a:avLst/>
          </a:prstGeom>
        </p:spPr>
      </p:pic>
      <p:sp>
        <p:nvSpPr>
          <p:cNvPr id="17" name="Rectangle 16"/>
          <p:cNvSpPr/>
          <p:nvPr/>
        </p:nvSpPr>
        <p:spPr>
          <a:xfrm>
            <a:off x="295835" y="2124635"/>
            <a:ext cx="3388659" cy="3416320"/>
          </a:xfrm>
          <a:prstGeom prst="rect">
            <a:avLst/>
          </a:prstGeom>
        </p:spPr>
        <p:txBody>
          <a:bodyPr wrap="square">
            <a:spAutoFit/>
          </a:bodyPr>
          <a:lstStyle/>
          <a:p>
            <a:pPr algn="just">
              <a:lnSpc>
                <a:spcPct val="150000"/>
              </a:lnSpc>
              <a:spcAft>
                <a:spcPts val="800"/>
              </a:spcAft>
            </a:pP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Thục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808259" y="2106706"/>
            <a:ext cx="4195481" cy="3416320"/>
          </a:xfrm>
          <a:prstGeom prst="rect">
            <a:avLst/>
          </a:prstGeom>
        </p:spPr>
        <p:txBody>
          <a:bodyPr wrap="square">
            <a:spAutoFit/>
          </a:bodyPr>
          <a:lstStyle/>
          <a:p>
            <a:pPr>
              <a:lnSpc>
                <a:spcPct val="150000"/>
              </a:lnSpc>
            </a:pPr>
            <a:r>
              <a:rPr lang="vi-VN" sz="2400" dirty="0">
                <a:latin typeface="Times New Roman" panose="02020603050405020304" pitchFamily="18" charset="0"/>
                <a:cs typeface="Times New Roman" panose="02020603050405020304" pitchFamily="18" charset="0"/>
              </a:rPr>
              <a:t>Những nhận xét, đánh giá đó của tác giả có được chứng minh, làm rõ bằng các dữ liệu khách quan, đáng tin cậy và lập luận logic hay không? Chỉ ra logic lập luận của tác giả.</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2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213356" y="63831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426555" y="913507"/>
            <a:ext cx="3363421" cy="64633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13356" y="1393053"/>
            <a:ext cx="11873345" cy="830997"/>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Ngôi trường ĐKNT: có tầm ảnh hưởng sâu rộng đối với truyền thống GDVN nói riêng và đối với sự phát triển theo định hướng mới của xã hội VN nói chung.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213356" y="2162489"/>
            <a:ext cx="11873345" cy="1200329"/>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Thời gian tồn tại ngắn ngủi, nội dung còn sơ khai nhưng đã dám từ bỏ lối học từ chương, giáo điều hàng nghìn năm áp đặt, kìm hãm tâm trí người dân cần được ghi nhận như một cột mốc lịch sử GD quan trọng.</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13356" y="3252843"/>
            <a:ext cx="11873345" cy="1200329"/>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Thành công của tinh thần khai phóng là hướng người học vào con đường tự học, tự kiểm nghiệmthực tiễn, suy nghĩ cởi mở, tinh thần phản biện, có khả năng hòa nhập với thế giới hiện đại mà không bị cắt đứt khỏi căn rễ văn hóa của mình. </a:t>
            </a:r>
          </a:p>
        </p:txBody>
      </p:sp>
      <p:sp>
        <p:nvSpPr>
          <p:cNvPr id="9" name="Rectangle 8"/>
          <p:cNvSpPr/>
          <p:nvPr/>
        </p:nvSpPr>
        <p:spPr>
          <a:xfrm>
            <a:off x="213356" y="4453172"/>
            <a:ext cx="11873346"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=&gt;</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GDVN</a:t>
            </a:r>
          </a:p>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ĐN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TK XX.</a:t>
            </a:r>
          </a:p>
        </p:txBody>
      </p:sp>
    </p:spTree>
    <p:extLst>
      <p:ext uri="{BB962C8B-B14F-4D97-AF65-F5344CB8AC3E}">
        <p14:creationId xmlns:p14="http://schemas.microsoft.com/office/powerpoint/2010/main" val="361205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310027" y="775692"/>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397"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321656" y="1278598"/>
            <a:ext cx="3363421" cy="64633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0633" y="1992067"/>
            <a:ext cx="11411751" cy="1569660"/>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Quan điểm không thiên kiến: vì những nhận định đánh giá của tác giả dựa trên những dữ liệu khách quan, dữ liệu thứ cấp được cung cấp với nguồn trích dẫn cụ thể, cả kênh hình và kênh chữ; kết hợp các thao tác phân tích, BL, chứng minh, so sánh để làm rõ quan điểm của mình.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96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7447" y="984061"/>
            <a:ext cx="1731564"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rPr>
              <a:t>1. </a:t>
            </a:r>
            <a:r>
              <a:rPr lang="en-US" sz="2400" dirty="0" err="1">
                <a:solidFill>
                  <a:srgbClr val="0070C0"/>
                </a:solidFill>
                <a:latin typeface="Times New Roman" panose="02020603050405020304" pitchFamily="18" charset="0"/>
                <a:cs typeface="Times New Roman" panose="02020603050405020304" pitchFamily="18" charset="0"/>
              </a:rPr>
              <a:t>Nội</a:t>
            </a:r>
            <a:r>
              <a:rPr lang="en-US" sz="2400" dirty="0">
                <a:solidFill>
                  <a:srgbClr val="0070C0"/>
                </a:solidFill>
                <a:latin typeface="Times New Roman" panose="02020603050405020304" pitchFamily="18" charset="0"/>
                <a:cs typeface="Times New Roman" panose="02020603050405020304" pitchFamily="18" charset="0"/>
              </a:rPr>
              <a:t> dung:</a:t>
            </a:r>
          </a:p>
        </p:txBody>
      </p:sp>
      <p:sp>
        <p:nvSpPr>
          <p:cNvPr id="6" name="Rectangle 5"/>
          <p:cNvSpPr/>
          <p:nvPr/>
        </p:nvSpPr>
        <p:spPr>
          <a:xfrm>
            <a:off x="182880" y="1471353"/>
            <a:ext cx="11934721" cy="3416320"/>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Bài viêt đánh giá, để cao vị trí và</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đóng góp của Đông Kinh Nghĩa Thục trong lịch sử giáo dục của nước nhà. Đông Kinh Nghĩa Thục là mô hình tiêu biểu cho giáo dục khai phóng cho thấy tính chất hiện đại, thậm chí đi trước thời đại của Đông  Kinh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Nghĩa Thục,khả năng bắt nhịp với thế giới của giáo dục Việt Nam vào đầu thế kỉ XX, đồng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thời cũng khẳng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định giáo dục khai phóng Việt Nam thời đương đại đã bắt rễ trong truyền thống lịch sử. Tác giả đã thể hiện một cách gián tiếp thái độ ủng hộ đối với giáo dục khai phóng. </a:t>
            </a:r>
          </a:p>
        </p:txBody>
      </p:sp>
      <p:sp>
        <p:nvSpPr>
          <p:cNvPr id="8" name="Rectangle 7"/>
          <p:cNvSpPr/>
          <p:nvPr/>
        </p:nvSpPr>
        <p:spPr>
          <a:xfrm>
            <a:off x="84800" y="5657671"/>
            <a:ext cx="11574900" cy="1200329"/>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Bố cục mạch lạc, chặt chẽ, logic.</a:t>
            </a:r>
          </a:p>
          <a:p>
            <a:r>
              <a:rPr lang="vi-VN" sz="2400" dirty="0">
                <a:latin typeface="Times New Roman" panose="02020603050405020304" pitchFamily="18" charset="0"/>
                <a:cs typeface="Times New Roman" panose="02020603050405020304" pitchFamily="18" charset="0"/>
              </a:rPr>
              <a:t>- Sử dụng hiệu quả các phương tiện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phi ngôn ngữ, yếu tố tự sự và biểu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cảm.</a:t>
            </a:r>
          </a:p>
          <a:p>
            <a:r>
              <a:rPr lang="vi-VN" sz="2400" dirty="0">
                <a:latin typeface="Times New Roman" panose="02020603050405020304" pitchFamily="18" charset="0"/>
                <a:cs typeface="Times New Roman" panose="02020603050405020304" pitchFamily="18" charset="0"/>
              </a:rPr>
              <a:t>-Dữ liệu được lựa chọn hợp lí, đáng tin cậy, có sức thuyết phục cao.</a:t>
            </a:r>
          </a:p>
        </p:txBody>
      </p:sp>
      <p:sp>
        <p:nvSpPr>
          <p:cNvPr id="9" name="Rectangle 8"/>
          <p:cNvSpPr/>
          <p:nvPr/>
        </p:nvSpPr>
        <p:spPr>
          <a:xfrm>
            <a:off x="191193" y="581891"/>
            <a:ext cx="1828800" cy="461665"/>
          </a:xfrm>
          <a:prstGeom prst="rect">
            <a:avLst/>
          </a:prstGeom>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III. </a:t>
            </a:r>
            <a:r>
              <a:rPr lang="en-US" sz="2400" dirty="0" err="1">
                <a:solidFill>
                  <a:srgbClr val="FF0000"/>
                </a:solidFill>
                <a:latin typeface="Times New Roman" panose="02020603050405020304" pitchFamily="18" charset="0"/>
                <a:cs typeface="Times New Roman" panose="02020603050405020304" pitchFamily="18" charset="0"/>
              </a:rPr>
              <a:t>Tổng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82880" y="5284598"/>
            <a:ext cx="1935145"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rPr>
              <a:t>2. </a:t>
            </a:r>
            <a:r>
              <a:rPr lang="en-US" sz="2400" dirty="0" err="1">
                <a:solidFill>
                  <a:srgbClr val="0070C0"/>
                </a:solidFill>
                <a:latin typeface="Times New Roman" panose="02020603050405020304" pitchFamily="18" charset="0"/>
                <a:cs typeface="Times New Roman" panose="02020603050405020304" pitchFamily="18" charset="0"/>
              </a:rPr>
              <a:t>Nghệ</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thuật</a:t>
            </a:r>
            <a:r>
              <a:rPr lang="en-US" sz="2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395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346835" y="1797685"/>
            <a:ext cx="9698990" cy="3175000"/>
          </a:xfrm>
          <a:prstGeom prst="rect">
            <a:avLst/>
          </a:prstGeom>
          <a:noFill/>
          <a:ln>
            <a:solidFill>
              <a:srgbClr val="338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nvGrpSpPr>
          <p:cNvPr id="21" name="组合 20"/>
          <p:cNvGrpSpPr/>
          <p:nvPr/>
        </p:nvGrpSpPr>
        <p:grpSpPr>
          <a:xfrm>
            <a:off x="237378" y="1023623"/>
            <a:ext cx="3053442" cy="584252"/>
            <a:chOff x="2071451" y="2630867"/>
            <a:chExt cx="3053442" cy="584252"/>
          </a:xfrm>
        </p:grpSpPr>
        <p:sp>
          <p:nvSpPr>
            <p:cNvPr id="20" name="矩形: 圆角 19"/>
            <p:cNvSpPr/>
            <p:nvPr/>
          </p:nvSpPr>
          <p:spPr>
            <a:xfrm>
              <a:off x="2071451" y="2630867"/>
              <a:ext cx="3053442"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5" name="文本框 14"/>
            <p:cNvSpPr txBox="1"/>
            <p:nvPr/>
          </p:nvSpPr>
          <p:spPr>
            <a:xfrm>
              <a:off x="2434231" y="2692160"/>
              <a:ext cx="17788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pic>
        <p:nvPicPr>
          <p:cNvPr id="3" name="Hình ảnh 2" descr="Ảnh có chứa văn bản, đồ họa véc-tơ, đồ chơi, búp bê&#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494" y="1423179"/>
            <a:ext cx="4273099" cy="4011327"/>
          </a:xfrm>
          <a:prstGeom prst="rect">
            <a:avLst/>
          </a:prstGeom>
        </p:spPr>
      </p:pic>
      <p:sp>
        <p:nvSpPr>
          <p:cNvPr id="8" name="TextBox 29"/>
          <p:cNvSpPr txBox="1"/>
          <p:nvPr/>
        </p:nvSpPr>
        <p:spPr>
          <a:xfrm>
            <a:off x="1346835" y="-189230"/>
            <a:ext cx="9558655" cy="18973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w="3175">
                  <a:solidFill>
                    <a:srgbClr val="4472C4"/>
                  </a:solidFill>
                  <a:prstDash val="solid"/>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LUYỆN TẬP </a:t>
            </a:r>
          </a:p>
        </p:txBody>
      </p:sp>
      <p:sp>
        <p:nvSpPr>
          <p:cNvPr id="4" name="Rectangle 3"/>
          <p:cNvSpPr/>
          <p:nvPr/>
        </p:nvSpPr>
        <p:spPr>
          <a:xfrm>
            <a:off x="1654233" y="2302626"/>
            <a:ext cx="6126480" cy="1569660"/>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Viết đoạn văn (khoảng 150 chữ) trình bày suy nghĩ về một dữ liệu gây ấn tượng mạnh mẽ với bạn trong văn bản Giáo dục khai phóng ở Việt Nam nhìn từ Đông Kinh Nghĩa Thục.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335034"/>
      </p:ext>
    </p:extLst>
  </p:cSld>
  <p:clrMapOvr>
    <a:masterClrMapping/>
  </p:clrMapOvr>
  <mc:AlternateContent xmlns:mc="http://schemas.openxmlformats.org/markup-compatibility/2006" xmlns:p14="http://schemas.microsoft.com/office/powerpoint/2010/main">
    <mc:Choice Requires="p14">
      <p:transition spd="slow" advTm="6000">
        <p:wipe/>
      </p:transition>
    </mc:Choice>
    <mc:Fallback xmlns="">
      <p:transition spd="slow" advTm="6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18" y="16624"/>
            <a:ext cx="12208318" cy="6858000"/>
          </a:xfrm>
          <a:prstGeom prst="rect">
            <a:avLst/>
          </a:prstGeom>
        </p:spPr>
      </p:pic>
      <p:sp>
        <p:nvSpPr>
          <p:cNvPr id="7" name="Rectangle 6"/>
          <p:cNvSpPr/>
          <p:nvPr/>
        </p:nvSpPr>
        <p:spPr>
          <a:xfrm>
            <a:off x="-16625" y="0"/>
            <a:ext cx="12208625" cy="1951496"/>
          </a:xfrm>
          <a:prstGeom prst="rect">
            <a:avLst/>
          </a:prstGeom>
          <a:solidFill>
            <a:schemeClr val="bg1">
              <a:lumMod val="85000"/>
            </a:schemeClr>
          </a:solidFill>
        </p:spPr>
        <p:txBody>
          <a:bodyPr wrap="square">
            <a:spAutoFit/>
          </a:bodyPr>
          <a:lstStyle/>
          <a:p>
            <a:pPr algn="ctr">
              <a:lnSpc>
                <a:spcPct val="150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 BẢN 2: GIÁO DỤC KHAI PHÓNG Ở VIỆT NAM NHÌN TỪ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 -</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8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9"/>
          <p:cNvSpPr txBox="1"/>
          <p:nvPr/>
        </p:nvSpPr>
        <p:spPr>
          <a:xfrm>
            <a:off x="718185" y="0"/>
            <a:ext cx="9558655" cy="147193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w="3175">
                  <a:solidFill>
                    <a:srgbClr val="4472C4"/>
                  </a:solidFill>
                  <a:prstDash val="solid"/>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VẬN DỤNG</a:t>
            </a:r>
          </a:p>
        </p:txBody>
      </p:sp>
      <p:sp>
        <p:nvSpPr>
          <p:cNvPr id="7" name="Text Box 6"/>
          <p:cNvSpPr txBox="1"/>
          <p:nvPr/>
        </p:nvSpPr>
        <p:spPr>
          <a:xfrm>
            <a:off x="1730262" y="5235749"/>
            <a:ext cx="7718537" cy="1384995"/>
          </a:xfrm>
          <a:prstGeom prst="rect">
            <a:avLst/>
          </a:prstGeom>
          <a:noFill/>
          <a:ln>
            <a:solidFill>
              <a:srgbClr val="92D050"/>
            </a:solidFill>
          </a:ln>
        </p:spPr>
        <p:txBody>
          <a:bodyPr wrap="square" rtlCol="0" anchor="t">
            <a:spAutoFit/>
          </a:bodyPr>
          <a:lstStyle/>
          <a:p>
            <a:pPr lvl="0"/>
            <a:r>
              <a:rPr lang="vi-VN" sz="2800" dirty="0">
                <a:solidFill>
                  <a:srgbClr val="1503BC"/>
                </a:solidFill>
                <a:latin typeface="Times New Roman" panose="02020603050405020304" pitchFamily="18" charset="0"/>
                <a:cs typeface="Times New Roman" panose="02020603050405020304" pitchFamily="18" charset="0"/>
              </a:rPr>
              <a:t>Từ những thông tin được cung cấp trong văn bản, bạn suy nghĩ như thế nào về giá trị của giáo dục nói chung và giáo dục khai phóng nói riêng?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1" name="组合 20"/>
          <p:cNvGrpSpPr/>
          <p:nvPr/>
        </p:nvGrpSpPr>
        <p:grpSpPr>
          <a:xfrm>
            <a:off x="450103" y="1257303"/>
            <a:ext cx="3053442" cy="584252"/>
            <a:chOff x="2071451" y="2630867"/>
            <a:chExt cx="3053442" cy="584252"/>
          </a:xfrm>
        </p:grpSpPr>
        <p:sp>
          <p:nvSpPr>
            <p:cNvPr id="20" name="矩形: 圆角 19"/>
            <p:cNvSpPr/>
            <p:nvPr/>
          </p:nvSpPr>
          <p:spPr>
            <a:xfrm>
              <a:off x="2071451" y="2630867"/>
              <a:ext cx="3053442"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5" name="文本框 14"/>
            <p:cNvSpPr txBox="1"/>
            <p:nvPr/>
          </p:nvSpPr>
          <p:spPr>
            <a:xfrm>
              <a:off x="2434231" y="2692160"/>
              <a:ext cx="17788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
        <p:nvSpPr>
          <p:cNvPr id="2" name="Down Arrow 1"/>
          <p:cNvSpPr/>
          <p:nvPr/>
        </p:nvSpPr>
        <p:spPr>
          <a:xfrm>
            <a:off x="3092450" y="1841500"/>
            <a:ext cx="248285" cy="808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340735" y="1841500"/>
            <a:ext cx="5067213" cy="3238500"/>
          </a:xfrm>
          <a:prstGeom prst="rect">
            <a:avLst/>
          </a:prstGeom>
        </p:spPr>
      </p:pic>
    </p:spTree>
    <p:extLst>
      <p:ext uri="{BB962C8B-B14F-4D97-AF65-F5344CB8AC3E}">
        <p14:creationId xmlns:p14="http://schemas.microsoft.com/office/powerpoint/2010/main" val="170875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9C8BBA-9984-73D6-7301-B8CB5A49089D}"/>
              </a:ext>
            </a:extLst>
          </p:cNvPr>
          <p:cNvSpPr>
            <a:spLocks noGrp="1"/>
          </p:cNvSpPr>
          <p:nvPr>
            <p:ph idx="1"/>
          </p:nvPr>
        </p:nvSpPr>
        <p:spPr>
          <a:xfrm>
            <a:off x="838200" y="952168"/>
            <a:ext cx="10515600" cy="5216620"/>
          </a:xfrm>
        </p:spPr>
        <p:txBody>
          <a:bodyPr>
            <a:noAutofit/>
          </a:bodyPr>
          <a:lstStyle/>
          <a:p>
            <a:pPr algn="just">
              <a:lnSpc>
                <a:spcPct val="150000"/>
              </a:lnSpc>
              <a:spcAft>
                <a:spcPts val="800"/>
              </a:spcAft>
            </a:pP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GV soạn: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buFont typeface="+mj-lt"/>
              <a:buAutoNum type="arabicPeriod"/>
            </a:pPr>
            <a:r>
              <a:rPr lang="vi-VN" sz="2400" dirty="0">
                <a:solidFill>
                  <a:srgbClr val="FF0000"/>
                </a:solidFill>
                <a:effectLst/>
                <a:latin typeface="Times New Roman" panose="02020603050405020304" pitchFamily="18" charset="0"/>
                <a:ea typeface="Calibri" panose="020F0502020204030204" pitchFamily="34" charset="0"/>
              </a:rPr>
              <a:t>Nguyễn Thị Thanh Lường. Trường THPT Lê Quý Đôn, tỉnh </a:t>
            </a:r>
            <a:endParaRPr lang="en-US" sz="2400" dirty="0">
              <a:effectLst/>
              <a:latin typeface="Times New Roman" panose="02020603050405020304" pitchFamily="18" charset="0"/>
              <a:ea typeface="Calibri" panose="020F0502020204030204" pitchFamily="34" charset="0"/>
            </a:endParaRPr>
          </a:p>
          <a:p>
            <a:pPr marL="342900" lvl="0" indent="-342900" algn="just">
              <a:lnSpc>
                <a:spcPct val="150000"/>
              </a:lnSpc>
              <a:buFont typeface="+mj-lt"/>
              <a:buAutoNum type="arabicPeriod"/>
            </a:pPr>
            <a:r>
              <a:rPr lang="vi-VN" sz="2400" dirty="0">
                <a:solidFill>
                  <a:srgbClr val="FF0000"/>
                </a:solidFill>
                <a:effectLst/>
                <a:latin typeface="Times New Roman" panose="02020603050405020304" pitchFamily="18" charset="0"/>
                <a:ea typeface="Calibri" panose="020F0502020204030204" pitchFamily="34" charset="0"/>
              </a:rPr>
              <a:t>Đăk Nông</a:t>
            </a:r>
            <a:endParaRPr lang="en-US" sz="2400" dirty="0">
              <a:effectLst/>
              <a:latin typeface="Times New Roman" panose="02020603050405020304" pitchFamily="18" charset="0"/>
              <a:ea typeface="Calibri" panose="020F0502020204030204" pitchFamily="34" charset="0"/>
            </a:endParaRPr>
          </a:p>
          <a:p>
            <a:pPr marL="457200" algn="just">
              <a:lnSpc>
                <a:spcPct val="150000"/>
              </a:lnSpc>
            </a:pPr>
            <a:r>
              <a:rPr lang="vi-VN" sz="2400" dirty="0">
                <a:solidFill>
                  <a:srgbClr val="FF0000"/>
                </a:solidFill>
                <a:effectLst/>
                <a:latin typeface="Times New Roman" panose="02020603050405020304" pitchFamily="18" charset="0"/>
                <a:ea typeface="Calibri" panose="020F0502020204030204" pitchFamily="34" charset="0"/>
              </a:rPr>
              <a:t>Gmail: </a:t>
            </a:r>
            <a:r>
              <a:rPr lang="vi-VN" sz="2400" u="sng" dirty="0">
                <a:solidFill>
                  <a:srgbClr val="0563C1"/>
                </a:solidFill>
                <a:effectLst/>
                <a:latin typeface="Times New Roman" panose="02020603050405020304" pitchFamily="18" charset="0"/>
                <a:ea typeface="Calibri" panose="020F0502020204030204" pitchFamily="34" charset="0"/>
                <a:hlinkClick r:id="rId2"/>
              </a:rPr>
              <a:t>luongvanthptddaknong@gmail.com</a:t>
            </a:r>
            <a:endParaRPr lang="en-US" sz="2400" dirty="0">
              <a:effectLst/>
              <a:latin typeface="Times New Roman" panose="02020603050405020304" pitchFamily="18" charset="0"/>
              <a:ea typeface="Calibri" panose="020F0502020204030204" pitchFamily="34" charset="0"/>
            </a:endParaRPr>
          </a:p>
          <a:p>
            <a:pPr marL="342900" lvl="0" indent="-342900" algn="just">
              <a:lnSpc>
                <a:spcPct val="150000"/>
              </a:lnSpc>
              <a:buFont typeface="+mj-lt"/>
              <a:buAutoNum type="arabicPeriod"/>
            </a:pPr>
            <a:r>
              <a:rPr lang="vi-VN" sz="2400" dirty="0">
                <a:solidFill>
                  <a:srgbClr val="FF0000"/>
                </a:solidFill>
                <a:effectLst/>
                <a:latin typeface="Times New Roman" panose="02020603050405020304" pitchFamily="18" charset="0"/>
                <a:ea typeface="Calibri" panose="020F0502020204030204" pitchFamily="34" charset="0"/>
              </a:rPr>
              <a:t>Đặng Thị Dịu, Trường THPT Nghi Lộc 3, Nghi Lộc, Nghệ An</a:t>
            </a:r>
            <a:endParaRPr lang="en-US" sz="2400" dirty="0">
              <a:effectLst/>
              <a:latin typeface="Times New Roman" panose="02020603050405020304" pitchFamily="18" charset="0"/>
              <a:ea typeface="Calibri" panose="020F0502020204030204" pitchFamily="34" charset="0"/>
            </a:endParaRPr>
          </a:p>
          <a:p>
            <a:pPr marL="457200" algn="just">
              <a:lnSpc>
                <a:spcPct val="150000"/>
              </a:lnSpc>
            </a:pPr>
            <a:r>
              <a:rPr lang="vi-VN" sz="2400" dirty="0">
                <a:solidFill>
                  <a:srgbClr val="FF0000"/>
                </a:solidFill>
                <a:effectLst/>
                <a:latin typeface="Times New Roman" panose="02020603050405020304" pitchFamily="18" charset="0"/>
                <a:ea typeface="Calibri" panose="020F0502020204030204" pitchFamily="34" charset="0"/>
              </a:rPr>
              <a:t>Gmail: </a:t>
            </a:r>
            <a:r>
              <a:rPr lang="vi-VN" sz="2400" u="sng" dirty="0">
                <a:solidFill>
                  <a:srgbClr val="0563C1"/>
                </a:solidFill>
                <a:effectLst/>
                <a:latin typeface="Times New Roman" panose="02020603050405020304" pitchFamily="18" charset="0"/>
                <a:ea typeface="Calibri" panose="020F0502020204030204" pitchFamily="34" charset="0"/>
                <a:hlinkClick r:id="rId3"/>
              </a:rPr>
              <a:t>thaobeosumo@gmail.com</a:t>
            </a:r>
            <a:endParaRPr lang="en-US" sz="2400" dirty="0">
              <a:effectLst/>
              <a:latin typeface="Times New Roman" panose="02020603050405020304" pitchFamily="18" charset="0"/>
              <a:ea typeface="Calibri" panose="020F0502020204030204" pitchFamily="34" charset="0"/>
            </a:endParaRPr>
          </a:p>
          <a:p>
            <a:pPr marL="342900" lvl="0" indent="-342900" algn="just">
              <a:lnSpc>
                <a:spcPct val="150000"/>
              </a:lnSpc>
              <a:buFont typeface="+mj-lt"/>
              <a:buAutoNum type="arabicPeriod"/>
            </a:pPr>
            <a:r>
              <a:rPr lang="vi-VN" sz="2400" dirty="0">
                <a:solidFill>
                  <a:srgbClr val="FF0000"/>
                </a:solidFill>
                <a:effectLst/>
                <a:latin typeface="Times New Roman" panose="02020603050405020304" pitchFamily="18" charset="0"/>
                <a:ea typeface="Calibri" panose="020F0502020204030204" pitchFamily="34" charset="0"/>
              </a:rPr>
              <a:t>Lại Thúy Hồng, Trường THPT A Thanh Liêm, Hà Nam</a:t>
            </a:r>
            <a:endParaRPr lang="en-US" sz="2400" dirty="0">
              <a:effectLst/>
              <a:latin typeface="Times New Roman" panose="02020603050405020304" pitchFamily="18" charset="0"/>
              <a:ea typeface="Calibri" panose="020F0502020204030204" pitchFamily="34" charset="0"/>
            </a:endParaRPr>
          </a:p>
          <a:p>
            <a:pPr marL="457200" algn="just">
              <a:lnSpc>
                <a:spcPct val="150000"/>
              </a:lnSpc>
            </a:pPr>
            <a:r>
              <a:rPr lang="vi-VN" sz="2400" dirty="0">
                <a:solidFill>
                  <a:srgbClr val="FF0000"/>
                </a:solidFill>
                <a:effectLst/>
                <a:latin typeface="Times New Roman" panose="02020603050405020304" pitchFamily="18" charset="0"/>
                <a:ea typeface="Calibri" panose="020F0502020204030204" pitchFamily="34" charset="0"/>
              </a:rPr>
              <a:t>Gmail: </a:t>
            </a:r>
            <a:r>
              <a:rPr lang="vi-VN" sz="2400" dirty="0">
                <a:solidFill>
                  <a:srgbClr val="0070C0"/>
                </a:solidFill>
                <a:effectLst/>
                <a:latin typeface="Times New Roman" panose="02020603050405020304" pitchFamily="18" charset="0"/>
                <a:ea typeface="Calibri" panose="020F0502020204030204" pitchFamily="34" charset="0"/>
              </a:rPr>
              <a:t>laithuyhongha@gmail.com</a:t>
            </a:r>
            <a:endParaRPr lang="en-US" sz="2400" dirty="0">
              <a:effectLst/>
              <a:latin typeface="Times New Roman" panose="02020603050405020304" pitchFamily="18" charset="0"/>
              <a:ea typeface="Calibri" panose="020F0502020204030204" pitchFamily="34" charset="0"/>
            </a:endParaRPr>
          </a:p>
          <a:p>
            <a:endParaRPr lang="en-US" sz="2400" dirty="0"/>
          </a:p>
        </p:txBody>
      </p:sp>
      <p:sp>
        <p:nvSpPr>
          <p:cNvPr id="4" name="Footer Placeholder 3">
            <a:extLst>
              <a:ext uri="{FF2B5EF4-FFF2-40B4-BE49-F238E27FC236}">
                <a16:creationId xmlns:a16="http://schemas.microsoft.com/office/drawing/2014/main" id="{8A2763FB-5D5F-1793-2AB3-FF8CB1A71E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Sản phẩm của nhóm zalo: NGỮ VĂN THPT (nhóm cô Thu Huyền) – Dự án cộng đồng</a:t>
            </a:r>
          </a:p>
        </p:txBody>
      </p:sp>
    </p:spTree>
    <p:extLst>
      <p:ext uri="{BB962C8B-B14F-4D97-AF65-F5344CB8AC3E}">
        <p14:creationId xmlns:p14="http://schemas.microsoft.com/office/powerpoint/2010/main" val="42593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18A3D6-53AF-32DE-E131-E5BE41728FF1}"/>
              </a:ext>
            </a:extLst>
          </p:cNvPr>
          <p:cNvSpPr txBox="1"/>
          <p:nvPr/>
        </p:nvSpPr>
        <p:spPr>
          <a:xfrm>
            <a:off x="-909491" y="0"/>
            <a:ext cx="8375643" cy="1323439"/>
          </a:xfrm>
          <a:prstGeom prst="rect">
            <a:avLst/>
          </a:prstGeom>
          <a:noFill/>
        </p:spPr>
        <p:txBody>
          <a:bodyPr wrap="square" rtlCol="0">
            <a:spAutoFit/>
          </a:bodyPr>
          <a:lstStyle/>
          <a:p>
            <a:pPr algn="ctr"/>
            <a:r>
              <a:rPr lang="vi-VN" sz="8000" b="1" dirty="0">
                <a:solidFill>
                  <a:srgbClr val="C00000"/>
                </a:solidFill>
                <a:latin typeface="Times New Roman" panose="02020603050405020304" pitchFamily="18" charset="0"/>
                <a:cs typeface="Times New Roman" panose="02020603050405020304" pitchFamily="18" charset="0"/>
              </a:rPr>
              <a:t>TIẾT: 2</a:t>
            </a:r>
            <a:endParaRPr lang="en-US" sz="8000" b="1" dirty="0">
              <a:solidFill>
                <a:srgbClr val="C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52E5AE3-CBA6-F3BB-4754-7232DBC41792}"/>
              </a:ext>
            </a:extLst>
          </p:cNvPr>
          <p:cNvSpPr txBox="1"/>
          <p:nvPr/>
        </p:nvSpPr>
        <p:spPr>
          <a:xfrm>
            <a:off x="1908178" y="3690976"/>
            <a:ext cx="8375643" cy="1323439"/>
          </a:xfrm>
          <a:prstGeom prst="rect">
            <a:avLst/>
          </a:prstGeom>
          <a:noFill/>
        </p:spPr>
        <p:txBody>
          <a:bodyPr wrap="square" rtlCol="0">
            <a:spAutoFit/>
          </a:bodyPr>
          <a:lstStyle/>
          <a:p>
            <a:pPr algn="ctr"/>
            <a:r>
              <a:rPr lang="en-US" sz="8000" b="1" dirty="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3844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A154-BB41-820E-14AB-4BFA4F88F9D9}"/>
              </a:ext>
            </a:extLst>
          </p:cNvPr>
          <p:cNvSpPr>
            <a:spLocks noGrp="1"/>
          </p:cNvSpPr>
          <p:nvPr>
            <p:ph type="title"/>
          </p:nvPr>
        </p:nvSpPr>
        <p:spPr/>
        <p:txBody>
          <a:bodyPr/>
          <a:lstStyle/>
          <a:p>
            <a:endParaRPr lang="en-US"/>
          </a:p>
        </p:txBody>
      </p:sp>
      <p:pic>
        <p:nvPicPr>
          <p:cNvPr id="5" name="Thành lập trường Đông Kinh Nghĩa Thục">
            <a:hlinkClick r:id="" action="ppaction://media"/>
            <a:extLst>
              <a:ext uri="{FF2B5EF4-FFF2-40B4-BE49-F238E27FC236}">
                <a16:creationId xmlns:a16="http://schemas.microsoft.com/office/drawing/2014/main" id="{3DEF68F7-4847-0F9E-27CC-46C647BD70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0" cy="0"/>
          </a:xfrm>
        </p:spPr>
      </p:pic>
      <p:sp>
        <p:nvSpPr>
          <p:cNvPr id="4" name="Footer Placeholder 3">
            <a:extLst>
              <a:ext uri="{FF2B5EF4-FFF2-40B4-BE49-F238E27FC236}">
                <a16:creationId xmlns:a16="http://schemas.microsoft.com/office/drawing/2014/main" id="{9587DFA1-2CE2-7113-E048-861A92349784}"/>
              </a:ext>
            </a:extLst>
          </p:cNvPr>
          <p:cNvSpPr>
            <a:spLocks noGrp="1"/>
          </p:cNvSpPr>
          <p:nvPr>
            <p:ph type="ftr" sz="quarter" idx="11"/>
          </p:nvPr>
        </p:nvSpPr>
        <p:spPr/>
        <p:txBody>
          <a:bodyPr/>
          <a:lstStyle/>
          <a:p>
            <a:endParaRPr lang="en-US"/>
          </a:p>
        </p:txBody>
      </p:sp>
      <p:pic>
        <p:nvPicPr>
          <p:cNvPr id="6" name="Thành lập trường Đông Kinh Nghĩa Thục">
            <a:hlinkClick r:id="" action="ppaction://media"/>
            <a:extLst>
              <a:ext uri="{FF2B5EF4-FFF2-40B4-BE49-F238E27FC236}">
                <a16:creationId xmlns:a16="http://schemas.microsoft.com/office/drawing/2014/main" id="{92356B9E-0502-353E-37EE-63B466204C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137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1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89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1855" y="2230874"/>
            <a:ext cx="9639759" cy="1754326"/>
          </a:xfrm>
          <a:prstGeom prst="rect">
            <a:avLst/>
          </a:prstGeom>
          <a:noFill/>
        </p:spPr>
        <p:txBody>
          <a:bodyPr wrap="square" lIns="91440" tIns="45720" rIns="91440" bIns="4572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HÌNH THÀNH KIẾN THỨC</a:t>
            </a:r>
          </a:p>
          <a:p>
            <a:pPr lvl="0"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472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8A1B7-2D8A-FD34-E731-26697D1BB5A9}"/>
              </a:ext>
            </a:extLst>
          </p:cNvPr>
          <p:cNvSpPr/>
          <p:nvPr/>
        </p:nvSpPr>
        <p:spPr>
          <a:xfrm>
            <a:off x="3738786" y="1111142"/>
            <a:ext cx="7620000" cy="523220"/>
          </a:xfrm>
          <a:prstGeom prst="rect">
            <a:avLst/>
          </a:prstGeom>
          <a:solidFill>
            <a:schemeClr val="tx2">
              <a:lumMod val="20000"/>
              <a:lumOff val="80000"/>
            </a:schemeClr>
          </a:solidFill>
        </p:spPr>
        <p:txBody>
          <a:bodyPr>
            <a:spAutoFit/>
          </a:bodyPr>
          <a:lstStyle/>
          <a:p>
            <a:pPr algn="ctr">
              <a:defRPr/>
            </a:pPr>
            <a:r>
              <a:rPr lang="en-US" sz="2800" b="1" dirty="0" err="1">
                <a:solidFill>
                  <a:srgbClr val="7030A0"/>
                </a:solidFill>
                <a:latin typeface="Times New Roman" pitchFamily="18" charset="0"/>
                <a:ea typeface="Calibri" pitchFamily="34" charset="0"/>
                <a:cs typeface="Times New Roman" pitchFamily="18" charset="0"/>
              </a:rPr>
              <a:t>Nhóm</a:t>
            </a:r>
            <a:r>
              <a:rPr lang="en-US" sz="2800" b="1" dirty="0">
                <a:solidFill>
                  <a:srgbClr val="7030A0"/>
                </a:solidFill>
                <a:latin typeface="Times New Roman" pitchFamily="18" charset="0"/>
                <a:ea typeface="Calibri" pitchFamily="34" charset="0"/>
                <a:cs typeface="Times New Roman" pitchFamily="18" charset="0"/>
              </a:rPr>
              <a:t> 1: </a:t>
            </a:r>
            <a:r>
              <a:rPr lang="vi-VN"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G</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800" b="1" dirty="0">
                <a:solidFill>
                  <a:srgbClr val="7030A0"/>
                </a:solidFill>
                <a:latin typeface="Times New Roman" pitchFamily="18" charset="0"/>
                <a:ea typeface="Calibri" pitchFamily="34" charset="0"/>
                <a:cs typeface="Times New Roman" pitchFamily="18" charset="0"/>
              </a:rPr>
              <a:t>?</a:t>
            </a:r>
            <a:r>
              <a:rPr lang="en-US" sz="2800" dirty="0">
                <a:solidFill>
                  <a:srgbClr val="7030A0"/>
                </a:solidFill>
                <a:latin typeface="Times New Roman" pitchFamily="18" charset="0"/>
                <a:ea typeface="Calibri" pitchFamily="34" charset="0"/>
                <a:cs typeface="Times New Roman" pitchFamily="18" charset="0"/>
              </a:rPr>
              <a:t> </a:t>
            </a:r>
          </a:p>
        </p:txBody>
      </p:sp>
      <p:sp>
        <p:nvSpPr>
          <p:cNvPr id="4" name="Rectangle 3">
            <a:extLst>
              <a:ext uri="{FF2B5EF4-FFF2-40B4-BE49-F238E27FC236}">
                <a16:creationId xmlns:a16="http://schemas.microsoft.com/office/drawing/2014/main" id="{282F2707-4421-5EA8-93CF-61901A148F8F}"/>
              </a:ext>
            </a:extLst>
          </p:cNvPr>
          <p:cNvSpPr/>
          <p:nvPr/>
        </p:nvSpPr>
        <p:spPr>
          <a:xfrm>
            <a:off x="3675534" y="2125036"/>
            <a:ext cx="7620000" cy="1261884"/>
          </a:xfrm>
          <a:prstGeom prst="rect">
            <a:avLst/>
          </a:prstGeom>
          <a:solidFill>
            <a:srgbClr val="FFFF8B"/>
          </a:solidFill>
        </p:spPr>
        <p:txBody>
          <a:bodyPr>
            <a:spAutoFit/>
          </a:bodyPr>
          <a:lstStyle/>
          <a:p>
            <a:pP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err="1">
                <a:solidFill>
                  <a:schemeClr val="tx2">
                    <a:lumMod val="50000"/>
                  </a:schemeClr>
                </a:solidFill>
                <a:latin typeface="Times New Roman" panose="02020603050405020304" pitchFamily="18" charset="0"/>
                <a:cs typeface="Times New Roman" panose="02020603050405020304" pitchFamily="18" charset="0"/>
              </a:rPr>
              <a:t>Nhóm</a:t>
            </a:r>
            <a:r>
              <a:rPr lang="en-US" sz="2800" b="1" dirty="0">
                <a:solidFill>
                  <a:schemeClr val="tx2">
                    <a:lumMod val="50000"/>
                  </a:schemeClr>
                </a:solidFill>
                <a:latin typeface="Times New Roman" panose="02020603050405020304" pitchFamily="18" charset="0"/>
                <a:cs typeface="Times New Roman" panose="02020603050405020304" pitchFamily="18" charset="0"/>
              </a:rPr>
              <a:t> 2: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Tinh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eaLnBrk="1" hangingPunct="1">
              <a:defRPr/>
            </a:pPr>
            <a:endParaRPr lang="en-US" sz="2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8676" name="Rectangle 4">
            <a:extLst>
              <a:ext uri="{FF2B5EF4-FFF2-40B4-BE49-F238E27FC236}">
                <a16:creationId xmlns:a16="http://schemas.microsoft.com/office/drawing/2014/main" id="{D9634407-C501-94B2-9BF3-895877D8B664}"/>
              </a:ext>
            </a:extLst>
          </p:cNvPr>
          <p:cNvSpPr>
            <a:spLocks noChangeArrowheads="1"/>
          </p:cNvSpPr>
          <p:nvPr/>
        </p:nvSpPr>
        <p:spPr bwMode="auto">
          <a:xfrm>
            <a:off x="4953969" y="225834"/>
            <a:ext cx="3594254" cy="523220"/>
          </a:xfrm>
          <a:prstGeom prst="rect">
            <a:avLst/>
          </a:prstGeom>
          <a:solidFill>
            <a:srgbClr val="92D050"/>
          </a:solidFill>
          <a:ln w="28575">
            <a:solidFill>
              <a:srgbClr val="00B05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LUẬN NHÓM</a:t>
            </a:r>
          </a:p>
        </p:txBody>
      </p:sp>
      <p:sp>
        <p:nvSpPr>
          <p:cNvPr id="6" name="Rectangle 5">
            <a:extLst>
              <a:ext uri="{FF2B5EF4-FFF2-40B4-BE49-F238E27FC236}">
                <a16:creationId xmlns:a16="http://schemas.microsoft.com/office/drawing/2014/main" id="{98F2A887-2D96-4F2A-5A7D-2B5FCB4E028C}"/>
              </a:ext>
            </a:extLst>
          </p:cNvPr>
          <p:cNvSpPr/>
          <p:nvPr/>
        </p:nvSpPr>
        <p:spPr>
          <a:xfrm>
            <a:off x="3674833" y="3748066"/>
            <a:ext cx="7620000" cy="954107"/>
          </a:xfrm>
          <a:prstGeom prst="rect">
            <a:avLst/>
          </a:prstGeom>
          <a:solidFill>
            <a:schemeClr val="accent1">
              <a:lumMod val="40000"/>
              <a:lumOff val="60000"/>
            </a:schemeClr>
          </a:solidFill>
        </p:spPr>
        <p:txBody>
          <a:bodyPr>
            <a:spAutoFit/>
          </a:bodyPr>
          <a:lstStyle/>
          <a:p>
            <a:pPr algn="ctr">
              <a:defRPr/>
            </a:pPr>
            <a:r>
              <a:rPr lang="en-US" sz="2800" b="1" dirty="0" err="1">
                <a:solidFill>
                  <a:srgbClr val="7030A0"/>
                </a:solidFill>
                <a:latin typeface="Times New Roman" panose="02020603050405020304" pitchFamily="18" charset="0"/>
                <a:cs typeface="Times New Roman" pitchFamily="18" charset="0"/>
              </a:rPr>
              <a:t>Nhóm</a:t>
            </a:r>
            <a:r>
              <a:rPr lang="en-US" sz="2800" b="1" dirty="0">
                <a:solidFill>
                  <a:srgbClr val="7030A0"/>
                </a:solidFill>
                <a:latin typeface="Times New Roman" pitchFamily="18" charset="0"/>
                <a:cs typeface="Times New Roman"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C2D92C22-39C0-C747-1CA9-AEE150FACF15}"/>
              </a:ext>
            </a:extLst>
          </p:cNvPr>
          <p:cNvSpPr/>
          <p:nvPr/>
        </p:nvSpPr>
        <p:spPr>
          <a:xfrm>
            <a:off x="3646837" y="4838917"/>
            <a:ext cx="7620000" cy="1815882"/>
          </a:xfrm>
          <a:prstGeom prst="rect">
            <a:avLst/>
          </a:prstGeom>
          <a:solidFill>
            <a:srgbClr val="FFFF8B"/>
          </a:solidFill>
        </p:spPr>
        <p:txBody>
          <a:bodyPr>
            <a:spAutoFit/>
          </a:bodyPr>
          <a:lstStyle/>
          <a:p>
            <a:pPr algn="ctr" eaLnBrk="1" hangingPunct="1">
              <a:defRPr/>
            </a:pPr>
            <a:r>
              <a:rPr lang="en-US" sz="2800" b="1" dirty="0" err="1">
                <a:solidFill>
                  <a:schemeClr val="tx2">
                    <a:lumMod val="50000"/>
                  </a:schemeClr>
                </a:solidFill>
                <a:latin typeface="Times New Roman" panose="02020603050405020304" pitchFamily="18" charset="0"/>
                <a:cs typeface="Times New Roman" pitchFamily="18" charset="0"/>
              </a:rPr>
              <a:t>Nhóm</a:t>
            </a:r>
            <a:r>
              <a:rPr lang="en-US" sz="2800" b="1" dirty="0">
                <a:solidFill>
                  <a:schemeClr val="tx2">
                    <a:lumMod val="50000"/>
                  </a:schemeClr>
                </a:solidFill>
                <a:latin typeface="Times New Roman" pitchFamily="18" charset="0"/>
                <a:cs typeface="Times New Roman"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28679" name="Group 44">
            <a:extLst>
              <a:ext uri="{FF2B5EF4-FFF2-40B4-BE49-F238E27FC236}">
                <a16:creationId xmlns:a16="http://schemas.microsoft.com/office/drawing/2014/main" id="{716FEE59-CA41-9FC3-1B25-81479701264C}"/>
              </a:ext>
            </a:extLst>
          </p:cNvPr>
          <p:cNvGrpSpPr>
            <a:grpSpLocks/>
          </p:cNvGrpSpPr>
          <p:nvPr/>
        </p:nvGrpSpPr>
        <p:grpSpPr bwMode="auto">
          <a:xfrm>
            <a:off x="2835747" y="774778"/>
            <a:ext cx="839787" cy="4773613"/>
            <a:chOff x="760281" y="1448697"/>
            <a:chExt cx="838268" cy="4774266"/>
          </a:xfrm>
        </p:grpSpPr>
        <p:cxnSp>
          <p:nvCxnSpPr>
            <p:cNvPr id="14" name="Elbow Connector 13">
              <a:extLst>
                <a:ext uri="{FF2B5EF4-FFF2-40B4-BE49-F238E27FC236}">
                  <a16:creationId xmlns:a16="http://schemas.microsoft.com/office/drawing/2014/main" id="{4F8FD0E3-4F35-6173-C1A2-B0484D3C73EE}"/>
                </a:ext>
              </a:extLst>
            </p:cNvPr>
            <p:cNvCxnSpPr/>
            <p:nvPr/>
          </p:nvCxnSpPr>
          <p:spPr>
            <a:xfrm>
              <a:off x="761865" y="1448697"/>
              <a:ext cx="836684" cy="685894"/>
            </a:xfrm>
            <a:prstGeom prst="bentConnector3">
              <a:avLst>
                <a:gd name="adj1" fmla="val 50000"/>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364505D7-329C-21E1-5D7B-CEFB35ED9B34}"/>
                </a:ext>
              </a:extLst>
            </p:cNvPr>
            <p:cNvCxnSpPr/>
            <p:nvPr/>
          </p:nvCxnSpPr>
          <p:spPr>
            <a:xfrm>
              <a:off x="761865" y="2744274"/>
              <a:ext cx="836684" cy="685894"/>
            </a:xfrm>
            <a:prstGeom prst="bentConnector3">
              <a:avLst>
                <a:gd name="adj1" fmla="val 50000"/>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48F4013B-0A7A-E998-E613-76E381266651}"/>
                </a:ext>
              </a:extLst>
            </p:cNvPr>
            <p:cNvCxnSpPr/>
            <p:nvPr/>
          </p:nvCxnSpPr>
          <p:spPr>
            <a:xfrm>
              <a:off x="761865" y="4116062"/>
              <a:ext cx="836684" cy="685894"/>
            </a:xfrm>
            <a:prstGeom prst="bentConnector3">
              <a:avLst>
                <a:gd name="adj1" fmla="val 50000"/>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323819E5-C5D2-A9AD-1913-FE73F9725B03}"/>
                </a:ext>
              </a:extLst>
            </p:cNvPr>
            <p:cNvCxnSpPr/>
            <p:nvPr/>
          </p:nvCxnSpPr>
          <p:spPr>
            <a:xfrm>
              <a:off x="761865" y="5640270"/>
              <a:ext cx="836684" cy="582693"/>
            </a:xfrm>
            <a:prstGeom prst="bentConnector3">
              <a:avLst>
                <a:gd name="adj1" fmla="val 50000"/>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EB966AF-C1E4-6A62-68EC-71EA38B1C4AF}"/>
                </a:ext>
              </a:extLst>
            </p:cNvPr>
            <p:cNvCxnSpPr/>
            <p:nvPr/>
          </p:nvCxnSpPr>
          <p:spPr>
            <a:xfrm rot="5400000">
              <a:off x="-1334713" y="3545279"/>
              <a:ext cx="4191573" cy="1584"/>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图片 11">
            <a:extLst>
              <a:ext uri="{FF2B5EF4-FFF2-40B4-BE49-F238E27FC236}">
                <a16:creationId xmlns:a16="http://schemas.microsoft.com/office/drawing/2014/main" id="{97684FB2-D900-915D-7C4B-EBEBEB6A6D58}"/>
              </a:ext>
            </a:extLst>
          </p:cNvPr>
          <p:cNvPicPr>
            <a:picLocks noChangeAspect="1"/>
          </p:cNvPicPr>
          <p:nvPr/>
        </p:nvPicPr>
        <p:blipFill rotWithShape="1">
          <a:blip r:embed="rId2" cstate="screen"/>
          <a:srcRect/>
          <a:stretch>
            <a:fillRect/>
          </a:stretch>
        </p:blipFill>
        <p:spPr>
          <a:xfrm rot="16200000">
            <a:off x="489753" y="-130808"/>
            <a:ext cx="1712037" cy="2425322"/>
          </a:xfrm>
          <a:prstGeom prst="rect">
            <a:avLst/>
          </a:prstGeom>
        </p:spPr>
      </p:pic>
      <p:sp>
        <p:nvSpPr>
          <p:cNvPr id="8" name="TextBox 7">
            <a:extLst>
              <a:ext uri="{FF2B5EF4-FFF2-40B4-BE49-F238E27FC236}">
                <a16:creationId xmlns:a16="http://schemas.microsoft.com/office/drawing/2014/main" id="{6B5B1EB4-AEA9-A835-4046-40730AB429B2}"/>
              </a:ext>
            </a:extLst>
          </p:cNvPr>
          <p:cNvSpPr txBox="1"/>
          <p:nvPr/>
        </p:nvSpPr>
        <p:spPr>
          <a:xfrm>
            <a:off x="596746" y="926476"/>
            <a:ext cx="158837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1800" b="1" i="0" u="none" strike="noStrike" kern="0" cap="none" spc="0" normalizeH="0" baseline="0" noProof="0" dirty="0">
                <a:ln>
                  <a:noFill/>
                </a:ln>
                <a:solidFill>
                  <a:srgbClr val="684C37"/>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mn-lt"/>
              </a:rPr>
              <a:t>NHIỆM VỤ</a:t>
            </a:r>
            <a:endParaRPr kumimoji="0" lang="zh-CN" altLang="en-US" sz="1800" b="1" i="0" u="none" strike="noStrike" kern="0" cap="none" spc="0" normalizeH="0" baseline="0" noProof="0" dirty="0">
              <a:ln>
                <a:noFill/>
              </a:ln>
              <a:solidFill>
                <a:srgbClr val="684C37"/>
              </a:solidFill>
              <a:effectLst/>
              <a:uLnTx/>
              <a:uFillTx/>
              <a:latin typeface="Times New Roman" panose="02020603050405020304" pitchFamily="18" charset="0"/>
              <a:cs typeface="Times New Roman" panose="02020603050405020304" pitchFamily="18" charset="0"/>
              <a:sym typeface="+mn-lt"/>
            </a:endParaRPr>
          </a:p>
        </p:txBody>
      </p:sp>
      <p:pic>
        <p:nvPicPr>
          <p:cNvPr id="9" name="Picture 8">
            <a:extLst>
              <a:ext uri="{FF2B5EF4-FFF2-40B4-BE49-F238E27FC236}">
                <a16:creationId xmlns:a16="http://schemas.microsoft.com/office/drawing/2014/main" id="{032659F5-C7F2-4AF0-23C9-E8199AB40319}"/>
              </a:ext>
            </a:extLst>
          </p:cNvPr>
          <p:cNvPicPr>
            <a:picLocks noChangeAspect="1"/>
          </p:cNvPicPr>
          <p:nvPr/>
        </p:nvPicPr>
        <p:blipFill>
          <a:blip r:embed="rId3"/>
          <a:stretch>
            <a:fillRect/>
          </a:stretch>
        </p:blipFill>
        <p:spPr>
          <a:xfrm>
            <a:off x="310417" y="2135841"/>
            <a:ext cx="2161033" cy="1847850"/>
          </a:xfrm>
          <a:prstGeom prst="rect">
            <a:avLst/>
          </a:prstGeom>
        </p:spPr>
      </p:pic>
      <p:sp>
        <p:nvSpPr>
          <p:cNvPr id="10" name="8-Point Star 13">
            <a:extLst>
              <a:ext uri="{FF2B5EF4-FFF2-40B4-BE49-F238E27FC236}">
                <a16:creationId xmlns:a16="http://schemas.microsoft.com/office/drawing/2014/main" id="{01168D0F-FF05-EA3C-3D22-68E548250323}"/>
              </a:ext>
            </a:extLst>
          </p:cNvPr>
          <p:cNvSpPr/>
          <p:nvPr/>
        </p:nvSpPr>
        <p:spPr>
          <a:xfrm>
            <a:off x="310417" y="4181660"/>
            <a:ext cx="2342916" cy="2218425"/>
          </a:xfrm>
          <a:prstGeom prst="star8">
            <a:avLst/>
          </a:prstGeom>
          <a:solidFill>
            <a:srgbClr val="374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đa</a:t>
            </a:r>
            <a:r>
              <a:rPr lang="en-US" sz="2400" dirty="0">
                <a:solidFill>
                  <a:schemeClr val="bg1"/>
                </a:solidFill>
                <a:latin typeface="Times New Roman" panose="02020603050405020304" pitchFamily="18" charset="0"/>
                <a:cs typeface="Times New Roman" panose="02020603050405020304" pitchFamily="18" charset="0"/>
              </a:rPr>
              <a:t> 8 </a:t>
            </a:r>
            <a:r>
              <a:rPr lang="en-US" sz="2400" dirty="0" err="1">
                <a:solidFill>
                  <a:schemeClr val="bg1"/>
                </a:solidFill>
                <a:latin typeface="Times New Roman" panose="02020603050405020304" pitchFamily="18" charset="0"/>
                <a:cs typeface="Times New Roman" panose="02020603050405020304" pitchFamily="18" charset="0"/>
              </a:rPr>
              <a:t>hs</a:t>
            </a: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TG 7 </a:t>
            </a:r>
            <a:r>
              <a:rPr lang="en-US" sz="2400" dirty="0" err="1">
                <a:solidFill>
                  <a:schemeClr val="bg1"/>
                </a:solidFill>
                <a:latin typeface="Times New Roman" panose="02020603050405020304" pitchFamily="18" charset="0"/>
                <a:cs typeface="Times New Roman" panose="02020603050405020304" pitchFamily="18" charset="0"/>
              </a:rPr>
              <a:t>phút</a:t>
            </a:r>
            <a:endParaRPr lang="en-US"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1000"/>
                                        <p:tgtEl>
                                          <p:spTgt spid="28676"/>
                                        </p:tgtEl>
                                      </p:cBhvr>
                                    </p:animEffect>
                                    <p:anim calcmode="lin" valueType="num">
                                      <p:cBhvr>
                                        <p:cTn id="8" dur="1000" fill="hold"/>
                                        <p:tgtEl>
                                          <p:spTgt spid="28676"/>
                                        </p:tgtEl>
                                        <p:attrNameLst>
                                          <p:attrName>ppt_x</p:attrName>
                                        </p:attrNameLst>
                                      </p:cBhvr>
                                      <p:tavLst>
                                        <p:tav tm="0">
                                          <p:val>
                                            <p:strVal val="#ppt_x"/>
                                          </p:val>
                                        </p:tav>
                                        <p:tav tm="100000">
                                          <p:val>
                                            <p:strVal val="#ppt_x"/>
                                          </p:val>
                                        </p:tav>
                                      </p:tavLst>
                                    </p:anim>
                                    <p:anim calcmode="lin" valueType="num">
                                      <p:cBhvr>
                                        <p:cTn id="9"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679"/>
                                        </p:tgtEl>
                                        <p:attrNameLst>
                                          <p:attrName>style.visibility</p:attrName>
                                        </p:attrNameLst>
                                      </p:cBhvr>
                                      <p:to>
                                        <p:strVal val="visible"/>
                                      </p:to>
                                    </p:set>
                                    <p:anim calcmode="lin" valueType="num">
                                      <p:cBhvr additive="base">
                                        <p:cTn id="39" dur="500" fill="hold"/>
                                        <p:tgtEl>
                                          <p:spTgt spid="28679"/>
                                        </p:tgtEl>
                                        <p:attrNameLst>
                                          <p:attrName>ppt_x</p:attrName>
                                        </p:attrNameLst>
                                      </p:cBhvr>
                                      <p:tavLst>
                                        <p:tav tm="0">
                                          <p:val>
                                            <p:strVal val="#ppt_x"/>
                                          </p:val>
                                        </p:tav>
                                        <p:tav tm="100000">
                                          <p:val>
                                            <p:strVal val="#ppt_x"/>
                                          </p:val>
                                        </p:tav>
                                      </p:tavLst>
                                    </p:anim>
                                    <p:anim calcmode="lin" valueType="num">
                                      <p:cBhvr additive="base">
                                        <p:cTn id="40" dur="500" fill="hold"/>
                                        <p:tgtEl>
                                          <p:spTgt spid="2867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8676" grpId="0" animBg="1"/>
      <p:bldP spid="6" grpId="0" animBg="1"/>
      <p:bldP spid="7" grpId="0" animBg="1"/>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3385082" y="566570"/>
            <a:ext cx="497433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79761"/>
            <a:ext cx="12191999" cy="5799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DỤC KHAI PHÓNG Ở VIỆT NAM NHÌN TỪ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ĐÔNG KINH NGHĨA THỤC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0" y="622595"/>
            <a:ext cx="4234541" cy="461217"/>
          </a:xfrm>
          <a:prstGeom prst="rect">
            <a:avLst/>
          </a:prstGeom>
          <a:noFill/>
        </p:spPr>
        <p:txBody>
          <a:bodyPr wrap="square" rtlCol="0">
            <a:spAutoFit/>
          </a:bodyPr>
          <a:lstStyle/>
          <a:p>
            <a:pPr marL="0" marR="0" lvl="0" indent="0" algn="l" defTabSz="10881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ahoma" pitchFamily="34" charset="0"/>
                <a:cs typeface="Times New Roman" panose="02020603050405020304" pitchFamily="18" charset="0"/>
              </a:rPr>
              <a:t>II. ĐỌC – HIỂU VĂN BẢN</a:t>
            </a:r>
          </a:p>
        </p:txBody>
      </p:sp>
      <p:sp>
        <p:nvSpPr>
          <p:cNvPr id="6" name="Rectangle 5"/>
          <p:cNvSpPr/>
          <p:nvPr/>
        </p:nvSpPr>
        <p:spPr>
          <a:xfrm>
            <a:off x="212925" y="937985"/>
            <a:ext cx="11934689" cy="646331"/>
          </a:xfrm>
          <a:prstGeom prst="rect">
            <a:avLst/>
          </a:prstGeom>
        </p:spPr>
        <p:txBody>
          <a:bodyPr wrap="square">
            <a:spAutoFit/>
          </a:bodyPr>
          <a:lstStyle/>
          <a:p>
            <a:pPr lvl="0" algn="just">
              <a:lnSpc>
                <a:spcPct val="150000"/>
              </a:lnSpc>
              <a:spcAft>
                <a:spcPts val="800"/>
              </a:spcAft>
            </a:pP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dục</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khai</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phóng</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Thục</a:t>
            </a:r>
            <a:endParaRPr lang="en-US" sz="24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0496" y="1377880"/>
            <a:ext cx="12163788"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Khái</a:t>
            </a:r>
            <a:r>
              <a:rPr kumimoji="0" lang="en-US" sz="2400" b="1" i="0"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niệm</a:t>
            </a:r>
            <a:r>
              <a:rPr kumimoji="0" lang="en-US" sz="2400" b="1" i="0"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8716" y="1878857"/>
            <a:ext cx="11691488" cy="2308324"/>
          </a:xfrm>
          <a:prstGeom prst="rect">
            <a:avLst/>
          </a:prstGeom>
        </p:spPr>
        <p:txBody>
          <a:bodyPr wrap="square">
            <a:spAutoFit/>
          </a:bodyPr>
          <a:lstStyle/>
          <a:p>
            <a:pPr lvl="0" algn="just">
              <a:lnSpc>
                <a:spcPct val="150000"/>
              </a:lnSpc>
            </a:pP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 dục khai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phóng là: cung cấp nền tảng tri thức rộng mở để tư duy phản biện, lập luận, phân tích và biểu đạt một cách rõ ràng. Những nên tảng tri thức này sẽ chuẩn bị cho người học năng lực xử lí những vấn đề phức tạp nhất thế giới và ứng phó với những thay đổi không thể lường trước được của tương lại.</a:t>
            </a:r>
          </a:p>
        </p:txBody>
      </p:sp>
    </p:spTree>
    <p:extLst>
      <p:ext uri="{BB962C8B-B14F-4D97-AF65-F5344CB8AC3E}">
        <p14:creationId xmlns:p14="http://schemas.microsoft.com/office/powerpoint/2010/main" val="19856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eb1d52d_06e8d674_041.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084" y="64853"/>
            <a:ext cx="12091916"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custDataLst>
              <p:tags r:id="rId1"/>
            </p:custDataLst>
          </p:nvPr>
        </p:nvSpPr>
        <p:spPr>
          <a:xfrm>
            <a:off x="449430" y="1736347"/>
            <a:ext cx="1775035" cy="2308324"/>
          </a:xfrm>
          <a:prstGeom prst="rect">
            <a:avLst/>
          </a:prstGeom>
          <a:solidFill>
            <a:srgbClr val="CC00FF"/>
          </a:solidFill>
          <a:scene3d>
            <a:camera prst="orthographicFront"/>
            <a:lightRig rig="threePt" dir="t"/>
          </a:scene3d>
          <a:sp3d>
            <a:bevelT prst="angle"/>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Tinh thần khai phóng hiện đại của Đông Kinh Nghĩa Thục:</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16" name="Straight Arrow Connector 15"/>
          <p:cNvCxnSpPr>
            <a:cxnSpLocks/>
          </p:cNvCxnSpPr>
          <p:nvPr/>
        </p:nvCxnSpPr>
        <p:spPr>
          <a:xfrm flipV="1">
            <a:off x="2260494" y="907993"/>
            <a:ext cx="878372" cy="84664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custDataLst>
              <p:tags r:id="rId2"/>
            </p:custDataLst>
          </p:nvPr>
        </p:nvSpPr>
        <p:spPr>
          <a:xfrm>
            <a:off x="3202070" y="371968"/>
            <a:ext cx="4341438" cy="646331"/>
          </a:xfrm>
          <a:prstGeom prst="rect">
            <a:avLst/>
          </a:prstGeom>
          <a:solidFill>
            <a:schemeClr val="tx2">
              <a:lumMod val="60000"/>
              <a:lumOff val="40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Đa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endPar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TextBox 18"/>
          <p:cNvSpPr txBox="1"/>
          <p:nvPr>
            <p:custDataLst>
              <p:tags r:id="rId3"/>
            </p:custDataLst>
          </p:nvPr>
        </p:nvSpPr>
        <p:spPr>
          <a:xfrm>
            <a:off x="3150350" y="1457022"/>
            <a:ext cx="4267200" cy="646331"/>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Phân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cấp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rõ</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ràng</a:t>
            </a:r>
            <a:r>
              <a:rPr lang="en-US" sz="2400" b="1" dirty="0">
                <a:solidFill>
                  <a:schemeClr val="tx1"/>
                </a:solidFill>
                <a:latin typeface="Times New Roman" panose="02020603050405020304" pitchFamily="18" charset="0"/>
                <a:cs typeface="Times New Roman" panose="02020603050405020304" pitchFamily="18" charset="0"/>
              </a:rPr>
              <a:t>: 3 </a:t>
            </a:r>
            <a:r>
              <a:rPr lang="en-US" sz="2400" b="1" dirty="0" err="1">
                <a:solidFill>
                  <a:schemeClr val="tx1"/>
                </a:solidFill>
                <a:latin typeface="Times New Roman" panose="02020603050405020304" pitchFamily="18" charset="0"/>
                <a:cs typeface="Times New Roman" panose="02020603050405020304" pitchFamily="18" charset="0"/>
              </a:rPr>
              <a:t>cấp</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20" name="TextBox 19"/>
          <p:cNvSpPr txBox="1"/>
          <p:nvPr>
            <p:custDataLst>
              <p:tags r:id="rId4"/>
            </p:custDataLst>
          </p:nvPr>
        </p:nvSpPr>
        <p:spPr>
          <a:xfrm>
            <a:off x="3138737" y="2336890"/>
            <a:ext cx="4341438" cy="1246495"/>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nSpc>
                <a:spcPct val="150000"/>
              </a:lnSpc>
            </a:pPr>
            <a:r>
              <a:rPr lang="vi-VN" sz="2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endParaRPr lang="en-US" sz="2400" dirty="0">
              <a:latin typeface="Times New Roman" panose="02020603050405020304" pitchFamily="18" charset="0"/>
              <a:cs typeface="Times New Roman" panose="02020603050405020304" pitchFamily="18" charset="0"/>
            </a:endParaRPr>
          </a:p>
        </p:txBody>
      </p:sp>
      <p:sp>
        <p:nvSpPr>
          <p:cNvPr id="21" name="TextBox 20"/>
          <p:cNvSpPr txBox="1"/>
          <p:nvPr>
            <p:custDataLst>
              <p:tags r:id="rId5"/>
            </p:custDataLst>
          </p:nvPr>
        </p:nvSpPr>
        <p:spPr>
          <a:xfrm>
            <a:off x="3132947" y="3789170"/>
            <a:ext cx="4267200" cy="738664"/>
          </a:xfrm>
          <a:prstGeom prst="rect">
            <a:avLst/>
          </a:prstGeom>
          <a:solidFill>
            <a:srgbClr val="FF99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nSpc>
                <a:spcPct val="150000"/>
              </a:lnSpc>
            </a:pPr>
            <a:r>
              <a:rPr lang="vi-VN" sz="2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KHTT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CNTT</a:t>
            </a:r>
            <a:endPar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3" name="Straight Arrow Connector 22"/>
          <p:cNvCxnSpPr>
            <a:cxnSpLocks/>
          </p:cNvCxnSpPr>
          <p:nvPr/>
        </p:nvCxnSpPr>
        <p:spPr>
          <a:xfrm>
            <a:off x="2300664" y="3016398"/>
            <a:ext cx="744074" cy="87597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a:cxnSpLocks/>
          </p:cNvCxnSpPr>
          <p:nvPr/>
        </p:nvCxnSpPr>
        <p:spPr>
          <a:xfrm flipV="1">
            <a:off x="2199921" y="1853078"/>
            <a:ext cx="914400" cy="4166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cxnSpLocks/>
          </p:cNvCxnSpPr>
          <p:nvPr/>
        </p:nvCxnSpPr>
        <p:spPr>
          <a:xfrm>
            <a:off x="2324242" y="2736160"/>
            <a:ext cx="768297" cy="1505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5" name="TextBox 34"/>
          <p:cNvSpPr txBox="1"/>
          <p:nvPr>
            <p:custDataLst>
              <p:tags r:id="rId6"/>
            </p:custDataLst>
          </p:nvPr>
        </p:nvSpPr>
        <p:spPr>
          <a:xfrm>
            <a:off x="8797932" y="1029609"/>
            <a:ext cx="2773291" cy="4601260"/>
          </a:xfrm>
          <a:prstGeom prst="rect">
            <a:avLst/>
          </a:prstGeom>
          <a:solidFill>
            <a:srgbClr val="CC00FF"/>
          </a:solidFill>
          <a:scene3d>
            <a:camera prst="orthographicFront"/>
            <a:lightRig rig="threePt" dir="t"/>
          </a:scene3d>
          <a:sp3d>
            <a:bevelT prst="angle"/>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vi-VN" sz="2400" dirty="0">
                <a:latin typeface="Times New Roman" panose="02020603050405020304" pitchFamily="18" charset="0"/>
                <a:cs typeface="Times New Roman" panose="02020603050405020304" pitchFamily="18" charset="0"/>
              </a:rPr>
              <a:t>Với 6 đặc điểm này người học đạt được mục đích của GD khai phóng. Đồng thời ĐKNT thực hiện trong thời gian nhất định, với mục đích sẵn </a:t>
            </a:r>
            <a:r>
              <a:rPr lang="en-US" sz="2400" dirty="0">
                <a:latin typeface="Times New Roman" panose="02020603050405020304" pitchFamily="18" charset="0"/>
                <a:cs typeface="Times New Roman" panose="02020603050405020304" pitchFamily="18" charset="0"/>
              </a:rPr>
              <a:t>sang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a:t>
            </a:r>
            <a:r>
              <a:rPr lang="vi-VN" sz="29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9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36" name="Straight Arrow Connector 35"/>
          <p:cNvCxnSpPr>
            <a:cxnSpLocks/>
          </p:cNvCxnSpPr>
          <p:nvPr/>
        </p:nvCxnSpPr>
        <p:spPr>
          <a:xfrm>
            <a:off x="7604854" y="660893"/>
            <a:ext cx="1129874" cy="8949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V="1">
            <a:off x="7730255" y="5090965"/>
            <a:ext cx="1066800" cy="14409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225997FD-1EAE-6158-F718-4F49A127C80F}"/>
              </a:ext>
            </a:extLst>
          </p:cNvPr>
          <p:cNvSpPr txBox="1"/>
          <p:nvPr>
            <p:custDataLst>
              <p:tags r:id="rId7"/>
            </p:custDataLst>
          </p:nvPr>
        </p:nvSpPr>
        <p:spPr>
          <a:xfrm>
            <a:off x="3183339" y="4949699"/>
            <a:ext cx="4792449" cy="461665"/>
          </a:xfrm>
          <a:prstGeom prst="rect">
            <a:avLst/>
          </a:prstGeom>
          <a:solidFill>
            <a:srgbClr val="FF00FF"/>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lần</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4ABFCB0-ECAC-9E03-82BF-A5FCF8612010}"/>
              </a:ext>
            </a:extLst>
          </p:cNvPr>
          <p:cNvCxnSpPr>
            <a:cxnSpLocks/>
          </p:cNvCxnSpPr>
          <p:nvPr/>
        </p:nvCxnSpPr>
        <p:spPr>
          <a:xfrm>
            <a:off x="2280903" y="3330471"/>
            <a:ext cx="921167" cy="17866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C8DA77DE-6609-5440-2D10-CAE21A1273CD}"/>
              </a:ext>
            </a:extLst>
          </p:cNvPr>
          <p:cNvCxnSpPr>
            <a:cxnSpLocks/>
          </p:cNvCxnSpPr>
          <p:nvPr/>
        </p:nvCxnSpPr>
        <p:spPr>
          <a:xfrm>
            <a:off x="2181126" y="3966782"/>
            <a:ext cx="957611" cy="19832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38D4EA42-E21C-788D-134D-D7BBE83A04F3}"/>
              </a:ext>
            </a:extLst>
          </p:cNvPr>
          <p:cNvSpPr txBox="1"/>
          <p:nvPr>
            <p:custDataLst>
              <p:tags r:id="rId8"/>
            </p:custDataLst>
          </p:nvPr>
        </p:nvSpPr>
        <p:spPr>
          <a:xfrm>
            <a:off x="3152986" y="5868872"/>
            <a:ext cx="4589061" cy="830997"/>
          </a:xfrm>
          <a:prstGeom prst="rect">
            <a:avLst/>
          </a:prstGeom>
          <a:solidFill>
            <a:srgbClr val="FF00FF"/>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r>
              <a:rPr lang="vi-VN" sz="2400" b="1"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0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circle(in)">
                                      <p:cBhvr>
                                        <p:cTn id="58" dur="20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circle(in)">
                                      <p:cBhvr>
                                        <p:cTn id="74" dur="20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1000"/>
                                        <p:tgtEl>
                                          <p:spTgt spid="45"/>
                                        </p:tgtEl>
                                      </p:cBhvr>
                                    </p:animEffect>
                                    <p:anim calcmode="lin" valueType="num">
                                      <p:cBhvr>
                                        <p:cTn id="80" dur="1000" fill="hold"/>
                                        <p:tgtEl>
                                          <p:spTgt spid="45"/>
                                        </p:tgtEl>
                                        <p:attrNameLst>
                                          <p:attrName>ppt_x</p:attrName>
                                        </p:attrNameLst>
                                      </p:cBhvr>
                                      <p:tavLst>
                                        <p:tav tm="0">
                                          <p:val>
                                            <p:strVal val="#ppt_x"/>
                                          </p:val>
                                        </p:tav>
                                        <p:tav tm="100000">
                                          <p:val>
                                            <p:strVal val="#ppt_x"/>
                                          </p:val>
                                        </p:tav>
                                      </p:tavLst>
                                    </p:anim>
                                    <p:anim calcmode="lin" valueType="num">
                                      <p:cBhvr>
                                        <p:cTn id="8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down)">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P spid="21" grpId="0" animBg="1"/>
      <p:bldP spid="35" grpId="0" animBg="1"/>
      <p:bldP spid="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0526" y="1806211"/>
            <a:ext cx="1752600" cy="246583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lvl="0" algn="ctr">
              <a:defRPr/>
            </a:pP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6" name="Rounded Rectangle 5"/>
          <p:cNvSpPr/>
          <p:nvPr/>
        </p:nvSpPr>
        <p:spPr>
          <a:xfrm>
            <a:off x="2173596" y="3429000"/>
            <a:ext cx="6008960" cy="3178854"/>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lvl="0" algn="ctr">
              <a:defRPr/>
            </a:pPr>
            <a:r>
              <a:rPr lang="vi-VN" sz="2400" dirty="0">
                <a:latin typeface="Times New Roman" panose="02020603050405020304" pitchFamily="18" charset="0"/>
                <a:cs typeface="Times New Roman" panose="02020603050405020304" pitchFamily="18" charset="0"/>
              </a:rPr>
              <a:t>Tác phẩm khuyết danh Văn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minh tân học sách là cương lĩnh giáo dục thể hiện chủ trương,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đường lối, nguyên tắc hoạt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động của Đông Kinh Nghĩa Thục.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Hai dữ liệu này cho thấy tinh thần khai phóng hiện đại của Đông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Kinh Nghĩa Thục toát lên từ mọi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hoạt động của trường.</a:t>
            </a:r>
            <a:endParaRPr kumimoji="0" lang="vi-VN" sz="24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Rounded Rectangle 6"/>
          <p:cNvSpPr/>
          <p:nvPr/>
        </p:nvSpPr>
        <p:spPr>
          <a:xfrm>
            <a:off x="2098019" y="0"/>
            <a:ext cx="6084538" cy="3178854"/>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lvl="0" algn="ctr">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NghĩaThục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Đào</a:t>
            </a:r>
            <a:r>
              <a:rPr lang="en-US" sz="2400" dirty="0">
                <a:latin typeface="Times New Roman" panose="02020603050405020304" pitchFamily="18" charset="0"/>
                <a:ea typeface="Calibri" panose="020F0502020204030204" pitchFamily="34" charset="0"/>
                <a:cs typeface="Times New Roman" panose="02020603050405020304" pitchFamily="18" charset="0"/>
              </a:rPr>
              <a:t> Trinh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=&gt;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kumimoji="0" lang="vi-VN" sz="2400" b="1" i="1"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8" name="Shape 11"/>
          <p:cNvCxnSpPr>
            <a:cxnSpLocks/>
          </p:cNvCxnSpPr>
          <p:nvPr/>
        </p:nvCxnSpPr>
        <p:spPr>
          <a:xfrm rot="5400000" flipH="1" flipV="1">
            <a:off x="1125276" y="805568"/>
            <a:ext cx="264051" cy="176817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hape 16"/>
          <p:cNvCxnSpPr>
            <a:cxnSpLocks/>
          </p:cNvCxnSpPr>
          <p:nvPr/>
        </p:nvCxnSpPr>
        <p:spPr>
          <a:xfrm rot="16200000" flipH="1">
            <a:off x="1059069" y="3592097"/>
            <a:ext cx="350747" cy="1768179"/>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553026" y="405950"/>
            <a:ext cx="3471334" cy="6106370"/>
          </a:xfrm>
          <a:prstGeom prst="round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anchor="ctr"/>
          <a:lstStyle/>
          <a:p>
            <a:pPr lvl="0" algn="ctr">
              <a:lnSpc>
                <a:spcPct val="150000"/>
              </a:lnSpc>
              <a:defRPr/>
            </a:pPr>
            <a:r>
              <a:rPr lang="vi-VN" sz="2400" dirty="0">
                <a:solidFill>
                  <a:schemeClr val="tx1"/>
                </a:solidFill>
                <a:latin typeface="Times New Roman" panose="02020603050405020304" pitchFamily="18" charset="0"/>
                <a:cs typeface="Times New Roman" panose="02020603050405020304" pitchFamily="18" charset="0"/>
              </a:rPr>
              <a:t>Tinh thần khai phóng của Đông Kinh 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Thục</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được thể hiện ở dũng khí dám từ bỏ lối học từ chương, cho phép người học tự do học thuật, thúc đẩy tinh thần phản biện, giúp hòa nhập với thế giới hiện đại.</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lvl="0" algn="ctr">
              <a:lnSpc>
                <a:spcPct val="150000"/>
              </a:lnSpc>
              <a:defRPr/>
            </a:pPr>
            <a:endPar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3" name="Right Brace 2"/>
          <p:cNvSpPr/>
          <p:nvPr/>
        </p:nvSpPr>
        <p:spPr>
          <a:xfrm>
            <a:off x="8139048" y="405950"/>
            <a:ext cx="664449" cy="579595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0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6&quot;/&gt;&lt;lineCharCount val=&quot;6&quot;/&gt;&lt;lineCharCount val=&quot;5&quot;/&gt;&lt;lineCharCount val=&quot;6&quot;/&gt;&lt;lineCharCount val=&quot;5&quot;/&gt;&lt;lineCharCount val=&quot;5&quot;/&gt;&lt;lineCharCount val=&quot;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7&quot;/&gt;&lt;lineCharCount val=&quot;5&quot;/&gt;&lt;lineCharCount val=&quot;4&quot;/&gt;&lt;lineCharCount val=&quot;6&quot;/&gt;&lt;lineCharCount val=&quot;6&quot;/&gt;&lt;lineCharCount val=&quot;5&quot;/&gt;&lt;lineCharCount val=&quot;4&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lephant - Calibri Light">
      <a:majorFont>
        <a:latin typeface="Elephant"/>
        <a:ea typeface="Arial Unicode MS"/>
        <a:cs typeface=""/>
      </a:majorFont>
      <a:minorFont>
        <a:latin typeface="Calibri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74F37"/>
        </a:solidFill>
        <a:ln>
          <a:noFill/>
        </a:ln>
      </a:spPr>
      <a:bodyPr rtlCol="0" anchor="ctr"/>
      <a:lstStyle>
        <a:defPPr algn="ctr">
          <a:defRPr sz="24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lephant - Calibri Light">
      <a:majorFont>
        <a:latin typeface="Elephant"/>
        <a:ea typeface="Arial Unicode MS"/>
        <a:cs typeface=""/>
      </a:majorFont>
      <a:minorFont>
        <a:latin typeface="Calibri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74F37"/>
        </a:solidFill>
        <a:ln>
          <a:noFill/>
        </a:ln>
      </a:spPr>
      <a:bodyPr rtlCol="0" anchor="ctr"/>
      <a:lstStyle>
        <a:defPPr algn="ctr">
          <a:defRPr sz="24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2322</Words>
  <Application>Microsoft Office PowerPoint</Application>
  <PresentationFormat>Widescreen</PresentationFormat>
  <Paragraphs>132</Paragraphs>
  <Slides>21</Slides>
  <Notes>12</Notes>
  <HiddenSlides>0</HiddenSlides>
  <MMClips>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21</vt:i4>
      </vt:variant>
    </vt:vector>
  </HeadingPairs>
  <TitlesOfParts>
    <vt:vector size="30" baseType="lpstr">
      <vt:lpstr>Arial</vt:lpstr>
      <vt:lpstr>Calibri</vt:lpstr>
      <vt:lpstr>Calibri Light</vt:lpstr>
      <vt:lpstr>Times New Roman</vt:lpstr>
      <vt:lpstr>Office Theme</vt:lpstr>
      <vt:lpstr>1_PPTMON theme</vt:lpstr>
      <vt:lpstr>2_PPTMON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hoanganhthcs2006@gmail.com</cp:lastModifiedBy>
  <cp:revision>43</cp:revision>
  <dcterms:created xsi:type="dcterms:W3CDTF">2024-07-30T13:42:48Z</dcterms:created>
  <dcterms:modified xsi:type="dcterms:W3CDTF">2024-08-09T13:12:17Z</dcterms:modified>
</cp:coreProperties>
</file>