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711" r:id="rId4"/>
  </p:sldMasterIdLst>
  <p:notesMasterIdLst>
    <p:notesMasterId r:id="rId19"/>
  </p:notesMasterIdLst>
  <p:sldIdLst>
    <p:sldId id="416" r:id="rId5"/>
    <p:sldId id="256" r:id="rId6"/>
    <p:sldId id="257" r:id="rId7"/>
    <p:sldId id="261" r:id="rId8"/>
    <p:sldId id="259" r:id="rId9"/>
    <p:sldId id="278" r:id="rId10"/>
    <p:sldId id="276" r:id="rId11"/>
    <p:sldId id="275" r:id="rId12"/>
    <p:sldId id="317" r:id="rId13"/>
    <p:sldId id="288" r:id="rId14"/>
    <p:sldId id="289" r:id="rId15"/>
    <p:sldId id="410" r:id="rId16"/>
    <p:sldId id="411" r:id="rId17"/>
    <p:sldId id="4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9B892-D070-41C6-AD6F-DCAC0408E37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AD3A07-370C-4A1F-B335-4B6FB9C660CB}">
      <dgm:prSet/>
      <dgm:spPr>
        <a:solidFill>
          <a:srgbClr val="263C66"/>
        </a:solidFill>
      </dgm:spPr>
      <dgm:t>
        <a:bodyPr/>
        <a:lstStyle/>
        <a:p>
          <a:r>
            <a: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Thất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bại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Mậu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Tuất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Duy Tân</a:t>
          </a:r>
          <a:r>
            <a: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=&gt;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Sự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truyền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bá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tưởng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chính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trị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triết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học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phương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Tây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tới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Đông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Á qua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“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tân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thư</a:t>
          </a:r>
          <a:r>
            <a: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  <a:r>
            <a:rPr lang="vi-VN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solidFill>
              <a:srgbClr val="FFFFFF"/>
            </a:solidFill>
          </a:endParaRPr>
        </a:p>
      </dgm:t>
    </dgm:pt>
    <dgm:pt modelId="{50B64E64-E253-4680-99B6-77145612686F}" type="parTrans" cxnId="{D20873D2-3584-4E01-853E-61FB1B8426AD}">
      <dgm:prSet/>
      <dgm:spPr/>
      <dgm:t>
        <a:bodyPr/>
        <a:lstStyle/>
        <a:p>
          <a:endParaRPr lang="en-US"/>
        </a:p>
      </dgm:t>
    </dgm:pt>
    <dgm:pt modelId="{5865DFCD-EC91-4F42-B568-8B29157D1DA2}" type="sibTrans" cxnId="{D20873D2-3584-4E01-853E-61FB1B8426AD}">
      <dgm:prSet/>
      <dgm:spPr/>
      <dgm:t>
        <a:bodyPr/>
        <a:lstStyle/>
        <a:p>
          <a:endParaRPr lang="en-US"/>
        </a:p>
      </dgm:t>
    </dgm:pt>
    <dgm:pt modelId="{92408D8B-84B2-4214-BCBF-7469B4606DAA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Chiến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thắng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Nhật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Bản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và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những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thành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tựu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cải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cách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CT, KT, GD,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Xh</a:t>
          </a:r>
          <a:r>
            <a: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=&gt;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nước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Đông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Á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cần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cải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cách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để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đối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đầu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hiểm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họa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thôn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từ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Châu </a:t>
          </a:r>
          <a:r>
            <a:rPr lang="en-US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Âu</a:t>
          </a:r>
          <a:r>
            <a: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vi-VN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8585FA-C740-45F1-8AE8-4EA9753F5A4D}" type="parTrans" cxnId="{37BA7F3B-BA9A-4AB2-9D43-CE868F45260B}">
      <dgm:prSet/>
      <dgm:spPr/>
      <dgm:t>
        <a:bodyPr/>
        <a:lstStyle/>
        <a:p>
          <a:endParaRPr lang="en-US"/>
        </a:p>
      </dgm:t>
    </dgm:pt>
    <dgm:pt modelId="{73AD01FA-8063-45A9-9BDB-9C6FA22BA3A7}" type="sibTrans" cxnId="{37BA7F3B-BA9A-4AB2-9D43-CE868F45260B}">
      <dgm:prSet/>
      <dgm:spPr/>
      <dgm:t>
        <a:bodyPr/>
        <a:lstStyle/>
        <a:p>
          <a:endParaRPr lang="en-US"/>
        </a:p>
      </dgm:t>
    </dgm:pt>
    <dgm:pt modelId="{9B06F896-EB02-457B-8234-441267B56275}">
      <dgm:prSet/>
      <dgm:spPr>
        <a:solidFill>
          <a:srgbClr val="FEF4D4"/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Nhận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sức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mạnh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trong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việc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xây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dựng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dân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tộc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tự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cường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hiện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đại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cùng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ảnh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hưởng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mô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Nhật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Bản</a:t>
          </a:r>
          <a:r>
            <a:rPr lang="en-U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vi-V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34A46-8CA4-4C60-AA86-995F480E602F}" type="parTrans" cxnId="{79994005-D55B-41A0-AA30-DE0FE3CD475A}">
      <dgm:prSet/>
      <dgm:spPr/>
      <dgm:t>
        <a:bodyPr/>
        <a:lstStyle/>
        <a:p>
          <a:endParaRPr lang="en-US"/>
        </a:p>
      </dgm:t>
    </dgm:pt>
    <dgm:pt modelId="{4DD765A5-A29F-4A66-9800-1BF14C2821B3}" type="sibTrans" cxnId="{79994005-D55B-41A0-AA30-DE0FE3CD475A}">
      <dgm:prSet/>
      <dgm:spPr/>
      <dgm:t>
        <a:bodyPr/>
        <a:lstStyle/>
        <a:p>
          <a:endParaRPr lang="en-US"/>
        </a:p>
      </dgm:t>
    </dgm:pt>
    <dgm:pt modelId="{D2943B46-67E4-44FD-89CA-CA2E6C0B7AE1}" type="pres">
      <dgm:prSet presAssocID="{D1A9B892-D070-41C6-AD6F-DCAC0408E37B}" presName="outerComposite" presStyleCnt="0">
        <dgm:presLayoutVars>
          <dgm:chMax val="5"/>
          <dgm:dir/>
          <dgm:resizeHandles val="exact"/>
        </dgm:presLayoutVars>
      </dgm:prSet>
      <dgm:spPr/>
    </dgm:pt>
    <dgm:pt modelId="{52155E2C-1E85-4C73-AF77-28ABAF0B0FE7}" type="pres">
      <dgm:prSet presAssocID="{D1A9B892-D070-41C6-AD6F-DCAC0408E37B}" presName="dummyMaxCanvas" presStyleCnt="0">
        <dgm:presLayoutVars/>
      </dgm:prSet>
      <dgm:spPr/>
    </dgm:pt>
    <dgm:pt modelId="{6D66AC57-9B76-4703-986B-C83A35052B5B}" type="pres">
      <dgm:prSet presAssocID="{D1A9B892-D070-41C6-AD6F-DCAC0408E37B}" presName="ThreeNodes_1" presStyleLbl="node1" presStyleIdx="0" presStyleCnt="3" custScaleX="103572" custLinFactNeighborX="791" custLinFactNeighborY="-1819">
        <dgm:presLayoutVars>
          <dgm:bulletEnabled val="1"/>
        </dgm:presLayoutVars>
      </dgm:prSet>
      <dgm:spPr/>
    </dgm:pt>
    <dgm:pt modelId="{C59BF58C-C442-4AD1-9984-1B7335A58F4B}" type="pres">
      <dgm:prSet presAssocID="{D1A9B892-D070-41C6-AD6F-DCAC0408E37B}" presName="ThreeNodes_2" presStyleLbl="node1" presStyleIdx="1" presStyleCnt="3" custScaleX="112119">
        <dgm:presLayoutVars>
          <dgm:bulletEnabled val="1"/>
        </dgm:presLayoutVars>
      </dgm:prSet>
      <dgm:spPr/>
    </dgm:pt>
    <dgm:pt modelId="{0417D3D6-239B-4188-B199-BFB5D3A0AACD}" type="pres">
      <dgm:prSet presAssocID="{D1A9B892-D070-41C6-AD6F-DCAC0408E37B}" presName="ThreeNodes_3" presStyleLbl="node1" presStyleIdx="2" presStyleCnt="3" custLinFactNeighborX="-10209" custLinFactNeighborY="1802">
        <dgm:presLayoutVars>
          <dgm:bulletEnabled val="1"/>
        </dgm:presLayoutVars>
      </dgm:prSet>
      <dgm:spPr/>
    </dgm:pt>
    <dgm:pt modelId="{2A6F7AD1-9B26-4FE3-BEA6-45F2ACA90349}" type="pres">
      <dgm:prSet presAssocID="{D1A9B892-D070-41C6-AD6F-DCAC0408E37B}" presName="ThreeConn_1-2" presStyleLbl="fgAccFollowNode1" presStyleIdx="0" presStyleCnt="2">
        <dgm:presLayoutVars>
          <dgm:bulletEnabled val="1"/>
        </dgm:presLayoutVars>
      </dgm:prSet>
      <dgm:spPr/>
    </dgm:pt>
    <dgm:pt modelId="{63FECAA2-6E0A-445F-85A2-3446E9AA25C1}" type="pres">
      <dgm:prSet presAssocID="{D1A9B892-D070-41C6-AD6F-DCAC0408E37B}" presName="ThreeConn_2-3" presStyleLbl="fgAccFollowNode1" presStyleIdx="1" presStyleCnt="2">
        <dgm:presLayoutVars>
          <dgm:bulletEnabled val="1"/>
        </dgm:presLayoutVars>
      </dgm:prSet>
      <dgm:spPr/>
    </dgm:pt>
    <dgm:pt modelId="{ADCCB220-1254-4E35-854B-36A9B92599A6}" type="pres">
      <dgm:prSet presAssocID="{D1A9B892-D070-41C6-AD6F-DCAC0408E37B}" presName="ThreeNodes_1_text" presStyleLbl="node1" presStyleIdx="2" presStyleCnt="3">
        <dgm:presLayoutVars>
          <dgm:bulletEnabled val="1"/>
        </dgm:presLayoutVars>
      </dgm:prSet>
      <dgm:spPr/>
    </dgm:pt>
    <dgm:pt modelId="{BBE33645-A324-402F-8EB7-1183B5ED3E3F}" type="pres">
      <dgm:prSet presAssocID="{D1A9B892-D070-41C6-AD6F-DCAC0408E37B}" presName="ThreeNodes_2_text" presStyleLbl="node1" presStyleIdx="2" presStyleCnt="3">
        <dgm:presLayoutVars>
          <dgm:bulletEnabled val="1"/>
        </dgm:presLayoutVars>
      </dgm:prSet>
      <dgm:spPr/>
    </dgm:pt>
    <dgm:pt modelId="{2967ED0B-0B0D-4320-AC85-03595A99F8FD}" type="pres">
      <dgm:prSet presAssocID="{D1A9B892-D070-41C6-AD6F-DCAC0408E37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6F49B02-C918-46CC-968B-3AA749298958}" type="presOf" srcId="{92408D8B-84B2-4214-BCBF-7469B4606DAA}" destId="{BBE33645-A324-402F-8EB7-1183B5ED3E3F}" srcOrd="1" destOrd="0" presId="urn:microsoft.com/office/officeart/2005/8/layout/vProcess5"/>
    <dgm:cxn modelId="{79994005-D55B-41A0-AA30-DE0FE3CD475A}" srcId="{D1A9B892-D070-41C6-AD6F-DCAC0408E37B}" destId="{9B06F896-EB02-457B-8234-441267B56275}" srcOrd="2" destOrd="0" parTransId="{A4234A46-8CA4-4C60-AA86-995F480E602F}" sibTransId="{4DD765A5-A29F-4A66-9800-1BF14C2821B3}"/>
    <dgm:cxn modelId="{5AF0E415-D8F1-463C-BCC0-D6DB222FC954}" type="presOf" srcId="{D1A9B892-D070-41C6-AD6F-DCAC0408E37B}" destId="{D2943B46-67E4-44FD-89CA-CA2E6C0B7AE1}" srcOrd="0" destOrd="0" presId="urn:microsoft.com/office/officeart/2005/8/layout/vProcess5"/>
    <dgm:cxn modelId="{37BA7F3B-BA9A-4AB2-9D43-CE868F45260B}" srcId="{D1A9B892-D070-41C6-AD6F-DCAC0408E37B}" destId="{92408D8B-84B2-4214-BCBF-7469B4606DAA}" srcOrd="1" destOrd="0" parTransId="{9C8585FA-C740-45F1-8AE8-4EA9753F5A4D}" sibTransId="{73AD01FA-8063-45A9-9BDB-9C6FA22BA3A7}"/>
    <dgm:cxn modelId="{F7526D3C-C6F9-4343-9A0F-0FA57A18D3EF}" type="presOf" srcId="{92408D8B-84B2-4214-BCBF-7469B4606DAA}" destId="{C59BF58C-C442-4AD1-9984-1B7335A58F4B}" srcOrd="0" destOrd="0" presId="urn:microsoft.com/office/officeart/2005/8/layout/vProcess5"/>
    <dgm:cxn modelId="{9737B36B-6F81-4F6E-A729-4DBCCD97DDF6}" type="presOf" srcId="{A4AD3A07-370C-4A1F-B335-4B6FB9C660CB}" destId="{6D66AC57-9B76-4703-986B-C83A35052B5B}" srcOrd="0" destOrd="0" presId="urn:microsoft.com/office/officeart/2005/8/layout/vProcess5"/>
    <dgm:cxn modelId="{0342B07F-B65C-4C67-965E-898246DECD72}" type="presOf" srcId="{9B06F896-EB02-457B-8234-441267B56275}" destId="{2967ED0B-0B0D-4320-AC85-03595A99F8FD}" srcOrd="1" destOrd="0" presId="urn:microsoft.com/office/officeart/2005/8/layout/vProcess5"/>
    <dgm:cxn modelId="{91554296-A489-4CA4-BFA8-25E0523167F9}" type="presOf" srcId="{5865DFCD-EC91-4F42-B568-8B29157D1DA2}" destId="{2A6F7AD1-9B26-4FE3-BEA6-45F2ACA90349}" srcOrd="0" destOrd="0" presId="urn:microsoft.com/office/officeart/2005/8/layout/vProcess5"/>
    <dgm:cxn modelId="{B7415896-12A4-44FE-9FB5-7EE7D3567673}" type="presOf" srcId="{9B06F896-EB02-457B-8234-441267B56275}" destId="{0417D3D6-239B-4188-B199-BFB5D3A0AACD}" srcOrd="0" destOrd="0" presId="urn:microsoft.com/office/officeart/2005/8/layout/vProcess5"/>
    <dgm:cxn modelId="{93A480A8-C0ED-4723-B1E0-6666A66958F5}" type="presOf" srcId="{73AD01FA-8063-45A9-9BDB-9C6FA22BA3A7}" destId="{63FECAA2-6E0A-445F-85A2-3446E9AA25C1}" srcOrd="0" destOrd="0" presId="urn:microsoft.com/office/officeart/2005/8/layout/vProcess5"/>
    <dgm:cxn modelId="{08B6B5CB-245C-4063-9EF5-63F20E306C6B}" type="presOf" srcId="{A4AD3A07-370C-4A1F-B335-4B6FB9C660CB}" destId="{ADCCB220-1254-4E35-854B-36A9B92599A6}" srcOrd="1" destOrd="0" presId="urn:microsoft.com/office/officeart/2005/8/layout/vProcess5"/>
    <dgm:cxn modelId="{D20873D2-3584-4E01-853E-61FB1B8426AD}" srcId="{D1A9B892-D070-41C6-AD6F-DCAC0408E37B}" destId="{A4AD3A07-370C-4A1F-B335-4B6FB9C660CB}" srcOrd="0" destOrd="0" parTransId="{50B64E64-E253-4680-99B6-77145612686F}" sibTransId="{5865DFCD-EC91-4F42-B568-8B29157D1DA2}"/>
    <dgm:cxn modelId="{153FF897-C2CA-4B18-AE93-B68A22E7CC35}" type="presParOf" srcId="{D2943B46-67E4-44FD-89CA-CA2E6C0B7AE1}" destId="{52155E2C-1E85-4C73-AF77-28ABAF0B0FE7}" srcOrd="0" destOrd="0" presId="urn:microsoft.com/office/officeart/2005/8/layout/vProcess5"/>
    <dgm:cxn modelId="{1058CC48-686A-4D59-B729-183DF33EFE24}" type="presParOf" srcId="{D2943B46-67E4-44FD-89CA-CA2E6C0B7AE1}" destId="{6D66AC57-9B76-4703-986B-C83A35052B5B}" srcOrd="1" destOrd="0" presId="urn:microsoft.com/office/officeart/2005/8/layout/vProcess5"/>
    <dgm:cxn modelId="{6CFCDBE4-2378-426C-8724-63A0BA5629F5}" type="presParOf" srcId="{D2943B46-67E4-44FD-89CA-CA2E6C0B7AE1}" destId="{C59BF58C-C442-4AD1-9984-1B7335A58F4B}" srcOrd="2" destOrd="0" presId="urn:microsoft.com/office/officeart/2005/8/layout/vProcess5"/>
    <dgm:cxn modelId="{9F22AF04-B2B7-4758-BDDF-F5E86D2C8BE3}" type="presParOf" srcId="{D2943B46-67E4-44FD-89CA-CA2E6C0B7AE1}" destId="{0417D3D6-239B-4188-B199-BFB5D3A0AACD}" srcOrd="3" destOrd="0" presId="urn:microsoft.com/office/officeart/2005/8/layout/vProcess5"/>
    <dgm:cxn modelId="{83B14AC8-25A2-4E8F-9F8A-8A410839296F}" type="presParOf" srcId="{D2943B46-67E4-44FD-89CA-CA2E6C0B7AE1}" destId="{2A6F7AD1-9B26-4FE3-BEA6-45F2ACA90349}" srcOrd="4" destOrd="0" presId="urn:microsoft.com/office/officeart/2005/8/layout/vProcess5"/>
    <dgm:cxn modelId="{1C05BDD0-C11A-41AF-9CA3-4DE27ECC7EE0}" type="presParOf" srcId="{D2943B46-67E4-44FD-89CA-CA2E6C0B7AE1}" destId="{63FECAA2-6E0A-445F-85A2-3446E9AA25C1}" srcOrd="5" destOrd="0" presId="urn:microsoft.com/office/officeart/2005/8/layout/vProcess5"/>
    <dgm:cxn modelId="{BC004A56-504E-4378-A32B-1BAF116F20DE}" type="presParOf" srcId="{D2943B46-67E4-44FD-89CA-CA2E6C0B7AE1}" destId="{ADCCB220-1254-4E35-854B-36A9B92599A6}" srcOrd="6" destOrd="0" presId="urn:microsoft.com/office/officeart/2005/8/layout/vProcess5"/>
    <dgm:cxn modelId="{DB4E8FA9-7B21-479E-9F4E-7FBF18AEA4E3}" type="presParOf" srcId="{D2943B46-67E4-44FD-89CA-CA2E6C0B7AE1}" destId="{BBE33645-A324-402F-8EB7-1183B5ED3E3F}" srcOrd="7" destOrd="0" presId="urn:microsoft.com/office/officeart/2005/8/layout/vProcess5"/>
    <dgm:cxn modelId="{A49363B6-3B7B-4B13-8C43-623995332CA7}" type="presParOf" srcId="{D2943B46-67E4-44FD-89CA-CA2E6C0B7AE1}" destId="{2967ED0B-0B0D-4320-AC85-03595A99F8F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6AC57-9B76-4703-986B-C83A35052B5B}">
      <dsp:nvSpPr>
        <dsp:cNvPr id="0" name=""/>
        <dsp:cNvSpPr/>
      </dsp:nvSpPr>
      <dsp:spPr>
        <a:xfrm>
          <a:off x="-9194" y="0"/>
          <a:ext cx="9336203" cy="1344987"/>
        </a:xfrm>
        <a:prstGeom prst="roundRect">
          <a:avLst>
            <a:gd name="adj" fmla="val 10000"/>
          </a:avLst>
        </a:prstGeom>
        <a:solidFill>
          <a:srgbClr val="263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Thất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bại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Mậu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Tuất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Duy Tân</a:t>
          </a:r>
          <a:r>
            <a:rPr lang="vi-VN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=&gt;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Sự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truyền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bá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tưởng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chính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trị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triết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học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phương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Tây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tới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Đông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Á qua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“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tân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thư</a:t>
          </a:r>
          <a:r>
            <a:rPr lang="en-US" sz="2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  <a:r>
            <a:rPr lang="vi-VN" sz="2600" kern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>
            <a:solidFill>
              <a:srgbClr val="FFFFFF"/>
            </a:solidFill>
          </a:endParaRPr>
        </a:p>
      </dsp:txBody>
      <dsp:txXfrm>
        <a:off x="30199" y="39393"/>
        <a:ext cx="7835830" cy="1266201"/>
      </dsp:txXfrm>
    </dsp:sp>
    <dsp:sp modelId="{C59BF58C-C442-4AD1-9984-1B7335A58F4B}">
      <dsp:nvSpPr>
        <dsp:cNvPr id="0" name=""/>
        <dsp:cNvSpPr/>
      </dsp:nvSpPr>
      <dsp:spPr>
        <a:xfrm>
          <a:off x="329652" y="1569151"/>
          <a:ext cx="10106648" cy="1344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Chiến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thắng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Nhật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Bản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và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những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thành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tựu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cải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cách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CT, KT, GD,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Xh</a:t>
          </a:r>
          <a:r>
            <a:rPr lang="vi-VN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=&gt;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nước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Đông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Á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cần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cải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cách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để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đối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đầu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hiểm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họa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thôn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tính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từ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Châu </a:t>
          </a:r>
          <a:r>
            <a:rPr lang="en-US" sz="26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Âu</a:t>
          </a:r>
          <a:r>
            <a:rPr lang="en-US" sz="26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vi-VN" sz="2600" kern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045" y="1608544"/>
        <a:ext cx="8155908" cy="1266200"/>
      </dsp:txXfrm>
    </dsp:sp>
    <dsp:sp modelId="{0417D3D6-239B-4188-B199-BFB5D3A0AACD}">
      <dsp:nvSpPr>
        <dsp:cNvPr id="0" name=""/>
        <dsp:cNvSpPr/>
      </dsp:nvSpPr>
      <dsp:spPr>
        <a:xfrm>
          <a:off x="750979" y="3138303"/>
          <a:ext cx="9014216" cy="1344987"/>
        </a:xfrm>
        <a:prstGeom prst="roundRect">
          <a:avLst>
            <a:gd name="adj" fmla="val 10000"/>
          </a:avLst>
        </a:prstGeom>
        <a:solidFill>
          <a:srgbClr val="FEF4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Nhận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được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sức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mạnh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trong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việc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xây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dựng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dân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tộc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tự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cường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hiện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đại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cùng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với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ảnh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hưởng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mô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giáo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dục</a:t>
          </a:r>
          <a:r>
            <a:rPr lang="en-US" sz="26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Nhật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Bản</a:t>
          </a:r>
          <a:r>
            <a:rPr lang="en-US" sz="2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r>
            <a:rPr lang="vi-VN" sz="2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0372" y="3177696"/>
        <a:ext cx="7265816" cy="1266200"/>
      </dsp:txXfrm>
    </dsp:sp>
    <dsp:sp modelId="{2A6F7AD1-9B26-4FE3-BEA6-45F2ACA90349}">
      <dsp:nvSpPr>
        <dsp:cNvPr id="0" name=""/>
        <dsp:cNvSpPr/>
      </dsp:nvSpPr>
      <dsp:spPr>
        <a:xfrm>
          <a:off x="8220471" y="1019948"/>
          <a:ext cx="874241" cy="874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17175" y="1019948"/>
        <a:ext cx="480833" cy="657866"/>
      </dsp:txXfrm>
    </dsp:sp>
    <dsp:sp modelId="{63FECAA2-6E0A-445F-85A2-3446E9AA25C1}">
      <dsp:nvSpPr>
        <dsp:cNvPr id="0" name=""/>
        <dsp:cNvSpPr/>
      </dsp:nvSpPr>
      <dsp:spPr>
        <a:xfrm>
          <a:off x="9015843" y="2580133"/>
          <a:ext cx="874241" cy="874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212547" y="2580133"/>
        <a:ext cx="480833" cy="65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6AFB-8176-4B9A-AF7B-A62142749FFB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1351-F7EF-4259-8CAF-014DEA2D1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1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NGỮ VĂN THPT (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5BDCE-E258-4FD9-968C-AC533F105D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62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NGỮ VĂN THPT (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5BDCE-E258-4FD9-968C-AC533F105D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74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NGỮ VĂN THPT (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5BDCE-E258-4FD9-968C-AC533F105D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7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NGỮ VĂN THPT (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5BDCE-E258-4FD9-968C-AC533F105D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485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NGỮ VĂN THPT (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5BDCE-E258-4FD9-968C-AC533F105D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7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NGỮ VĂN THPT (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5BDCE-E258-4FD9-968C-AC533F105D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35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NGỮ VĂN THPT (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05BDCE-E258-4FD9-968C-AC533F105D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1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hyperlink" Target="http://www.pptmon.com/" TargetMode="Externa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mon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www.pptmon.com/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8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3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EDFBDD-7496-4AE7-906C-2A8A42701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060"/>
            <a:ext cx="5776686" cy="60114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0A97D31-003C-41BE-B82E-80947D39C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22" y="0"/>
            <a:ext cx="4553477" cy="601145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B2166F6-A8D9-4298-A7A3-FFC9EAEB4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-1" y="-1"/>
            <a:ext cx="5488029" cy="378823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15731E0-D866-447F-AE7A-17C09A209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7808685" y="3845203"/>
            <a:ext cx="4383313" cy="3027309"/>
          </a:xfrm>
          <a:prstGeom prst="rect">
            <a:avLst/>
          </a:prstGeom>
        </p:spPr>
      </p:pic>
      <p:pic>
        <p:nvPicPr>
          <p:cNvPr id="15" name="Graphic 3">
            <a:hlinkClick r:id="rId5"/>
            <a:extLst>
              <a:ext uri="{FF2B5EF4-FFF2-40B4-BE49-F238E27FC236}">
                <a16:creationId xmlns:a16="http://schemas.microsoft.com/office/drawing/2014/main" id="{3B55A27A-2A44-4306-AC06-E6828EB548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01C080-F348-433F-AB8A-0644251BD5DC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91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672"/>
            <a:ext cx="3721100" cy="38723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91" y="0"/>
            <a:ext cx="2962908" cy="3911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A657A7C-AFC3-4046-BF21-9B623BEC3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337542" y="0"/>
            <a:ext cx="3854457" cy="37338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544456"/>
            <a:ext cx="3556000" cy="33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8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43" y="0"/>
            <a:ext cx="2597355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4AF879-FB98-4F84-B39F-B03C4B057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9740899" y="5165162"/>
            <a:ext cx="2451100" cy="16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33" y="0"/>
            <a:ext cx="3087966" cy="40767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FD1C761-E438-4147-BF0B-7DA13422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383680" y="-2"/>
            <a:ext cx="4808319" cy="24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2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808"/>
            <a:ext cx="3771900" cy="39251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757469"/>
            <a:ext cx="3327400" cy="31005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9798306-E93C-48C9-AAC9-981E4DE8A3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94" y="0"/>
            <a:ext cx="3251505" cy="42926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5D393B-6E24-4FE2-9642-59075DE5F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159458" y="-2"/>
            <a:ext cx="5032541" cy="25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21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ADF3A47-FF5D-45C4-B12A-CAD52307E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8300" y="2984962"/>
            <a:ext cx="2933699" cy="38730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27C10DE-59A3-4648-80AB-970F4526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534198" y="0"/>
            <a:ext cx="3657801" cy="354330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1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6AB2BDA-8117-4E2A-A187-F8EE76BA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506" y="3264506"/>
            <a:ext cx="3097586" cy="4089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C1D4938-5B0A-4EA2-B8D0-6752B511D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8953500" y="4621349"/>
            <a:ext cx="3238499" cy="2236649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672"/>
            <a:ext cx="3721100" cy="38723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91" y="0"/>
            <a:ext cx="2962908" cy="3911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544456"/>
            <a:ext cx="3556000" cy="33135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CE8178B-75B0-4BD9-B6D1-9FB48AC13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337542" y="0"/>
            <a:ext cx="3854457" cy="37338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808BCCD1-9D07-4A8B-B3A6-428949345B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5066" y="750528"/>
            <a:ext cx="3848101" cy="5356944"/>
          </a:xfrm>
          <a:prstGeom prst="roundRect">
            <a:avLst>
              <a:gd name="adj" fmla="val 610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635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5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43" y="0"/>
            <a:ext cx="2597355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4AF879-FB98-4F84-B39F-B03C4B057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9740899" y="5165162"/>
            <a:ext cx="2451100" cy="1692837"/>
          </a:xfrm>
          <a:prstGeom prst="rect">
            <a:avLst/>
          </a:prstGeom>
        </p:spPr>
      </p:pic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5214BCE-45DE-42C4-9067-6B577FD5CB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02485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48B9493D-74DA-4528-9607-69A9D874B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6436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7F9483B-127C-4430-B3C3-73BC813197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1793DC44-D6BD-488E-9E08-FF36E716D2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58534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549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33" y="0"/>
            <a:ext cx="3087966" cy="40767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FD1C761-E438-4147-BF0B-7DA13422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383680" y="-2"/>
            <a:ext cx="4808319" cy="2451101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7640B09-C37C-43E5-B817-0B83C091B0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0381" y="990379"/>
            <a:ext cx="4419592" cy="4877239"/>
          </a:xfrm>
          <a:prstGeom prst="roundRect">
            <a:avLst>
              <a:gd name="adj" fmla="val 775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0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7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808"/>
            <a:ext cx="3771900" cy="39251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757469"/>
            <a:ext cx="3327400" cy="31005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9798306-E93C-48C9-AAC9-981E4DE8A3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94" y="0"/>
            <a:ext cx="3251505" cy="42926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5D393B-6E24-4FE2-9642-59075DE5F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159458" y="-2"/>
            <a:ext cx="5032541" cy="2565401"/>
          </a:xfrm>
          <a:prstGeom prst="rect">
            <a:avLst/>
          </a:prstGeom>
        </p:spPr>
      </p:pic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7C238899-B005-40F4-AC05-23386854E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6" y="18034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C59D1434-54A6-4DB5-BB51-645A44D00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8034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B0A647D4-E0ED-4C33-BAC1-CA2CCD0B2E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0" y="18034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15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ADF3A47-FF5D-45C4-B12A-CAD52307E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8300" y="2984962"/>
            <a:ext cx="2933699" cy="38730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27C10DE-59A3-4648-80AB-970F4526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534198" y="0"/>
            <a:ext cx="3657801" cy="354330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45162535-FBD7-41BC-877F-F650E9C15F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8204" y="2298700"/>
            <a:ext cx="2934821" cy="3924300"/>
          </a:xfrm>
          <a:prstGeom prst="roundRect">
            <a:avLst>
              <a:gd name="adj" fmla="val 538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5">
            <a:extLst>
              <a:ext uri="{FF2B5EF4-FFF2-40B4-BE49-F238E27FC236}">
                <a16:creationId xmlns:a16="http://schemas.microsoft.com/office/drawing/2014/main" id="{224EB965-FB26-44ED-9CF0-6F6A918E77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8590" y="2298700"/>
            <a:ext cx="2934821" cy="3924300"/>
          </a:xfrm>
          <a:prstGeom prst="roundRect">
            <a:avLst>
              <a:gd name="adj" fmla="val 538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5">
            <a:extLst>
              <a:ext uri="{FF2B5EF4-FFF2-40B4-BE49-F238E27FC236}">
                <a16:creationId xmlns:a16="http://schemas.microsoft.com/office/drawing/2014/main" id="{11E3680D-E52D-4FB6-B23C-09E77C87F8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8975" y="2298700"/>
            <a:ext cx="2934821" cy="3924300"/>
          </a:xfrm>
          <a:prstGeom prst="roundRect">
            <a:avLst>
              <a:gd name="adj" fmla="val 538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789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6AB2BDA-8117-4E2A-A187-F8EE76BA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506" y="3264506"/>
            <a:ext cx="3097586" cy="40894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8D91F96-DCC2-4047-B409-5F6EC44186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428993"/>
            <a:ext cx="11205028" cy="2935509"/>
          </a:xfrm>
          <a:prstGeom prst="roundRect">
            <a:avLst>
              <a:gd name="adj" fmla="val 585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35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808"/>
            <a:ext cx="3771900" cy="39251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757469"/>
            <a:ext cx="3327400" cy="31005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9798306-E93C-48C9-AAC9-981E4DE8A3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94" y="0"/>
            <a:ext cx="3251505" cy="42926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5D393B-6E24-4FE2-9642-59075DE5F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159458" y="-2"/>
            <a:ext cx="5032541" cy="2565401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2EFC6376-C913-4D49-B1FD-3BAD1A5E18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7727" y="1737811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58B95944-AD93-47D1-AE0A-0B87B8F94F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9780" y="1737811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732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ADF3A47-FF5D-45C4-B12A-CAD52307E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8300" y="2984962"/>
            <a:ext cx="2933699" cy="38730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27C10DE-59A3-4648-80AB-970F4526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534198" y="0"/>
            <a:ext cx="3657801" cy="354330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DAD892C-1F20-4878-A314-80DE9965A1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08863" y="1223799"/>
            <a:ext cx="3668682" cy="4543425"/>
          </a:xfrm>
          <a:prstGeom prst="roundRect">
            <a:avLst>
              <a:gd name="adj" fmla="val 140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17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6AB2BDA-8117-4E2A-A187-F8EE76BA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506" y="3264506"/>
            <a:ext cx="3097586" cy="4089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C1D4938-5B0A-4EA2-B8D0-6752B511D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8953500" y="4621349"/>
            <a:ext cx="3238499" cy="2236649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1C5C52CD-1E6D-4322-AC62-B1C1886997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611" y="1161067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746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9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3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EDFBDD-7496-4AE7-906C-2A8A42701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1060"/>
            <a:ext cx="5776686" cy="60114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0A97D31-003C-41BE-B82E-80947D39C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22" y="0"/>
            <a:ext cx="4553477" cy="601145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B2166F6-A8D9-4298-A7A3-FFC9EAEB4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-1" y="-1"/>
            <a:ext cx="5488029" cy="378823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15731E0-D866-447F-AE7A-17C09A209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7808685" y="3845203"/>
            <a:ext cx="4383313" cy="3027309"/>
          </a:xfrm>
          <a:prstGeom prst="rect">
            <a:avLst/>
          </a:prstGeom>
        </p:spPr>
      </p:pic>
      <p:pic>
        <p:nvPicPr>
          <p:cNvPr id="15" name="Graphic 3">
            <a:hlinkClick r:id="rId5"/>
            <a:extLst>
              <a:ext uri="{FF2B5EF4-FFF2-40B4-BE49-F238E27FC236}">
                <a16:creationId xmlns:a16="http://schemas.microsoft.com/office/drawing/2014/main" id="{3B55A27A-2A44-4306-AC06-E6828EB548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01C080-F348-433F-AB8A-0644251BD5DC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64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672"/>
            <a:ext cx="3721100" cy="38723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91" y="0"/>
            <a:ext cx="2962908" cy="39116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A657A7C-AFC3-4046-BF21-9B623BEC3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337542" y="0"/>
            <a:ext cx="3854457" cy="37338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544456"/>
            <a:ext cx="3556000" cy="33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3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43" y="0"/>
            <a:ext cx="2597355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4AF879-FB98-4F84-B39F-B03C4B057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9740899" y="5165162"/>
            <a:ext cx="2451100" cy="16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33" y="0"/>
            <a:ext cx="3087966" cy="40767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FD1C761-E438-4147-BF0B-7DA13422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383680" y="-2"/>
            <a:ext cx="4808319" cy="245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8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808"/>
            <a:ext cx="3771900" cy="39251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757469"/>
            <a:ext cx="3327400" cy="31005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9798306-E93C-48C9-AAC9-981E4DE8A3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94" y="0"/>
            <a:ext cx="3251505" cy="42926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5D393B-6E24-4FE2-9642-59075DE5F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159458" y="-2"/>
            <a:ext cx="5032541" cy="25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68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ADF3A47-FF5D-45C4-B12A-CAD52307E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8300" y="2984962"/>
            <a:ext cx="2933699" cy="38730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27C10DE-59A3-4648-80AB-970F4526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534198" y="0"/>
            <a:ext cx="3657801" cy="354330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6AB2BDA-8117-4E2A-A187-F8EE76BA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506" y="3264506"/>
            <a:ext cx="3097586" cy="4089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C1D4938-5B0A-4EA2-B8D0-6752B511D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8953500" y="4621349"/>
            <a:ext cx="3238499" cy="2236649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2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672"/>
            <a:ext cx="3721100" cy="387232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91" y="0"/>
            <a:ext cx="2962908" cy="39116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544456"/>
            <a:ext cx="3556000" cy="331354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CE8178B-75B0-4BD9-B6D1-9FB48AC13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337542" y="0"/>
            <a:ext cx="3854457" cy="373380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808BCCD1-9D07-4A8B-B3A6-428949345B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95066" y="750528"/>
            <a:ext cx="3848101" cy="5356944"/>
          </a:xfrm>
          <a:prstGeom prst="roundRect">
            <a:avLst>
              <a:gd name="adj" fmla="val 610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42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43" y="0"/>
            <a:ext cx="2597355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4AF879-FB98-4F84-B39F-B03C4B057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9740899" y="5165162"/>
            <a:ext cx="2451100" cy="1692837"/>
          </a:xfrm>
          <a:prstGeom prst="rect">
            <a:avLst/>
          </a:prstGeom>
        </p:spPr>
      </p:pic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5214BCE-45DE-42C4-9067-6B577FD5CB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02485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48B9493D-74DA-4528-9607-69A9D874B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6436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7F9483B-127C-4430-B3C3-73BC813197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1793DC44-D6BD-488E-9E08-FF36E716D26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58534" y="19955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845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2D690B-6B14-48FC-B1EC-0FE91F8985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33" y="0"/>
            <a:ext cx="3087966" cy="40767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FD1C761-E438-4147-BF0B-7DA13422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383680" y="-2"/>
            <a:ext cx="4808319" cy="2451101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7640B09-C37C-43E5-B817-0B83C091B0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0381" y="990379"/>
            <a:ext cx="4419592" cy="4877239"/>
          </a:xfrm>
          <a:prstGeom prst="roundRect">
            <a:avLst>
              <a:gd name="adj" fmla="val 7759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0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20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27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808"/>
            <a:ext cx="3771900" cy="39251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757469"/>
            <a:ext cx="3327400" cy="31005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9798306-E93C-48C9-AAC9-981E4DE8A3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94" y="0"/>
            <a:ext cx="3251505" cy="42926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5D393B-6E24-4FE2-9642-59075DE5F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159458" y="-2"/>
            <a:ext cx="5032541" cy="2565401"/>
          </a:xfrm>
          <a:prstGeom prst="rect">
            <a:avLst/>
          </a:prstGeom>
        </p:spPr>
      </p:pic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7C238899-B005-40F4-AC05-23386854E0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4526" y="18034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C59D1434-54A6-4DB5-BB51-645A44D00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22800" y="18034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B0A647D4-E0ED-4C33-BAC1-CA2CCD0B2E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66810" y="1803400"/>
            <a:ext cx="2946400" cy="294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187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ADF3A47-FF5D-45C4-B12A-CAD52307E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8300" y="2984962"/>
            <a:ext cx="2933699" cy="38730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27C10DE-59A3-4648-80AB-970F4526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534198" y="0"/>
            <a:ext cx="3657801" cy="354330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45162535-FBD7-41BC-877F-F650E9C15FF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8204" y="2298700"/>
            <a:ext cx="2934821" cy="3924300"/>
          </a:xfrm>
          <a:prstGeom prst="roundRect">
            <a:avLst>
              <a:gd name="adj" fmla="val 538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5">
            <a:extLst>
              <a:ext uri="{FF2B5EF4-FFF2-40B4-BE49-F238E27FC236}">
                <a16:creationId xmlns:a16="http://schemas.microsoft.com/office/drawing/2014/main" id="{224EB965-FB26-44ED-9CF0-6F6A918E77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8590" y="2298700"/>
            <a:ext cx="2934821" cy="3924300"/>
          </a:xfrm>
          <a:prstGeom prst="roundRect">
            <a:avLst>
              <a:gd name="adj" fmla="val 538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5">
            <a:extLst>
              <a:ext uri="{FF2B5EF4-FFF2-40B4-BE49-F238E27FC236}">
                <a16:creationId xmlns:a16="http://schemas.microsoft.com/office/drawing/2014/main" id="{11E3680D-E52D-4FB6-B23C-09E77C87F8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8975" y="2298700"/>
            <a:ext cx="2934821" cy="3924300"/>
          </a:xfrm>
          <a:prstGeom prst="roundRect">
            <a:avLst>
              <a:gd name="adj" fmla="val 538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139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6AB2BDA-8117-4E2A-A187-F8EE76BA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506" y="3264506"/>
            <a:ext cx="3097586" cy="4089400"/>
          </a:xfrm>
          <a:prstGeom prst="rect">
            <a:avLst/>
          </a:prstGeom>
        </p:spPr>
      </p:pic>
      <p:pic>
        <p:nvPicPr>
          <p:cNvPr id="4" name="Graphic 3">
            <a:hlinkClick r:id="rId3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8D91F96-DCC2-4047-B409-5F6EC44186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486" y="3428993"/>
            <a:ext cx="11205028" cy="2935509"/>
          </a:xfrm>
          <a:prstGeom prst="roundRect">
            <a:avLst>
              <a:gd name="adj" fmla="val 5851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428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808"/>
            <a:ext cx="3771900" cy="392519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251F12F-790F-43C0-9C5E-124FAD58A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7" r="13219"/>
          <a:stretch/>
        </p:blipFill>
        <p:spPr>
          <a:xfrm flipH="1" flipV="1">
            <a:off x="0" y="3757469"/>
            <a:ext cx="3327400" cy="31005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9798306-E93C-48C9-AAC9-981E4DE8A3A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494" y="0"/>
            <a:ext cx="3251505" cy="42926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85D393B-6E24-4FE2-9642-59075DE5F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b="15854"/>
          <a:stretch/>
        </p:blipFill>
        <p:spPr>
          <a:xfrm flipH="1" flipV="1">
            <a:off x="7159458" y="-2"/>
            <a:ext cx="5032541" cy="2565401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2EFC6376-C913-4D49-B1FD-3BAD1A5E183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7727" y="1737811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58B95944-AD93-47D1-AE0A-0B87B8F94F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9780" y="1737811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518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ADF3A47-FF5D-45C4-B12A-CAD52307E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58300" y="2984962"/>
            <a:ext cx="2933699" cy="387303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27C10DE-59A3-4648-80AB-970F45263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2702"/>
          <a:stretch/>
        </p:blipFill>
        <p:spPr>
          <a:xfrm>
            <a:off x="8534198" y="0"/>
            <a:ext cx="3657801" cy="354330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3929696" cy="4089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F299CD-65CD-48C8-95F6-973AF7EB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31307"/>
          <a:stretch/>
        </p:blipFill>
        <p:spPr>
          <a:xfrm>
            <a:off x="0" y="-1"/>
            <a:ext cx="3532524" cy="2438401"/>
          </a:xfrm>
          <a:prstGeom prst="rect">
            <a:avLst/>
          </a:prstGeom>
        </p:spPr>
      </p:pic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DAD892C-1F20-4878-A314-80DE9965A1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08863" y="1223799"/>
            <a:ext cx="3668682" cy="4543425"/>
          </a:xfrm>
          <a:prstGeom prst="roundRect">
            <a:avLst>
              <a:gd name="adj" fmla="val 140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90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6AB2BDA-8117-4E2A-A187-F8EE76BA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506" y="3264506"/>
            <a:ext cx="3097586" cy="40894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C1D4938-5B0A-4EA2-B8D0-6752B511D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9" t="31049"/>
          <a:stretch/>
        </p:blipFill>
        <p:spPr>
          <a:xfrm flipH="1" flipV="1">
            <a:off x="8953500" y="4621349"/>
            <a:ext cx="3238499" cy="2236649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58608C-337F-47EC-8522-CAAA4C9FF1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342"/>
            <a:ext cx="4575700" cy="476165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FDB0876-382B-40BC-9CE2-A7121025AA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" b="22185"/>
          <a:stretch/>
        </p:blipFill>
        <p:spPr>
          <a:xfrm>
            <a:off x="0" y="4484665"/>
            <a:ext cx="5130800" cy="2373335"/>
          </a:xfrm>
          <a:prstGeom prst="rect">
            <a:avLst/>
          </a:prstGeom>
        </p:spPr>
      </p:pic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1C5C52CD-1E6D-4322-AC62-B1C1886997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611" y="1161067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1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5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1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" y="1"/>
            <a:ext cx="12192001" cy="6857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0"/>
          <p:cNvCxnSpPr/>
          <p:nvPr/>
        </p:nvCxnSpPr>
        <p:spPr>
          <a:xfrm rot="-5400000" flipH="1">
            <a:off x="7482200" y="2402833"/>
            <a:ext cx="6938000" cy="1980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0"/>
          <p:cNvCxnSpPr/>
          <p:nvPr/>
        </p:nvCxnSpPr>
        <p:spPr>
          <a:xfrm rot="5400000">
            <a:off x="-1374067" y="1252433"/>
            <a:ext cx="6143600" cy="3486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391" tIns="91391" rIns="91391" bIns="9139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0" name="Google Shape;200;p20"/>
          <p:cNvGrpSpPr/>
          <p:nvPr/>
        </p:nvGrpSpPr>
        <p:grpSpPr>
          <a:xfrm>
            <a:off x="3339570" y="1511584"/>
            <a:ext cx="5512903" cy="295165"/>
            <a:chOff x="729050" y="223975"/>
            <a:chExt cx="6133625" cy="328400"/>
          </a:xfrm>
        </p:grpSpPr>
        <p:sp>
          <p:nvSpPr>
            <p:cNvPr id="201" name="Google Shape;201;p20"/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0528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BCA4-1389-5B35-9F42-346C9491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2DBB-A7C8-9CFE-B5B4-F7AF0D765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98190-5DCD-14A0-E2AA-E78394C6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3A48-C988-44F8-8220-08F9D85D900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C4C2-99A0-A6F3-DF87-CF9C59D4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C37BE-03FE-2984-4D5A-93E1580A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41ED-75CB-4FF1-8DB8-8951BBB3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1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5E674-246A-4643-AB59-5181AC1512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BED65-B6CE-4B38-ABFB-FDAA9ADC3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100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7E56-A0DF-42DA-8082-F744EB448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4A277-C1A2-4080-9C90-47B4278DC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6716C-069A-486C-8CA7-86170A69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44E39-9E6C-48F5-8FF6-CA34267D15B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0625-BF96-4FF3-B01A-C9C33B9A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22DC5-361E-4652-A61A-E03ADACF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455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C7DA-44E9-403D-850C-691D3AA2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4A21-7044-49D4-9DCA-DE138EBDE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26AF1-DD71-4628-B4B0-3C7BD2454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B60596-57DA-44D7-AEAE-50C32FE328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815E5-75E7-4DA0-A590-5B8407DD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B2E3E-2E71-4A3B-A2D3-389AF5B2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25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6CF9-1835-4DE8-AC1F-AC8EF2EA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62488-DD9F-4879-92CB-19642DB58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21639-0CF3-4C01-8DA1-3A948ED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93CF4-5315-4794-AB69-2EF76E96C11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2736D-5D8E-4E53-881A-E96371F9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E9BD3-109F-41B4-B4A4-CEDA3AB9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57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908C-603A-4315-82A6-1C98499F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538B8-4198-449C-B3B5-572AF6ED8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935FF-F7D9-49E6-842C-6AA59D2DF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EEE1D-98B7-4253-911F-12956C5D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4B166-A900-49E1-98C6-62F561F8B0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437B-FE0F-4C09-B417-B5D95F00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85369-ADEC-476D-8271-2CF06809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38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FDC9-C127-468E-AA79-57A65E0D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C77AC-47B6-4902-905A-9171D6229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664EC-8358-4B3F-B910-738A1D7F6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6CB0-80E2-4253-896D-A6A60E65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CEA08-9CCC-411F-89D6-2663BB173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73480-3214-47B8-BD70-CADF97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9B812-51FB-4383-8863-0BA3488DB07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15B44C-44CD-4FC1-B8C2-1DDDDE6F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9335B-9F6F-4442-8B8F-7D4CB150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8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8DE6-696A-4C3B-BC16-F2880825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0A48F-E74F-4444-8F02-6BE02CD2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5B413-4A8F-4BD1-8331-497B6C5C9E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BF6CB-A774-4D9C-A2BF-8D8CAB16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71C8F-E3CF-439D-BC55-B5711E3C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68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37BAD-4D77-48AB-95EE-7DE13652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579F3E-3856-4272-8630-CEC5341E3B5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96D62-DA1F-48DE-9551-F148F93C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6E181-13AA-4FD9-A0FE-82FCF32C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38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C462-28D5-4371-B20D-4E31A461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AA78-21B3-45AD-A94A-E390599CA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29BA9-F456-4B09-A013-48E9FAC16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5B64D-83A6-4AF4-8F48-E7E7BCBD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247C2-BEC5-4A21-A982-20BCA3485D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8B827-C684-4829-A6AB-E8432EA2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68216-9C6A-4421-B6B1-E92871E5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51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8D5C6-096C-4DD1-9829-20080AE9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2CF90-7F55-4E9A-AAA0-134F10A0A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E4B0-7935-4304-8F66-4D6A23C5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1CBC3-84C9-4437-87C8-80D88B6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43158-9EE9-415D-80B7-37306CCC878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C885A-8212-4348-8D39-A62F109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6D12C-5A17-4090-AA15-6DC03CCE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6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6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C02D-44FC-405E-8AD0-8F377F74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4ADAF-DAD7-4BFD-B5A5-AA24C8BE9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B983-5C52-44E8-B63B-FAA10D05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EF0A8-A60C-40FC-A8F4-2D7E19E02C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0AB70-50CE-42D3-94BC-1EC5F354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679C1-FD55-4E4F-9D8B-64A1E87C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60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A40DE-5ECA-4BBB-A90A-4676428F8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D3256-B82F-4A59-A5C9-76473FAD2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65FA0-2724-4D3B-8485-30D6C626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6B12D-994C-4484-9D8D-93D9EE6B48C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DDA96-6BD9-4615-B390-ADC8BA10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F8495-0C60-49BD-8BB0-33478EB5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26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5E674-246A-4643-AB59-5181AC15125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BED65-B6CE-4B38-ABFB-FDAA9ADC3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4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2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368E-4914-4097-93A4-E117715B0C90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7DCA-4272-4A6B-8389-13944307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8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3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25" r:id="rId19"/>
    <p:sldLayoutId id="2147483726" r:id="rId20"/>
    <p:sldLayoutId id="2147483728" r:id="rId21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35DCE1-6904-4B35-B13A-F7ECADEF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FBE92-C207-4E5A-A3F2-0A0CF956C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EE15A-B174-4798-9614-952FB7D66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0DC85-3A4D-450B-A128-1113700E15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DC141-EAB1-457F-8AFD-4E6DF09B6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953F-700A-4B74-AC66-9D9645CA2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919A8-CB0B-4ACB-9363-86364065DA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2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haobeosumo@gmail.com" TargetMode="External"/><Relationship Id="rId2" Type="http://schemas.openxmlformats.org/officeDocument/2006/relationships/hyperlink" Target="mailto:luongvanthptddaknong@gmail.com" TargetMode="Externa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12192000" cy="55695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 BỘ SÁCH KẾT NỐI TRI THỨC VÀ CUỘC SỐNG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9708" y="872837"/>
            <a:ext cx="11255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8: DỮ LIỆU TRONG VĂN BẢN THÔNG TIN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449493"/>
            <a:ext cx="12192000" cy="234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2: GIÁO DỤC KHAI PHÓNG Ở VIỆT NAM NHÌN TỪ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KINH NGHĨA THỤC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-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313" y="4368341"/>
            <a:ext cx="12200313" cy="2508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 Thị Thanh Lường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Trường THPT Lê Quý Đôn, tỉnh Đăk Nông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 Thị Dịu, Trường THPT Nghi Lộc 3, Nghi Lộc, Nghệ An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 Thúy Hồng, Trường THPT A Thanh Liêm, Hà Nam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385082" y="566570"/>
            <a:ext cx="497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-7976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KHAI PHÓNG Ở VIỆT NAM NHÌN TỪ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KINH NGHĨA THỤC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2595"/>
            <a:ext cx="4234541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ĐỌC – HIỂU VĂN BẢN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925" y="937985"/>
            <a:ext cx="11934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11" y="1370007"/>
            <a:ext cx="1216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0670" y="1818325"/>
            <a:ext cx="6816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Được tiến hành từ dưới lên, bắt nguồn từ dân chúng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302" y="2435721"/>
            <a:ext cx="1202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Theo định hướng độc lập dân tộc.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302" y="3065757"/>
            <a:ext cx="11934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 cầu tiến bộ về tri thức, tư duy và dân chủ.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43" y="3588691"/>
            <a:ext cx="11743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08" y="4112821"/>
            <a:ext cx="11933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1937.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2925" y="5182199"/>
            <a:ext cx="11549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1938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5504" y="6211669"/>
            <a:ext cx="9668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3981796" y="465513"/>
            <a:ext cx="7315200" cy="3807229"/>
          </a:xfrm>
          <a:prstGeom prst="wedgeEllipseCallout">
            <a:avLst>
              <a:gd name="adj1" fmla="val -67538"/>
              <a:gd name="adj2" fmla="val 90666"/>
            </a:avLst>
          </a:prstGeom>
          <a:solidFill>
            <a:srgbClr val="374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5" grpId="0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385082" y="566570"/>
            <a:ext cx="497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-7976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KHAI PHÓNG Ở VIỆT NAM NHÌN TỪ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KINH NGHĨA THỤC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2595"/>
            <a:ext cx="4234541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ĐỌC – HIỂU VĂN BẢN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925" y="937985"/>
            <a:ext cx="11934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11" y="1370007"/>
            <a:ext cx="1216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716" y="1878857"/>
            <a:ext cx="1169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+Các thư tịch, khảo cứu về Đông Kinh rất ít ỏi, bị chính quyền kiểm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 chặt chẽ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105" y="2335862"/>
            <a:ext cx="1202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716" y="2836366"/>
            <a:ext cx="11914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023" y="3810272"/>
            <a:ext cx="11787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bối cảnh xã hội thuộc địa. Điều này làm sáng rõ tính chất dân chủ, tinh thần yêu nước ẩn chứa trong các hoạt động, phong trào.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46835" y="1797685"/>
            <a:ext cx="9698990" cy="3175000"/>
          </a:xfrm>
          <a:prstGeom prst="rect">
            <a:avLst/>
          </a:prstGeom>
          <a:noFill/>
          <a:ln>
            <a:solidFill>
              <a:srgbClr val="338C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7378" y="1023623"/>
            <a:ext cx="3053442" cy="584252"/>
            <a:chOff x="2071451" y="2630867"/>
            <a:chExt cx="3053442" cy="584252"/>
          </a:xfrm>
        </p:grpSpPr>
        <p:sp>
          <p:nvSpPr>
            <p:cNvPr id="20" name="矩形: 圆角 19"/>
            <p:cNvSpPr/>
            <p:nvPr/>
          </p:nvSpPr>
          <p:spPr>
            <a:xfrm>
              <a:off x="2071451" y="2630867"/>
              <a:ext cx="3053442" cy="584252"/>
            </a:xfrm>
            <a:prstGeom prst="roundRect">
              <a:avLst/>
            </a:prstGeom>
            <a:solidFill>
              <a:srgbClr val="338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34231" y="2692160"/>
              <a:ext cx="1778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NHIỆM VỤ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" name="Hình ảnh 2" descr="Ảnh có chứa văn bản, đồ họa véc-tơ, đồ chơi, búp bê&#10;&#10;Mô tả được tạo tự độ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94" y="1423179"/>
            <a:ext cx="4273099" cy="4011327"/>
          </a:xfrm>
          <a:prstGeom prst="rect">
            <a:avLst/>
          </a:prstGeom>
        </p:spPr>
      </p:pic>
      <p:sp>
        <p:nvSpPr>
          <p:cNvPr id="8" name="TextBox 29"/>
          <p:cNvSpPr txBox="1"/>
          <p:nvPr/>
        </p:nvSpPr>
        <p:spPr>
          <a:xfrm>
            <a:off x="1346835" y="-189230"/>
            <a:ext cx="9558655" cy="189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4233" y="2302626"/>
            <a:ext cx="612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(khoảng 150 chữ) trình bày suy nghĩ về những điểm then chốt của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Kinh Nghĩa Thục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:wipe/>
      </p:transition>
    </mc:Choice>
    <mc:Fallback xmlns="">
      <p:transition spd="slow" advTm="6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9"/>
          <p:cNvSpPr txBox="1"/>
          <p:nvPr/>
        </p:nvSpPr>
        <p:spPr>
          <a:xfrm>
            <a:off x="718185" y="0"/>
            <a:ext cx="9558655" cy="147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730262" y="5235749"/>
            <a:ext cx="7718537" cy="95410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 anchor="t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, điểm then chốt của nền giáo dục nước ta hiện nay là gì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0103" y="1257303"/>
            <a:ext cx="3053442" cy="584252"/>
            <a:chOff x="2071451" y="2630867"/>
            <a:chExt cx="3053442" cy="584252"/>
          </a:xfrm>
        </p:grpSpPr>
        <p:sp>
          <p:nvSpPr>
            <p:cNvPr id="20" name="矩形: 圆角 19"/>
            <p:cNvSpPr/>
            <p:nvPr/>
          </p:nvSpPr>
          <p:spPr>
            <a:xfrm>
              <a:off x="2071451" y="2630867"/>
              <a:ext cx="3053442" cy="584252"/>
            </a:xfrm>
            <a:prstGeom prst="roundRect">
              <a:avLst/>
            </a:prstGeom>
            <a:solidFill>
              <a:srgbClr val="338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434231" y="2692160"/>
              <a:ext cx="1778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+mn-lt"/>
                </a:rPr>
                <a:t>NHIỆM VỤ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" name="Down Arrow 1"/>
          <p:cNvSpPr/>
          <p:nvPr/>
        </p:nvSpPr>
        <p:spPr>
          <a:xfrm>
            <a:off x="3092450" y="1841500"/>
            <a:ext cx="248285" cy="80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735" y="1841500"/>
            <a:ext cx="506721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8BBA-9984-73D6-7301-B8CB5A490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168"/>
            <a:ext cx="10515600" cy="52166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GV soạn: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 Thị Thanh Lường. Trường THPT Lê Quý Đôn, tỉnh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Đăk Nông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Gmail: </a:t>
            </a:r>
            <a:r>
              <a:rPr lang="vi-VN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luongvanthptddaknong@gmail.com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Đặng Thị Dịu, Trường THPT Nghi Lộc 3, Nghi Lộc, Nghệ An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Gmail: </a:t>
            </a:r>
            <a:r>
              <a:rPr lang="vi-VN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thaobeosumo@gmail.com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 Thúy Hồng, Trường THPT A Thanh Liêm, Hà Nam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Gmail: </a:t>
            </a:r>
            <a:r>
              <a:rPr lang="vi-VN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laithuyhongha@gmail.com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763FB-5D5F-1793-2AB3-FF8CB1A7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 phẩm của nhóm zalo: NGỮ VĂN THPT (nhóm cô Thu Huyền) –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42593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18" y="16624"/>
            <a:ext cx="1220831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208625" cy="1951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2: GIÁO DỤC KHAI PHÓNG Ở VIỆT NAM NHÌN TỪ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KINH NGHĨA THỤC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-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18A3D6-53AF-32DE-E131-E5BE41728FF1}"/>
              </a:ext>
            </a:extLst>
          </p:cNvPr>
          <p:cNvSpPr txBox="1"/>
          <p:nvPr/>
        </p:nvSpPr>
        <p:spPr>
          <a:xfrm>
            <a:off x="-909491" y="0"/>
            <a:ext cx="837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1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2E5AE3-CBA6-F3BB-4754-7232DBC41792}"/>
              </a:ext>
            </a:extLst>
          </p:cNvPr>
          <p:cNvSpPr txBox="1"/>
          <p:nvPr/>
        </p:nvSpPr>
        <p:spPr>
          <a:xfrm>
            <a:off x="1908178" y="3690976"/>
            <a:ext cx="837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109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832" y="-245919"/>
            <a:ext cx="6858000" cy="68580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389BCD4-5FA8-B2F7-3B09-FEF4805E2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99" y="3016587"/>
            <a:ext cx="8815165" cy="3841413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C389BCD4-5FA8-B2F7-3B09-FEF4805E2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75" y="-30340"/>
            <a:ext cx="9238189" cy="3841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9267" y="694266"/>
            <a:ext cx="4347084" cy="192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inforaphic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6267" y="4026652"/>
            <a:ext cx="477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78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855" y="2230874"/>
            <a:ext cx="96397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  <a:p>
            <a:pPr lvl="0"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52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385082" y="566570"/>
            <a:ext cx="497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-7976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KHAI PHÓNG Ở VIỆT NAM NHÌN TỪ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KINH NGHĨA THỤC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695" y="764772"/>
            <a:ext cx="3203591" cy="47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09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I.TÌM HIỂU CHUNG</a:t>
            </a:r>
          </a:p>
        </p:txBody>
      </p:sp>
      <p:sp>
        <p:nvSpPr>
          <p:cNvPr id="10" name="Google Shape;4505;p64">
            <a:extLst>
              <a:ext uri="{FF2B5EF4-FFF2-40B4-BE49-F238E27FC236}">
                <a16:creationId xmlns:a16="http://schemas.microsoft.com/office/drawing/2014/main" id="{E28227E6-1684-B231-AAF8-3A29E9B2A12F}"/>
              </a:ext>
            </a:extLst>
          </p:cNvPr>
          <p:cNvSpPr txBox="1"/>
          <p:nvPr/>
        </p:nvSpPr>
        <p:spPr>
          <a:xfrm>
            <a:off x="3675906" y="3286969"/>
            <a:ext cx="1194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582BC"/>
              </a:buClr>
              <a:buSzPts val="1100"/>
            </a:pPr>
            <a:r>
              <a:rPr lang="en" sz="2500" b="1" dirty="0">
                <a:solidFill>
                  <a:srgbClr val="FCFBF0"/>
                </a:solidFill>
                <a:latin typeface="Times New Roman" panose="02020603050405020304" pitchFamily="18" charset="0"/>
                <a:ea typeface="Spicy Rice"/>
                <a:cs typeface="Times New Roman" panose="02020603050405020304" pitchFamily="18" charset="0"/>
                <a:sym typeface="Spicy Rice"/>
              </a:rPr>
              <a:t>02</a:t>
            </a:r>
            <a:endParaRPr sz="900" b="1" dirty="0">
              <a:solidFill>
                <a:srgbClr val="FCFBF0"/>
              </a:solidFill>
              <a:latin typeface="Times New Roman" panose="02020603050405020304" pitchFamily="18" charset="0"/>
              <a:ea typeface="Spicy Rice"/>
              <a:cs typeface="Times New Roman" panose="02020603050405020304" pitchFamily="18" charset="0"/>
              <a:sym typeface="Spicy Rice"/>
            </a:endParaRPr>
          </a:p>
        </p:txBody>
      </p:sp>
      <p:sp>
        <p:nvSpPr>
          <p:cNvPr id="11" name="Google Shape;4508;p64">
            <a:extLst>
              <a:ext uri="{FF2B5EF4-FFF2-40B4-BE49-F238E27FC236}">
                <a16:creationId xmlns:a16="http://schemas.microsoft.com/office/drawing/2014/main" id="{D0FC7CF5-5BD0-3BDD-F011-43FBC9B07988}"/>
              </a:ext>
            </a:extLst>
          </p:cNvPr>
          <p:cNvSpPr txBox="1"/>
          <p:nvPr/>
        </p:nvSpPr>
        <p:spPr>
          <a:xfrm>
            <a:off x="3675906" y="4316244"/>
            <a:ext cx="1194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F582BC"/>
              </a:buClr>
              <a:buSzPts val="1100"/>
            </a:pPr>
            <a:r>
              <a:rPr lang="en" sz="2500" b="1">
                <a:solidFill>
                  <a:srgbClr val="FCFBF0"/>
                </a:solidFill>
                <a:latin typeface="Times New Roman" panose="02020603050405020304" pitchFamily="18" charset="0"/>
                <a:ea typeface="Spicy Rice"/>
                <a:cs typeface="Times New Roman" panose="02020603050405020304" pitchFamily="18" charset="0"/>
                <a:sym typeface="Spicy Rice"/>
              </a:rPr>
              <a:t>03</a:t>
            </a:r>
            <a:endParaRPr sz="900" b="1">
              <a:solidFill>
                <a:srgbClr val="FCFBF0"/>
              </a:solidFill>
              <a:latin typeface="Times New Roman" panose="02020603050405020304" pitchFamily="18" charset="0"/>
              <a:ea typeface="Spicy Rice"/>
              <a:cs typeface="Times New Roman" panose="02020603050405020304" pitchFamily="18" charset="0"/>
              <a:sym typeface="Spicy Ric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F13BB6-6964-4D3A-63BC-BE06E3FA48CE}"/>
              </a:ext>
            </a:extLst>
          </p:cNvPr>
          <p:cNvSpPr txBox="1"/>
          <p:nvPr/>
        </p:nvSpPr>
        <p:spPr>
          <a:xfrm>
            <a:off x="340489" y="1261630"/>
            <a:ext cx="1112276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BF08C-8345-A1CB-7743-06A8A2F4378D}"/>
              </a:ext>
            </a:extLst>
          </p:cNvPr>
          <p:cNvSpPr txBox="1"/>
          <p:nvPr/>
        </p:nvSpPr>
        <p:spPr>
          <a:xfrm>
            <a:off x="340489" y="1988565"/>
            <a:ext cx="1112946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1961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Nay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9CF15F-B213-2C7B-BE8E-68144911A2FA}"/>
              </a:ext>
            </a:extLst>
          </p:cNvPr>
          <p:cNvSpPr txBox="1"/>
          <p:nvPr/>
        </p:nvSpPr>
        <p:spPr>
          <a:xfrm>
            <a:off x="340489" y="2445090"/>
            <a:ext cx="1112276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66423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 người chuyên nghiên cứu chuyên sâu về các lĩnh vực: Lịch sử tư tưởng, vănchương và điện ảnh Đông Á.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402" y="3662918"/>
            <a:ext cx="11179341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665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2.Tác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khai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phóng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Nam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nhìn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Thục</a:t>
            </a:r>
            <a:endParaRPr 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870" y="4454295"/>
            <a:ext cx="111294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Vieetnamnet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09/11/2022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166" y="5098961"/>
            <a:ext cx="111294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5744095" y="66502"/>
            <a:ext cx="6159730" cy="1569712"/>
          </a:xfrm>
          <a:prstGeom prst="wedgeEllipseCallout">
            <a:avLst>
              <a:gd name="adj1" fmla="val -77243"/>
              <a:gd name="adj2" fmla="val 50849"/>
            </a:avLst>
          </a:prstGeom>
          <a:solidFill>
            <a:srgbClr val="374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946073" y="1782476"/>
            <a:ext cx="7124007" cy="1534659"/>
          </a:xfrm>
          <a:prstGeom prst="wedgeEllipseCallout">
            <a:avLst>
              <a:gd name="adj1" fmla="val -93878"/>
              <a:gd name="adj2" fmla="val 97055"/>
            </a:avLst>
          </a:prstGeom>
          <a:solidFill>
            <a:srgbClr val="374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/>
      <p:bldP spid="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385082" y="566570"/>
            <a:ext cx="497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-7976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KHAI PHÓNG Ở VIỆT NAM NHÌN TỪ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KINH NGHĨA THỤC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04667" y="1632804"/>
            <a:ext cx="6355080" cy="632944"/>
            <a:chOff x="3493223" y="6148195"/>
            <a:chExt cx="17158564" cy="1265508"/>
          </a:xfrm>
        </p:grpSpPr>
        <p:sp>
          <p:nvSpPr>
            <p:cNvPr id="5" name="Isosceles Triangle 4"/>
            <p:cNvSpPr/>
            <p:nvPr/>
          </p:nvSpPr>
          <p:spPr>
            <a:xfrm rot="10800000">
              <a:off x="12023395" y="6148195"/>
              <a:ext cx="306401" cy="758498"/>
            </a:xfrm>
            <a:prstGeom prst="triangle">
              <a:avLst/>
            </a:prstGeom>
            <a:solidFill>
              <a:srgbClr val="9B9B9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38"/>
            <p:cNvGrpSpPr/>
            <p:nvPr/>
          </p:nvGrpSpPr>
          <p:grpSpPr>
            <a:xfrm>
              <a:off x="3493223" y="6761613"/>
              <a:ext cx="17158564" cy="652090"/>
              <a:chOff x="5564187" y="4876800"/>
              <a:chExt cx="14200328" cy="1126622"/>
            </a:xfrm>
            <a:solidFill>
              <a:srgbClr val="9B9B9B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12645637" y="5155178"/>
                <a:ext cx="174165" cy="8482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564187" y="4876800"/>
                <a:ext cx="14200328" cy="981508"/>
              </a:xfrm>
              <a:custGeom>
                <a:avLst/>
                <a:gdLst>
                  <a:gd name="connsiteX0" fmla="*/ 325346 w 14200328"/>
                  <a:gd name="connsiteY0" fmla="*/ 0 h 869046"/>
                  <a:gd name="connsiteX1" fmla="*/ 4800600 w 14200328"/>
                  <a:gd name="connsiteY1" fmla="*/ 0 h 869046"/>
                  <a:gd name="connsiteX2" fmla="*/ 9399727 w 14200328"/>
                  <a:gd name="connsiteY2" fmla="*/ 0 h 869046"/>
                  <a:gd name="connsiteX3" fmla="*/ 13874982 w 14200328"/>
                  <a:gd name="connsiteY3" fmla="*/ 0 h 869046"/>
                  <a:gd name="connsiteX4" fmla="*/ 14200328 w 14200328"/>
                  <a:gd name="connsiteY4" fmla="*/ 325345 h 869046"/>
                  <a:gd name="connsiteX5" fmla="*/ 14200328 w 14200328"/>
                  <a:gd name="connsiteY5" fmla="*/ 869046 h 869046"/>
                  <a:gd name="connsiteX6" fmla="*/ 14040128 w 14200328"/>
                  <a:gd name="connsiteY6" fmla="*/ 869046 h 869046"/>
                  <a:gd name="connsiteX7" fmla="*/ 14040128 w 14200328"/>
                  <a:gd name="connsiteY7" fmla="*/ 325345 h 869046"/>
                  <a:gd name="connsiteX8" fmla="*/ 13874982 w 14200328"/>
                  <a:gd name="connsiteY8" fmla="*/ 160200 h 869046"/>
                  <a:gd name="connsiteX9" fmla="*/ 9399727 w 14200328"/>
                  <a:gd name="connsiteY9" fmla="*/ 160200 h 869046"/>
                  <a:gd name="connsiteX10" fmla="*/ 4800600 w 14200328"/>
                  <a:gd name="connsiteY10" fmla="*/ 160200 h 869046"/>
                  <a:gd name="connsiteX11" fmla="*/ 325346 w 14200328"/>
                  <a:gd name="connsiteY11" fmla="*/ 160200 h 869046"/>
                  <a:gd name="connsiteX12" fmla="*/ 160200 w 14200328"/>
                  <a:gd name="connsiteY12" fmla="*/ 325345 h 869046"/>
                  <a:gd name="connsiteX13" fmla="*/ 160200 w 14200328"/>
                  <a:gd name="connsiteY13" fmla="*/ 869046 h 869046"/>
                  <a:gd name="connsiteX14" fmla="*/ 0 w 14200328"/>
                  <a:gd name="connsiteY14" fmla="*/ 869046 h 869046"/>
                  <a:gd name="connsiteX15" fmla="*/ 0 w 14200328"/>
                  <a:gd name="connsiteY15" fmla="*/ 325345 h 869046"/>
                  <a:gd name="connsiteX16" fmla="*/ 325346 w 14200328"/>
                  <a:gd name="connsiteY16" fmla="*/ 0 h 86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200328" h="869046">
                    <a:moveTo>
                      <a:pt x="325346" y="0"/>
                    </a:moveTo>
                    <a:lnTo>
                      <a:pt x="4800600" y="0"/>
                    </a:lnTo>
                    <a:lnTo>
                      <a:pt x="9399727" y="0"/>
                    </a:lnTo>
                    <a:lnTo>
                      <a:pt x="13874982" y="0"/>
                    </a:lnTo>
                    <a:cubicBezTo>
                      <a:pt x="14054664" y="0"/>
                      <a:pt x="14200328" y="145662"/>
                      <a:pt x="14200328" y="325345"/>
                    </a:cubicBezTo>
                    <a:lnTo>
                      <a:pt x="14200328" y="869046"/>
                    </a:lnTo>
                    <a:lnTo>
                      <a:pt x="14040128" y="869046"/>
                    </a:lnTo>
                    <a:lnTo>
                      <a:pt x="14040128" y="325345"/>
                    </a:lnTo>
                    <a:cubicBezTo>
                      <a:pt x="14040128" y="234138"/>
                      <a:pt x="13966188" y="160200"/>
                      <a:pt x="13874982" y="160200"/>
                    </a:cubicBezTo>
                    <a:lnTo>
                      <a:pt x="9399727" y="160200"/>
                    </a:lnTo>
                    <a:lnTo>
                      <a:pt x="4800600" y="160200"/>
                    </a:lnTo>
                    <a:lnTo>
                      <a:pt x="325346" y="160200"/>
                    </a:lnTo>
                    <a:cubicBezTo>
                      <a:pt x="234138" y="160200"/>
                      <a:pt x="160200" y="234138"/>
                      <a:pt x="160200" y="325345"/>
                    </a:cubicBezTo>
                    <a:lnTo>
                      <a:pt x="160200" y="869046"/>
                    </a:lnTo>
                    <a:lnTo>
                      <a:pt x="0" y="869046"/>
                    </a:lnTo>
                    <a:lnTo>
                      <a:pt x="0" y="325345"/>
                    </a:lnTo>
                    <a:cubicBezTo>
                      <a:pt x="0" y="145662"/>
                      <a:pt x="145663" y="0"/>
                      <a:pt x="3253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9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030501" y="2233446"/>
            <a:ext cx="3242360" cy="1707562"/>
            <a:chOff x="1372609" y="7239000"/>
            <a:chExt cx="4866014" cy="4736690"/>
          </a:xfrm>
        </p:grpSpPr>
        <p:sp>
          <p:nvSpPr>
            <p:cNvPr id="11" name="Rounded Rectangle 10"/>
            <p:cNvSpPr/>
            <p:nvPr/>
          </p:nvSpPr>
          <p:spPr>
            <a:xfrm>
              <a:off x="1372609" y="7239000"/>
              <a:ext cx="4866014" cy="4736690"/>
            </a:xfrm>
            <a:prstGeom prst="roundRect">
              <a:avLst>
                <a:gd name="adj" fmla="val 483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95425" y="7770710"/>
              <a:ext cx="4602162" cy="3655362"/>
            </a:xfrm>
            <a:prstGeom prst="roundRect">
              <a:avLst>
                <a:gd name="adj" fmla="val 12071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  <a:prstDash val="dash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base"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Bối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fontAlgn="base">
                <a:spcAft>
                  <a:spcPct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4385568" y="2224978"/>
            <a:ext cx="3314610" cy="1686158"/>
            <a:chOff x="6987999" y="7239000"/>
            <a:chExt cx="4866014" cy="4736690"/>
          </a:xfrm>
        </p:grpSpPr>
        <p:sp>
          <p:nvSpPr>
            <p:cNvPr id="14" name="Rounded Rectangle 13"/>
            <p:cNvSpPr/>
            <p:nvPr/>
          </p:nvSpPr>
          <p:spPr>
            <a:xfrm>
              <a:off x="6987999" y="7239000"/>
              <a:ext cx="4866014" cy="4736690"/>
            </a:xfrm>
            <a:prstGeom prst="roundRect">
              <a:avLst>
                <a:gd name="adj" fmla="val 483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131071" y="7701844"/>
              <a:ext cx="4579870" cy="3812622"/>
            </a:xfrm>
            <a:prstGeom prst="roundRect">
              <a:avLst>
                <a:gd name="adj" fmla="val 12071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  <a:prstDash val="dash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then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chốt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7960083" y="2402673"/>
            <a:ext cx="3246120" cy="1678876"/>
            <a:chOff x="17904418" y="7274096"/>
            <a:chExt cx="5212957" cy="4736690"/>
          </a:xfrm>
        </p:grpSpPr>
        <p:sp>
          <p:nvSpPr>
            <p:cNvPr id="17" name="Rounded Rectangle 16"/>
            <p:cNvSpPr/>
            <p:nvPr/>
          </p:nvSpPr>
          <p:spPr>
            <a:xfrm>
              <a:off x="17904418" y="7274096"/>
              <a:ext cx="5212957" cy="4736690"/>
            </a:xfrm>
            <a:prstGeom prst="roundRect">
              <a:avLst>
                <a:gd name="adj" fmla="val 4835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009998" y="7648271"/>
              <a:ext cx="4971630" cy="3911003"/>
            </a:xfrm>
            <a:prstGeom prst="roundRect">
              <a:avLst>
                <a:gd name="adj" fmla="val 12071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  <a:prstDash val="dash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Aft>
                  <a:spcPct val="0"/>
                </a:spcAft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phóng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Thục</a:t>
              </a:r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Google Shape;2997;p45">
            <a:extLst>
              <a:ext uri="{FF2B5EF4-FFF2-40B4-BE49-F238E27FC236}">
                <a16:creationId xmlns:a16="http://schemas.microsoft.com/office/drawing/2014/main" id="{2E6C1B65-D8A6-5A59-F79E-AAD947653951}"/>
              </a:ext>
            </a:extLst>
          </p:cNvPr>
          <p:cNvSpPr txBox="1">
            <a:spLocks/>
          </p:cNvSpPr>
          <p:nvPr/>
        </p:nvSpPr>
        <p:spPr>
          <a:xfrm>
            <a:off x="4969040" y="571357"/>
            <a:ext cx="1908328" cy="6040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ller One"/>
              <a:buNone/>
              <a:defRPr sz="2000" b="1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None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D28"/>
              </a:buClr>
              <a:buSzPts val="2000"/>
              <a:buFont typeface="Poller One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au Philomene One"/>
              </a:rPr>
              <a:t>Bố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hau Philomene One"/>
              </a:rPr>
              <a:t> cục: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hau Philomene On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5082" y="1175387"/>
            <a:ext cx="5328611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sa-pô được in đậm ở đầu văn bản.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444" y="4109043"/>
            <a:ext cx="11553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4444" y="4749203"/>
            <a:ext cx="11787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logic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6-Point Star 24"/>
          <p:cNvSpPr/>
          <p:nvPr/>
        </p:nvSpPr>
        <p:spPr>
          <a:xfrm>
            <a:off x="3000895" y="1712422"/>
            <a:ext cx="5237018" cy="5536276"/>
          </a:xfrm>
          <a:prstGeom prst="star6">
            <a:avLst/>
          </a:prstGeom>
          <a:solidFill>
            <a:srgbClr val="374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endParaRPr lang="en-US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Qua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" grpId="0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385082" y="566570"/>
            <a:ext cx="497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-7976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 KHAI PHÓNG Ở VIỆT NAM NHÌN TỪ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 KINH NGHĨA THỤC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027" y="775692"/>
            <a:ext cx="4234541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09"/>
            <a:r>
              <a:rPr lang="en-US" sz="2397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ĐỌC – HIỂU VĂN BẢN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258" y="1255059"/>
            <a:ext cx="3872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4782180" y="-132148"/>
            <a:ext cx="2060396" cy="292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80871" y="1006300"/>
            <a:ext cx="2582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684C37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NHIỆM VỤ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684C3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9733" y="2001845"/>
            <a:ext cx="499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6247" y="4499049"/>
            <a:ext cx="8825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31" y="2409932"/>
            <a:ext cx="2362200" cy="1933575"/>
          </a:xfrm>
          <a:prstGeom prst="rect">
            <a:avLst/>
          </a:prstGeom>
        </p:spPr>
      </p:pic>
      <p:sp>
        <p:nvSpPr>
          <p:cNvPr id="13" name="8-Point Star 12"/>
          <p:cNvSpPr/>
          <p:nvPr/>
        </p:nvSpPr>
        <p:spPr>
          <a:xfrm>
            <a:off x="5295207" y="2914309"/>
            <a:ext cx="1562793" cy="1092425"/>
          </a:xfrm>
          <a:prstGeom prst="star8">
            <a:avLst/>
          </a:prstGeom>
          <a:solidFill>
            <a:srgbClr val="374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2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6" y="882417"/>
            <a:ext cx="11091731" cy="518874"/>
          </a:xfrm>
          <a:effectLst/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Á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XIX,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XX: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3606489"/>
              </p:ext>
            </p:extLst>
          </p:nvPr>
        </p:nvGraphicFramePr>
        <p:xfrm>
          <a:off x="713583" y="1978925"/>
          <a:ext cx="10604960" cy="448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A1F75EC-72EE-5BD1-C0A0-0BDACC84C72F}"/>
              </a:ext>
            </a:extLst>
          </p:cNvPr>
          <p:cNvSpPr/>
          <p:nvPr/>
        </p:nvSpPr>
        <p:spPr>
          <a:xfrm>
            <a:off x="0" y="-19714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55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lephant - Calibri Light">
      <a:majorFont>
        <a:latin typeface="Elephant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74F37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lephant - Calibri Light">
      <a:majorFont>
        <a:latin typeface="Elephant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74F37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1309</Words>
  <Application>Microsoft Office PowerPoint</Application>
  <PresentationFormat>Widescreen</PresentationFormat>
  <Paragraphs>102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Poller One</vt:lpstr>
      <vt:lpstr>Times New Roman</vt:lpstr>
      <vt:lpstr>Office Theme</vt:lpstr>
      <vt:lpstr>1_PPTMON theme</vt:lpstr>
      <vt:lpstr>2_PPTMON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Đông Kinh Nghĩa Thục ra đời dưới tác động của những biến động chính trị, kinh tế, xã hội và quân sự lớn trong khu vực Đông Á cuối thế kỉ XIX, đầu  thế kỉ XX: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hoanganhthcs2006@gmail.com</cp:lastModifiedBy>
  <cp:revision>44</cp:revision>
  <dcterms:created xsi:type="dcterms:W3CDTF">2024-07-30T13:42:48Z</dcterms:created>
  <dcterms:modified xsi:type="dcterms:W3CDTF">2024-08-09T13:11:26Z</dcterms:modified>
</cp:coreProperties>
</file>