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23"/>
  </p:notesMasterIdLst>
  <p:sldIdLst>
    <p:sldId id="302" r:id="rId2"/>
    <p:sldId id="274" r:id="rId3"/>
    <p:sldId id="298" r:id="rId4"/>
    <p:sldId id="299" r:id="rId5"/>
    <p:sldId id="300" r:id="rId6"/>
    <p:sldId id="278" r:id="rId7"/>
    <p:sldId id="301" r:id="rId8"/>
    <p:sldId id="280" r:id="rId9"/>
    <p:sldId id="281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82" r:id="rId20"/>
    <p:sldId id="292" r:id="rId21"/>
    <p:sldId id="29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2F0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64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5A52F6-E14D-4629-B65B-6BDDD45F58E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154A1623-8EB3-4D22-98C1-ACA434D65D99}">
      <dgm:prSet phldrT="[Text]" phldr="1"/>
      <dgm:spPr/>
      <dgm:t>
        <a:bodyPr/>
        <a:lstStyle/>
        <a:p>
          <a:endParaRPr lang="en-US"/>
        </a:p>
      </dgm:t>
    </dgm:pt>
    <dgm:pt modelId="{66ABEAF5-BA6E-4C92-AF9B-B2CCE5EFF648}" type="parTrans" cxnId="{4FCDB4BB-0599-4201-A45E-BB420A58FA49}">
      <dgm:prSet/>
      <dgm:spPr/>
      <dgm:t>
        <a:bodyPr/>
        <a:lstStyle/>
        <a:p>
          <a:endParaRPr lang="en-US"/>
        </a:p>
      </dgm:t>
    </dgm:pt>
    <dgm:pt modelId="{8B37ADD0-DD44-42A8-9D6E-3888EFDD2F58}" type="sibTrans" cxnId="{4FCDB4BB-0599-4201-A45E-BB420A58FA49}">
      <dgm:prSet/>
      <dgm:spPr/>
      <dgm:t>
        <a:bodyPr/>
        <a:lstStyle/>
        <a:p>
          <a:endParaRPr lang="en-US"/>
        </a:p>
      </dgm:t>
    </dgm:pt>
    <dgm:pt modelId="{10B7C45A-7922-4FC0-93CC-B78720E94AF8}">
      <dgm:prSet phldrT="[Text]" phldr="1"/>
      <dgm:spPr/>
      <dgm:t>
        <a:bodyPr/>
        <a:lstStyle/>
        <a:p>
          <a:endParaRPr lang="en-US"/>
        </a:p>
      </dgm:t>
    </dgm:pt>
    <dgm:pt modelId="{1C0E6C90-A2F2-465B-80F6-B10866EDA89C}" type="parTrans" cxnId="{FE0E047E-1B22-4753-AA9C-C585D0BC1C59}">
      <dgm:prSet/>
      <dgm:spPr/>
      <dgm:t>
        <a:bodyPr/>
        <a:lstStyle/>
        <a:p>
          <a:endParaRPr lang="en-US"/>
        </a:p>
      </dgm:t>
    </dgm:pt>
    <dgm:pt modelId="{87C25838-AFE5-4B13-8740-219306C666ED}" type="sibTrans" cxnId="{FE0E047E-1B22-4753-AA9C-C585D0BC1C59}">
      <dgm:prSet/>
      <dgm:spPr/>
      <dgm:t>
        <a:bodyPr/>
        <a:lstStyle/>
        <a:p>
          <a:endParaRPr lang="en-US"/>
        </a:p>
      </dgm:t>
    </dgm:pt>
    <dgm:pt modelId="{B627CED2-79A6-463C-9754-D5314D090649}">
      <dgm:prSet phldrT="[Text]" phldr="1"/>
      <dgm:spPr/>
      <dgm:t>
        <a:bodyPr/>
        <a:lstStyle/>
        <a:p>
          <a:endParaRPr lang="en-US"/>
        </a:p>
      </dgm:t>
    </dgm:pt>
    <dgm:pt modelId="{8ED7740B-3A34-4681-B299-C178B9944611}" type="parTrans" cxnId="{DEAB0BF1-3972-41EF-8DC2-96BB4EF3A9E7}">
      <dgm:prSet/>
      <dgm:spPr/>
      <dgm:t>
        <a:bodyPr/>
        <a:lstStyle/>
        <a:p>
          <a:endParaRPr lang="en-US"/>
        </a:p>
      </dgm:t>
    </dgm:pt>
    <dgm:pt modelId="{3765AF02-A528-4F1B-A3D7-B00A64096ED5}" type="sibTrans" cxnId="{DEAB0BF1-3972-41EF-8DC2-96BB4EF3A9E7}">
      <dgm:prSet/>
      <dgm:spPr/>
      <dgm:t>
        <a:bodyPr/>
        <a:lstStyle/>
        <a:p>
          <a:endParaRPr lang="en-US"/>
        </a:p>
      </dgm:t>
    </dgm:pt>
    <dgm:pt modelId="{82C203C8-8D5F-44E4-AF1D-2EE6D269F4CF}" type="pres">
      <dgm:prSet presAssocID="{C05A52F6-E14D-4629-B65B-6BDDD45F58E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F83E8FC-14FA-49D0-A162-DB5C69373B38}" type="pres">
      <dgm:prSet presAssocID="{154A1623-8EB3-4D22-98C1-ACA434D65D99}" presName="parentLin" presStyleCnt="0"/>
      <dgm:spPr/>
    </dgm:pt>
    <dgm:pt modelId="{7E6D9629-5331-4A95-AF54-ACBC1D39B3ED}" type="pres">
      <dgm:prSet presAssocID="{154A1623-8EB3-4D22-98C1-ACA434D65D99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58D9B73E-4F54-4EDA-8C55-294B25179203}" type="pres">
      <dgm:prSet presAssocID="{154A1623-8EB3-4D22-98C1-ACA434D65D9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7B6FB0-C158-433D-80D7-F5FDFD6AD4AA}" type="pres">
      <dgm:prSet presAssocID="{154A1623-8EB3-4D22-98C1-ACA434D65D99}" presName="negativeSpace" presStyleCnt="0"/>
      <dgm:spPr/>
    </dgm:pt>
    <dgm:pt modelId="{7E5CFAF2-2054-4149-A26F-77B035CB26F8}" type="pres">
      <dgm:prSet presAssocID="{154A1623-8EB3-4D22-98C1-ACA434D65D99}" presName="childText" presStyleLbl="conFgAcc1" presStyleIdx="0" presStyleCnt="3">
        <dgm:presLayoutVars>
          <dgm:bulletEnabled val="1"/>
        </dgm:presLayoutVars>
      </dgm:prSet>
      <dgm:spPr/>
    </dgm:pt>
    <dgm:pt modelId="{3CB3C363-8FDF-4137-B8A0-C1127D57CDFB}" type="pres">
      <dgm:prSet presAssocID="{8B37ADD0-DD44-42A8-9D6E-3888EFDD2F58}" presName="spaceBetweenRectangles" presStyleCnt="0"/>
      <dgm:spPr/>
    </dgm:pt>
    <dgm:pt modelId="{4532526B-0742-4D0B-9B28-905B8771069B}" type="pres">
      <dgm:prSet presAssocID="{10B7C45A-7922-4FC0-93CC-B78720E94AF8}" presName="parentLin" presStyleCnt="0"/>
      <dgm:spPr/>
    </dgm:pt>
    <dgm:pt modelId="{C6AA9BD7-8B25-41B0-BD96-337218193A12}" type="pres">
      <dgm:prSet presAssocID="{10B7C45A-7922-4FC0-93CC-B78720E94AF8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5D532D6B-5D5B-4172-8E2C-84413ED58F69}" type="pres">
      <dgm:prSet presAssocID="{10B7C45A-7922-4FC0-93CC-B78720E94AF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BC74C2-D0EA-4F7F-A52A-43D57F5D972A}" type="pres">
      <dgm:prSet presAssocID="{10B7C45A-7922-4FC0-93CC-B78720E94AF8}" presName="negativeSpace" presStyleCnt="0"/>
      <dgm:spPr/>
    </dgm:pt>
    <dgm:pt modelId="{6D48035E-36FB-40B3-B9B6-3B4651B797AA}" type="pres">
      <dgm:prSet presAssocID="{10B7C45A-7922-4FC0-93CC-B78720E94AF8}" presName="childText" presStyleLbl="conFgAcc1" presStyleIdx="1" presStyleCnt="3">
        <dgm:presLayoutVars>
          <dgm:bulletEnabled val="1"/>
        </dgm:presLayoutVars>
      </dgm:prSet>
      <dgm:spPr/>
    </dgm:pt>
    <dgm:pt modelId="{3F36B2D3-29C9-4851-8603-00B886809A57}" type="pres">
      <dgm:prSet presAssocID="{87C25838-AFE5-4B13-8740-219306C666ED}" presName="spaceBetweenRectangles" presStyleCnt="0"/>
      <dgm:spPr/>
    </dgm:pt>
    <dgm:pt modelId="{71200EA2-7C12-420E-AF32-BDAD46588411}" type="pres">
      <dgm:prSet presAssocID="{B627CED2-79A6-463C-9754-D5314D090649}" presName="parentLin" presStyleCnt="0"/>
      <dgm:spPr/>
    </dgm:pt>
    <dgm:pt modelId="{AD4FE936-B630-4554-BB7A-47BD746B74BC}" type="pres">
      <dgm:prSet presAssocID="{B627CED2-79A6-463C-9754-D5314D090649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1248257A-6F21-47E3-885C-FDB4835A4D33}" type="pres">
      <dgm:prSet presAssocID="{B627CED2-79A6-463C-9754-D5314D09064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345B08-E3F2-40C9-9A07-925A8E053B33}" type="pres">
      <dgm:prSet presAssocID="{B627CED2-79A6-463C-9754-D5314D090649}" presName="negativeSpace" presStyleCnt="0"/>
      <dgm:spPr/>
    </dgm:pt>
    <dgm:pt modelId="{CFBD207B-1150-4119-B986-6F2990DFEC4F}" type="pres">
      <dgm:prSet presAssocID="{B627CED2-79A6-463C-9754-D5314D09064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5CA0C29-3343-4547-8966-B5D4FD881DE1}" type="presOf" srcId="{C05A52F6-E14D-4629-B65B-6BDDD45F58E6}" destId="{82C203C8-8D5F-44E4-AF1D-2EE6D269F4CF}" srcOrd="0" destOrd="0" presId="urn:microsoft.com/office/officeart/2005/8/layout/list1"/>
    <dgm:cxn modelId="{47C6E3F3-FF96-4B4A-A5C9-C0BA3558D3DB}" type="presOf" srcId="{B627CED2-79A6-463C-9754-D5314D090649}" destId="{1248257A-6F21-47E3-885C-FDB4835A4D33}" srcOrd="1" destOrd="0" presId="urn:microsoft.com/office/officeart/2005/8/layout/list1"/>
    <dgm:cxn modelId="{A8C65491-FDCD-497B-ADD2-C2930C6DB265}" type="presOf" srcId="{B627CED2-79A6-463C-9754-D5314D090649}" destId="{AD4FE936-B630-4554-BB7A-47BD746B74BC}" srcOrd="0" destOrd="0" presId="urn:microsoft.com/office/officeart/2005/8/layout/list1"/>
    <dgm:cxn modelId="{3A28BE0E-CE44-4E57-BAEE-24C2CF08373E}" type="presOf" srcId="{10B7C45A-7922-4FC0-93CC-B78720E94AF8}" destId="{5D532D6B-5D5B-4172-8E2C-84413ED58F69}" srcOrd="1" destOrd="0" presId="urn:microsoft.com/office/officeart/2005/8/layout/list1"/>
    <dgm:cxn modelId="{FE0E047E-1B22-4753-AA9C-C585D0BC1C59}" srcId="{C05A52F6-E14D-4629-B65B-6BDDD45F58E6}" destId="{10B7C45A-7922-4FC0-93CC-B78720E94AF8}" srcOrd="1" destOrd="0" parTransId="{1C0E6C90-A2F2-465B-80F6-B10866EDA89C}" sibTransId="{87C25838-AFE5-4B13-8740-219306C666ED}"/>
    <dgm:cxn modelId="{DEAB0BF1-3972-41EF-8DC2-96BB4EF3A9E7}" srcId="{C05A52F6-E14D-4629-B65B-6BDDD45F58E6}" destId="{B627CED2-79A6-463C-9754-D5314D090649}" srcOrd="2" destOrd="0" parTransId="{8ED7740B-3A34-4681-B299-C178B9944611}" sibTransId="{3765AF02-A528-4F1B-A3D7-B00A64096ED5}"/>
    <dgm:cxn modelId="{86F032B3-BD81-4317-8AE7-2FE2C9D9B4A0}" type="presOf" srcId="{154A1623-8EB3-4D22-98C1-ACA434D65D99}" destId="{7E6D9629-5331-4A95-AF54-ACBC1D39B3ED}" srcOrd="0" destOrd="0" presId="urn:microsoft.com/office/officeart/2005/8/layout/list1"/>
    <dgm:cxn modelId="{2E2A0DE6-1C45-466B-AF07-341B442FD164}" type="presOf" srcId="{154A1623-8EB3-4D22-98C1-ACA434D65D99}" destId="{58D9B73E-4F54-4EDA-8C55-294B25179203}" srcOrd="1" destOrd="0" presId="urn:microsoft.com/office/officeart/2005/8/layout/list1"/>
    <dgm:cxn modelId="{4FCDB4BB-0599-4201-A45E-BB420A58FA49}" srcId="{C05A52F6-E14D-4629-B65B-6BDDD45F58E6}" destId="{154A1623-8EB3-4D22-98C1-ACA434D65D99}" srcOrd="0" destOrd="0" parTransId="{66ABEAF5-BA6E-4C92-AF9B-B2CCE5EFF648}" sibTransId="{8B37ADD0-DD44-42A8-9D6E-3888EFDD2F58}"/>
    <dgm:cxn modelId="{3621024C-4ABA-4876-9C04-A3FDDCA1D2E4}" type="presOf" srcId="{10B7C45A-7922-4FC0-93CC-B78720E94AF8}" destId="{C6AA9BD7-8B25-41B0-BD96-337218193A12}" srcOrd="0" destOrd="0" presId="urn:microsoft.com/office/officeart/2005/8/layout/list1"/>
    <dgm:cxn modelId="{0CF8A9E9-7ACC-459B-A022-E45DFF5EEA61}" type="presParOf" srcId="{82C203C8-8D5F-44E4-AF1D-2EE6D269F4CF}" destId="{FF83E8FC-14FA-49D0-A162-DB5C69373B38}" srcOrd="0" destOrd="0" presId="urn:microsoft.com/office/officeart/2005/8/layout/list1"/>
    <dgm:cxn modelId="{96AF9180-65A8-4F18-ADAA-54F695F88878}" type="presParOf" srcId="{FF83E8FC-14FA-49D0-A162-DB5C69373B38}" destId="{7E6D9629-5331-4A95-AF54-ACBC1D39B3ED}" srcOrd="0" destOrd="0" presId="urn:microsoft.com/office/officeart/2005/8/layout/list1"/>
    <dgm:cxn modelId="{90F700EF-DECA-4C64-8079-2C0CE0599A73}" type="presParOf" srcId="{FF83E8FC-14FA-49D0-A162-DB5C69373B38}" destId="{58D9B73E-4F54-4EDA-8C55-294B25179203}" srcOrd="1" destOrd="0" presId="urn:microsoft.com/office/officeart/2005/8/layout/list1"/>
    <dgm:cxn modelId="{9CBEC2F8-64A9-4BB9-85A5-DFAB549CE0DE}" type="presParOf" srcId="{82C203C8-8D5F-44E4-AF1D-2EE6D269F4CF}" destId="{957B6FB0-C158-433D-80D7-F5FDFD6AD4AA}" srcOrd="1" destOrd="0" presId="urn:microsoft.com/office/officeart/2005/8/layout/list1"/>
    <dgm:cxn modelId="{D6844AD6-E234-4CE3-BD09-611FDF48C029}" type="presParOf" srcId="{82C203C8-8D5F-44E4-AF1D-2EE6D269F4CF}" destId="{7E5CFAF2-2054-4149-A26F-77B035CB26F8}" srcOrd="2" destOrd="0" presId="urn:microsoft.com/office/officeart/2005/8/layout/list1"/>
    <dgm:cxn modelId="{9020699A-28FD-4ABF-8F81-1838B2E7070B}" type="presParOf" srcId="{82C203C8-8D5F-44E4-AF1D-2EE6D269F4CF}" destId="{3CB3C363-8FDF-4137-B8A0-C1127D57CDFB}" srcOrd="3" destOrd="0" presId="urn:microsoft.com/office/officeart/2005/8/layout/list1"/>
    <dgm:cxn modelId="{3F741D35-9A11-4F4F-90FC-EA624808E9CB}" type="presParOf" srcId="{82C203C8-8D5F-44E4-AF1D-2EE6D269F4CF}" destId="{4532526B-0742-4D0B-9B28-905B8771069B}" srcOrd="4" destOrd="0" presId="urn:microsoft.com/office/officeart/2005/8/layout/list1"/>
    <dgm:cxn modelId="{BDE5EBB6-B345-40E9-A50D-666C9362A78C}" type="presParOf" srcId="{4532526B-0742-4D0B-9B28-905B8771069B}" destId="{C6AA9BD7-8B25-41B0-BD96-337218193A12}" srcOrd="0" destOrd="0" presId="urn:microsoft.com/office/officeart/2005/8/layout/list1"/>
    <dgm:cxn modelId="{9DDEDA7F-2A08-4F93-9C27-F1231596803C}" type="presParOf" srcId="{4532526B-0742-4D0B-9B28-905B8771069B}" destId="{5D532D6B-5D5B-4172-8E2C-84413ED58F69}" srcOrd="1" destOrd="0" presId="urn:microsoft.com/office/officeart/2005/8/layout/list1"/>
    <dgm:cxn modelId="{1C236D5E-A2B2-45D2-A73A-909697894BF1}" type="presParOf" srcId="{82C203C8-8D5F-44E4-AF1D-2EE6D269F4CF}" destId="{E0BC74C2-D0EA-4F7F-A52A-43D57F5D972A}" srcOrd="5" destOrd="0" presId="urn:microsoft.com/office/officeart/2005/8/layout/list1"/>
    <dgm:cxn modelId="{CF524327-D27B-4FBB-B9F7-6E2398565AC0}" type="presParOf" srcId="{82C203C8-8D5F-44E4-AF1D-2EE6D269F4CF}" destId="{6D48035E-36FB-40B3-B9B6-3B4651B797AA}" srcOrd="6" destOrd="0" presId="urn:microsoft.com/office/officeart/2005/8/layout/list1"/>
    <dgm:cxn modelId="{7A0F1C5B-DDF1-46D1-9857-C5B221A56A1D}" type="presParOf" srcId="{82C203C8-8D5F-44E4-AF1D-2EE6D269F4CF}" destId="{3F36B2D3-29C9-4851-8603-00B886809A57}" srcOrd="7" destOrd="0" presId="urn:microsoft.com/office/officeart/2005/8/layout/list1"/>
    <dgm:cxn modelId="{BB159EE9-6CE9-476C-A4AE-4064F432D7E6}" type="presParOf" srcId="{82C203C8-8D5F-44E4-AF1D-2EE6D269F4CF}" destId="{71200EA2-7C12-420E-AF32-BDAD46588411}" srcOrd="8" destOrd="0" presId="urn:microsoft.com/office/officeart/2005/8/layout/list1"/>
    <dgm:cxn modelId="{1CC837FC-4402-46ED-8252-9CACFE22F4F8}" type="presParOf" srcId="{71200EA2-7C12-420E-AF32-BDAD46588411}" destId="{AD4FE936-B630-4554-BB7A-47BD746B74BC}" srcOrd="0" destOrd="0" presId="urn:microsoft.com/office/officeart/2005/8/layout/list1"/>
    <dgm:cxn modelId="{6409CBB3-559F-46BB-94D7-4B082FEC9505}" type="presParOf" srcId="{71200EA2-7C12-420E-AF32-BDAD46588411}" destId="{1248257A-6F21-47E3-885C-FDB4835A4D33}" srcOrd="1" destOrd="0" presId="urn:microsoft.com/office/officeart/2005/8/layout/list1"/>
    <dgm:cxn modelId="{74068E3F-0012-4B00-ABB9-DEFE8078AED1}" type="presParOf" srcId="{82C203C8-8D5F-44E4-AF1D-2EE6D269F4CF}" destId="{13345B08-E3F2-40C9-9A07-925A8E053B33}" srcOrd="9" destOrd="0" presId="urn:microsoft.com/office/officeart/2005/8/layout/list1"/>
    <dgm:cxn modelId="{857B324B-8B52-406C-B20D-EC53FF241679}" type="presParOf" srcId="{82C203C8-8D5F-44E4-AF1D-2EE6D269F4CF}" destId="{CFBD207B-1150-4119-B986-6F2990DFEC4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855BA8-74DB-436C-B7DF-A309637D6E5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7A3A7A5-C692-49B5-8E73-8EF23A88CBF0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Con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khỉ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đầu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đàn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“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gớm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lắm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đây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”, “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tự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tin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đến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thô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bạo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”.</a:t>
          </a:r>
          <a:endParaRPr lang="en-US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C88207-1B10-4F7F-A26E-7471EF36EC9C}" type="parTrans" cxnId="{36FE0CEF-1C04-4626-81FC-4ED98279E63B}">
      <dgm:prSet/>
      <dgm:spPr/>
      <dgm:t>
        <a:bodyPr/>
        <a:lstStyle/>
        <a:p>
          <a:endParaRPr lang="en-US"/>
        </a:p>
      </dgm:t>
    </dgm:pt>
    <dgm:pt modelId="{6524A924-8301-4391-B888-F8E5F6B741E1}" type="sibTrans" cxnId="{36FE0CEF-1C04-4626-81FC-4ED98279E63B}">
      <dgm:prSet/>
      <dgm:spPr/>
      <dgm:t>
        <a:bodyPr/>
        <a:lstStyle/>
        <a:p>
          <a:endParaRPr lang="en-US"/>
        </a:p>
      </dgm:t>
    </dgm:pt>
    <dgm:pt modelId="{59DDE7D7-1CCA-4FEF-826B-8024CBCB8E41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Con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khỉ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đực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“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cái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thằng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bố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ô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trọc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ấy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”, “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đồ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phong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tình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phóng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đãng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”, “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tên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bạo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chúa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khốn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nạn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”).</a:t>
          </a:r>
          <a:endParaRPr lang="en-US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4B47BC-E6A8-43AD-8B8E-ECEE024D0ECF}" type="parTrans" cxnId="{F668E65B-23FF-498E-917F-50F441355017}">
      <dgm:prSet/>
      <dgm:spPr/>
      <dgm:t>
        <a:bodyPr/>
        <a:lstStyle/>
        <a:p>
          <a:endParaRPr lang="en-US"/>
        </a:p>
      </dgm:t>
    </dgm:pt>
    <dgm:pt modelId="{6F0C4FBC-C953-40F7-8687-24644D74A366}" type="sibTrans" cxnId="{F668E65B-23FF-498E-917F-50F441355017}">
      <dgm:prSet/>
      <dgm:spPr/>
      <dgm:t>
        <a:bodyPr/>
        <a:lstStyle/>
        <a:p>
          <a:endParaRPr lang="en-US"/>
        </a:p>
      </dgm:t>
    </dgm:pt>
    <dgm:pt modelId="{80D7B6EB-294F-4B23-84DC-A57D77F99E92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Con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khỉ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cái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“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giống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cái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bao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giờ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cũng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dễ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phân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tâm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”, “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với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giống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cái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thì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thân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thể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mình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là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quan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trọng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nhất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”.</a:t>
          </a:r>
          <a:endParaRPr lang="en-US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3D264E-59FF-489D-9E0E-C7C4B9D6759B}" type="parTrans" cxnId="{2CF7433E-963C-4818-B20A-988A63B488A6}">
      <dgm:prSet/>
      <dgm:spPr/>
      <dgm:t>
        <a:bodyPr/>
        <a:lstStyle/>
        <a:p>
          <a:endParaRPr lang="en-US"/>
        </a:p>
      </dgm:t>
    </dgm:pt>
    <dgm:pt modelId="{C6F6C502-9F4D-46A5-94B4-5E6E4F30427C}" type="sibTrans" cxnId="{2CF7433E-963C-4818-B20A-988A63B488A6}">
      <dgm:prSet/>
      <dgm:spPr/>
      <dgm:t>
        <a:bodyPr/>
        <a:lstStyle/>
        <a:p>
          <a:endParaRPr lang="en-US"/>
        </a:p>
      </dgm:t>
    </dgm:pt>
    <dgm:pt modelId="{894629AB-0B03-4918-AD9D-68A56A6ABDCF}" type="pres">
      <dgm:prSet presAssocID="{A4855BA8-74DB-436C-B7DF-A309637D6E5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49F9451-A1F5-4C07-84C7-852AB42CA802}" type="pres">
      <dgm:prSet presAssocID="{87A3A7A5-C692-49B5-8E73-8EF23A88CBF0}" presName="parentLin" presStyleCnt="0"/>
      <dgm:spPr/>
    </dgm:pt>
    <dgm:pt modelId="{C431C084-B5F9-42D3-94D2-A45A3620ED8D}" type="pres">
      <dgm:prSet presAssocID="{87A3A7A5-C692-49B5-8E73-8EF23A88CBF0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6DE6F589-9743-4E44-8501-4C9B14543471}" type="pres">
      <dgm:prSet presAssocID="{87A3A7A5-C692-49B5-8E73-8EF23A88CBF0}" presName="parentText" presStyleLbl="node1" presStyleIdx="0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0E0A17-C2BE-4151-A049-972AA85E8B25}" type="pres">
      <dgm:prSet presAssocID="{87A3A7A5-C692-49B5-8E73-8EF23A88CBF0}" presName="negativeSpace" presStyleCnt="0"/>
      <dgm:spPr/>
    </dgm:pt>
    <dgm:pt modelId="{63455360-CCDC-427F-91FD-F6F99A28A0A5}" type="pres">
      <dgm:prSet presAssocID="{87A3A7A5-C692-49B5-8E73-8EF23A88CBF0}" presName="childText" presStyleLbl="conFgAcc1" presStyleIdx="0" presStyleCnt="3" custLinFactNeighborY="38044">
        <dgm:presLayoutVars>
          <dgm:bulletEnabled val="1"/>
        </dgm:presLayoutVars>
      </dgm:prSet>
      <dgm:spPr/>
    </dgm:pt>
    <dgm:pt modelId="{5DF7B944-DFB2-46CE-83F2-C3C69D4AF598}" type="pres">
      <dgm:prSet presAssocID="{6524A924-8301-4391-B888-F8E5F6B741E1}" presName="spaceBetweenRectangles" presStyleCnt="0"/>
      <dgm:spPr/>
    </dgm:pt>
    <dgm:pt modelId="{88861FDF-830B-49D0-9FBD-FEAAF21C188E}" type="pres">
      <dgm:prSet presAssocID="{59DDE7D7-1CCA-4FEF-826B-8024CBCB8E41}" presName="parentLin" presStyleCnt="0"/>
      <dgm:spPr/>
    </dgm:pt>
    <dgm:pt modelId="{7F88619E-8924-47D4-8023-374DE7C1EB86}" type="pres">
      <dgm:prSet presAssocID="{59DDE7D7-1CCA-4FEF-826B-8024CBCB8E41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05502F69-13D2-4EFB-8343-5C5620C026DE}" type="pres">
      <dgm:prSet presAssocID="{59DDE7D7-1CCA-4FEF-826B-8024CBCB8E41}" presName="parentText" presStyleLbl="node1" presStyleIdx="1" presStyleCnt="3" custScaleX="14016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690E90-1A15-4110-9A4B-61155749915D}" type="pres">
      <dgm:prSet presAssocID="{59DDE7D7-1CCA-4FEF-826B-8024CBCB8E41}" presName="negativeSpace" presStyleCnt="0"/>
      <dgm:spPr/>
    </dgm:pt>
    <dgm:pt modelId="{ED45E20A-BA92-423D-BCC8-50BCD9C5D09F}" type="pres">
      <dgm:prSet presAssocID="{59DDE7D7-1CCA-4FEF-826B-8024CBCB8E41}" presName="childText" presStyleLbl="conFgAcc1" presStyleIdx="1" presStyleCnt="3">
        <dgm:presLayoutVars>
          <dgm:bulletEnabled val="1"/>
        </dgm:presLayoutVars>
      </dgm:prSet>
      <dgm:spPr/>
    </dgm:pt>
    <dgm:pt modelId="{37F3DF2C-FBC5-4A69-BDFF-F117DBEF5904}" type="pres">
      <dgm:prSet presAssocID="{6F0C4FBC-C953-40F7-8687-24644D74A366}" presName="spaceBetweenRectangles" presStyleCnt="0"/>
      <dgm:spPr/>
    </dgm:pt>
    <dgm:pt modelId="{F40A3C82-3235-4BFB-B299-6D6CCD5180EB}" type="pres">
      <dgm:prSet presAssocID="{80D7B6EB-294F-4B23-84DC-A57D77F99E92}" presName="parentLin" presStyleCnt="0"/>
      <dgm:spPr/>
    </dgm:pt>
    <dgm:pt modelId="{746E7960-29E4-4164-90FA-FE6F8B253EA9}" type="pres">
      <dgm:prSet presAssocID="{80D7B6EB-294F-4B23-84DC-A57D77F99E92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B08D44DB-C9FB-460B-931F-A504C2D884EA}" type="pres">
      <dgm:prSet presAssocID="{80D7B6EB-294F-4B23-84DC-A57D77F99E92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281766-0C1E-4C9B-A039-D7AF30F69697}" type="pres">
      <dgm:prSet presAssocID="{80D7B6EB-294F-4B23-84DC-A57D77F99E92}" presName="negativeSpace" presStyleCnt="0"/>
      <dgm:spPr/>
    </dgm:pt>
    <dgm:pt modelId="{E110E2C8-0A6A-4B12-A97B-F137BA6F6E48}" type="pres">
      <dgm:prSet presAssocID="{80D7B6EB-294F-4B23-84DC-A57D77F99E9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52E8216-8814-4430-B818-E5D53FCC8279}" type="presOf" srcId="{59DDE7D7-1CCA-4FEF-826B-8024CBCB8E41}" destId="{7F88619E-8924-47D4-8023-374DE7C1EB86}" srcOrd="0" destOrd="0" presId="urn:microsoft.com/office/officeart/2005/8/layout/list1"/>
    <dgm:cxn modelId="{580ABDB9-ECEA-4FF1-A0C9-DD1478FA2303}" type="presOf" srcId="{80D7B6EB-294F-4B23-84DC-A57D77F99E92}" destId="{B08D44DB-C9FB-460B-931F-A504C2D884EA}" srcOrd="1" destOrd="0" presId="urn:microsoft.com/office/officeart/2005/8/layout/list1"/>
    <dgm:cxn modelId="{2CF7433E-963C-4818-B20A-988A63B488A6}" srcId="{A4855BA8-74DB-436C-B7DF-A309637D6E54}" destId="{80D7B6EB-294F-4B23-84DC-A57D77F99E92}" srcOrd="2" destOrd="0" parTransId="{EF3D264E-59FF-489D-9E0E-C7C4B9D6759B}" sibTransId="{C6F6C502-9F4D-46A5-94B4-5E6E4F30427C}"/>
    <dgm:cxn modelId="{6156EF64-5B47-4070-9980-640769151A1C}" type="presOf" srcId="{87A3A7A5-C692-49B5-8E73-8EF23A88CBF0}" destId="{6DE6F589-9743-4E44-8501-4C9B14543471}" srcOrd="1" destOrd="0" presId="urn:microsoft.com/office/officeart/2005/8/layout/list1"/>
    <dgm:cxn modelId="{6FB149FA-7B16-4617-A96E-0FF5941E98D1}" type="presOf" srcId="{80D7B6EB-294F-4B23-84DC-A57D77F99E92}" destId="{746E7960-29E4-4164-90FA-FE6F8B253EA9}" srcOrd="0" destOrd="0" presId="urn:microsoft.com/office/officeart/2005/8/layout/list1"/>
    <dgm:cxn modelId="{1F9D2CEB-361F-4A6A-8727-CD4D178EC0D8}" type="presOf" srcId="{A4855BA8-74DB-436C-B7DF-A309637D6E54}" destId="{894629AB-0B03-4918-AD9D-68A56A6ABDCF}" srcOrd="0" destOrd="0" presId="urn:microsoft.com/office/officeart/2005/8/layout/list1"/>
    <dgm:cxn modelId="{F668E65B-23FF-498E-917F-50F441355017}" srcId="{A4855BA8-74DB-436C-B7DF-A309637D6E54}" destId="{59DDE7D7-1CCA-4FEF-826B-8024CBCB8E41}" srcOrd="1" destOrd="0" parTransId="{374B47BC-E6A8-43AD-8B8E-ECEE024D0ECF}" sibTransId="{6F0C4FBC-C953-40F7-8687-24644D74A366}"/>
    <dgm:cxn modelId="{36FE0CEF-1C04-4626-81FC-4ED98279E63B}" srcId="{A4855BA8-74DB-436C-B7DF-A309637D6E54}" destId="{87A3A7A5-C692-49B5-8E73-8EF23A88CBF0}" srcOrd="0" destOrd="0" parTransId="{05C88207-1B10-4F7F-A26E-7471EF36EC9C}" sibTransId="{6524A924-8301-4391-B888-F8E5F6B741E1}"/>
    <dgm:cxn modelId="{0B95E4C0-C967-4ED8-8DA5-0E352A344412}" type="presOf" srcId="{87A3A7A5-C692-49B5-8E73-8EF23A88CBF0}" destId="{C431C084-B5F9-42D3-94D2-A45A3620ED8D}" srcOrd="0" destOrd="0" presId="urn:microsoft.com/office/officeart/2005/8/layout/list1"/>
    <dgm:cxn modelId="{AF90B4B8-4F04-41F6-A2A3-19D38CC2810A}" type="presOf" srcId="{59DDE7D7-1CCA-4FEF-826B-8024CBCB8E41}" destId="{05502F69-13D2-4EFB-8343-5C5620C026DE}" srcOrd="1" destOrd="0" presId="urn:microsoft.com/office/officeart/2005/8/layout/list1"/>
    <dgm:cxn modelId="{E47A9751-3A9E-404D-888B-D423690F8E60}" type="presParOf" srcId="{894629AB-0B03-4918-AD9D-68A56A6ABDCF}" destId="{D49F9451-A1F5-4C07-84C7-852AB42CA802}" srcOrd="0" destOrd="0" presId="urn:microsoft.com/office/officeart/2005/8/layout/list1"/>
    <dgm:cxn modelId="{A1880CD0-56CA-44B7-8CB8-3327311D9F3C}" type="presParOf" srcId="{D49F9451-A1F5-4C07-84C7-852AB42CA802}" destId="{C431C084-B5F9-42D3-94D2-A45A3620ED8D}" srcOrd="0" destOrd="0" presId="urn:microsoft.com/office/officeart/2005/8/layout/list1"/>
    <dgm:cxn modelId="{287374B2-17BD-4786-B14B-6B0B6C2EEC38}" type="presParOf" srcId="{D49F9451-A1F5-4C07-84C7-852AB42CA802}" destId="{6DE6F589-9743-4E44-8501-4C9B14543471}" srcOrd="1" destOrd="0" presId="urn:microsoft.com/office/officeart/2005/8/layout/list1"/>
    <dgm:cxn modelId="{BAC88A54-CD10-4F7F-B176-6E2FE96B7014}" type="presParOf" srcId="{894629AB-0B03-4918-AD9D-68A56A6ABDCF}" destId="{480E0A17-C2BE-4151-A049-972AA85E8B25}" srcOrd="1" destOrd="0" presId="urn:microsoft.com/office/officeart/2005/8/layout/list1"/>
    <dgm:cxn modelId="{CED21041-CA7E-444A-8279-6748077CC69D}" type="presParOf" srcId="{894629AB-0B03-4918-AD9D-68A56A6ABDCF}" destId="{63455360-CCDC-427F-91FD-F6F99A28A0A5}" srcOrd="2" destOrd="0" presId="urn:microsoft.com/office/officeart/2005/8/layout/list1"/>
    <dgm:cxn modelId="{A4C4D5E1-62B8-4EDB-BC7C-CCC5C659FD49}" type="presParOf" srcId="{894629AB-0B03-4918-AD9D-68A56A6ABDCF}" destId="{5DF7B944-DFB2-46CE-83F2-C3C69D4AF598}" srcOrd="3" destOrd="0" presId="urn:microsoft.com/office/officeart/2005/8/layout/list1"/>
    <dgm:cxn modelId="{2CA947DC-44AC-4FB5-8668-6F95B431C184}" type="presParOf" srcId="{894629AB-0B03-4918-AD9D-68A56A6ABDCF}" destId="{88861FDF-830B-49D0-9FBD-FEAAF21C188E}" srcOrd="4" destOrd="0" presId="urn:microsoft.com/office/officeart/2005/8/layout/list1"/>
    <dgm:cxn modelId="{DE115D1A-DA11-434F-B0F8-B7F1D8CFFDC5}" type="presParOf" srcId="{88861FDF-830B-49D0-9FBD-FEAAF21C188E}" destId="{7F88619E-8924-47D4-8023-374DE7C1EB86}" srcOrd="0" destOrd="0" presId="urn:microsoft.com/office/officeart/2005/8/layout/list1"/>
    <dgm:cxn modelId="{68025A39-F17A-4B27-82BA-1D5F0D05540C}" type="presParOf" srcId="{88861FDF-830B-49D0-9FBD-FEAAF21C188E}" destId="{05502F69-13D2-4EFB-8343-5C5620C026DE}" srcOrd="1" destOrd="0" presId="urn:microsoft.com/office/officeart/2005/8/layout/list1"/>
    <dgm:cxn modelId="{6AD11E65-1E87-48AC-95BC-3F4383A0C32B}" type="presParOf" srcId="{894629AB-0B03-4918-AD9D-68A56A6ABDCF}" destId="{6D690E90-1A15-4110-9A4B-61155749915D}" srcOrd="5" destOrd="0" presId="urn:microsoft.com/office/officeart/2005/8/layout/list1"/>
    <dgm:cxn modelId="{29363EE9-C9CC-4ED9-9803-F2B98CE7AE84}" type="presParOf" srcId="{894629AB-0B03-4918-AD9D-68A56A6ABDCF}" destId="{ED45E20A-BA92-423D-BCC8-50BCD9C5D09F}" srcOrd="6" destOrd="0" presId="urn:microsoft.com/office/officeart/2005/8/layout/list1"/>
    <dgm:cxn modelId="{08A422DC-ECF8-4D24-9AB3-E1E0FA03282A}" type="presParOf" srcId="{894629AB-0B03-4918-AD9D-68A56A6ABDCF}" destId="{37F3DF2C-FBC5-4A69-BDFF-F117DBEF5904}" srcOrd="7" destOrd="0" presId="urn:microsoft.com/office/officeart/2005/8/layout/list1"/>
    <dgm:cxn modelId="{AB14C737-3208-4636-921B-0F5DD370BF19}" type="presParOf" srcId="{894629AB-0B03-4918-AD9D-68A56A6ABDCF}" destId="{F40A3C82-3235-4BFB-B299-6D6CCD5180EB}" srcOrd="8" destOrd="0" presId="urn:microsoft.com/office/officeart/2005/8/layout/list1"/>
    <dgm:cxn modelId="{D5EDE369-ABD8-4B9D-BCFC-D3C29C90613E}" type="presParOf" srcId="{F40A3C82-3235-4BFB-B299-6D6CCD5180EB}" destId="{746E7960-29E4-4164-90FA-FE6F8B253EA9}" srcOrd="0" destOrd="0" presId="urn:microsoft.com/office/officeart/2005/8/layout/list1"/>
    <dgm:cxn modelId="{5271FF29-8E97-4333-8760-9618AE3FB3BD}" type="presParOf" srcId="{F40A3C82-3235-4BFB-B299-6D6CCD5180EB}" destId="{B08D44DB-C9FB-460B-931F-A504C2D884EA}" srcOrd="1" destOrd="0" presId="urn:microsoft.com/office/officeart/2005/8/layout/list1"/>
    <dgm:cxn modelId="{32498B0B-5D5A-4790-B316-2A917AB100D8}" type="presParOf" srcId="{894629AB-0B03-4918-AD9D-68A56A6ABDCF}" destId="{29281766-0C1E-4C9B-A039-D7AF30F69697}" srcOrd="9" destOrd="0" presId="urn:microsoft.com/office/officeart/2005/8/layout/list1"/>
    <dgm:cxn modelId="{9EB14EA0-896B-4F62-B4D0-DBFB3D9D595F}" type="presParOf" srcId="{894629AB-0B03-4918-AD9D-68A56A6ABDCF}" destId="{E110E2C8-0A6A-4B12-A97B-F137BA6F6E4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52B64F1-96F9-4303-8860-DB74A7BA25A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9544BEE3-28E7-457A-881F-5273FB76B806}">
      <dgm:prSet phldrT="[Text]" phldr="1"/>
      <dgm:spPr/>
      <dgm:t>
        <a:bodyPr/>
        <a:lstStyle/>
        <a:p>
          <a:endParaRPr lang="en-US"/>
        </a:p>
      </dgm:t>
    </dgm:pt>
    <dgm:pt modelId="{DDFB605E-AE99-4E7D-B793-894EED62A8EC}" type="parTrans" cxnId="{02EBB571-F402-4B28-BC0E-CF476203782B}">
      <dgm:prSet/>
      <dgm:spPr/>
      <dgm:t>
        <a:bodyPr/>
        <a:lstStyle/>
        <a:p>
          <a:endParaRPr lang="en-US"/>
        </a:p>
      </dgm:t>
    </dgm:pt>
    <dgm:pt modelId="{572ABE3E-D690-44A2-BAA9-FC25B42B1911}" type="sibTrans" cxnId="{02EBB571-F402-4B28-BC0E-CF476203782B}">
      <dgm:prSet/>
      <dgm:spPr/>
      <dgm:t>
        <a:bodyPr/>
        <a:lstStyle/>
        <a:p>
          <a:endParaRPr lang="en-US"/>
        </a:p>
      </dgm:t>
    </dgm:pt>
    <dgm:pt modelId="{1E77017C-FD3F-4B0D-B3D6-F1346D518D96}">
      <dgm:prSet phldrT="[Text]" phldr="1"/>
      <dgm:spPr/>
      <dgm:t>
        <a:bodyPr/>
        <a:lstStyle/>
        <a:p>
          <a:endParaRPr lang="en-US"/>
        </a:p>
      </dgm:t>
    </dgm:pt>
    <dgm:pt modelId="{EA10AFB9-1E67-4CA3-A0FC-E00450A49B02}" type="parTrans" cxnId="{D09ADF07-FD38-4631-8D93-20D7038F1A33}">
      <dgm:prSet/>
      <dgm:spPr/>
      <dgm:t>
        <a:bodyPr/>
        <a:lstStyle/>
        <a:p>
          <a:endParaRPr lang="en-US"/>
        </a:p>
      </dgm:t>
    </dgm:pt>
    <dgm:pt modelId="{A7E97EBD-D3E2-4745-991C-FEE9E77A1EEA}" type="sibTrans" cxnId="{D09ADF07-FD38-4631-8D93-20D7038F1A33}">
      <dgm:prSet/>
      <dgm:spPr/>
      <dgm:t>
        <a:bodyPr/>
        <a:lstStyle/>
        <a:p>
          <a:endParaRPr lang="en-US"/>
        </a:p>
      </dgm:t>
    </dgm:pt>
    <dgm:pt modelId="{880E45E1-5BEF-47AA-982D-2F7C7B970EA3}">
      <dgm:prSet phldrT="[Text]" phldr="1"/>
      <dgm:spPr/>
      <dgm:t>
        <a:bodyPr/>
        <a:lstStyle/>
        <a:p>
          <a:endParaRPr lang="en-US"/>
        </a:p>
      </dgm:t>
    </dgm:pt>
    <dgm:pt modelId="{06C4AE1A-E269-40B8-A8EE-C0516D43A9B0}" type="parTrans" cxnId="{8E727087-6290-464C-94DE-F4F6A31ADDE9}">
      <dgm:prSet/>
      <dgm:spPr/>
      <dgm:t>
        <a:bodyPr/>
        <a:lstStyle/>
        <a:p>
          <a:endParaRPr lang="en-US"/>
        </a:p>
      </dgm:t>
    </dgm:pt>
    <dgm:pt modelId="{35EED308-A6E4-46DA-AD91-F0AAAE2BE8B4}" type="sibTrans" cxnId="{8E727087-6290-464C-94DE-F4F6A31ADDE9}">
      <dgm:prSet/>
      <dgm:spPr/>
      <dgm:t>
        <a:bodyPr/>
        <a:lstStyle/>
        <a:p>
          <a:endParaRPr lang="en-US"/>
        </a:p>
      </dgm:t>
    </dgm:pt>
    <dgm:pt modelId="{A5292A46-9A35-46F0-A230-0AB9830CA8EF}" type="pres">
      <dgm:prSet presAssocID="{752B64F1-96F9-4303-8860-DB74A7BA25A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9F6D2B-FA4B-4311-9727-28FEB321DC07}" type="pres">
      <dgm:prSet presAssocID="{9544BEE3-28E7-457A-881F-5273FB76B806}" presName="parentLin" presStyleCnt="0"/>
      <dgm:spPr/>
    </dgm:pt>
    <dgm:pt modelId="{F358E301-21F6-42C4-A9BB-451537773219}" type="pres">
      <dgm:prSet presAssocID="{9544BEE3-28E7-457A-881F-5273FB76B806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523DEE39-44DC-4D1C-A87B-29464568F979}" type="pres">
      <dgm:prSet presAssocID="{9544BEE3-28E7-457A-881F-5273FB76B80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DC94F5-86B5-41F2-A2CA-5668DF33D04A}" type="pres">
      <dgm:prSet presAssocID="{9544BEE3-28E7-457A-881F-5273FB76B806}" presName="negativeSpace" presStyleCnt="0"/>
      <dgm:spPr/>
    </dgm:pt>
    <dgm:pt modelId="{91496043-84B1-4A0D-B632-0EBE04EB27EC}" type="pres">
      <dgm:prSet presAssocID="{9544BEE3-28E7-457A-881F-5273FB76B806}" presName="childText" presStyleLbl="conFgAcc1" presStyleIdx="0" presStyleCnt="3">
        <dgm:presLayoutVars>
          <dgm:bulletEnabled val="1"/>
        </dgm:presLayoutVars>
      </dgm:prSet>
      <dgm:spPr/>
    </dgm:pt>
    <dgm:pt modelId="{BB2DB1FF-925C-4CA6-B624-4ECD57F624D1}" type="pres">
      <dgm:prSet presAssocID="{572ABE3E-D690-44A2-BAA9-FC25B42B1911}" presName="spaceBetweenRectangles" presStyleCnt="0"/>
      <dgm:spPr/>
    </dgm:pt>
    <dgm:pt modelId="{67F3E200-BE67-44F9-BF8F-7AD5672E6286}" type="pres">
      <dgm:prSet presAssocID="{1E77017C-FD3F-4B0D-B3D6-F1346D518D96}" presName="parentLin" presStyleCnt="0"/>
      <dgm:spPr/>
    </dgm:pt>
    <dgm:pt modelId="{5CA97450-7ACA-4054-A195-A8F329888249}" type="pres">
      <dgm:prSet presAssocID="{1E77017C-FD3F-4B0D-B3D6-F1346D518D96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EFCD290B-9965-484E-9828-CC8AD5DCFC78}" type="pres">
      <dgm:prSet presAssocID="{1E77017C-FD3F-4B0D-B3D6-F1346D518D9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FE043B-F9A0-4314-9E2B-886FC0F21DA0}" type="pres">
      <dgm:prSet presAssocID="{1E77017C-FD3F-4B0D-B3D6-F1346D518D96}" presName="negativeSpace" presStyleCnt="0"/>
      <dgm:spPr/>
    </dgm:pt>
    <dgm:pt modelId="{F651E711-6E4F-4B20-A16E-73A7AC01990E}" type="pres">
      <dgm:prSet presAssocID="{1E77017C-FD3F-4B0D-B3D6-F1346D518D96}" presName="childText" presStyleLbl="conFgAcc1" presStyleIdx="1" presStyleCnt="3">
        <dgm:presLayoutVars>
          <dgm:bulletEnabled val="1"/>
        </dgm:presLayoutVars>
      </dgm:prSet>
      <dgm:spPr/>
    </dgm:pt>
    <dgm:pt modelId="{A4E0321D-E7E0-4D15-8196-C0D28AE52B3A}" type="pres">
      <dgm:prSet presAssocID="{A7E97EBD-D3E2-4745-991C-FEE9E77A1EEA}" presName="spaceBetweenRectangles" presStyleCnt="0"/>
      <dgm:spPr/>
    </dgm:pt>
    <dgm:pt modelId="{31A4A4E8-5B79-4304-8FA7-14860D8989B7}" type="pres">
      <dgm:prSet presAssocID="{880E45E1-5BEF-47AA-982D-2F7C7B970EA3}" presName="parentLin" presStyleCnt="0"/>
      <dgm:spPr/>
    </dgm:pt>
    <dgm:pt modelId="{69DA9E04-C74F-46B3-B5E5-40E3970F23DD}" type="pres">
      <dgm:prSet presAssocID="{880E45E1-5BEF-47AA-982D-2F7C7B970EA3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3D020DCB-E73E-47C2-9DA1-4ECA54B0FE69}" type="pres">
      <dgm:prSet presAssocID="{880E45E1-5BEF-47AA-982D-2F7C7B970EA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BE5000-F0A8-40F4-88FD-8E9118B5D887}" type="pres">
      <dgm:prSet presAssocID="{880E45E1-5BEF-47AA-982D-2F7C7B970EA3}" presName="negativeSpace" presStyleCnt="0"/>
      <dgm:spPr/>
    </dgm:pt>
    <dgm:pt modelId="{604EE535-4A23-4773-B110-A640EEAE5813}" type="pres">
      <dgm:prSet presAssocID="{880E45E1-5BEF-47AA-982D-2F7C7B970EA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818AA2C-5CD1-4E77-939E-6FDFD4B64F77}" type="presOf" srcId="{9544BEE3-28E7-457A-881F-5273FB76B806}" destId="{F358E301-21F6-42C4-A9BB-451537773219}" srcOrd="0" destOrd="0" presId="urn:microsoft.com/office/officeart/2005/8/layout/list1"/>
    <dgm:cxn modelId="{8E727087-6290-464C-94DE-F4F6A31ADDE9}" srcId="{752B64F1-96F9-4303-8860-DB74A7BA25A4}" destId="{880E45E1-5BEF-47AA-982D-2F7C7B970EA3}" srcOrd="2" destOrd="0" parTransId="{06C4AE1A-E269-40B8-A8EE-C0516D43A9B0}" sibTransId="{35EED308-A6E4-46DA-AD91-F0AAAE2BE8B4}"/>
    <dgm:cxn modelId="{046012AC-FD06-43A9-BEE8-B757E3700A4D}" type="presOf" srcId="{1E77017C-FD3F-4B0D-B3D6-F1346D518D96}" destId="{EFCD290B-9965-484E-9828-CC8AD5DCFC78}" srcOrd="1" destOrd="0" presId="urn:microsoft.com/office/officeart/2005/8/layout/list1"/>
    <dgm:cxn modelId="{3FE3EA7B-CDA6-405F-8600-5D538E12B978}" type="presOf" srcId="{752B64F1-96F9-4303-8860-DB74A7BA25A4}" destId="{A5292A46-9A35-46F0-A230-0AB9830CA8EF}" srcOrd="0" destOrd="0" presId="urn:microsoft.com/office/officeart/2005/8/layout/list1"/>
    <dgm:cxn modelId="{D09ADF07-FD38-4631-8D93-20D7038F1A33}" srcId="{752B64F1-96F9-4303-8860-DB74A7BA25A4}" destId="{1E77017C-FD3F-4B0D-B3D6-F1346D518D96}" srcOrd="1" destOrd="0" parTransId="{EA10AFB9-1E67-4CA3-A0FC-E00450A49B02}" sibTransId="{A7E97EBD-D3E2-4745-991C-FEE9E77A1EEA}"/>
    <dgm:cxn modelId="{FCD213F7-771A-418B-BB21-DF07601A5E2C}" type="presOf" srcId="{1E77017C-FD3F-4B0D-B3D6-F1346D518D96}" destId="{5CA97450-7ACA-4054-A195-A8F329888249}" srcOrd="0" destOrd="0" presId="urn:microsoft.com/office/officeart/2005/8/layout/list1"/>
    <dgm:cxn modelId="{62BF8180-816A-4341-90C8-D501352B7CDC}" type="presOf" srcId="{880E45E1-5BEF-47AA-982D-2F7C7B970EA3}" destId="{69DA9E04-C74F-46B3-B5E5-40E3970F23DD}" srcOrd="0" destOrd="0" presId="urn:microsoft.com/office/officeart/2005/8/layout/list1"/>
    <dgm:cxn modelId="{02EBB571-F402-4B28-BC0E-CF476203782B}" srcId="{752B64F1-96F9-4303-8860-DB74A7BA25A4}" destId="{9544BEE3-28E7-457A-881F-5273FB76B806}" srcOrd="0" destOrd="0" parTransId="{DDFB605E-AE99-4E7D-B793-894EED62A8EC}" sibTransId="{572ABE3E-D690-44A2-BAA9-FC25B42B1911}"/>
    <dgm:cxn modelId="{15D646AA-3B32-4E02-BE43-1CA65B3C6593}" type="presOf" srcId="{880E45E1-5BEF-47AA-982D-2F7C7B970EA3}" destId="{3D020DCB-E73E-47C2-9DA1-4ECA54B0FE69}" srcOrd="1" destOrd="0" presId="urn:microsoft.com/office/officeart/2005/8/layout/list1"/>
    <dgm:cxn modelId="{597574A6-94DA-42BD-B498-8D8C279EAE31}" type="presOf" srcId="{9544BEE3-28E7-457A-881F-5273FB76B806}" destId="{523DEE39-44DC-4D1C-A87B-29464568F979}" srcOrd="1" destOrd="0" presId="urn:microsoft.com/office/officeart/2005/8/layout/list1"/>
    <dgm:cxn modelId="{3F67FC14-18EC-458F-8092-E77F4D09D3CF}" type="presParOf" srcId="{A5292A46-9A35-46F0-A230-0AB9830CA8EF}" destId="{9F9F6D2B-FA4B-4311-9727-28FEB321DC07}" srcOrd="0" destOrd="0" presId="urn:microsoft.com/office/officeart/2005/8/layout/list1"/>
    <dgm:cxn modelId="{07FFB884-D755-4D3D-B400-BF366C097289}" type="presParOf" srcId="{9F9F6D2B-FA4B-4311-9727-28FEB321DC07}" destId="{F358E301-21F6-42C4-A9BB-451537773219}" srcOrd="0" destOrd="0" presId="urn:microsoft.com/office/officeart/2005/8/layout/list1"/>
    <dgm:cxn modelId="{64381277-1DCA-438F-A3EC-D90D506A5ADD}" type="presParOf" srcId="{9F9F6D2B-FA4B-4311-9727-28FEB321DC07}" destId="{523DEE39-44DC-4D1C-A87B-29464568F979}" srcOrd="1" destOrd="0" presId="urn:microsoft.com/office/officeart/2005/8/layout/list1"/>
    <dgm:cxn modelId="{95173A1B-EB42-4ED3-A861-DB4A4B708C26}" type="presParOf" srcId="{A5292A46-9A35-46F0-A230-0AB9830CA8EF}" destId="{2FDC94F5-86B5-41F2-A2CA-5668DF33D04A}" srcOrd="1" destOrd="0" presId="urn:microsoft.com/office/officeart/2005/8/layout/list1"/>
    <dgm:cxn modelId="{F7DE290A-7435-402B-B7D2-9A1FAA71DCC7}" type="presParOf" srcId="{A5292A46-9A35-46F0-A230-0AB9830CA8EF}" destId="{91496043-84B1-4A0D-B632-0EBE04EB27EC}" srcOrd="2" destOrd="0" presId="urn:microsoft.com/office/officeart/2005/8/layout/list1"/>
    <dgm:cxn modelId="{87494055-FDC6-44DC-9ED3-01FBA6AC7D95}" type="presParOf" srcId="{A5292A46-9A35-46F0-A230-0AB9830CA8EF}" destId="{BB2DB1FF-925C-4CA6-B624-4ECD57F624D1}" srcOrd="3" destOrd="0" presId="urn:microsoft.com/office/officeart/2005/8/layout/list1"/>
    <dgm:cxn modelId="{EA264FB1-C8C9-44F1-8BC1-6A213FB961DE}" type="presParOf" srcId="{A5292A46-9A35-46F0-A230-0AB9830CA8EF}" destId="{67F3E200-BE67-44F9-BF8F-7AD5672E6286}" srcOrd="4" destOrd="0" presId="urn:microsoft.com/office/officeart/2005/8/layout/list1"/>
    <dgm:cxn modelId="{CA4504E4-185B-4173-9C78-D5938CC20980}" type="presParOf" srcId="{67F3E200-BE67-44F9-BF8F-7AD5672E6286}" destId="{5CA97450-7ACA-4054-A195-A8F329888249}" srcOrd="0" destOrd="0" presId="urn:microsoft.com/office/officeart/2005/8/layout/list1"/>
    <dgm:cxn modelId="{ECF9FD47-5B45-4818-AD4F-51F7F7065D8D}" type="presParOf" srcId="{67F3E200-BE67-44F9-BF8F-7AD5672E6286}" destId="{EFCD290B-9965-484E-9828-CC8AD5DCFC78}" srcOrd="1" destOrd="0" presId="urn:microsoft.com/office/officeart/2005/8/layout/list1"/>
    <dgm:cxn modelId="{DC392971-5D9B-4CC4-92E8-7806F2551EFA}" type="presParOf" srcId="{A5292A46-9A35-46F0-A230-0AB9830CA8EF}" destId="{4CFE043B-F9A0-4314-9E2B-886FC0F21DA0}" srcOrd="5" destOrd="0" presId="urn:microsoft.com/office/officeart/2005/8/layout/list1"/>
    <dgm:cxn modelId="{02981DE6-5315-4055-8D5F-F97DE85FCEFA}" type="presParOf" srcId="{A5292A46-9A35-46F0-A230-0AB9830CA8EF}" destId="{F651E711-6E4F-4B20-A16E-73A7AC01990E}" srcOrd="6" destOrd="0" presId="urn:microsoft.com/office/officeart/2005/8/layout/list1"/>
    <dgm:cxn modelId="{5159BD20-77AB-4C24-9F82-E9A5A81EFC55}" type="presParOf" srcId="{A5292A46-9A35-46F0-A230-0AB9830CA8EF}" destId="{A4E0321D-E7E0-4D15-8196-C0D28AE52B3A}" srcOrd="7" destOrd="0" presId="urn:microsoft.com/office/officeart/2005/8/layout/list1"/>
    <dgm:cxn modelId="{6FB3EAF9-96B1-4C9D-8E93-469F2EF2E541}" type="presParOf" srcId="{A5292A46-9A35-46F0-A230-0AB9830CA8EF}" destId="{31A4A4E8-5B79-4304-8FA7-14860D8989B7}" srcOrd="8" destOrd="0" presId="urn:microsoft.com/office/officeart/2005/8/layout/list1"/>
    <dgm:cxn modelId="{94F557AF-2BF0-44EF-AF78-2EDE7C299E3A}" type="presParOf" srcId="{31A4A4E8-5B79-4304-8FA7-14860D8989B7}" destId="{69DA9E04-C74F-46B3-B5E5-40E3970F23DD}" srcOrd="0" destOrd="0" presId="urn:microsoft.com/office/officeart/2005/8/layout/list1"/>
    <dgm:cxn modelId="{731FEF1C-2ACE-4D6A-81D6-49CC15FA7B8A}" type="presParOf" srcId="{31A4A4E8-5B79-4304-8FA7-14860D8989B7}" destId="{3D020DCB-E73E-47C2-9DA1-4ECA54B0FE69}" srcOrd="1" destOrd="0" presId="urn:microsoft.com/office/officeart/2005/8/layout/list1"/>
    <dgm:cxn modelId="{742F371B-D72B-4439-AB4F-05240947C7F6}" type="presParOf" srcId="{A5292A46-9A35-46F0-A230-0AB9830CA8EF}" destId="{21BE5000-F0A8-40F4-88FD-8E9118B5D887}" srcOrd="9" destOrd="0" presId="urn:microsoft.com/office/officeart/2005/8/layout/list1"/>
    <dgm:cxn modelId="{ED7A8E37-26D8-4BF9-A6B5-300815D1026D}" type="presParOf" srcId="{A5292A46-9A35-46F0-A230-0AB9830CA8EF}" destId="{604EE535-4A23-4773-B110-A640EEAE581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FABBD2-0ED5-4014-B8C5-99302DB207D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65B1A70-A883-4185-ACC6-70EF3B5C2652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8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Trước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bắn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khỉ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đực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“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mỉm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cười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chăm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chú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nhìn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”, “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thán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phục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vì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sự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nhanh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nhẹn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dẻo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dai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nó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”,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suy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ngẫm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“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phận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bậc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đế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vương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không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trùng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phận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ông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”.</a:t>
          </a:r>
          <a:endParaRPr lang="en-US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53FD22-DA32-426C-B00E-C63031FFEE21}" type="parTrans" cxnId="{9CCA213D-FBF5-408D-97B5-5C6EBA4522F7}">
      <dgm:prSet/>
      <dgm:spPr/>
      <dgm:t>
        <a:bodyPr/>
        <a:lstStyle/>
        <a:p>
          <a:endParaRPr lang="en-US"/>
        </a:p>
      </dgm:t>
    </dgm:pt>
    <dgm:pt modelId="{BCA317D2-57B0-4797-8178-75DACAFD50B8}" type="sibTrans" cxnId="{9CCA213D-FBF5-408D-97B5-5C6EBA4522F7}">
      <dgm:prSet/>
      <dgm:spPr/>
      <dgm:t>
        <a:bodyPr/>
        <a:lstStyle/>
        <a:p>
          <a:endParaRPr lang="en-US"/>
        </a:p>
      </dgm:t>
    </dgm:pt>
    <dgm:pt modelId="{FA3A4D77-74AB-492A-9E94-DFE77DDC3DFD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Sau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bắn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khỉ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đực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“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ông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Diểu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sợ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hãi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run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lên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ông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vừa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làm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điều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ác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”.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khỉ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mẹ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liều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mình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cứu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khỉ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bố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“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Ông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Diểu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tức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giận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giương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súng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Hành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động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hi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sinh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thân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mình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con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khỉ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cái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làm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ông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căm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ghét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”.</a:t>
          </a:r>
          <a:endParaRPr lang="en-US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8AABB1-97F8-46D0-AC1A-835F2039ECFD}" type="parTrans" cxnId="{682979D2-7E8B-4577-9317-C8DB41E1315B}">
      <dgm:prSet/>
      <dgm:spPr/>
      <dgm:t>
        <a:bodyPr/>
        <a:lstStyle/>
        <a:p>
          <a:endParaRPr lang="en-US"/>
        </a:p>
      </dgm:t>
    </dgm:pt>
    <dgm:pt modelId="{C7329D8C-D850-4E4F-B25E-300A46C395EE}" type="sibTrans" cxnId="{682979D2-7E8B-4577-9317-C8DB41E1315B}">
      <dgm:prSet/>
      <dgm:spPr/>
      <dgm:t>
        <a:bodyPr/>
        <a:lstStyle/>
        <a:p>
          <a:endParaRPr lang="en-US"/>
        </a:p>
      </dgm:t>
    </dgm:pt>
    <dgm:pt modelId="{7DC49DA5-C0BB-4853-9A8E-ACA7CC25102B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đuổi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theo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khỉ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con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để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giành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lại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súng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chứng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khỉ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con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rơi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xuống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vực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ông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đã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“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tái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mặt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toát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mồ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hôi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như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tắm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…”.</a:t>
          </a:r>
          <a:endParaRPr lang="en-US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55A748-CE3F-46BC-A99F-6DBD05F66C11}" type="parTrans" cxnId="{D150DC42-58FA-4B80-9FC0-D31E50AB9C65}">
      <dgm:prSet/>
      <dgm:spPr/>
      <dgm:t>
        <a:bodyPr/>
        <a:lstStyle/>
        <a:p>
          <a:endParaRPr lang="en-US"/>
        </a:p>
      </dgm:t>
    </dgm:pt>
    <dgm:pt modelId="{5478FAF1-6DFE-4F99-B100-1CDBC2C2B5A4}" type="sibTrans" cxnId="{D150DC42-58FA-4B80-9FC0-D31E50AB9C65}">
      <dgm:prSet/>
      <dgm:spPr/>
      <dgm:t>
        <a:bodyPr/>
        <a:lstStyle/>
        <a:p>
          <a:endParaRPr lang="en-US"/>
        </a:p>
      </dgm:t>
    </dgm:pt>
    <dgm:pt modelId="{3FE3A01D-C753-490C-9E57-6996562923A5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cõng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khỉ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đực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xuống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núi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chứng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cảnh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khỉ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cái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theo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sát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“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ông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Diểu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thấy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buồn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tê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tái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đến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tận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đáy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lòng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”.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Đây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chính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là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đinh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cao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cảm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xúc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tình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thương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để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ông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quyết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định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“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phóng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sinh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khỉ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bố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4C008E-4AAE-4286-81D8-95006F8751B1}" type="parTrans" cxnId="{2752E69C-6D46-4041-B8DD-43A5E7996059}">
      <dgm:prSet/>
      <dgm:spPr/>
      <dgm:t>
        <a:bodyPr/>
        <a:lstStyle/>
        <a:p>
          <a:endParaRPr lang="en-US"/>
        </a:p>
      </dgm:t>
    </dgm:pt>
    <dgm:pt modelId="{794AC242-1C08-4D6B-BCD6-34CDEE6FCCA1}" type="sibTrans" cxnId="{2752E69C-6D46-4041-B8DD-43A5E7996059}">
      <dgm:prSet/>
      <dgm:spPr/>
      <dgm:t>
        <a:bodyPr/>
        <a:lstStyle/>
        <a:p>
          <a:endParaRPr lang="en-US"/>
        </a:p>
      </dgm:t>
    </dgm:pt>
    <dgm:pt modelId="{238BE9B9-2840-42A0-BC3A-552B31DF106E}" type="pres">
      <dgm:prSet presAssocID="{A6FABBD2-0ED5-4014-B8C5-99302DB207D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694CB8-F83A-45C4-A8DC-98ED689EFC0B}" type="pres">
      <dgm:prSet presAssocID="{C65B1A70-A883-4185-ACC6-70EF3B5C2652}" presName="parentLin" presStyleCnt="0"/>
      <dgm:spPr/>
    </dgm:pt>
    <dgm:pt modelId="{41B8427A-0D62-475E-B2D3-17F3AB1B6F93}" type="pres">
      <dgm:prSet presAssocID="{C65B1A70-A883-4185-ACC6-70EF3B5C2652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E89B7EA8-2C99-4A3D-917D-9A8300813C7E}" type="pres">
      <dgm:prSet presAssocID="{C65B1A70-A883-4185-ACC6-70EF3B5C2652}" presName="parentText" presStyleLbl="node1" presStyleIdx="0" presStyleCnt="4" custScaleX="142857" custScaleY="17987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BA684A-10B3-4FCB-B00D-7E2C7551F65A}" type="pres">
      <dgm:prSet presAssocID="{C65B1A70-A883-4185-ACC6-70EF3B5C2652}" presName="negativeSpace" presStyleCnt="0"/>
      <dgm:spPr/>
    </dgm:pt>
    <dgm:pt modelId="{5B49065A-0701-4C03-B19E-C6F4EC6378DD}" type="pres">
      <dgm:prSet presAssocID="{C65B1A70-A883-4185-ACC6-70EF3B5C2652}" presName="childText" presStyleLbl="conFgAcc1" presStyleIdx="0" presStyleCnt="4">
        <dgm:presLayoutVars>
          <dgm:bulletEnabled val="1"/>
        </dgm:presLayoutVars>
      </dgm:prSet>
      <dgm:spPr/>
    </dgm:pt>
    <dgm:pt modelId="{799568C7-5786-4207-990E-A3229BA2BF0C}" type="pres">
      <dgm:prSet presAssocID="{BCA317D2-57B0-4797-8178-75DACAFD50B8}" presName="spaceBetweenRectangles" presStyleCnt="0"/>
      <dgm:spPr/>
    </dgm:pt>
    <dgm:pt modelId="{755F1F4C-7898-48B6-B558-191298498829}" type="pres">
      <dgm:prSet presAssocID="{FA3A4D77-74AB-492A-9E94-DFE77DDC3DFD}" presName="parentLin" presStyleCnt="0"/>
      <dgm:spPr/>
    </dgm:pt>
    <dgm:pt modelId="{49FC02C2-79C9-48DD-81B4-B5D27BBB4F00}" type="pres">
      <dgm:prSet presAssocID="{FA3A4D77-74AB-492A-9E94-DFE77DDC3DFD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42EC7B23-7165-415B-87E1-970527A942B3}" type="pres">
      <dgm:prSet presAssocID="{FA3A4D77-74AB-492A-9E94-DFE77DDC3DFD}" presName="parentText" presStyleLbl="node1" presStyleIdx="1" presStyleCnt="4" custScaleX="142857" custScaleY="15483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275975-747A-4AD8-BDB6-9DA944AF5628}" type="pres">
      <dgm:prSet presAssocID="{FA3A4D77-74AB-492A-9E94-DFE77DDC3DFD}" presName="negativeSpace" presStyleCnt="0"/>
      <dgm:spPr/>
    </dgm:pt>
    <dgm:pt modelId="{5984D8A8-635C-431E-B3DE-DB9E6FA4AA35}" type="pres">
      <dgm:prSet presAssocID="{FA3A4D77-74AB-492A-9E94-DFE77DDC3DFD}" presName="childText" presStyleLbl="conFgAcc1" presStyleIdx="1" presStyleCnt="4">
        <dgm:presLayoutVars>
          <dgm:bulletEnabled val="1"/>
        </dgm:presLayoutVars>
      </dgm:prSet>
      <dgm:spPr/>
    </dgm:pt>
    <dgm:pt modelId="{A9AE0227-6AE4-4D2C-8B6E-3DB4B0679E06}" type="pres">
      <dgm:prSet presAssocID="{C7329D8C-D850-4E4F-B25E-300A46C395EE}" presName="spaceBetweenRectangles" presStyleCnt="0"/>
      <dgm:spPr/>
    </dgm:pt>
    <dgm:pt modelId="{3963D2FD-3C50-44F3-850D-F6943E27524D}" type="pres">
      <dgm:prSet presAssocID="{7DC49DA5-C0BB-4853-9A8E-ACA7CC25102B}" presName="parentLin" presStyleCnt="0"/>
      <dgm:spPr/>
    </dgm:pt>
    <dgm:pt modelId="{01220E38-2C19-420A-857E-DE3BB2AD6464}" type="pres">
      <dgm:prSet presAssocID="{7DC49DA5-C0BB-4853-9A8E-ACA7CC25102B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3964D0FE-A8A7-4356-A8E4-D301D4AD33AE}" type="pres">
      <dgm:prSet presAssocID="{7DC49DA5-C0BB-4853-9A8E-ACA7CC25102B}" presName="parentText" presStyleLbl="node1" presStyleIdx="2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CC21D4-D4D7-40FB-87EA-019D073A3BA7}" type="pres">
      <dgm:prSet presAssocID="{7DC49DA5-C0BB-4853-9A8E-ACA7CC25102B}" presName="negativeSpace" presStyleCnt="0"/>
      <dgm:spPr/>
    </dgm:pt>
    <dgm:pt modelId="{846E9F1B-CC27-4C9F-A72C-95BFE5AC3713}" type="pres">
      <dgm:prSet presAssocID="{7DC49DA5-C0BB-4853-9A8E-ACA7CC25102B}" presName="childText" presStyleLbl="conFgAcc1" presStyleIdx="2" presStyleCnt="4">
        <dgm:presLayoutVars>
          <dgm:bulletEnabled val="1"/>
        </dgm:presLayoutVars>
      </dgm:prSet>
      <dgm:spPr/>
    </dgm:pt>
    <dgm:pt modelId="{59AF0757-F72B-41A7-8200-F6DA13E3804F}" type="pres">
      <dgm:prSet presAssocID="{5478FAF1-6DFE-4F99-B100-1CDBC2C2B5A4}" presName="spaceBetweenRectangles" presStyleCnt="0"/>
      <dgm:spPr/>
    </dgm:pt>
    <dgm:pt modelId="{137C514A-130A-48D1-BAB7-E75B1CE97370}" type="pres">
      <dgm:prSet presAssocID="{3FE3A01D-C753-490C-9E57-6996562923A5}" presName="parentLin" presStyleCnt="0"/>
      <dgm:spPr/>
    </dgm:pt>
    <dgm:pt modelId="{F74A0AE8-5E74-48BD-ACCE-7311A63892E3}" type="pres">
      <dgm:prSet presAssocID="{3FE3A01D-C753-490C-9E57-6996562923A5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30224431-1AC1-4DD9-9CB5-032E6A39E01A}" type="pres">
      <dgm:prSet presAssocID="{3FE3A01D-C753-490C-9E57-6996562923A5}" presName="parentText" presStyleLbl="node1" presStyleIdx="3" presStyleCnt="4" custScaleX="142857" custScaleY="18813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D8D534-E368-43CC-BC0D-C1E8E08545A8}" type="pres">
      <dgm:prSet presAssocID="{3FE3A01D-C753-490C-9E57-6996562923A5}" presName="negativeSpace" presStyleCnt="0"/>
      <dgm:spPr/>
    </dgm:pt>
    <dgm:pt modelId="{75512AC1-4DE7-4BD6-A481-5F1DE9BBBF9C}" type="pres">
      <dgm:prSet presAssocID="{3FE3A01D-C753-490C-9E57-6996562923A5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0B0CF0CE-B54D-431C-98EF-176149C02CFA}" type="presOf" srcId="{FA3A4D77-74AB-492A-9E94-DFE77DDC3DFD}" destId="{42EC7B23-7165-415B-87E1-970527A942B3}" srcOrd="1" destOrd="0" presId="urn:microsoft.com/office/officeart/2005/8/layout/list1"/>
    <dgm:cxn modelId="{6EA986C7-32CB-4214-821B-E3A13FBF1E5B}" type="presOf" srcId="{A6FABBD2-0ED5-4014-B8C5-99302DB207D3}" destId="{238BE9B9-2840-42A0-BC3A-552B31DF106E}" srcOrd="0" destOrd="0" presId="urn:microsoft.com/office/officeart/2005/8/layout/list1"/>
    <dgm:cxn modelId="{8C2A779D-93F2-48FB-A2B8-D97311BDEF16}" type="presOf" srcId="{C65B1A70-A883-4185-ACC6-70EF3B5C2652}" destId="{E89B7EA8-2C99-4A3D-917D-9A8300813C7E}" srcOrd="1" destOrd="0" presId="urn:microsoft.com/office/officeart/2005/8/layout/list1"/>
    <dgm:cxn modelId="{49AF0213-78CC-4693-B9FB-53205769DBE2}" type="presOf" srcId="{3FE3A01D-C753-490C-9E57-6996562923A5}" destId="{30224431-1AC1-4DD9-9CB5-032E6A39E01A}" srcOrd="1" destOrd="0" presId="urn:microsoft.com/office/officeart/2005/8/layout/list1"/>
    <dgm:cxn modelId="{D150DC42-58FA-4B80-9FC0-D31E50AB9C65}" srcId="{A6FABBD2-0ED5-4014-B8C5-99302DB207D3}" destId="{7DC49DA5-C0BB-4853-9A8E-ACA7CC25102B}" srcOrd="2" destOrd="0" parTransId="{1855A748-CE3F-46BC-A99F-6DBD05F66C11}" sibTransId="{5478FAF1-6DFE-4F99-B100-1CDBC2C2B5A4}"/>
    <dgm:cxn modelId="{9CCA213D-FBF5-408D-97B5-5C6EBA4522F7}" srcId="{A6FABBD2-0ED5-4014-B8C5-99302DB207D3}" destId="{C65B1A70-A883-4185-ACC6-70EF3B5C2652}" srcOrd="0" destOrd="0" parTransId="{4453FD22-DA32-426C-B00E-C63031FFEE21}" sibTransId="{BCA317D2-57B0-4797-8178-75DACAFD50B8}"/>
    <dgm:cxn modelId="{682979D2-7E8B-4577-9317-C8DB41E1315B}" srcId="{A6FABBD2-0ED5-4014-B8C5-99302DB207D3}" destId="{FA3A4D77-74AB-492A-9E94-DFE77DDC3DFD}" srcOrd="1" destOrd="0" parTransId="{838AABB1-97F8-46D0-AC1A-835F2039ECFD}" sibTransId="{C7329D8C-D850-4E4F-B25E-300A46C395EE}"/>
    <dgm:cxn modelId="{65DF5869-96FC-47B3-B814-200F200B3471}" type="presOf" srcId="{7DC49DA5-C0BB-4853-9A8E-ACA7CC25102B}" destId="{01220E38-2C19-420A-857E-DE3BB2AD6464}" srcOrd="0" destOrd="0" presId="urn:microsoft.com/office/officeart/2005/8/layout/list1"/>
    <dgm:cxn modelId="{817A0A42-EEA5-4E98-9D6A-5762D8DE6049}" type="presOf" srcId="{FA3A4D77-74AB-492A-9E94-DFE77DDC3DFD}" destId="{49FC02C2-79C9-48DD-81B4-B5D27BBB4F00}" srcOrd="0" destOrd="0" presId="urn:microsoft.com/office/officeart/2005/8/layout/list1"/>
    <dgm:cxn modelId="{2752E69C-6D46-4041-B8DD-43A5E7996059}" srcId="{A6FABBD2-0ED5-4014-B8C5-99302DB207D3}" destId="{3FE3A01D-C753-490C-9E57-6996562923A5}" srcOrd="3" destOrd="0" parTransId="{F54C008E-4AAE-4286-81D8-95006F8751B1}" sibTransId="{794AC242-1C08-4D6B-BCD6-34CDEE6FCCA1}"/>
    <dgm:cxn modelId="{0A48F609-4502-44D4-A80D-ADE5EF54559F}" type="presOf" srcId="{7DC49DA5-C0BB-4853-9A8E-ACA7CC25102B}" destId="{3964D0FE-A8A7-4356-A8E4-D301D4AD33AE}" srcOrd="1" destOrd="0" presId="urn:microsoft.com/office/officeart/2005/8/layout/list1"/>
    <dgm:cxn modelId="{48B9B4A3-E38C-4480-9CE7-29960E4A5980}" type="presOf" srcId="{3FE3A01D-C753-490C-9E57-6996562923A5}" destId="{F74A0AE8-5E74-48BD-ACCE-7311A63892E3}" srcOrd="0" destOrd="0" presId="urn:microsoft.com/office/officeart/2005/8/layout/list1"/>
    <dgm:cxn modelId="{A6B666B6-8EB1-419D-8609-DF323CC2CA2C}" type="presOf" srcId="{C65B1A70-A883-4185-ACC6-70EF3B5C2652}" destId="{41B8427A-0D62-475E-B2D3-17F3AB1B6F93}" srcOrd="0" destOrd="0" presId="urn:microsoft.com/office/officeart/2005/8/layout/list1"/>
    <dgm:cxn modelId="{1A48236B-72A7-4507-90E3-DA9F144C434D}" type="presParOf" srcId="{238BE9B9-2840-42A0-BC3A-552B31DF106E}" destId="{97694CB8-F83A-45C4-A8DC-98ED689EFC0B}" srcOrd="0" destOrd="0" presId="urn:microsoft.com/office/officeart/2005/8/layout/list1"/>
    <dgm:cxn modelId="{05853CD0-14B7-4D16-BD84-22ACB508314B}" type="presParOf" srcId="{97694CB8-F83A-45C4-A8DC-98ED689EFC0B}" destId="{41B8427A-0D62-475E-B2D3-17F3AB1B6F93}" srcOrd="0" destOrd="0" presId="urn:microsoft.com/office/officeart/2005/8/layout/list1"/>
    <dgm:cxn modelId="{8FB1D89B-9134-4CB3-B898-FBDE46D4C6DB}" type="presParOf" srcId="{97694CB8-F83A-45C4-A8DC-98ED689EFC0B}" destId="{E89B7EA8-2C99-4A3D-917D-9A8300813C7E}" srcOrd="1" destOrd="0" presId="urn:microsoft.com/office/officeart/2005/8/layout/list1"/>
    <dgm:cxn modelId="{0AEA3B69-4CF1-487F-BFFD-9AF6B15896D3}" type="presParOf" srcId="{238BE9B9-2840-42A0-BC3A-552B31DF106E}" destId="{B4BA684A-10B3-4FCB-B00D-7E2C7551F65A}" srcOrd="1" destOrd="0" presId="urn:microsoft.com/office/officeart/2005/8/layout/list1"/>
    <dgm:cxn modelId="{C2234111-9535-4546-85DF-0C0975AF4502}" type="presParOf" srcId="{238BE9B9-2840-42A0-BC3A-552B31DF106E}" destId="{5B49065A-0701-4C03-B19E-C6F4EC6378DD}" srcOrd="2" destOrd="0" presId="urn:microsoft.com/office/officeart/2005/8/layout/list1"/>
    <dgm:cxn modelId="{CDC1E8F0-386A-4FCF-AF8C-C3B140D56268}" type="presParOf" srcId="{238BE9B9-2840-42A0-BC3A-552B31DF106E}" destId="{799568C7-5786-4207-990E-A3229BA2BF0C}" srcOrd="3" destOrd="0" presId="urn:microsoft.com/office/officeart/2005/8/layout/list1"/>
    <dgm:cxn modelId="{8238C3B8-EE6C-452C-8428-EB60F4F7629E}" type="presParOf" srcId="{238BE9B9-2840-42A0-BC3A-552B31DF106E}" destId="{755F1F4C-7898-48B6-B558-191298498829}" srcOrd="4" destOrd="0" presId="urn:microsoft.com/office/officeart/2005/8/layout/list1"/>
    <dgm:cxn modelId="{88EF3FEF-B0B8-4616-95EF-00701041C6A2}" type="presParOf" srcId="{755F1F4C-7898-48B6-B558-191298498829}" destId="{49FC02C2-79C9-48DD-81B4-B5D27BBB4F00}" srcOrd="0" destOrd="0" presId="urn:microsoft.com/office/officeart/2005/8/layout/list1"/>
    <dgm:cxn modelId="{BD81CA41-29A0-4777-BF35-B095E94D6A0E}" type="presParOf" srcId="{755F1F4C-7898-48B6-B558-191298498829}" destId="{42EC7B23-7165-415B-87E1-970527A942B3}" srcOrd="1" destOrd="0" presId="urn:microsoft.com/office/officeart/2005/8/layout/list1"/>
    <dgm:cxn modelId="{4430329C-58D8-4155-9F05-66998A01978B}" type="presParOf" srcId="{238BE9B9-2840-42A0-BC3A-552B31DF106E}" destId="{39275975-747A-4AD8-BDB6-9DA944AF5628}" srcOrd="5" destOrd="0" presId="urn:microsoft.com/office/officeart/2005/8/layout/list1"/>
    <dgm:cxn modelId="{4F180D04-C3D2-4586-A287-6336C9F95AFC}" type="presParOf" srcId="{238BE9B9-2840-42A0-BC3A-552B31DF106E}" destId="{5984D8A8-635C-431E-B3DE-DB9E6FA4AA35}" srcOrd="6" destOrd="0" presId="urn:microsoft.com/office/officeart/2005/8/layout/list1"/>
    <dgm:cxn modelId="{668DE8C6-734F-4EEE-85BB-96D00DBA9A5B}" type="presParOf" srcId="{238BE9B9-2840-42A0-BC3A-552B31DF106E}" destId="{A9AE0227-6AE4-4D2C-8B6E-3DB4B0679E06}" srcOrd="7" destOrd="0" presId="urn:microsoft.com/office/officeart/2005/8/layout/list1"/>
    <dgm:cxn modelId="{1B6B2F3D-E855-487A-92F7-D4F40E07000B}" type="presParOf" srcId="{238BE9B9-2840-42A0-BC3A-552B31DF106E}" destId="{3963D2FD-3C50-44F3-850D-F6943E27524D}" srcOrd="8" destOrd="0" presId="urn:microsoft.com/office/officeart/2005/8/layout/list1"/>
    <dgm:cxn modelId="{B53EE4CD-4CF2-43BC-8E24-39AF69E49CFB}" type="presParOf" srcId="{3963D2FD-3C50-44F3-850D-F6943E27524D}" destId="{01220E38-2C19-420A-857E-DE3BB2AD6464}" srcOrd="0" destOrd="0" presId="urn:microsoft.com/office/officeart/2005/8/layout/list1"/>
    <dgm:cxn modelId="{0884FB9D-1A4B-4DA8-BF22-6E77C0AEF9D0}" type="presParOf" srcId="{3963D2FD-3C50-44F3-850D-F6943E27524D}" destId="{3964D0FE-A8A7-4356-A8E4-D301D4AD33AE}" srcOrd="1" destOrd="0" presId="urn:microsoft.com/office/officeart/2005/8/layout/list1"/>
    <dgm:cxn modelId="{27A0F979-CB12-48C3-9B24-EB975D0F33AD}" type="presParOf" srcId="{238BE9B9-2840-42A0-BC3A-552B31DF106E}" destId="{D2CC21D4-D4D7-40FB-87EA-019D073A3BA7}" srcOrd="9" destOrd="0" presId="urn:microsoft.com/office/officeart/2005/8/layout/list1"/>
    <dgm:cxn modelId="{45B67173-F588-4556-B164-A03445D1C0E1}" type="presParOf" srcId="{238BE9B9-2840-42A0-BC3A-552B31DF106E}" destId="{846E9F1B-CC27-4C9F-A72C-95BFE5AC3713}" srcOrd="10" destOrd="0" presId="urn:microsoft.com/office/officeart/2005/8/layout/list1"/>
    <dgm:cxn modelId="{900E6356-A223-409F-B00B-41B0C291422E}" type="presParOf" srcId="{238BE9B9-2840-42A0-BC3A-552B31DF106E}" destId="{59AF0757-F72B-41A7-8200-F6DA13E3804F}" srcOrd="11" destOrd="0" presId="urn:microsoft.com/office/officeart/2005/8/layout/list1"/>
    <dgm:cxn modelId="{7A6FAF01-50F1-4AEC-B9D8-6A0F77A3431D}" type="presParOf" srcId="{238BE9B9-2840-42A0-BC3A-552B31DF106E}" destId="{137C514A-130A-48D1-BAB7-E75B1CE97370}" srcOrd="12" destOrd="0" presId="urn:microsoft.com/office/officeart/2005/8/layout/list1"/>
    <dgm:cxn modelId="{31F7AD5A-0561-469E-80AF-DE656C0EB24D}" type="presParOf" srcId="{137C514A-130A-48D1-BAB7-E75B1CE97370}" destId="{F74A0AE8-5E74-48BD-ACCE-7311A63892E3}" srcOrd="0" destOrd="0" presId="urn:microsoft.com/office/officeart/2005/8/layout/list1"/>
    <dgm:cxn modelId="{D5939287-F9BE-49C3-8096-B4E12585DB70}" type="presParOf" srcId="{137C514A-130A-48D1-BAB7-E75B1CE97370}" destId="{30224431-1AC1-4DD9-9CB5-032E6A39E01A}" srcOrd="1" destOrd="0" presId="urn:microsoft.com/office/officeart/2005/8/layout/list1"/>
    <dgm:cxn modelId="{A6F6B1FF-17E0-4F60-8D1D-8CDEF37FC7F7}" type="presParOf" srcId="{238BE9B9-2840-42A0-BC3A-552B31DF106E}" destId="{9CD8D534-E368-43CC-BC0D-C1E8E08545A8}" srcOrd="13" destOrd="0" presId="urn:microsoft.com/office/officeart/2005/8/layout/list1"/>
    <dgm:cxn modelId="{16AFAA33-4825-47BE-8CF7-6536E953CB22}" type="presParOf" srcId="{238BE9B9-2840-42A0-BC3A-552B31DF106E}" destId="{75512AC1-4DE7-4BD6-A481-5F1DE9BBBF9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604B4A2-4591-4372-9FC2-B42C8AB10CD6}" type="doc">
      <dgm:prSet loTypeId="urn:diagrams.loki3.com/BracketList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B7BC1154-D183-4E66-9886-0DD620ECCFD7}">
      <dgm:prSet phldrT="[Text]" phldr="1"/>
      <dgm:spPr/>
      <dgm:t>
        <a:bodyPr/>
        <a:lstStyle/>
        <a:p>
          <a:endParaRPr lang="en-US"/>
        </a:p>
      </dgm:t>
    </dgm:pt>
    <dgm:pt modelId="{AEFE3CFC-D3E6-4A7C-A458-5785218A4974}" type="parTrans" cxnId="{BFC74E65-643C-400C-9183-5092F718DFCC}">
      <dgm:prSet/>
      <dgm:spPr/>
      <dgm:t>
        <a:bodyPr/>
        <a:lstStyle/>
        <a:p>
          <a:endParaRPr lang="en-US"/>
        </a:p>
      </dgm:t>
    </dgm:pt>
    <dgm:pt modelId="{DBBE22EA-EB81-42D4-9EF3-D3EB7C40F00C}" type="sibTrans" cxnId="{BFC74E65-643C-400C-9183-5092F718DFCC}">
      <dgm:prSet/>
      <dgm:spPr/>
      <dgm:t>
        <a:bodyPr/>
        <a:lstStyle/>
        <a:p>
          <a:endParaRPr lang="en-US"/>
        </a:p>
      </dgm:t>
    </dgm:pt>
    <dgm:pt modelId="{E3016486-32D8-4BD5-B6A1-7397BB9231E8}">
      <dgm:prSet phldrT="[Text]" phldr="1"/>
      <dgm:spPr/>
      <dgm:t>
        <a:bodyPr/>
        <a:lstStyle/>
        <a:p>
          <a:endParaRPr lang="en-US"/>
        </a:p>
      </dgm:t>
    </dgm:pt>
    <dgm:pt modelId="{95298C22-0342-44F7-9350-E9AF4897FB78}" type="parTrans" cxnId="{9CEB8F4E-F56D-47D0-BF82-B947D33E2796}">
      <dgm:prSet/>
      <dgm:spPr/>
      <dgm:t>
        <a:bodyPr/>
        <a:lstStyle/>
        <a:p>
          <a:endParaRPr lang="en-US"/>
        </a:p>
      </dgm:t>
    </dgm:pt>
    <dgm:pt modelId="{26A7B7A4-25A6-4F43-AE69-D78A6A189BE8}" type="sibTrans" cxnId="{9CEB8F4E-F56D-47D0-BF82-B947D33E2796}">
      <dgm:prSet/>
      <dgm:spPr/>
      <dgm:t>
        <a:bodyPr/>
        <a:lstStyle/>
        <a:p>
          <a:endParaRPr lang="en-US"/>
        </a:p>
      </dgm:t>
    </dgm:pt>
    <dgm:pt modelId="{9D2D9CF9-0E7C-4B47-AE7A-0A5120214976}">
      <dgm:prSet phldrT="[Text]" phldr="1"/>
      <dgm:spPr/>
      <dgm:t>
        <a:bodyPr/>
        <a:lstStyle/>
        <a:p>
          <a:endParaRPr lang="en-US"/>
        </a:p>
      </dgm:t>
    </dgm:pt>
    <dgm:pt modelId="{BADA9AB4-7FCD-4B30-A9FC-CD8FC1001B20}" type="parTrans" cxnId="{03346355-4998-43ED-9F10-FECC978F6B0A}">
      <dgm:prSet/>
      <dgm:spPr/>
      <dgm:t>
        <a:bodyPr/>
        <a:lstStyle/>
        <a:p>
          <a:endParaRPr lang="en-US"/>
        </a:p>
      </dgm:t>
    </dgm:pt>
    <dgm:pt modelId="{38E7AC55-EDC6-479B-B627-2D74D9A4F0C9}" type="sibTrans" cxnId="{03346355-4998-43ED-9F10-FECC978F6B0A}">
      <dgm:prSet/>
      <dgm:spPr/>
      <dgm:t>
        <a:bodyPr/>
        <a:lstStyle/>
        <a:p>
          <a:endParaRPr lang="en-US"/>
        </a:p>
      </dgm:t>
    </dgm:pt>
    <dgm:pt modelId="{1A7667B1-7E0A-416C-A764-B64C0EB11C25}">
      <dgm:prSet phldrT="[Text]" phldr="1"/>
      <dgm:spPr/>
      <dgm:t>
        <a:bodyPr/>
        <a:lstStyle/>
        <a:p>
          <a:endParaRPr lang="en-US"/>
        </a:p>
      </dgm:t>
    </dgm:pt>
    <dgm:pt modelId="{7484DE1A-83E7-4A78-98D8-FA06AD87CA7F}" type="parTrans" cxnId="{891CC38E-3260-43BD-8E92-FDCCE600D3DE}">
      <dgm:prSet/>
      <dgm:spPr/>
      <dgm:t>
        <a:bodyPr/>
        <a:lstStyle/>
        <a:p>
          <a:endParaRPr lang="en-US"/>
        </a:p>
      </dgm:t>
    </dgm:pt>
    <dgm:pt modelId="{B153E332-8A63-499D-898D-0C7A1A123F12}" type="sibTrans" cxnId="{891CC38E-3260-43BD-8E92-FDCCE600D3DE}">
      <dgm:prSet/>
      <dgm:spPr/>
      <dgm:t>
        <a:bodyPr/>
        <a:lstStyle/>
        <a:p>
          <a:endParaRPr lang="en-US"/>
        </a:p>
      </dgm:t>
    </dgm:pt>
    <dgm:pt modelId="{1EAA03B5-6DB2-4A85-9A27-2FC43921DE4D}" type="pres">
      <dgm:prSet presAssocID="{D604B4A2-4591-4372-9FC2-B42C8AB10CD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0FD99C-25A9-484C-8C4F-35CC40E3F8AD}" type="pres">
      <dgm:prSet presAssocID="{B7BC1154-D183-4E66-9886-0DD620ECCFD7}" presName="linNode" presStyleCnt="0"/>
      <dgm:spPr/>
    </dgm:pt>
    <dgm:pt modelId="{E5B1653F-BBDB-49F8-868C-93F094CC5B58}" type="pres">
      <dgm:prSet presAssocID="{B7BC1154-D183-4E66-9886-0DD620ECCFD7}" presName="parTx" presStyleLbl="revTx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E1BB17-2C55-44E7-9A95-98FC9CA96C1D}" type="pres">
      <dgm:prSet presAssocID="{B7BC1154-D183-4E66-9886-0DD620ECCFD7}" presName="bracket" presStyleLbl="parChTrans1D1" presStyleIdx="0" presStyleCnt="2"/>
      <dgm:spPr/>
    </dgm:pt>
    <dgm:pt modelId="{A18D8F42-9928-4BD3-A27F-A6DF85D11050}" type="pres">
      <dgm:prSet presAssocID="{B7BC1154-D183-4E66-9886-0DD620ECCFD7}" presName="spH" presStyleCnt="0"/>
      <dgm:spPr/>
    </dgm:pt>
    <dgm:pt modelId="{7A661280-0B09-43AC-A886-64294235A91C}" type="pres">
      <dgm:prSet presAssocID="{B7BC1154-D183-4E66-9886-0DD620ECCFD7}" presName="des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E63CD8-1EFB-4FFA-9F3B-2276A5EAED22}" type="pres">
      <dgm:prSet presAssocID="{DBBE22EA-EB81-42D4-9EF3-D3EB7C40F00C}" presName="spV" presStyleCnt="0"/>
      <dgm:spPr/>
    </dgm:pt>
    <dgm:pt modelId="{D82C6803-54F0-431C-9858-8A3483425978}" type="pres">
      <dgm:prSet presAssocID="{9D2D9CF9-0E7C-4B47-AE7A-0A5120214976}" presName="linNode" presStyleCnt="0"/>
      <dgm:spPr/>
    </dgm:pt>
    <dgm:pt modelId="{100EBF44-D7EA-4D1A-A8D6-6CB517461E79}" type="pres">
      <dgm:prSet presAssocID="{9D2D9CF9-0E7C-4B47-AE7A-0A5120214976}" presName="parTx" presStyleLbl="revTx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152400-31C8-4641-9D65-10C3481B0DE4}" type="pres">
      <dgm:prSet presAssocID="{9D2D9CF9-0E7C-4B47-AE7A-0A5120214976}" presName="bracket" presStyleLbl="parChTrans1D1" presStyleIdx="1" presStyleCnt="2"/>
      <dgm:spPr/>
    </dgm:pt>
    <dgm:pt modelId="{75793747-5FC3-461B-927C-F7CE4A94113C}" type="pres">
      <dgm:prSet presAssocID="{9D2D9CF9-0E7C-4B47-AE7A-0A5120214976}" presName="spH" presStyleCnt="0"/>
      <dgm:spPr/>
    </dgm:pt>
    <dgm:pt modelId="{6A55406B-A15D-41B5-8CB4-E8465135242A}" type="pres">
      <dgm:prSet presAssocID="{9D2D9CF9-0E7C-4B47-AE7A-0A5120214976}" presName="des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EB8F4E-F56D-47D0-BF82-B947D33E2796}" srcId="{B7BC1154-D183-4E66-9886-0DD620ECCFD7}" destId="{E3016486-32D8-4BD5-B6A1-7397BB9231E8}" srcOrd="0" destOrd="0" parTransId="{95298C22-0342-44F7-9350-E9AF4897FB78}" sibTransId="{26A7B7A4-25A6-4F43-AE69-D78A6A189BE8}"/>
    <dgm:cxn modelId="{61A0CE7D-BFA8-4864-A496-B66B69B6D246}" type="presOf" srcId="{1A7667B1-7E0A-416C-A764-B64C0EB11C25}" destId="{6A55406B-A15D-41B5-8CB4-E8465135242A}" srcOrd="0" destOrd="0" presId="urn:diagrams.loki3.com/BracketList"/>
    <dgm:cxn modelId="{891CC38E-3260-43BD-8E92-FDCCE600D3DE}" srcId="{9D2D9CF9-0E7C-4B47-AE7A-0A5120214976}" destId="{1A7667B1-7E0A-416C-A764-B64C0EB11C25}" srcOrd="0" destOrd="0" parTransId="{7484DE1A-83E7-4A78-98D8-FA06AD87CA7F}" sibTransId="{B153E332-8A63-499D-898D-0C7A1A123F12}"/>
    <dgm:cxn modelId="{B2642785-00AE-4DB7-B8E9-74F601396568}" type="presOf" srcId="{E3016486-32D8-4BD5-B6A1-7397BB9231E8}" destId="{7A661280-0B09-43AC-A886-64294235A91C}" srcOrd="0" destOrd="0" presId="urn:diagrams.loki3.com/BracketList"/>
    <dgm:cxn modelId="{4E30CE31-55F4-47C2-97A3-9596434989BD}" type="presOf" srcId="{D604B4A2-4591-4372-9FC2-B42C8AB10CD6}" destId="{1EAA03B5-6DB2-4A85-9A27-2FC43921DE4D}" srcOrd="0" destOrd="0" presId="urn:diagrams.loki3.com/BracketList"/>
    <dgm:cxn modelId="{D78D99C4-6128-4CC8-9D25-D2CAEAF96CAF}" type="presOf" srcId="{9D2D9CF9-0E7C-4B47-AE7A-0A5120214976}" destId="{100EBF44-D7EA-4D1A-A8D6-6CB517461E79}" srcOrd="0" destOrd="0" presId="urn:diagrams.loki3.com/BracketList"/>
    <dgm:cxn modelId="{03346355-4998-43ED-9F10-FECC978F6B0A}" srcId="{D604B4A2-4591-4372-9FC2-B42C8AB10CD6}" destId="{9D2D9CF9-0E7C-4B47-AE7A-0A5120214976}" srcOrd="1" destOrd="0" parTransId="{BADA9AB4-7FCD-4B30-A9FC-CD8FC1001B20}" sibTransId="{38E7AC55-EDC6-479B-B627-2D74D9A4F0C9}"/>
    <dgm:cxn modelId="{BFC74E65-643C-400C-9183-5092F718DFCC}" srcId="{D604B4A2-4591-4372-9FC2-B42C8AB10CD6}" destId="{B7BC1154-D183-4E66-9886-0DD620ECCFD7}" srcOrd="0" destOrd="0" parTransId="{AEFE3CFC-D3E6-4A7C-A458-5785218A4974}" sibTransId="{DBBE22EA-EB81-42D4-9EF3-D3EB7C40F00C}"/>
    <dgm:cxn modelId="{5C238CB5-638C-4327-87CA-E4B3B7BD4812}" type="presOf" srcId="{B7BC1154-D183-4E66-9886-0DD620ECCFD7}" destId="{E5B1653F-BBDB-49F8-868C-93F094CC5B58}" srcOrd="0" destOrd="0" presId="urn:diagrams.loki3.com/BracketList"/>
    <dgm:cxn modelId="{07E4BFBE-41E8-43E2-8679-B8CA122CC646}" type="presParOf" srcId="{1EAA03B5-6DB2-4A85-9A27-2FC43921DE4D}" destId="{1F0FD99C-25A9-484C-8C4F-35CC40E3F8AD}" srcOrd="0" destOrd="0" presId="urn:diagrams.loki3.com/BracketList"/>
    <dgm:cxn modelId="{1A5BBC5B-A2CF-48C4-9410-B69A12B47299}" type="presParOf" srcId="{1F0FD99C-25A9-484C-8C4F-35CC40E3F8AD}" destId="{E5B1653F-BBDB-49F8-868C-93F094CC5B58}" srcOrd="0" destOrd="0" presId="urn:diagrams.loki3.com/BracketList"/>
    <dgm:cxn modelId="{06727E6C-5078-425A-AED0-2E597243E54A}" type="presParOf" srcId="{1F0FD99C-25A9-484C-8C4F-35CC40E3F8AD}" destId="{0AE1BB17-2C55-44E7-9A95-98FC9CA96C1D}" srcOrd="1" destOrd="0" presId="urn:diagrams.loki3.com/BracketList"/>
    <dgm:cxn modelId="{1CAFFF68-0410-4A19-9DA1-B3F902B268B1}" type="presParOf" srcId="{1F0FD99C-25A9-484C-8C4F-35CC40E3F8AD}" destId="{A18D8F42-9928-4BD3-A27F-A6DF85D11050}" srcOrd="2" destOrd="0" presId="urn:diagrams.loki3.com/BracketList"/>
    <dgm:cxn modelId="{DD591912-ED88-45E2-BFA4-5D730FC0DD15}" type="presParOf" srcId="{1F0FD99C-25A9-484C-8C4F-35CC40E3F8AD}" destId="{7A661280-0B09-43AC-A886-64294235A91C}" srcOrd="3" destOrd="0" presId="urn:diagrams.loki3.com/BracketList"/>
    <dgm:cxn modelId="{55D3BF2C-65B6-46F1-9900-378D31B9099E}" type="presParOf" srcId="{1EAA03B5-6DB2-4A85-9A27-2FC43921DE4D}" destId="{26E63CD8-1EFB-4FFA-9F3B-2276A5EAED22}" srcOrd="1" destOrd="0" presId="urn:diagrams.loki3.com/BracketList"/>
    <dgm:cxn modelId="{FE2AE19B-C3AA-4ACE-852A-227C89A80FB4}" type="presParOf" srcId="{1EAA03B5-6DB2-4A85-9A27-2FC43921DE4D}" destId="{D82C6803-54F0-431C-9858-8A3483425978}" srcOrd="2" destOrd="0" presId="urn:diagrams.loki3.com/BracketList"/>
    <dgm:cxn modelId="{4126E20D-9947-4A01-8E72-2EDB44F7A684}" type="presParOf" srcId="{D82C6803-54F0-431C-9858-8A3483425978}" destId="{100EBF44-D7EA-4D1A-A8D6-6CB517461E79}" srcOrd="0" destOrd="0" presId="urn:diagrams.loki3.com/BracketList"/>
    <dgm:cxn modelId="{5EA8DD33-F1AE-49A6-A146-EAA34BD8CB4D}" type="presParOf" srcId="{D82C6803-54F0-431C-9858-8A3483425978}" destId="{26152400-31C8-4641-9D65-10C3481B0DE4}" srcOrd="1" destOrd="0" presId="urn:diagrams.loki3.com/BracketList"/>
    <dgm:cxn modelId="{30C2801B-5974-438E-A82A-504F1AB80010}" type="presParOf" srcId="{D82C6803-54F0-431C-9858-8A3483425978}" destId="{75793747-5FC3-461B-927C-F7CE4A94113C}" srcOrd="2" destOrd="0" presId="urn:diagrams.loki3.com/BracketList"/>
    <dgm:cxn modelId="{6C813998-4072-46B9-B5A6-5154B5A4AD21}" type="presParOf" srcId="{D82C6803-54F0-431C-9858-8A3483425978}" destId="{6A55406B-A15D-41B5-8CB4-E8465135242A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773AED0-6765-4EB1-AAB8-821A757BE56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56AE3958-CF44-4FC9-8244-2B931A7E245A}">
      <dgm:prSet phldrT="[Text]" phldr="1"/>
      <dgm:spPr/>
      <dgm:t>
        <a:bodyPr/>
        <a:lstStyle/>
        <a:p>
          <a:endParaRPr lang="en-US"/>
        </a:p>
      </dgm:t>
    </dgm:pt>
    <dgm:pt modelId="{83EBDBF3-4E69-4163-9AED-D95F06B062EA}" type="parTrans" cxnId="{29AB8225-1827-4CA7-BC0F-5C779994BD37}">
      <dgm:prSet/>
      <dgm:spPr/>
      <dgm:t>
        <a:bodyPr/>
        <a:lstStyle/>
        <a:p>
          <a:endParaRPr lang="en-US"/>
        </a:p>
      </dgm:t>
    </dgm:pt>
    <dgm:pt modelId="{1E16C4D6-C7BF-45E0-A2D5-DCD93F02AA78}" type="sibTrans" cxnId="{29AB8225-1827-4CA7-BC0F-5C779994BD37}">
      <dgm:prSet/>
      <dgm:spPr/>
      <dgm:t>
        <a:bodyPr/>
        <a:lstStyle/>
        <a:p>
          <a:endParaRPr lang="en-US"/>
        </a:p>
      </dgm:t>
    </dgm:pt>
    <dgm:pt modelId="{3CC9A2E1-B3DA-4CB0-98ED-C6542EF41CCF}">
      <dgm:prSet phldrT="[Text]" phldr="1"/>
      <dgm:spPr/>
      <dgm:t>
        <a:bodyPr/>
        <a:lstStyle/>
        <a:p>
          <a:endParaRPr lang="en-US"/>
        </a:p>
      </dgm:t>
    </dgm:pt>
    <dgm:pt modelId="{80BC859C-C023-4FB7-A43F-820B65AE3609}" type="parTrans" cxnId="{B3A02915-87E2-4148-9EA3-D395721584E6}">
      <dgm:prSet/>
      <dgm:spPr/>
      <dgm:t>
        <a:bodyPr/>
        <a:lstStyle/>
        <a:p>
          <a:endParaRPr lang="en-US"/>
        </a:p>
      </dgm:t>
    </dgm:pt>
    <dgm:pt modelId="{FC6DAD96-D087-4669-8F71-0FEDF57A7D40}" type="sibTrans" cxnId="{B3A02915-87E2-4148-9EA3-D395721584E6}">
      <dgm:prSet/>
      <dgm:spPr/>
      <dgm:t>
        <a:bodyPr/>
        <a:lstStyle/>
        <a:p>
          <a:endParaRPr lang="en-US"/>
        </a:p>
      </dgm:t>
    </dgm:pt>
    <dgm:pt modelId="{C837BFE7-F4DB-45C1-9B95-75FDAD5DE967}">
      <dgm:prSet phldrT="[Text]" phldr="1"/>
      <dgm:spPr/>
      <dgm:t>
        <a:bodyPr/>
        <a:lstStyle/>
        <a:p>
          <a:endParaRPr lang="en-US"/>
        </a:p>
      </dgm:t>
    </dgm:pt>
    <dgm:pt modelId="{1AF26ED3-FAB5-45B9-80B3-EB720581767F}" type="parTrans" cxnId="{5355D02D-0152-4D01-91C6-107E2507730A}">
      <dgm:prSet/>
      <dgm:spPr/>
      <dgm:t>
        <a:bodyPr/>
        <a:lstStyle/>
        <a:p>
          <a:endParaRPr lang="en-US"/>
        </a:p>
      </dgm:t>
    </dgm:pt>
    <dgm:pt modelId="{0492C6E5-1B49-4FEA-A12D-83CE1832E9B6}" type="sibTrans" cxnId="{5355D02D-0152-4D01-91C6-107E2507730A}">
      <dgm:prSet/>
      <dgm:spPr/>
      <dgm:t>
        <a:bodyPr/>
        <a:lstStyle/>
        <a:p>
          <a:endParaRPr lang="en-US"/>
        </a:p>
      </dgm:t>
    </dgm:pt>
    <dgm:pt modelId="{1DFB6C11-281F-4F95-8554-991C9216A196}" type="pres">
      <dgm:prSet presAssocID="{0773AED0-6765-4EB1-AAB8-821A757BE56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C7D836D0-294E-4377-8054-5F66AF870892}" type="pres">
      <dgm:prSet presAssocID="{0773AED0-6765-4EB1-AAB8-821A757BE562}" presName="Name1" presStyleCnt="0"/>
      <dgm:spPr/>
    </dgm:pt>
    <dgm:pt modelId="{DA15AF53-5235-461D-81C2-4182944C2C5D}" type="pres">
      <dgm:prSet presAssocID="{0773AED0-6765-4EB1-AAB8-821A757BE562}" presName="cycle" presStyleCnt="0"/>
      <dgm:spPr/>
    </dgm:pt>
    <dgm:pt modelId="{C9E3275E-C2B6-4F19-8FEE-D54A9F38C91E}" type="pres">
      <dgm:prSet presAssocID="{0773AED0-6765-4EB1-AAB8-821A757BE562}" presName="srcNode" presStyleLbl="node1" presStyleIdx="0" presStyleCnt="3"/>
      <dgm:spPr/>
    </dgm:pt>
    <dgm:pt modelId="{E4DA78CF-1DDD-40DD-8C41-96BD9B8C10DE}" type="pres">
      <dgm:prSet presAssocID="{0773AED0-6765-4EB1-AAB8-821A757BE562}" presName="conn" presStyleLbl="parChTrans1D2" presStyleIdx="0" presStyleCnt="1"/>
      <dgm:spPr/>
      <dgm:t>
        <a:bodyPr/>
        <a:lstStyle/>
        <a:p>
          <a:endParaRPr lang="en-US"/>
        </a:p>
      </dgm:t>
    </dgm:pt>
    <dgm:pt modelId="{3DD0ECED-0C38-4E8C-BE9C-E2904638C53C}" type="pres">
      <dgm:prSet presAssocID="{0773AED0-6765-4EB1-AAB8-821A757BE562}" presName="extraNode" presStyleLbl="node1" presStyleIdx="0" presStyleCnt="3"/>
      <dgm:spPr/>
    </dgm:pt>
    <dgm:pt modelId="{FFB6C073-EA2E-4ECA-B42B-2EA61A5A6816}" type="pres">
      <dgm:prSet presAssocID="{0773AED0-6765-4EB1-AAB8-821A757BE562}" presName="dstNode" presStyleLbl="node1" presStyleIdx="0" presStyleCnt="3"/>
      <dgm:spPr/>
    </dgm:pt>
    <dgm:pt modelId="{2E2B699E-B50C-4B2B-9276-4EBE73B42761}" type="pres">
      <dgm:prSet presAssocID="{56AE3958-CF44-4FC9-8244-2B931A7E245A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C5251B-43E7-4042-8251-BCB454909A88}" type="pres">
      <dgm:prSet presAssocID="{56AE3958-CF44-4FC9-8244-2B931A7E245A}" presName="accent_1" presStyleCnt="0"/>
      <dgm:spPr/>
    </dgm:pt>
    <dgm:pt modelId="{F06B86D2-6DA0-42A1-888F-D395358CBAB5}" type="pres">
      <dgm:prSet presAssocID="{56AE3958-CF44-4FC9-8244-2B931A7E245A}" presName="accentRepeatNode" presStyleLbl="solidFgAcc1" presStyleIdx="0" presStyleCnt="3"/>
      <dgm:spPr/>
    </dgm:pt>
    <dgm:pt modelId="{A761A0AC-E472-4FEB-98CF-6A3C6457F941}" type="pres">
      <dgm:prSet presAssocID="{3CC9A2E1-B3DA-4CB0-98ED-C6542EF41CCF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A69AB5-10EE-42C3-AD27-1C7BD286ECA6}" type="pres">
      <dgm:prSet presAssocID="{3CC9A2E1-B3DA-4CB0-98ED-C6542EF41CCF}" presName="accent_2" presStyleCnt="0"/>
      <dgm:spPr/>
    </dgm:pt>
    <dgm:pt modelId="{BE5C040A-F0C7-44DA-B4C1-6C4737E66B57}" type="pres">
      <dgm:prSet presAssocID="{3CC9A2E1-B3DA-4CB0-98ED-C6542EF41CCF}" presName="accentRepeatNode" presStyleLbl="solidFgAcc1" presStyleIdx="1" presStyleCnt="3"/>
      <dgm:spPr/>
    </dgm:pt>
    <dgm:pt modelId="{A37D022B-F339-4CC1-8D55-DAAD520CB597}" type="pres">
      <dgm:prSet presAssocID="{C837BFE7-F4DB-45C1-9B95-75FDAD5DE967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978AFC-4624-48A0-8605-DDEC0EEC0595}" type="pres">
      <dgm:prSet presAssocID="{C837BFE7-F4DB-45C1-9B95-75FDAD5DE967}" presName="accent_3" presStyleCnt="0"/>
      <dgm:spPr/>
    </dgm:pt>
    <dgm:pt modelId="{0ABA10E5-54BE-437B-A77C-18898B245ACE}" type="pres">
      <dgm:prSet presAssocID="{C837BFE7-F4DB-45C1-9B95-75FDAD5DE967}" presName="accentRepeatNode" presStyleLbl="solidFgAcc1" presStyleIdx="2" presStyleCnt="3"/>
      <dgm:spPr/>
    </dgm:pt>
  </dgm:ptLst>
  <dgm:cxnLst>
    <dgm:cxn modelId="{29AB8225-1827-4CA7-BC0F-5C779994BD37}" srcId="{0773AED0-6765-4EB1-AAB8-821A757BE562}" destId="{56AE3958-CF44-4FC9-8244-2B931A7E245A}" srcOrd="0" destOrd="0" parTransId="{83EBDBF3-4E69-4163-9AED-D95F06B062EA}" sibTransId="{1E16C4D6-C7BF-45E0-A2D5-DCD93F02AA78}"/>
    <dgm:cxn modelId="{C98C77AC-FAAE-4344-9245-AA39EA1835CE}" type="presOf" srcId="{C837BFE7-F4DB-45C1-9B95-75FDAD5DE967}" destId="{A37D022B-F339-4CC1-8D55-DAAD520CB597}" srcOrd="0" destOrd="0" presId="urn:microsoft.com/office/officeart/2008/layout/VerticalCurvedList"/>
    <dgm:cxn modelId="{B3A02915-87E2-4148-9EA3-D395721584E6}" srcId="{0773AED0-6765-4EB1-AAB8-821A757BE562}" destId="{3CC9A2E1-B3DA-4CB0-98ED-C6542EF41CCF}" srcOrd="1" destOrd="0" parTransId="{80BC859C-C023-4FB7-A43F-820B65AE3609}" sibTransId="{FC6DAD96-D087-4669-8F71-0FEDF57A7D40}"/>
    <dgm:cxn modelId="{90755B8F-6583-49AC-A1D5-81D04F62B31A}" type="presOf" srcId="{3CC9A2E1-B3DA-4CB0-98ED-C6542EF41CCF}" destId="{A761A0AC-E472-4FEB-98CF-6A3C6457F941}" srcOrd="0" destOrd="0" presId="urn:microsoft.com/office/officeart/2008/layout/VerticalCurvedList"/>
    <dgm:cxn modelId="{85F0409C-6C21-40BA-8E3F-6C24C546FE00}" type="presOf" srcId="{0773AED0-6765-4EB1-AAB8-821A757BE562}" destId="{1DFB6C11-281F-4F95-8554-991C9216A196}" srcOrd="0" destOrd="0" presId="urn:microsoft.com/office/officeart/2008/layout/VerticalCurvedList"/>
    <dgm:cxn modelId="{3861725D-F6A7-4813-9AF5-147D3B7DF198}" type="presOf" srcId="{56AE3958-CF44-4FC9-8244-2B931A7E245A}" destId="{2E2B699E-B50C-4B2B-9276-4EBE73B42761}" srcOrd="0" destOrd="0" presId="urn:microsoft.com/office/officeart/2008/layout/VerticalCurvedList"/>
    <dgm:cxn modelId="{5355D02D-0152-4D01-91C6-107E2507730A}" srcId="{0773AED0-6765-4EB1-AAB8-821A757BE562}" destId="{C837BFE7-F4DB-45C1-9B95-75FDAD5DE967}" srcOrd="2" destOrd="0" parTransId="{1AF26ED3-FAB5-45B9-80B3-EB720581767F}" sibTransId="{0492C6E5-1B49-4FEA-A12D-83CE1832E9B6}"/>
    <dgm:cxn modelId="{EA5069FC-4583-4BED-9DDC-5BFA518323CE}" type="presOf" srcId="{1E16C4D6-C7BF-45E0-A2D5-DCD93F02AA78}" destId="{E4DA78CF-1DDD-40DD-8C41-96BD9B8C10DE}" srcOrd="0" destOrd="0" presId="urn:microsoft.com/office/officeart/2008/layout/VerticalCurvedList"/>
    <dgm:cxn modelId="{DA65426D-2882-4B20-A6B3-8222E053EA24}" type="presParOf" srcId="{1DFB6C11-281F-4F95-8554-991C9216A196}" destId="{C7D836D0-294E-4377-8054-5F66AF870892}" srcOrd="0" destOrd="0" presId="urn:microsoft.com/office/officeart/2008/layout/VerticalCurvedList"/>
    <dgm:cxn modelId="{386866A5-DB18-45BB-B43B-860CB2877B63}" type="presParOf" srcId="{C7D836D0-294E-4377-8054-5F66AF870892}" destId="{DA15AF53-5235-461D-81C2-4182944C2C5D}" srcOrd="0" destOrd="0" presId="urn:microsoft.com/office/officeart/2008/layout/VerticalCurvedList"/>
    <dgm:cxn modelId="{8325387B-95D5-48E3-97CD-F78BF29CBC1C}" type="presParOf" srcId="{DA15AF53-5235-461D-81C2-4182944C2C5D}" destId="{C9E3275E-C2B6-4F19-8FEE-D54A9F38C91E}" srcOrd="0" destOrd="0" presId="urn:microsoft.com/office/officeart/2008/layout/VerticalCurvedList"/>
    <dgm:cxn modelId="{F84CBB28-92B6-4CAD-91FE-88D229E7DACE}" type="presParOf" srcId="{DA15AF53-5235-461D-81C2-4182944C2C5D}" destId="{E4DA78CF-1DDD-40DD-8C41-96BD9B8C10DE}" srcOrd="1" destOrd="0" presId="urn:microsoft.com/office/officeart/2008/layout/VerticalCurvedList"/>
    <dgm:cxn modelId="{25079107-B5B5-4E10-BA8A-39849EDCB1CC}" type="presParOf" srcId="{DA15AF53-5235-461D-81C2-4182944C2C5D}" destId="{3DD0ECED-0C38-4E8C-BE9C-E2904638C53C}" srcOrd="2" destOrd="0" presId="urn:microsoft.com/office/officeart/2008/layout/VerticalCurvedList"/>
    <dgm:cxn modelId="{83265E73-0E27-42D7-BDAC-C42E71CB0469}" type="presParOf" srcId="{DA15AF53-5235-461D-81C2-4182944C2C5D}" destId="{FFB6C073-EA2E-4ECA-B42B-2EA61A5A6816}" srcOrd="3" destOrd="0" presId="urn:microsoft.com/office/officeart/2008/layout/VerticalCurvedList"/>
    <dgm:cxn modelId="{5F891752-F4AF-4B01-82BF-E6C01D7F98EC}" type="presParOf" srcId="{C7D836D0-294E-4377-8054-5F66AF870892}" destId="{2E2B699E-B50C-4B2B-9276-4EBE73B42761}" srcOrd="1" destOrd="0" presId="urn:microsoft.com/office/officeart/2008/layout/VerticalCurvedList"/>
    <dgm:cxn modelId="{A3356A53-DE79-4832-AF2A-42072B9A88A0}" type="presParOf" srcId="{C7D836D0-294E-4377-8054-5F66AF870892}" destId="{03C5251B-43E7-4042-8251-BCB454909A88}" srcOrd="2" destOrd="0" presId="urn:microsoft.com/office/officeart/2008/layout/VerticalCurvedList"/>
    <dgm:cxn modelId="{038F1222-60DA-4BD2-BD18-3AAAA63DF8CE}" type="presParOf" srcId="{03C5251B-43E7-4042-8251-BCB454909A88}" destId="{F06B86D2-6DA0-42A1-888F-D395358CBAB5}" srcOrd="0" destOrd="0" presId="urn:microsoft.com/office/officeart/2008/layout/VerticalCurvedList"/>
    <dgm:cxn modelId="{216CF9DE-CB90-48BA-8310-8DEDFA33F6A3}" type="presParOf" srcId="{C7D836D0-294E-4377-8054-5F66AF870892}" destId="{A761A0AC-E472-4FEB-98CF-6A3C6457F941}" srcOrd="3" destOrd="0" presId="urn:microsoft.com/office/officeart/2008/layout/VerticalCurvedList"/>
    <dgm:cxn modelId="{9E08AB3C-C63C-4DF0-AFBE-882A2337ED37}" type="presParOf" srcId="{C7D836D0-294E-4377-8054-5F66AF870892}" destId="{7EA69AB5-10EE-42C3-AD27-1C7BD286ECA6}" srcOrd="4" destOrd="0" presId="urn:microsoft.com/office/officeart/2008/layout/VerticalCurvedList"/>
    <dgm:cxn modelId="{36054727-E8AA-4A22-B818-D583DA152D7F}" type="presParOf" srcId="{7EA69AB5-10EE-42C3-AD27-1C7BD286ECA6}" destId="{BE5C040A-F0C7-44DA-B4C1-6C4737E66B57}" srcOrd="0" destOrd="0" presId="urn:microsoft.com/office/officeart/2008/layout/VerticalCurvedList"/>
    <dgm:cxn modelId="{34D5CA4D-7137-4EE4-8D74-7116CEC0F5EB}" type="presParOf" srcId="{C7D836D0-294E-4377-8054-5F66AF870892}" destId="{A37D022B-F339-4CC1-8D55-DAAD520CB597}" srcOrd="5" destOrd="0" presId="urn:microsoft.com/office/officeart/2008/layout/VerticalCurvedList"/>
    <dgm:cxn modelId="{80CABF9A-832F-4599-ABA7-73E5687F3157}" type="presParOf" srcId="{C7D836D0-294E-4377-8054-5F66AF870892}" destId="{9D978AFC-4624-48A0-8605-DDEC0EEC0595}" srcOrd="6" destOrd="0" presId="urn:microsoft.com/office/officeart/2008/layout/VerticalCurvedList"/>
    <dgm:cxn modelId="{588A951E-4197-4662-810D-E62E4B50B607}" type="presParOf" srcId="{9D978AFC-4624-48A0-8605-DDEC0EEC0595}" destId="{0ABA10E5-54BE-437B-A77C-18898B245AC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AAAE793-7D5B-4FCF-84D8-1529F5203C86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A10F6B-E747-4721-AF3D-431D2BB1224E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Gợi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câu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chuyện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về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thiên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nhiên</a:t>
          </a:r>
          <a:endParaRPr lang="en-US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955818-6D51-43D7-8B4D-E0A4CD3FDE94}" type="parTrans" cxnId="{4E12EBF6-5451-46D8-87FB-792D8C0E71A3}">
      <dgm:prSet/>
      <dgm:spPr/>
      <dgm:t>
        <a:bodyPr/>
        <a:lstStyle/>
        <a:p>
          <a:endParaRPr lang="en-US"/>
        </a:p>
      </dgm:t>
    </dgm:pt>
    <dgm:pt modelId="{B6E3AE79-7E91-483E-AD09-629EE309F70D}" type="sibTrans" cxnId="{4E12EBF6-5451-46D8-87FB-792D8C0E71A3}">
      <dgm:prSet/>
      <dgm:spPr/>
      <dgm:t>
        <a:bodyPr/>
        <a:lstStyle/>
        <a:p>
          <a:endParaRPr lang="en-US"/>
        </a:p>
      </dgm:t>
    </dgm:pt>
    <dgm:pt modelId="{D3A07900-FAEE-4C7A-8BB9-EE52A8044DCD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Gợi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những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câu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chuyện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lạ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vì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bình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thường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muối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gắn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liền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với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biển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):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câu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chuyện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này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những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chi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tiết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lạ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lùng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liên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quan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đến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hành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trình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trải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nghiệm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nhân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vật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chính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2769C1-F850-4377-A41B-0CB7701BFC13}" type="parTrans" cxnId="{BDBEB556-B5DF-4383-BD52-0BE650ED9B24}">
      <dgm:prSet/>
      <dgm:spPr/>
      <dgm:t>
        <a:bodyPr/>
        <a:lstStyle/>
        <a:p>
          <a:endParaRPr lang="en-US"/>
        </a:p>
      </dgm:t>
    </dgm:pt>
    <dgm:pt modelId="{4DE899B4-6477-47C1-925D-23BC70D0F64F}" type="sibTrans" cxnId="{BDBEB556-B5DF-4383-BD52-0BE650ED9B24}">
      <dgm:prSet/>
      <dgm:spPr/>
      <dgm:t>
        <a:bodyPr/>
        <a:lstStyle/>
        <a:p>
          <a:endParaRPr lang="en-US"/>
        </a:p>
      </dgm:t>
    </dgm:pt>
    <dgm:pt modelId="{1EC46E94-A297-4B08-A122-71E0BF9A43A9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Kết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nối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chặt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chẽ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với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phần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kết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câu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chuyện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Ông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Diểu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phóng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sinh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cho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con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khỉ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về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gặp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hoa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tử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huyền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– “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người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ta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vẫn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gọi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hoa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này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là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muối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rừng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”.</a:t>
          </a:r>
          <a:endParaRPr lang="en-US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9F1E2E-45D8-4B71-817D-FF6DC1B8D9D5}" type="parTrans" cxnId="{89AF78BC-5A73-4B34-A0EB-FEB757E1F98D}">
      <dgm:prSet/>
      <dgm:spPr/>
      <dgm:t>
        <a:bodyPr/>
        <a:lstStyle/>
        <a:p>
          <a:endParaRPr lang="en-US"/>
        </a:p>
      </dgm:t>
    </dgm:pt>
    <dgm:pt modelId="{3A225347-FE52-4984-8177-6A9C141E4A7A}" type="sibTrans" cxnId="{89AF78BC-5A73-4B34-A0EB-FEB757E1F98D}">
      <dgm:prSet/>
      <dgm:spPr/>
      <dgm:t>
        <a:bodyPr/>
        <a:lstStyle/>
        <a:p>
          <a:endParaRPr lang="en-US"/>
        </a:p>
      </dgm:t>
    </dgm:pt>
    <dgm:pt modelId="{2480420E-0EF4-4DB4-9761-335265880B35}" type="pres">
      <dgm:prSet presAssocID="{DAAAE793-7D5B-4FCF-84D8-1529F5203C8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9217273-0F4C-4232-8D90-FD2AFCC64054}" type="pres">
      <dgm:prSet presAssocID="{DAAAE793-7D5B-4FCF-84D8-1529F5203C86}" presName="Name1" presStyleCnt="0"/>
      <dgm:spPr/>
    </dgm:pt>
    <dgm:pt modelId="{CBC65E33-8503-407B-9AEF-9EA6D486A4FC}" type="pres">
      <dgm:prSet presAssocID="{DAAAE793-7D5B-4FCF-84D8-1529F5203C86}" presName="cycle" presStyleCnt="0"/>
      <dgm:spPr/>
    </dgm:pt>
    <dgm:pt modelId="{1F0F987E-2AD3-4B87-8837-031DC48BD94D}" type="pres">
      <dgm:prSet presAssocID="{DAAAE793-7D5B-4FCF-84D8-1529F5203C86}" presName="srcNode" presStyleLbl="node1" presStyleIdx="0" presStyleCnt="3"/>
      <dgm:spPr/>
    </dgm:pt>
    <dgm:pt modelId="{6ABC6F91-2797-430F-B8C4-598453B9D4F7}" type="pres">
      <dgm:prSet presAssocID="{DAAAE793-7D5B-4FCF-84D8-1529F5203C86}" presName="conn" presStyleLbl="parChTrans1D2" presStyleIdx="0" presStyleCnt="1"/>
      <dgm:spPr/>
      <dgm:t>
        <a:bodyPr/>
        <a:lstStyle/>
        <a:p>
          <a:endParaRPr lang="en-US"/>
        </a:p>
      </dgm:t>
    </dgm:pt>
    <dgm:pt modelId="{CB0A5940-9592-4569-8854-FA7F43332364}" type="pres">
      <dgm:prSet presAssocID="{DAAAE793-7D5B-4FCF-84D8-1529F5203C86}" presName="extraNode" presStyleLbl="node1" presStyleIdx="0" presStyleCnt="3"/>
      <dgm:spPr/>
    </dgm:pt>
    <dgm:pt modelId="{38215D74-C946-4233-8985-5F5FD5A619B4}" type="pres">
      <dgm:prSet presAssocID="{DAAAE793-7D5B-4FCF-84D8-1529F5203C86}" presName="dstNode" presStyleLbl="node1" presStyleIdx="0" presStyleCnt="3"/>
      <dgm:spPr/>
    </dgm:pt>
    <dgm:pt modelId="{5CE16A62-7F63-480C-9A77-7970BBE74299}" type="pres">
      <dgm:prSet presAssocID="{D3A10F6B-E747-4721-AF3D-431D2BB1224E}" presName="text_1" presStyleLbl="node1" presStyleIdx="0" presStyleCnt="3" custLinFactNeighborX="788" custLinFactNeighborY="-138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C4FCC1-E4E8-4FC3-A30C-F21884E88045}" type="pres">
      <dgm:prSet presAssocID="{D3A10F6B-E747-4721-AF3D-431D2BB1224E}" presName="accent_1" presStyleCnt="0"/>
      <dgm:spPr/>
    </dgm:pt>
    <dgm:pt modelId="{FF60CEF0-99D0-45E7-8943-EEF806A1AA58}" type="pres">
      <dgm:prSet presAssocID="{D3A10F6B-E747-4721-AF3D-431D2BB1224E}" presName="accentRepeatNode" presStyleLbl="solidFgAcc1" presStyleIdx="0" presStyleCnt="3"/>
      <dgm:spPr/>
    </dgm:pt>
    <dgm:pt modelId="{84D68DE1-873A-40D6-B5AC-2A2B599A0AA3}" type="pres">
      <dgm:prSet presAssocID="{D3A07900-FAEE-4C7A-8BB9-EE52A8044DCD}" presName="text_2" presStyleLbl="node1" presStyleIdx="1" presStyleCnt="3" custScaleX="100155" custScaleY="181636" custLinFactNeighborX="773" custLinFactNeighborY="-163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2F66D3-1288-40F9-9259-B9C10BB6E552}" type="pres">
      <dgm:prSet presAssocID="{D3A07900-FAEE-4C7A-8BB9-EE52A8044DCD}" presName="accent_2" presStyleCnt="0"/>
      <dgm:spPr/>
    </dgm:pt>
    <dgm:pt modelId="{CAF82C4E-C0C7-403D-9AB3-D8C0072BD4E3}" type="pres">
      <dgm:prSet presAssocID="{D3A07900-FAEE-4C7A-8BB9-EE52A8044DCD}" presName="accentRepeatNode" presStyleLbl="solidFgAcc1" presStyleIdx="1" presStyleCnt="3"/>
      <dgm:spPr/>
    </dgm:pt>
    <dgm:pt modelId="{7333F167-10E9-4800-BA0A-7916122A42F1}" type="pres">
      <dgm:prSet presAssocID="{1EC46E94-A297-4B08-A122-71E0BF9A43A9}" presName="text_3" presStyleLbl="node1" presStyleIdx="2" presStyleCnt="3" custScaleX="101669" custScaleY="170748" custLinFactNeighborY="193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B3749C-487A-4C5C-8D3E-9F35AF80BDB0}" type="pres">
      <dgm:prSet presAssocID="{1EC46E94-A297-4B08-A122-71E0BF9A43A9}" presName="accent_3" presStyleCnt="0"/>
      <dgm:spPr/>
    </dgm:pt>
    <dgm:pt modelId="{5421D456-8D63-48CE-A412-494553FBACFB}" type="pres">
      <dgm:prSet presAssocID="{1EC46E94-A297-4B08-A122-71E0BF9A43A9}" presName="accentRepeatNode" presStyleLbl="solidFgAcc1" presStyleIdx="2" presStyleCnt="3"/>
      <dgm:spPr/>
    </dgm:pt>
  </dgm:ptLst>
  <dgm:cxnLst>
    <dgm:cxn modelId="{BDBEB556-B5DF-4383-BD52-0BE650ED9B24}" srcId="{DAAAE793-7D5B-4FCF-84D8-1529F5203C86}" destId="{D3A07900-FAEE-4C7A-8BB9-EE52A8044DCD}" srcOrd="1" destOrd="0" parTransId="{4B2769C1-F850-4377-A41B-0CB7701BFC13}" sibTransId="{4DE899B4-6477-47C1-925D-23BC70D0F64F}"/>
    <dgm:cxn modelId="{4C5E4096-DDAF-49D2-A170-836FA509438F}" type="presOf" srcId="{B6E3AE79-7E91-483E-AD09-629EE309F70D}" destId="{6ABC6F91-2797-430F-B8C4-598453B9D4F7}" srcOrd="0" destOrd="0" presId="urn:microsoft.com/office/officeart/2008/layout/VerticalCurvedList"/>
    <dgm:cxn modelId="{5F6CCD75-9186-4503-8371-8C0BFE6C3B8D}" type="presOf" srcId="{1EC46E94-A297-4B08-A122-71E0BF9A43A9}" destId="{7333F167-10E9-4800-BA0A-7916122A42F1}" srcOrd="0" destOrd="0" presId="urn:microsoft.com/office/officeart/2008/layout/VerticalCurvedList"/>
    <dgm:cxn modelId="{89AF78BC-5A73-4B34-A0EB-FEB757E1F98D}" srcId="{DAAAE793-7D5B-4FCF-84D8-1529F5203C86}" destId="{1EC46E94-A297-4B08-A122-71E0BF9A43A9}" srcOrd="2" destOrd="0" parTransId="{E19F1E2E-45D8-4B71-817D-FF6DC1B8D9D5}" sibTransId="{3A225347-FE52-4984-8177-6A9C141E4A7A}"/>
    <dgm:cxn modelId="{A71C221F-D55B-4298-9FA9-15CDB8B244CA}" type="presOf" srcId="{DAAAE793-7D5B-4FCF-84D8-1529F5203C86}" destId="{2480420E-0EF4-4DB4-9761-335265880B35}" srcOrd="0" destOrd="0" presId="urn:microsoft.com/office/officeart/2008/layout/VerticalCurvedList"/>
    <dgm:cxn modelId="{2DFC3389-9374-4A61-8506-75D3123A0C69}" type="presOf" srcId="{D3A07900-FAEE-4C7A-8BB9-EE52A8044DCD}" destId="{84D68DE1-873A-40D6-B5AC-2A2B599A0AA3}" srcOrd="0" destOrd="0" presId="urn:microsoft.com/office/officeart/2008/layout/VerticalCurvedList"/>
    <dgm:cxn modelId="{C378934F-638F-4FE8-B804-1FE40DF1C997}" type="presOf" srcId="{D3A10F6B-E747-4721-AF3D-431D2BB1224E}" destId="{5CE16A62-7F63-480C-9A77-7970BBE74299}" srcOrd="0" destOrd="0" presId="urn:microsoft.com/office/officeart/2008/layout/VerticalCurvedList"/>
    <dgm:cxn modelId="{4E12EBF6-5451-46D8-87FB-792D8C0E71A3}" srcId="{DAAAE793-7D5B-4FCF-84D8-1529F5203C86}" destId="{D3A10F6B-E747-4721-AF3D-431D2BB1224E}" srcOrd="0" destOrd="0" parTransId="{6B955818-6D51-43D7-8B4D-E0A4CD3FDE94}" sibTransId="{B6E3AE79-7E91-483E-AD09-629EE309F70D}"/>
    <dgm:cxn modelId="{9A3E0B72-8FAF-40F7-8E11-0CF95C3EDF9C}" type="presParOf" srcId="{2480420E-0EF4-4DB4-9761-335265880B35}" destId="{D9217273-0F4C-4232-8D90-FD2AFCC64054}" srcOrd="0" destOrd="0" presId="urn:microsoft.com/office/officeart/2008/layout/VerticalCurvedList"/>
    <dgm:cxn modelId="{7918FFE6-BDFF-4D38-8C4C-F71DA3853209}" type="presParOf" srcId="{D9217273-0F4C-4232-8D90-FD2AFCC64054}" destId="{CBC65E33-8503-407B-9AEF-9EA6D486A4FC}" srcOrd="0" destOrd="0" presId="urn:microsoft.com/office/officeart/2008/layout/VerticalCurvedList"/>
    <dgm:cxn modelId="{68CE0DD5-9EAF-45F4-9BF6-ABD42E5EAC28}" type="presParOf" srcId="{CBC65E33-8503-407B-9AEF-9EA6D486A4FC}" destId="{1F0F987E-2AD3-4B87-8837-031DC48BD94D}" srcOrd="0" destOrd="0" presId="urn:microsoft.com/office/officeart/2008/layout/VerticalCurvedList"/>
    <dgm:cxn modelId="{4B1B69A9-1F26-4B00-A32E-5165C642C4F1}" type="presParOf" srcId="{CBC65E33-8503-407B-9AEF-9EA6D486A4FC}" destId="{6ABC6F91-2797-430F-B8C4-598453B9D4F7}" srcOrd="1" destOrd="0" presId="urn:microsoft.com/office/officeart/2008/layout/VerticalCurvedList"/>
    <dgm:cxn modelId="{8050F3B1-6B93-48E2-9553-35378347DF02}" type="presParOf" srcId="{CBC65E33-8503-407B-9AEF-9EA6D486A4FC}" destId="{CB0A5940-9592-4569-8854-FA7F43332364}" srcOrd="2" destOrd="0" presId="urn:microsoft.com/office/officeart/2008/layout/VerticalCurvedList"/>
    <dgm:cxn modelId="{F9264946-D3D2-4872-BE9E-5C985C79C022}" type="presParOf" srcId="{CBC65E33-8503-407B-9AEF-9EA6D486A4FC}" destId="{38215D74-C946-4233-8985-5F5FD5A619B4}" srcOrd="3" destOrd="0" presId="urn:microsoft.com/office/officeart/2008/layout/VerticalCurvedList"/>
    <dgm:cxn modelId="{225A11DD-9C7A-4AC4-A7A9-A128D48AEB84}" type="presParOf" srcId="{D9217273-0F4C-4232-8D90-FD2AFCC64054}" destId="{5CE16A62-7F63-480C-9A77-7970BBE74299}" srcOrd="1" destOrd="0" presId="urn:microsoft.com/office/officeart/2008/layout/VerticalCurvedList"/>
    <dgm:cxn modelId="{9A69FBCF-F0FB-4BE7-B0DD-8B14D47B2023}" type="presParOf" srcId="{D9217273-0F4C-4232-8D90-FD2AFCC64054}" destId="{BAC4FCC1-E4E8-4FC3-A30C-F21884E88045}" srcOrd="2" destOrd="0" presId="urn:microsoft.com/office/officeart/2008/layout/VerticalCurvedList"/>
    <dgm:cxn modelId="{43DCDBD7-E1A8-4B7D-98C8-139FA48D8F35}" type="presParOf" srcId="{BAC4FCC1-E4E8-4FC3-A30C-F21884E88045}" destId="{FF60CEF0-99D0-45E7-8943-EEF806A1AA58}" srcOrd="0" destOrd="0" presId="urn:microsoft.com/office/officeart/2008/layout/VerticalCurvedList"/>
    <dgm:cxn modelId="{605695B1-9CF1-42C5-8338-90FC551E8609}" type="presParOf" srcId="{D9217273-0F4C-4232-8D90-FD2AFCC64054}" destId="{84D68DE1-873A-40D6-B5AC-2A2B599A0AA3}" srcOrd="3" destOrd="0" presId="urn:microsoft.com/office/officeart/2008/layout/VerticalCurvedList"/>
    <dgm:cxn modelId="{57C1C477-BCEC-41E4-AF02-B9BBC52DF742}" type="presParOf" srcId="{D9217273-0F4C-4232-8D90-FD2AFCC64054}" destId="{DD2F66D3-1288-40F9-9259-B9C10BB6E552}" srcOrd="4" destOrd="0" presId="urn:microsoft.com/office/officeart/2008/layout/VerticalCurvedList"/>
    <dgm:cxn modelId="{833150EB-E766-41BE-82AE-5B392B9EC05D}" type="presParOf" srcId="{DD2F66D3-1288-40F9-9259-B9C10BB6E552}" destId="{CAF82C4E-C0C7-403D-9AB3-D8C0072BD4E3}" srcOrd="0" destOrd="0" presId="urn:microsoft.com/office/officeart/2008/layout/VerticalCurvedList"/>
    <dgm:cxn modelId="{A3698B8F-BE1C-4B3A-9A37-1104505E7672}" type="presParOf" srcId="{D9217273-0F4C-4232-8D90-FD2AFCC64054}" destId="{7333F167-10E9-4800-BA0A-7916122A42F1}" srcOrd="5" destOrd="0" presId="urn:microsoft.com/office/officeart/2008/layout/VerticalCurvedList"/>
    <dgm:cxn modelId="{7F00B1EC-FA71-4045-A618-82C143D15377}" type="presParOf" srcId="{D9217273-0F4C-4232-8D90-FD2AFCC64054}" destId="{B3B3749C-487A-4C5C-8D3E-9F35AF80BDB0}" srcOrd="6" destOrd="0" presId="urn:microsoft.com/office/officeart/2008/layout/VerticalCurvedList"/>
    <dgm:cxn modelId="{01D39BD5-1F07-4A9A-BDA9-3EA7094BBA22}" type="presParOf" srcId="{B3B3749C-487A-4C5C-8D3E-9F35AF80BDB0}" destId="{5421D456-8D63-48CE-A412-494553FBACF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5CFAF2-2054-4149-A26F-77B035CB26F8}">
      <dsp:nvSpPr>
        <dsp:cNvPr id="0" name=""/>
        <dsp:cNvSpPr/>
      </dsp:nvSpPr>
      <dsp:spPr>
        <a:xfrm>
          <a:off x="0" y="506528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D9B73E-4F54-4EDA-8C55-294B25179203}">
      <dsp:nvSpPr>
        <dsp:cNvPr id="0" name=""/>
        <dsp:cNvSpPr/>
      </dsp:nvSpPr>
      <dsp:spPr>
        <a:xfrm>
          <a:off x="525780" y="19448"/>
          <a:ext cx="73609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>
        <a:off x="573335" y="67003"/>
        <a:ext cx="7265810" cy="879050"/>
      </dsp:txXfrm>
    </dsp:sp>
    <dsp:sp modelId="{6D48035E-36FB-40B3-B9B6-3B4651B797AA}">
      <dsp:nvSpPr>
        <dsp:cNvPr id="0" name=""/>
        <dsp:cNvSpPr/>
      </dsp:nvSpPr>
      <dsp:spPr>
        <a:xfrm>
          <a:off x="0" y="200340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532D6B-5D5B-4172-8E2C-84413ED58F69}">
      <dsp:nvSpPr>
        <dsp:cNvPr id="0" name=""/>
        <dsp:cNvSpPr/>
      </dsp:nvSpPr>
      <dsp:spPr>
        <a:xfrm>
          <a:off x="525780" y="1516329"/>
          <a:ext cx="73609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>
        <a:off x="573335" y="1563884"/>
        <a:ext cx="7265810" cy="879050"/>
      </dsp:txXfrm>
    </dsp:sp>
    <dsp:sp modelId="{CFBD207B-1150-4119-B986-6F2990DFEC4F}">
      <dsp:nvSpPr>
        <dsp:cNvPr id="0" name=""/>
        <dsp:cNvSpPr/>
      </dsp:nvSpPr>
      <dsp:spPr>
        <a:xfrm>
          <a:off x="0" y="350028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48257A-6F21-47E3-885C-FDB4835A4D33}">
      <dsp:nvSpPr>
        <dsp:cNvPr id="0" name=""/>
        <dsp:cNvSpPr/>
      </dsp:nvSpPr>
      <dsp:spPr>
        <a:xfrm>
          <a:off x="525780" y="3013209"/>
          <a:ext cx="73609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>
        <a:off x="573335" y="3060764"/>
        <a:ext cx="7265810" cy="8790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455360-CCDC-427F-91FD-F6F99A28A0A5}">
      <dsp:nvSpPr>
        <dsp:cNvPr id="0" name=""/>
        <dsp:cNvSpPr/>
      </dsp:nvSpPr>
      <dsp:spPr>
        <a:xfrm>
          <a:off x="0" y="714166"/>
          <a:ext cx="10335126" cy="100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E6F589-9743-4E44-8501-4C9B14543471}">
      <dsp:nvSpPr>
        <dsp:cNvPr id="0" name=""/>
        <dsp:cNvSpPr/>
      </dsp:nvSpPr>
      <dsp:spPr>
        <a:xfrm>
          <a:off x="492028" y="41591"/>
          <a:ext cx="9840564" cy="1180800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450" tIns="0" rIns="27345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Con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khỉ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đầu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đàn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“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gớm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lắm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đây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”, “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tự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tin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đến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thô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bạo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”.</a:t>
          </a:r>
          <a:endParaRPr lang="en-US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9670" y="99233"/>
        <a:ext cx="9725280" cy="1065516"/>
      </dsp:txXfrm>
    </dsp:sp>
    <dsp:sp modelId="{ED45E20A-BA92-423D-BCC8-50BCD9C5D09F}">
      <dsp:nvSpPr>
        <dsp:cNvPr id="0" name=""/>
        <dsp:cNvSpPr/>
      </dsp:nvSpPr>
      <dsp:spPr>
        <a:xfrm>
          <a:off x="0" y="2446391"/>
          <a:ext cx="10335126" cy="100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502F69-13D2-4EFB-8343-5C5620C026DE}">
      <dsp:nvSpPr>
        <dsp:cNvPr id="0" name=""/>
        <dsp:cNvSpPr/>
      </dsp:nvSpPr>
      <dsp:spPr>
        <a:xfrm>
          <a:off x="501112" y="1855991"/>
          <a:ext cx="9833236" cy="118080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450" tIns="0" rIns="27345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Con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khỉ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đực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“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cái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thằng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bố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ô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trọc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ấy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”, “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đồ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phong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tình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phóng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đãng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”, “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tên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bạo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chúa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khốn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nạn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”).</a:t>
          </a:r>
          <a:endParaRPr lang="en-US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8754" y="1913633"/>
        <a:ext cx="9717952" cy="1065516"/>
      </dsp:txXfrm>
    </dsp:sp>
    <dsp:sp modelId="{E110E2C8-0A6A-4B12-A97B-F137BA6F6E48}">
      <dsp:nvSpPr>
        <dsp:cNvPr id="0" name=""/>
        <dsp:cNvSpPr/>
      </dsp:nvSpPr>
      <dsp:spPr>
        <a:xfrm>
          <a:off x="0" y="4260791"/>
          <a:ext cx="10335126" cy="100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8D44DB-C9FB-460B-931F-A504C2D884EA}">
      <dsp:nvSpPr>
        <dsp:cNvPr id="0" name=""/>
        <dsp:cNvSpPr/>
      </dsp:nvSpPr>
      <dsp:spPr>
        <a:xfrm>
          <a:off x="492028" y="3670391"/>
          <a:ext cx="9840564" cy="1180800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450" tIns="0" rIns="27345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Con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khỉ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cái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“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giống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cái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bao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giờ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cũng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dễ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phân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tâm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”, “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với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giống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cái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thì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thân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thể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mình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là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quan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trọng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nhất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”.</a:t>
          </a:r>
          <a:endParaRPr lang="en-US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9670" y="3728033"/>
        <a:ext cx="9725280" cy="10655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496043-84B1-4A0D-B632-0EBE04EB27EC}">
      <dsp:nvSpPr>
        <dsp:cNvPr id="0" name=""/>
        <dsp:cNvSpPr/>
      </dsp:nvSpPr>
      <dsp:spPr>
        <a:xfrm>
          <a:off x="0" y="506528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3DEE39-44DC-4D1C-A87B-29464568F979}">
      <dsp:nvSpPr>
        <dsp:cNvPr id="0" name=""/>
        <dsp:cNvSpPr/>
      </dsp:nvSpPr>
      <dsp:spPr>
        <a:xfrm>
          <a:off x="525780" y="19448"/>
          <a:ext cx="73609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>
        <a:off x="573335" y="67003"/>
        <a:ext cx="7265810" cy="879050"/>
      </dsp:txXfrm>
    </dsp:sp>
    <dsp:sp modelId="{F651E711-6E4F-4B20-A16E-73A7AC01990E}">
      <dsp:nvSpPr>
        <dsp:cNvPr id="0" name=""/>
        <dsp:cNvSpPr/>
      </dsp:nvSpPr>
      <dsp:spPr>
        <a:xfrm>
          <a:off x="0" y="200340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D290B-9965-484E-9828-CC8AD5DCFC78}">
      <dsp:nvSpPr>
        <dsp:cNvPr id="0" name=""/>
        <dsp:cNvSpPr/>
      </dsp:nvSpPr>
      <dsp:spPr>
        <a:xfrm>
          <a:off x="525780" y="1516329"/>
          <a:ext cx="73609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>
        <a:off x="573335" y="1563884"/>
        <a:ext cx="7265810" cy="879050"/>
      </dsp:txXfrm>
    </dsp:sp>
    <dsp:sp modelId="{604EE535-4A23-4773-B110-A640EEAE5813}">
      <dsp:nvSpPr>
        <dsp:cNvPr id="0" name=""/>
        <dsp:cNvSpPr/>
      </dsp:nvSpPr>
      <dsp:spPr>
        <a:xfrm>
          <a:off x="0" y="350028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020DCB-E73E-47C2-9DA1-4ECA54B0FE69}">
      <dsp:nvSpPr>
        <dsp:cNvPr id="0" name=""/>
        <dsp:cNvSpPr/>
      </dsp:nvSpPr>
      <dsp:spPr>
        <a:xfrm>
          <a:off x="525780" y="3013209"/>
          <a:ext cx="73609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>
        <a:off x="573335" y="3060764"/>
        <a:ext cx="7265810" cy="8790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49065A-0701-4C03-B19E-C6F4EC6378DD}">
      <dsp:nvSpPr>
        <dsp:cNvPr id="0" name=""/>
        <dsp:cNvSpPr/>
      </dsp:nvSpPr>
      <dsp:spPr>
        <a:xfrm>
          <a:off x="0" y="1040851"/>
          <a:ext cx="11676353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9B7EA8-2C99-4A3D-917D-9A8300813C7E}">
      <dsp:nvSpPr>
        <dsp:cNvPr id="0" name=""/>
        <dsp:cNvSpPr/>
      </dsp:nvSpPr>
      <dsp:spPr>
        <a:xfrm>
          <a:off x="555881" y="82344"/>
          <a:ext cx="11117610" cy="1327507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37" tIns="0" rIns="308937" bIns="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800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Trước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bắn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khỉ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đực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“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mỉm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cười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chăm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chú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nhìn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”, “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thán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phục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vì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sự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nhanh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nhẹn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dẻo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dai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nó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”,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suy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ngẫm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“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phận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bậc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đế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vương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không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trùng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phận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ông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”.</a:t>
          </a:r>
          <a:endParaRPr lang="en-US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0685" y="147148"/>
        <a:ext cx="10988002" cy="1197899"/>
      </dsp:txXfrm>
    </dsp:sp>
    <dsp:sp modelId="{5984D8A8-635C-431E-B3DE-DB9E6FA4AA35}">
      <dsp:nvSpPr>
        <dsp:cNvPr id="0" name=""/>
        <dsp:cNvSpPr/>
      </dsp:nvSpPr>
      <dsp:spPr>
        <a:xfrm>
          <a:off x="0" y="2579549"/>
          <a:ext cx="11676353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EC7B23-7165-415B-87E1-970527A942B3}">
      <dsp:nvSpPr>
        <dsp:cNvPr id="0" name=""/>
        <dsp:cNvSpPr/>
      </dsp:nvSpPr>
      <dsp:spPr>
        <a:xfrm>
          <a:off x="555881" y="1805851"/>
          <a:ext cx="11117610" cy="1142697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37" tIns="0" rIns="308937" bIns="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Sau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bắn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khỉ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đực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“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ông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Diểu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sợ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hãi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run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lên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ông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vừa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làm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điều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ác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”.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khỉ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mẹ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liều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mình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cứu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khỉ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bố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“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Ông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Diểu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tức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giận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giương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súng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Hành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động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hi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sinh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thân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mình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con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khỉ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cái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làm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ông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căm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ghét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”.</a:t>
          </a:r>
          <a:endParaRPr lang="en-US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1663" y="1861633"/>
        <a:ext cx="11006046" cy="1031133"/>
      </dsp:txXfrm>
    </dsp:sp>
    <dsp:sp modelId="{846E9F1B-CC27-4C9F-A72C-95BFE5AC3713}">
      <dsp:nvSpPr>
        <dsp:cNvPr id="0" name=""/>
        <dsp:cNvSpPr/>
      </dsp:nvSpPr>
      <dsp:spPr>
        <a:xfrm>
          <a:off x="0" y="3713549"/>
          <a:ext cx="11676353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64D0FE-A8A7-4356-A8E4-D301D4AD33AE}">
      <dsp:nvSpPr>
        <dsp:cNvPr id="0" name=""/>
        <dsp:cNvSpPr/>
      </dsp:nvSpPr>
      <dsp:spPr>
        <a:xfrm>
          <a:off x="555881" y="3344549"/>
          <a:ext cx="11117610" cy="738000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37" tIns="0" rIns="308937" bIns="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đuổi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theo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khỉ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con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để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giành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lại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súng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chứng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khỉ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con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rơi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xuống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vực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ông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đã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“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tái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mặt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toát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mồ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hôi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như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tắm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…”.</a:t>
          </a:r>
          <a:endParaRPr lang="en-US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1907" y="3380575"/>
        <a:ext cx="11045558" cy="665948"/>
      </dsp:txXfrm>
    </dsp:sp>
    <dsp:sp modelId="{75512AC1-4DE7-4BD6-A481-5F1DE9BBBF9C}">
      <dsp:nvSpPr>
        <dsp:cNvPr id="0" name=""/>
        <dsp:cNvSpPr/>
      </dsp:nvSpPr>
      <dsp:spPr>
        <a:xfrm>
          <a:off x="0" y="5498000"/>
          <a:ext cx="11676353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224431-1AC1-4DD9-9CB5-032E6A39E01A}">
      <dsp:nvSpPr>
        <dsp:cNvPr id="0" name=""/>
        <dsp:cNvSpPr/>
      </dsp:nvSpPr>
      <dsp:spPr>
        <a:xfrm>
          <a:off x="555881" y="4478549"/>
          <a:ext cx="11117610" cy="1388451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37" tIns="0" rIns="308937" bIns="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cõng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khỉ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đực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xuống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núi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chứng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cảnh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khỉ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cái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theo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sát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“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ông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Diểu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thấy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buồn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tê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tái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đến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tận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đáy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lòng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”.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Đây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chính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là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đinh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cao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cảm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xúc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tình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thương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để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ông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quyết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định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“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phóng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sinh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khỉ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bố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3660" y="4546328"/>
        <a:ext cx="10982052" cy="125289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B1653F-BBDB-49F8-868C-93F094CC5B58}">
      <dsp:nvSpPr>
        <dsp:cNvPr id="0" name=""/>
        <dsp:cNvSpPr/>
      </dsp:nvSpPr>
      <dsp:spPr>
        <a:xfrm>
          <a:off x="0" y="858068"/>
          <a:ext cx="2628900" cy="1207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1160" tIns="139700" rIns="391160" bIns="139700" numCol="1" spcCol="1270" anchor="ctr" anchorCtr="0">
          <a:noAutofit/>
        </a:bodyPr>
        <a:lstStyle/>
        <a:p>
          <a:pPr lvl="0" algn="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500" kern="1200"/>
        </a:p>
      </dsp:txBody>
      <dsp:txXfrm>
        <a:off x="0" y="858068"/>
        <a:ext cx="2628900" cy="1207800"/>
      </dsp:txXfrm>
    </dsp:sp>
    <dsp:sp modelId="{0AE1BB17-2C55-44E7-9A95-98FC9CA96C1D}">
      <dsp:nvSpPr>
        <dsp:cNvPr id="0" name=""/>
        <dsp:cNvSpPr/>
      </dsp:nvSpPr>
      <dsp:spPr>
        <a:xfrm>
          <a:off x="2628899" y="858068"/>
          <a:ext cx="525780" cy="120780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661280-0B09-43AC-A886-64294235A91C}">
      <dsp:nvSpPr>
        <dsp:cNvPr id="0" name=""/>
        <dsp:cNvSpPr/>
      </dsp:nvSpPr>
      <dsp:spPr>
        <a:xfrm>
          <a:off x="3364991" y="858068"/>
          <a:ext cx="7150608" cy="1207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285750" lvl="1" indent="-285750" algn="l" defTabSz="2444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5500" kern="1200"/>
        </a:p>
      </dsp:txBody>
      <dsp:txXfrm>
        <a:off x="3364991" y="858068"/>
        <a:ext cx="7150608" cy="1207800"/>
      </dsp:txXfrm>
    </dsp:sp>
    <dsp:sp modelId="{100EBF44-D7EA-4D1A-A8D6-6CB517461E79}">
      <dsp:nvSpPr>
        <dsp:cNvPr id="0" name=""/>
        <dsp:cNvSpPr/>
      </dsp:nvSpPr>
      <dsp:spPr>
        <a:xfrm>
          <a:off x="0" y="2285469"/>
          <a:ext cx="2628900" cy="1207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1160" tIns="139700" rIns="391160" bIns="139700" numCol="1" spcCol="1270" anchor="ctr" anchorCtr="0">
          <a:noAutofit/>
        </a:bodyPr>
        <a:lstStyle/>
        <a:p>
          <a:pPr lvl="0" algn="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500" kern="1200"/>
        </a:p>
      </dsp:txBody>
      <dsp:txXfrm>
        <a:off x="0" y="2285469"/>
        <a:ext cx="2628900" cy="1207800"/>
      </dsp:txXfrm>
    </dsp:sp>
    <dsp:sp modelId="{26152400-31C8-4641-9D65-10C3481B0DE4}">
      <dsp:nvSpPr>
        <dsp:cNvPr id="0" name=""/>
        <dsp:cNvSpPr/>
      </dsp:nvSpPr>
      <dsp:spPr>
        <a:xfrm>
          <a:off x="2628899" y="2285469"/>
          <a:ext cx="525780" cy="120780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55406B-A15D-41B5-8CB4-E8465135242A}">
      <dsp:nvSpPr>
        <dsp:cNvPr id="0" name=""/>
        <dsp:cNvSpPr/>
      </dsp:nvSpPr>
      <dsp:spPr>
        <a:xfrm>
          <a:off x="3364991" y="2285469"/>
          <a:ext cx="7150608" cy="1207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285750" lvl="1" indent="-285750" algn="l" defTabSz="2444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5500" kern="1200"/>
        </a:p>
      </dsp:txBody>
      <dsp:txXfrm>
        <a:off x="3364991" y="2285469"/>
        <a:ext cx="7150608" cy="12078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DA78CF-1DDD-40DD-8C41-96BD9B8C10DE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2B699E-B50C-4B2B-9276-4EBE73B42761}">
      <dsp:nvSpPr>
        <dsp:cNvPr id="0" name=""/>
        <dsp:cNvSpPr/>
      </dsp:nvSpPr>
      <dsp:spPr>
        <a:xfrm>
          <a:off x="604289" y="435133"/>
          <a:ext cx="9851585" cy="8702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114300" rIns="114300" bIns="114300" numCol="1" spcCol="1270" anchor="ctr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500" kern="1200"/>
        </a:p>
      </dsp:txBody>
      <dsp:txXfrm>
        <a:off x="604289" y="435133"/>
        <a:ext cx="9851585" cy="870267"/>
      </dsp:txXfrm>
    </dsp:sp>
    <dsp:sp modelId="{F06B86D2-6DA0-42A1-888F-D395358CBAB5}">
      <dsp:nvSpPr>
        <dsp:cNvPr id="0" name=""/>
        <dsp:cNvSpPr/>
      </dsp:nvSpPr>
      <dsp:spPr>
        <a:xfrm>
          <a:off x="60372" y="326350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61A0AC-E472-4FEB-98CF-6A3C6457F941}">
      <dsp:nvSpPr>
        <dsp:cNvPr id="0" name=""/>
        <dsp:cNvSpPr/>
      </dsp:nvSpPr>
      <dsp:spPr>
        <a:xfrm>
          <a:off x="920631" y="1740535"/>
          <a:ext cx="9535243" cy="8702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114300" rIns="114300" bIns="114300" numCol="1" spcCol="1270" anchor="ctr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500" kern="1200"/>
        </a:p>
      </dsp:txBody>
      <dsp:txXfrm>
        <a:off x="920631" y="1740535"/>
        <a:ext cx="9535243" cy="870267"/>
      </dsp:txXfrm>
    </dsp:sp>
    <dsp:sp modelId="{BE5C040A-F0C7-44DA-B4C1-6C4737E66B57}">
      <dsp:nvSpPr>
        <dsp:cNvPr id="0" name=""/>
        <dsp:cNvSpPr/>
      </dsp:nvSpPr>
      <dsp:spPr>
        <a:xfrm>
          <a:off x="376714" y="1631751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7D022B-F339-4CC1-8D55-DAAD520CB597}">
      <dsp:nvSpPr>
        <dsp:cNvPr id="0" name=""/>
        <dsp:cNvSpPr/>
      </dsp:nvSpPr>
      <dsp:spPr>
        <a:xfrm>
          <a:off x="604289" y="3045936"/>
          <a:ext cx="9851585" cy="8702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114300" rIns="114300" bIns="114300" numCol="1" spcCol="1270" anchor="ctr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500" kern="1200"/>
        </a:p>
      </dsp:txBody>
      <dsp:txXfrm>
        <a:off x="604289" y="3045936"/>
        <a:ext cx="9851585" cy="870267"/>
      </dsp:txXfrm>
    </dsp:sp>
    <dsp:sp modelId="{0ABA10E5-54BE-437B-A77C-18898B245ACE}">
      <dsp:nvSpPr>
        <dsp:cNvPr id="0" name=""/>
        <dsp:cNvSpPr/>
      </dsp:nvSpPr>
      <dsp:spPr>
        <a:xfrm>
          <a:off x="60372" y="2937153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BC6F91-2797-430F-B8C4-598453B9D4F7}">
      <dsp:nvSpPr>
        <dsp:cNvPr id="0" name=""/>
        <dsp:cNvSpPr/>
      </dsp:nvSpPr>
      <dsp:spPr>
        <a:xfrm>
          <a:off x="-6870430" y="-1046345"/>
          <a:ext cx="8144700" cy="8144700"/>
        </a:xfrm>
        <a:prstGeom prst="blockArc">
          <a:avLst>
            <a:gd name="adj1" fmla="val 18900000"/>
            <a:gd name="adj2" fmla="val 2700000"/>
            <a:gd name="adj3" fmla="val 26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E16A62-7F63-480C-9A77-7970BBE74299}">
      <dsp:nvSpPr>
        <dsp:cNvPr id="0" name=""/>
        <dsp:cNvSpPr/>
      </dsp:nvSpPr>
      <dsp:spPr>
        <a:xfrm>
          <a:off x="866643" y="437584"/>
          <a:ext cx="7181420" cy="1210401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756" tIns="71120" rIns="71120" bIns="7112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Gợi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câu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chuyện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về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thiên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nhiên</a:t>
          </a:r>
          <a:endParaRPr lang="en-US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66643" y="437584"/>
        <a:ext cx="7181420" cy="1210401"/>
      </dsp:txXfrm>
    </dsp:sp>
    <dsp:sp modelId="{FF60CEF0-99D0-45E7-8943-EEF806A1AA58}">
      <dsp:nvSpPr>
        <dsp:cNvPr id="0" name=""/>
        <dsp:cNvSpPr/>
      </dsp:nvSpPr>
      <dsp:spPr>
        <a:xfrm>
          <a:off x="53553" y="453900"/>
          <a:ext cx="1513002" cy="15130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D68DE1-873A-40D6-B5AC-2A2B599A0AA3}">
      <dsp:nvSpPr>
        <dsp:cNvPr id="0" name=""/>
        <dsp:cNvSpPr/>
      </dsp:nvSpPr>
      <dsp:spPr>
        <a:xfrm>
          <a:off x="1296922" y="1728780"/>
          <a:ext cx="6751888" cy="2198525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756" tIns="71120" rIns="71120" bIns="7112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Gợi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những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câu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chuyện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lạ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vì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bình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thường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muối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gắn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liền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với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biển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):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câu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chuyện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này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những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chi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tiết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lạ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lùng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liên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quan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đến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hành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trình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trải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nghiệm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nhân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vật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chính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96922" y="1728780"/>
        <a:ext cx="6751888" cy="2198525"/>
      </dsp:txXfrm>
    </dsp:sp>
    <dsp:sp modelId="{CAF82C4E-C0C7-403D-9AB3-D8C0072BD4E3}">
      <dsp:nvSpPr>
        <dsp:cNvPr id="0" name=""/>
        <dsp:cNvSpPr/>
      </dsp:nvSpPr>
      <dsp:spPr>
        <a:xfrm>
          <a:off x="493534" y="2269503"/>
          <a:ext cx="1513002" cy="15130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33F167-10E9-4800-BA0A-7916122A42F1}">
      <dsp:nvSpPr>
        <dsp:cNvPr id="0" name=""/>
        <dsp:cNvSpPr/>
      </dsp:nvSpPr>
      <dsp:spPr>
        <a:xfrm>
          <a:off x="750125" y="3985272"/>
          <a:ext cx="7301278" cy="2066736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756" tIns="71120" rIns="71120" bIns="7112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Kết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nối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chặt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chẽ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với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phần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kết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câu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chuyện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Ông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Diểu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phóng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sinh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cho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con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khỉ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về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gặp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hoa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tử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huyền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– “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người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ta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vẫn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gọi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hoa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này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là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muối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rừng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”.</a:t>
          </a:r>
          <a:endParaRPr lang="en-US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0125" y="3985272"/>
        <a:ext cx="7301278" cy="2066736"/>
      </dsp:txXfrm>
    </dsp:sp>
    <dsp:sp modelId="{5421D456-8D63-48CE-A412-494553FBACFB}">
      <dsp:nvSpPr>
        <dsp:cNvPr id="0" name=""/>
        <dsp:cNvSpPr/>
      </dsp:nvSpPr>
      <dsp:spPr>
        <a:xfrm>
          <a:off x="53553" y="4085106"/>
          <a:ext cx="1513002" cy="15130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B7B69-7688-4EA3-A086-DF55034726DB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F351A-6FE5-4B97-B880-440DF4419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475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" name="Google Shape;44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92917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7" name="Google Shape;447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1204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4" name="Google Shape;454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201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1" name="Google Shape;461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40538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8" name="Google Shape;468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622954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5" name="Google Shape;475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2366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2" name="Google Shape;482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1005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9" name="Google Shape;489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91254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6" name="Google Shape;496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3817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68BBCC-BDD9-4EE6-9BB3-C8789031F1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A7ACE9-279D-4D8E-B415-3DE6A59BCFC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7893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68BBCC-BDD9-4EE6-9BB3-C8789031F1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A7ACE9-279D-4D8E-B415-3DE6A59BCFC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92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68BBCC-BDD9-4EE6-9BB3-C8789031F1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A7ACE9-279D-4D8E-B415-3DE6A59BCFC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1582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0487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9"/>
          <p:cNvSpPr/>
          <p:nvPr/>
        </p:nvSpPr>
        <p:spPr>
          <a:xfrm flipH="1">
            <a:off x="7699102" y="4490167"/>
            <a:ext cx="6353529" cy="2230416"/>
          </a:xfrm>
          <a:custGeom>
            <a:avLst/>
            <a:gdLst/>
            <a:ahLst/>
            <a:cxnLst/>
            <a:rect l="l" t="t" r="r" b="b"/>
            <a:pathLst>
              <a:path w="39627" h="18062" extrusionOk="0">
                <a:moveTo>
                  <a:pt x="15990" y="1206"/>
                </a:moveTo>
                <a:cubicBezTo>
                  <a:pt x="15978" y="1212"/>
                  <a:pt x="15972" y="1224"/>
                  <a:pt x="15972" y="1230"/>
                </a:cubicBezTo>
                <a:cubicBezTo>
                  <a:pt x="15966" y="1242"/>
                  <a:pt x="15948" y="1248"/>
                  <a:pt x="15948" y="1267"/>
                </a:cubicBezTo>
                <a:cubicBezTo>
                  <a:pt x="15942" y="1248"/>
                  <a:pt x="15942" y="1236"/>
                  <a:pt x="15942" y="1218"/>
                </a:cubicBezTo>
                <a:cubicBezTo>
                  <a:pt x="15948" y="1212"/>
                  <a:pt x="15960" y="1206"/>
                  <a:pt x="15972" y="1206"/>
                </a:cubicBezTo>
                <a:close/>
                <a:moveTo>
                  <a:pt x="15845" y="1315"/>
                </a:moveTo>
                <a:cubicBezTo>
                  <a:pt x="15851" y="1315"/>
                  <a:pt x="15851" y="1321"/>
                  <a:pt x="15857" y="1321"/>
                </a:cubicBezTo>
                <a:lnTo>
                  <a:pt x="15748" y="1321"/>
                </a:lnTo>
                <a:cubicBezTo>
                  <a:pt x="15784" y="1321"/>
                  <a:pt x="15814" y="1315"/>
                  <a:pt x="15845" y="1315"/>
                </a:cubicBezTo>
                <a:close/>
                <a:moveTo>
                  <a:pt x="15851" y="1182"/>
                </a:moveTo>
                <a:cubicBezTo>
                  <a:pt x="15851" y="1195"/>
                  <a:pt x="15861" y="1202"/>
                  <a:pt x="15871" y="1202"/>
                </a:cubicBezTo>
                <a:cubicBezTo>
                  <a:pt x="15875" y="1202"/>
                  <a:pt x="15878" y="1202"/>
                  <a:pt x="15881" y="1200"/>
                </a:cubicBezTo>
                <a:lnTo>
                  <a:pt x="15881" y="1206"/>
                </a:lnTo>
                <a:cubicBezTo>
                  <a:pt x="15912" y="1206"/>
                  <a:pt x="15890" y="1233"/>
                  <a:pt x="15913" y="1233"/>
                </a:cubicBezTo>
                <a:cubicBezTo>
                  <a:pt x="15917" y="1233"/>
                  <a:pt x="15923" y="1232"/>
                  <a:pt x="15929" y="1230"/>
                </a:cubicBezTo>
                <a:lnTo>
                  <a:pt x="15929" y="1255"/>
                </a:lnTo>
                <a:cubicBezTo>
                  <a:pt x="15936" y="1285"/>
                  <a:pt x="15960" y="1327"/>
                  <a:pt x="15966" y="1357"/>
                </a:cubicBezTo>
                <a:cubicBezTo>
                  <a:pt x="15929" y="1345"/>
                  <a:pt x="15887" y="1321"/>
                  <a:pt x="15869" y="1297"/>
                </a:cubicBezTo>
                <a:cubicBezTo>
                  <a:pt x="15857" y="1273"/>
                  <a:pt x="15936" y="1255"/>
                  <a:pt x="15875" y="1236"/>
                </a:cubicBezTo>
                <a:cubicBezTo>
                  <a:pt x="15871" y="1235"/>
                  <a:pt x="15867" y="1235"/>
                  <a:pt x="15863" y="1235"/>
                </a:cubicBezTo>
                <a:cubicBezTo>
                  <a:pt x="15857" y="1235"/>
                  <a:pt x="15851" y="1236"/>
                  <a:pt x="15845" y="1236"/>
                </a:cubicBezTo>
                <a:cubicBezTo>
                  <a:pt x="15839" y="1236"/>
                  <a:pt x="15833" y="1235"/>
                  <a:pt x="15827" y="1230"/>
                </a:cubicBezTo>
                <a:cubicBezTo>
                  <a:pt x="15814" y="1212"/>
                  <a:pt x="15839" y="1200"/>
                  <a:pt x="15814" y="1182"/>
                </a:cubicBezTo>
                <a:close/>
                <a:moveTo>
                  <a:pt x="12641" y="1382"/>
                </a:moveTo>
                <a:lnTo>
                  <a:pt x="12641" y="1382"/>
                </a:lnTo>
                <a:cubicBezTo>
                  <a:pt x="12641" y="1382"/>
                  <a:pt x="12642" y="1382"/>
                  <a:pt x="12642" y="1382"/>
                </a:cubicBezTo>
                <a:cubicBezTo>
                  <a:pt x="12642" y="1382"/>
                  <a:pt x="12642" y="1382"/>
                  <a:pt x="12641" y="1382"/>
                </a:cubicBezTo>
                <a:close/>
                <a:moveTo>
                  <a:pt x="16887" y="1393"/>
                </a:moveTo>
                <a:cubicBezTo>
                  <a:pt x="16902" y="1393"/>
                  <a:pt x="16913" y="1406"/>
                  <a:pt x="16928" y="1406"/>
                </a:cubicBezTo>
                <a:lnTo>
                  <a:pt x="16941" y="1406"/>
                </a:lnTo>
                <a:lnTo>
                  <a:pt x="16941" y="1442"/>
                </a:lnTo>
                <a:cubicBezTo>
                  <a:pt x="16935" y="1472"/>
                  <a:pt x="16916" y="1485"/>
                  <a:pt x="16910" y="1509"/>
                </a:cubicBezTo>
                <a:cubicBezTo>
                  <a:pt x="16898" y="1485"/>
                  <a:pt x="16880" y="1466"/>
                  <a:pt x="16880" y="1448"/>
                </a:cubicBezTo>
                <a:cubicBezTo>
                  <a:pt x="16880" y="1442"/>
                  <a:pt x="16874" y="1436"/>
                  <a:pt x="16874" y="1424"/>
                </a:cubicBezTo>
                <a:cubicBezTo>
                  <a:pt x="16874" y="1418"/>
                  <a:pt x="16874" y="1418"/>
                  <a:pt x="16880" y="1412"/>
                </a:cubicBezTo>
                <a:cubicBezTo>
                  <a:pt x="16880" y="1406"/>
                  <a:pt x="16868" y="1406"/>
                  <a:pt x="16880" y="1394"/>
                </a:cubicBezTo>
                <a:cubicBezTo>
                  <a:pt x="16883" y="1393"/>
                  <a:pt x="16885" y="1393"/>
                  <a:pt x="16887" y="1393"/>
                </a:cubicBezTo>
                <a:close/>
                <a:moveTo>
                  <a:pt x="16209" y="1162"/>
                </a:moveTo>
                <a:cubicBezTo>
                  <a:pt x="16217" y="1162"/>
                  <a:pt x="16226" y="1167"/>
                  <a:pt x="16238" y="1170"/>
                </a:cubicBezTo>
                <a:cubicBezTo>
                  <a:pt x="16232" y="1236"/>
                  <a:pt x="16232" y="1315"/>
                  <a:pt x="16220" y="1382"/>
                </a:cubicBezTo>
                <a:cubicBezTo>
                  <a:pt x="16220" y="1436"/>
                  <a:pt x="16220" y="1485"/>
                  <a:pt x="16232" y="1539"/>
                </a:cubicBezTo>
                <a:cubicBezTo>
                  <a:pt x="16214" y="1533"/>
                  <a:pt x="16190" y="1515"/>
                  <a:pt x="16178" y="1497"/>
                </a:cubicBezTo>
                <a:cubicBezTo>
                  <a:pt x="16160" y="1466"/>
                  <a:pt x="16153" y="1442"/>
                  <a:pt x="16123" y="1418"/>
                </a:cubicBezTo>
                <a:cubicBezTo>
                  <a:pt x="16103" y="1393"/>
                  <a:pt x="16091" y="1380"/>
                  <a:pt x="16067" y="1380"/>
                </a:cubicBezTo>
                <a:cubicBezTo>
                  <a:pt x="16062" y="1380"/>
                  <a:pt x="16057" y="1381"/>
                  <a:pt x="16051" y="1382"/>
                </a:cubicBezTo>
                <a:cubicBezTo>
                  <a:pt x="16046" y="1382"/>
                  <a:pt x="16042" y="1383"/>
                  <a:pt x="16038" y="1383"/>
                </a:cubicBezTo>
                <a:cubicBezTo>
                  <a:pt x="16006" y="1383"/>
                  <a:pt x="15994" y="1362"/>
                  <a:pt x="15978" y="1345"/>
                </a:cubicBezTo>
                <a:cubicBezTo>
                  <a:pt x="15966" y="1321"/>
                  <a:pt x="15942" y="1291"/>
                  <a:pt x="15960" y="1261"/>
                </a:cubicBezTo>
                <a:cubicBezTo>
                  <a:pt x="15966" y="1255"/>
                  <a:pt x="15972" y="1236"/>
                  <a:pt x="15978" y="1230"/>
                </a:cubicBezTo>
                <a:cubicBezTo>
                  <a:pt x="15990" y="1212"/>
                  <a:pt x="15996" y="1206"/>
                  <a:pt x="15996" y="1200"/>
                </a:cubicBezTo>
                <a:lnTo>
                  <a:pt x="16020" y="1200"/>
                </a:lnTo>
                <a:cubicBezTo>
                  <a:pt x="16020" y="1194"/>
                  <a:pt x="16026" y="1194"/>
                  <a:pt x="16020" y="1182"/>
                </a:cubicBezTo>
                <a:cubicBezTo>
                  <a:pt x="16024" y="1178"/>
                  <a:pt x="16030" y="1177"/>
                  <a:pt x="16037" y="1177"/>
                </a:cubicBezTo>
                <a:cubicBezTo>
                  <a:pt x="16054" y="1177"/>
                  <a:pt x="16080" y="1185"/>
                  <a:pt x="16097" y="1185"/>
                </a:cubicBezTo>
                <a:cubicBezTo>
                  <a:pt x="16109" y="1185"/>
                  <a:pt x="16117" y="1182"/>
                  <a:pt x="16117" y="1170"/>
                </a:cubicBezTo>
                <a:cubicBezTo>
                  <a:pt x="16123" y="1170"/>
                  <a:pt x="16129" y="1176"/>
                  <a:pt x="16141" y="1182"/>
                </a:cubicBezTo>
                <a:cubicBezTo>
                  <a:pt x="16149" y="1178"/>
                  <a:pt x="16158" y="1172"/>
                  <a:pt x="16167" y="1172"/>
                </a:cubicBezTo>
                <a:cubicBezTo>
                  <a:pt x="16173" y="1172"/>
                  <a:pt x="16179" y="1175"/>
                  <a:pt x="16184" y="1182"/>
                </a:cubicBezTo>
                <a:cubicBezTo>
                  <a:pt x="16193" y="1167"/>
                  <a:pt x="16200" y="1162"/>
                  <a:pt x="16209" y="1162"/>
                </a:cubicBezTo>
                <a:close/>
                <a:moveTo>
                  <a:pt x="17165" y="1478"/>
                </a:moveTo>
                <a:cubicBezTo>
                  <a:pt x="17182" y="1478"/>
                  <a:pt x="17177" y="1498"/>
                  <a:pt x="17177" y="1509"/>
                </a:cubicBezTo>
                <a:cubicBezTo>
                  <a:pt x="17181" y="1509"/>
                  <a:pt x="17190" y="1506"/>
                  <a:pt x="17198" y="1506"/>
                </a:cubicBezTo>
                <a:cubicBezTo>
                  <a:pt x="17202" y="1506"/>
                  <a:pt x="17205" y="1507"/>
                  <a:pt x="17207" y="1509"/>
                </a:cubicBezTo>
                <a:cubicBezTo>
                  <a:pt x="17177" y="1563"/>
                  <a:pt x="17062" y="1569"/>
                  <a:pt x="17025" y="1569"/>
                </a:cubicBezTo>
                <a:cubicBezTo>
                  <a:pt x="17037" y="1563"/>
                  <a:pt x="17080" y="1515"/>
                  <a:pt x="17098" y="1479"/>
                </a:cubicBezTo>
                <a:lnTo>
                  <a:pt x="17098" y="1479"/>
                </a:lnTo>
                <a:cubicBezTo>
                  <a:pt x="17098" y="1485"/>
                  <a:pt x="17092" y="1503"/>
                  <a:pt x="17098" y="1503"/>
                </a:cubicBezTo>
                <a:cubicBezTo>
                  <a:pt x="17108" y="1503"/>
                  <a:pt x="17114" y="1482"/>
                  <a:pt x="17123" y="1482"/>
                </a:cubicBezTo>
                <a:cubicBezTo>
                  <a:pt x="17124" y="1482"/>
                  <a:pt x="17126" y="1483"/>
                  <a:pt x="17128" y="1485"/>
                </a:cubicBezTo>
                <a:cubicBezTo>
                  <a:pt x="17128" y="1485"/>
                  <a:pt x="17140" y="1503"/>
                  <a:pt x="17140" y="1509"/>
                </a:cubicBezTo>
                <a:cubicBezTo>
                  <a:pt x="17140" y="1497"/>
                  <a:pt x="17146" y="1479"/>
                  <a:pt x="17159" y="1479"/>
                </a:cubicBezTo>
                <a:cubicBezTo>
                  <a:pt x="17161" y="1478"/>
                  <a:pt x="17163" y="1478"/>
                  <a:pt x="17165" y="1478"/>
                </a:cubicBezTo>
                <a:close/>
                <a:moveTo>
                  <a:pt x="13659" y="1527"/>
                </a:moveTo>
                <a:cubicBezTo>
                  <a:pt x="13665" y="1545"/>
                  <a:pt x="13659" y="1563"/>
                  <a:pt x="13641" y="1588"/>
                </a:cubicBezTo>
                <a:cubicBezTo>
                  <a:pt x="13635" y="1588"/>
                  <a:pt x="13629" y="1588"/>
                  <a:pt x="13617" y="1575"/>
                </a:cubicBezTo>
                <a:cubicBezTo>
                  <a:pt x="13611" y="1569"/>
                  <a:pt x="13611" y="1545"/>
                  <a:pt x="13611" y="1533"/>
                </a:cubicBezTo>
                <a:cubicBezTo>
                  <a:pt x="13617" y="1533"/>
                  <a:pt x="13635" y="1527"/>
                  <a:pt x="13659" y="1527"/>
                </a:cubicBezTo>
                <a:close/>
                <a:moveTo>
                  <a:pt x="12678" y="1600"/>
                </a:moveTo>
                <a:cubicBezTo>
                  <a:pt x="12690" y="1600"/>
                  <a:pt x="12690" y="1606"/>
                  <a:pt x="12696" y="1606"/>
                </a:cubicBezTo>
                <a:cubicBezTo>
                  <a:pt x="12696" y="1609"/>
                  <a:pt x="12696" y="1611"/>
                  <a:pt x="12695" y="1611"/>
                </a:cubicBezTo>
                <a:cubicBezTo>
                  <a:pt x="12692" y="1611"/>
                  <a:pt x="12687" y="1604"/>
                  <a:pt x="12678" y="1600"/>
                </a:cubicBezTo>
                <a:close/>
                <a:moveTo>
                  <a:pt x="17219" y="1503"/>
                </a:moveTo>
                <a:lnTo>
                  <a:pt x="17219" y="1515"/>
                </a:lnTo>
                <a:cubicBezTo>
                  <a:pt x="17227" y="1515"/>
                  <a:pt x="17233" y="1512"/>
                  <a:pt x="17239" y="1512"/>
                </a:cubicBezTo>
                <a:cubicBezTo>
                  <a:pt x="17242" y="1512"/>
                  <a:pt x="17245" y="1513"/>
                  <a:pt x="17249" y="1515"/>
                </a:cubicBezTo>
                <a:cubicBezTo>
                  <a:pt x="17249" y="1533"/>
                  <a:pt x="17243" y="1533"/>
                  <a:pt x="17249" y="1545"/>
                </a:cubicBezTo>
                <a:cubicBezTo>
                  <a:pt x="17249" y="1537"/>
                  <a:pt x="17261" y="1525"/>
                  <a:pt x="17268" y="1525"/>
                </a:cubicBezTo>
                <a:cubicBezTo>
                  <a:pt x="17271" y="1525"/>
                  <a:pt x="17274" y="1528"/>
                  <a:pt x="17274" y="1533"/>
                </a:cubicBezTo>
                <a:cubicBezTo>
                  <a:pt x="17277" y="1531"/>
                  <a:pt x="17279" y="1531"/>
                  <a:pt x="17281" y="1531"/>
                </a:cubicBezTo>
                <a:cubicBezTo>
                  <a:pt x="17294" y="1531"/>
                  <a:pt x="17294" y="1553"/>
                  <a:pt x="17304" y="1553"/>
                </a:cubicBezTo>
                <a:cubicBezTo>
                  <a:pt x="17306" y="1553"/>
                  <a:pt x="17308" y="1553"/>
                  <a:pt x="17310" y="1551"/>
                </a:cubicBezTo>
                <a:cubicBezTo>
                  <a:pt x="17310" y="1569"/>
                  <a:pt x="17334" y="1581"/>
                  <a:pt x="17310" y="1581"/>
                </a:cubicBezTo>
                <a:cubicBezTo>
                  <a:pt x="17304" y="1581"/>
                  <a:pt x="17292" y="1575"/>
                  <a:pt x="17280" y="1575"/>
                </a:cubicBezTo>
                <a:cubicBezTo>
                  <a:pt x="17274" y="1575"/>
                  <a:pt x="17268" y="1600"/>
                  <a:pt x="17280" y="1600"/>
                </a:cubicBezTo>
                <a:cubicBezTo>
                  <a:pt x="17280" y="1594"/>
                  <a:pt x="17304" y="1594"/>
                  <a:pt x="17310" y="1594"/>
                </a:cubicBezTo>
                <a:cubicBezTo>
                  <a:pt x="17328" y="1594"/>
                  <a:pt x="17322" y="1600"/>
                  <a:pt x="17322" y="1606"/>
                </a:cubicBezTo>
                <a:lnTo>
                  <a:pt x="17328" y="1606"/>
                </a:lnTo>
                <a:cubicBezTo>
                  <a:pt x="17298" y="1606"/>
                  <a:pt x="17237" y="1612"/>
                  <a:pt x="17207" y="1612"/>
                </a:cubicBezTo>
                <a:cubicBezTo>
                  <a:pt x="17171" y="1612"/>
                  <a:pt x="17031" y="1600"/>
                  <a:pt x="17007" y="1575"/>
                </a:cubicBezTo>
                <a:cubicBezTo>
                  <a:pt x="17092" y="1563"/>
                  <a:pt x="17183" y="1563"/>
                  <a:pt x="17219" y="1503"/>
                </a:cubicBezTo>
                <a:close/>
                <a:moveTo>
                  <a:pt x="13732" y="1606"/>
                </a:moveTo>
                <a:cubicBezTo>
                  <a:pt x="13756" y="1606"/>
                  <a:pt x="13768" y="1606"/>
                  <a:pt x="13780" y="1618"/>
                </a:cubicBezTo>
                <a:lnTo>
                  <a:pt x="13762" y="1618"/>
                </a:lnTo>
                <a:cubicBezTo>
                  <a:pt x="13756" y="1618"/>
                  <a:pt x="13738" y="1618"/>
                  <a:pt x="13726" y="1624"/>
                </a:cubicBezTo>
                <a:cubicBezTo>
                  <a:pt x="13726" y="1618"/>
                  <a:pt x="13732" y="1618"/>
                  <a:pt x="13732" y="1606"/>
                </a:cubicBezTo>
                <a:close/>
                <a:moveTo>
                  <a:pt x="16971" y="1412"/>
                </a:moveTo>
                <a:cubicBezTo>
                  <a:pt x="16977" y="1412"/>
                  <a:pt x="16977" y="1412"/>
                  <a:pt x="16989" y="1418"/>
                </a:cubicBezTo>
                <a:lnTo>
                  <a:pt x="16989" y="1424"/>
                </a:lnTo>
                <a:cubicBezTo>
                  <a:pt x="16995" y="1424"/>
                  <a:pt x="16995" y="1424"/>
                  <a:pt x="17001" y="1436"/>
                </a:cubicBezTo>
                <a:cubicBezTo>
                  <a:pt x="17013" y="1442"/>
                  <a:pt x="17007" y="1442"/>
                  <a:pt x="17013" y="1448"/>
                </a:cubicBezTo>
                <a:cubicBezTo>
                  <a:pt x="17025" y="1454"/>
                  <a:pt x="17031" y="1454"/>
                  <a:pt x="17043" y="1454"/>
                </a:cubicBezTo>
                <a:cubicBezTo>
                  <a:pt x="17043" y="1448"/>
                  <a:pt x="17043" y="1448"/>
                  <a:pt x="17056" y="1442"/>
                </a:cubicBezTo>
                <a:cubicBezTo>
                  <a:pt x="17062" y="1448"/>
                  <a:pt x="17056" y="1454"/>
                  <a:pt x="17062" y="1454"/>
                </a:cubicBezTo>
                <a:cubicBezTo>
                  <a:pt x="17062" y="1448"/>
                  <a:pt x="17074" y="1448"/>
                  <a:pt x="17086" y="1448"/>
                </a:cubicBezTo>
                <a:cubicBezTo>
                  <a:pt x="17086" y="1454"/>
                  <a:pt x="17086" y="1466"/>
                  <a:pt x="17092" y="1466"/>
                </a:cubicBezTo>
                <a:cubicBezTo>
                  <a:pt x="17056" y="1557"/>
                  <a:pt x="16947" y="1600"/>
                  <a:pt x="16844" y="1624"/>
                </a:cubicBezTo>
                <a:cubicBezTo>
                  <a:pt x="16868" y="1588"/>
                  <a:pt x="16910" y="1533"/>
                  <a:pt x="16935" y="1485"/>
                </a:cubicBezTo>
                <a:cubicBezTo>
                  <a:pt x="16947" y="1466"/>
                  <a:pt x="16947" y="1436"/>
                  <a:pt x="16959" y="1412"/>
                </a:cubicBezTo>
                <a:close/>
                <a:moveTo>
                  <a:pt x="12945" y="1594"/>
                </a:moveTo>
                <a:cubicBezTo>
                  <a:pt x="12957" y="1600"/>
                  <a:pt x="12969" y="1601"/>
                  <a:pt x="12980" y="1601"/>
                </a:cubicBezTo>
                <a:cubicBezTo>
                  <a:pt x="12992" y="1601"/>
                  <a:pt x="13002" y="1600"/>
                  <a:pt x="13011" y="1600"/>
                </a:cubicBezTo>
                <a:cubicBezTo>
                  <a:pt x="13035" y="1606"/>
                  <a:pt x="13029" y="1618"/>
                  <a:pt x="13035" y="1624"/>
                </a:cubicBezTo>
                <a:lnTo>
                  <a:pt x="13029" y="1624"/>
                </a:lnTo>
                <a:cubicBezTo>
                  <a:pt x="13027" y="1624"/>
                  <a:pt x="13025" y="1625"/>
                  <a:pt x="13022" y="1625"/>
                </a:cubicBezTo>
                <a:cubicBezTo>
                  <a:pt x="13009" y="1625"/>
                  <a:pt x="12996" y="1616"/>
                  <a:pt x="12987" y="1616"/>
                </a:cubicBezTo>
                <a:cubicBezTo>
                  <a:pt x="12981" y="1616"/>
                  <a:pt x="12977" y="1619"/>
                  <a:pt x="12975" y="1630"/>
                </a:cubicBezTo>
                <a:cubicBezTo>
                  <a:pt x="12969" y="1631"/>
                  <a:pt x="12964" y="1631"/>
                  <a:pt x="12959" y="1631"/>
                </a:cubicBezTo>
                <a:cubicBezTo>
                  <a:pt x="12928" y="1631"/>
                  <a:pt x="12917" y="1615"/>
                  <a:pt x="12933" y="1594"/>
                </a:cubicBezTo>
                <a:close/>
                <a:moveTo>
                  <a:pt x="16014" y="1630"/>
                </a:moveTo>
                <a:lnTo>
                  <a:pt x="16014" y="1630"/>
                </a:lnTo>
                <a:cubicBezTo>
                  <a:pt x="16017" y="1638"/>
                  <a:pt x="16018" y="1646"/>
                  <a:pt x="16018" y="1654"/>
                </a:cubicBezTo>
                <a:lnTo>
                  <a:pt x="16018" y="1654"/>
                </a:lnTo>
                <a:cubicBezTo>
                  <a:pt x="16019" y="1646"/>
                  <a:pt x="16018" y="1638"/>
                  <a:pt x="16014" y="1630"/>
                </a:cubicBezTo>
                <a:close/>
                <a:moveTo>
                  <a:pt x="13362" y="1551"/>
                </a:moveTo>
                <a:cubicBezTo>
                  <a:pt x="13399" y="1569"/>
                  <a:pt x="13405" y="1612"/>
                  <a:pt x="13459" y="1624"/>
                </a:cubicBezTo>
                <a:cubicBezTo>
                  <a:pt x="13477" y="1624"/>
                  <a:pt x="13496" y="1612"/>
                  <a:pt x="13514" y="1612"/>
                </a:cubicBezTo>
                <a:cubicBezTo>
                  <a:pt x="13514" y="1630"/>
                  <a:pt x="13508" y="1642"/>
                  <a:pt x="13508" y="1654"/>
                </a:cubicBezTo>
                <a:cubicBezTo>
                  <a:pt x="13497" y="1662"/>
                  <a:pt x="13490" y="1664"/>
                  <a:pt x="13483" y="1664"/>
                </a:cubicBezTo>
                <a:cubicBezTo>
                  <a:pt x="13474" y="1664"/>
                  <a:pt x="13464" y="1660"/>
                  <a:pt x="13447" y="1660"/>
                </a:cubicBezTo>
                <a:lnTo>
                  <a:pt x="13447" y="1672"/>
                </a:lnTo>
                <a:cubicBezTo>
                  <a:pt x="13440" y="1674"/>
                  <a:pt x="13434" y="1675"/>
                  <a:pt x="13427" y="1675"/>
                </a:cubicBezTo>
                <a:cubicBezTo>
                  <a:pt x="13409" y="1675"/>
                  <a:pt x="13391" y="1669"/>
                  <a:pt x="13376" y="1669"/>
                </a:cubicBezTo>
                <a:cubicBezTo>
                  <a:pt x="13362" y="1669"/>
                  <a:pt x="13351" y="1674"/>
                  <a:pt x="13344" y="1690"/>
                </a:cubicBezTo>
                <a:cubicBezTo>
                  <a:pt x="13308" y="1672"/>
                  <a:pt x="13296" y="1630"/>
                  <a:pt x="13247" y="1630"/>
                </a:cubicBezTo>
                <a:cubicBezTo>
                  <a:pt x="13223" y="1630"/>
                  <a:pt x="13211" y="1636"/>
                  <a:pt x="13187" y="1648"/>
                </a:cubicBezTo>
                <a:lnTo>
                  <a:pt x="13187" y="1636"/>
                </a:lnTo>
                <a:cubicBezTo>
                  <a:pt x="13193" y="1624"/>
                  <a:pt x="13205" y="1594"/>
                  <a:pt x="13205" y="1588"/>
                </a:cubicBezTo>
                <a:cubicBezTo>
                  <a:pt x="13214" y="1575"/>
                  <a:pt x="13222" y="1572"/>
                  <a:pt x="13231" y="1572"/>
                </a:cubicBezTo>
                <a:cubicBezTo>
                  <a:pt x="13240" y="1572"/>
                  <a:pt x="13250" y="1575"/>
                  <a:pt x="13266" y="1575"/>
                </a:cubicBezTo>
                <a:lnTo>
                  <a:pt x="13266" y="1563"/>
                </a:lnTo>
                <a:cubicBezTo>
                  <a:pt x="13270" y="1562"/>
                  <a:pt x="13274" y="1561"/>
                  <a:pt x="13279" y="1561"/>
                </a:cubicBezTo>
                <a:cubicBezTo>
                  <a:pt x="13299" y="1561"/>
                  <a:pt x="13319" y="1573"/>
                  <a:pt x="13336" y="1573"/>
                </a:cubicBezTo>
                <a:cubicBezTo>
                  <a:pt x="13347" y="1573"/>
                  <a:pt x="13356" y="1568"/>
                  <a:pt x="13362" y="1551"/>
                </a:cubicBezTo>
                <a:close/>
                <a:moveTo>
                  <a:pt x="13072" y="1648"/>
                </a:moveTo>
                <a:cubicBezTo>
                  <a:pt x="13072" y="1648"/>
                  <a:pt x="13084" y="1648"/>
                  <a:pt x="13084" y="1654"/>
                </a:cubicBezTo>
                <a:cubicBezTo>
                  <a:pt x="13096" y="1660"/>
                  <a:pt x="13084" y="1697"/>
                  <a:pt x="13102" y="1709"/>
                </a:cubicBezTo>
                <a:cubicBezTo>
                  <a:pt x="13098" y="1717"/>
                  <a:pt x="13090" y="1723"/>
                  <a:pt x="13077" y="1723"/>
                </a:cubicBezTo>
                <a:cubicBezTo>
                  <a:pt x="13072" y="1723"/>
                  <a:pt x="13066" y="1722"/>
                  <a:pt x="13060" y="1721"/>
                </a:cubicBezTo>
                <a:cubicBezTo>
                  <a:pt x="13048" y="1690"/>
                  <a:pt x="13066" y="1666"/>
                  <a:pt x="13072" y="1648"/>
                </a:cubicBezTo>
                <a:close/>
                <a:moveTo>
                  <a:pt x="15887" y="1715"/>
                </a:moveTo>
                <a:lnTo>
                  <a:pt x="15881" y="1721"/>
                </a:lnTo>
                <a:cubicBezTo>
                  <a:pt x="15911" y="1733"/>
                  <a:pt x="15942" y="1745"/>
                  <a:pt x="15966" y="1751"/>
                </a:cubicBezTo>
                <a:cubicBezTo>
                  <a:pt x="15936" y="1763"/>
                  <a:pt x="15887" y="1763"/>
                  <a:pt x="15887" y="1763"/>
                </a:cubicBezTo>
                <a:cubicBezTo>
                  <a:pt x="15887" y="1763"/>
                  <a:pt x="15936" y="1763"/>
                  <a:pt x="15972" y="1751"/>
                </a:cubicBezTo>
                <a:cubicBezTo>
                  <a:pt x="16004" y="1760"/>
                  <a:pt x="16036" y="1762"/>
                  <a:pt x="16055" y="1763"/>
                </a:cubicBezTo>
                <a:lnTo>
                  <a:pt x="16055" y="1763"/>
                </a:lnTo>
                <a:cubicBezTo>
                  <a:pt x="16025" y="1762"/>
                  <a:pt x="15958" y="1753"/>
                  <a:pt x="15887" y="1715"/>
                </a:cubicBezTo>
                <a:close/>
                <a:moveTo>
                  <a:pt x="15966" y="1612"/>
                </a:moveTo>
                <a:lnTo>
                  <a:pt x="15966" y="1624"/>
                </a:lnTo>
                <a:cubicBezTo>
                  <a:pt x="15966" y="1624"/>
                  <a:pt x="15966" y="1630"/>
                  <a:pt x="15972" y="1636"/>
                </a:cubicBezTo>
                <a:cubicBezTo>
                  <a:pt x="15972" y="1642"/>
                  <a:pt x="15978" y="1654"/>
                  <a:pt x="15978" y="1660"/>
                </a:cubicBezTo>
                <a:cubicBezTo>
                  <a:pt x="15978" y="1660"/>
                  <a:pt x="15984" y="1666"/>
                  <a:pt x="15984" y="1672"/>
                </a:cubicBezTo>
                <a:cubicBezTo>
                  <a:pt x="15984" y="1684"/>
                  <a:pt x="15996" y="1684"/>
                  <a:pt x="15996" y="1690"/>
                </a:cubicBezTo>
                <a:cubicBezTo>
                  <a:pt x="15996" y="1697"/>
                  <a:pt x="16002" y="1697"/>
                  <a:pt x="16002" y="1703"/>
                </a:cubicBezTo>
                <a:lnTo>
                  <a:pt x="16014" y="1721"/>
                </a:lnTo>
                <a:lnTo>
                  <a:pt x="16032" y="1733"/>
                </a:lnTo>
                <a:lnTo>
                  <a:pt x="16045" y="1751"/>
                </a:lnTo>
                <a:lnTo>
                  <a:pt x="16063" y="1763"/>
                </a:lnTo>
                <a:lnTo>
                  <a:pt x="16063" y="1763"/>
                </a:lnTo>
                <a:cubicBezTo>
                  <a:pt x="16060" y="1763"/>
                  <a:pt x="16058" y="1763"/>
                  <a:pt x="16055" y="1763"/>
                </a:cubicBezTo>
                <a:lnTo>
                  <a:pt x="16055" y="1763"/>
                </a:lnTo>
                <a:cubicBezTo>
                  <a:pt x="16058" y="1763"/>
                  <a:pt x="16060" y="1763"/>
                  <a:pt x="16063" y="1763"/>
                </a:cubicBezTo>
                <a:lnTo>
                  <a:pt x="16063" y="1763"/>
                </a:lnTo>
                <a:lnTo>
                  <a:pt x="16063" y="1763"/>
                </a:lnTo>
                <a:cubicBezTo>
                  <a:pt x="16063" y="1763"/>
                  <a:pt x="16064" y="1763"/>
                  <a:pt x="16065" y="1763"/>
                </a:cubicBezTo>
                <a:lnTo>
                  <a:pt x="16065" y="1763"/>
                </a:lnTo>
                <a:cubicBezTo>
                  <a:pt x="16062" y="1758"/>
                  <a:pt x="16059" y="1754"/>
                  <a:pt x="16057" y="1751"/>
                </a:cubicBezTo>
                <a:lnTo>
                  <a:pt x="16038" y="1733"/>
                </a:lnTo>
                <a:lnTo>
                  <a:pt x="16026" y="1721"/>
                </a:lnTo>
                <a:lnTo>
                  <a:pt x="16008" y="1703"/>
                </a:lnTo>
                <a:cubicBezTo>
                  <a:pt x="16008" y="1703"/>
                  <a:pt x="16019" y="1681"/>
                  <a:pt x="16018" y="1654"/>
                </a:cubicBezTo>
                <a:lnTo>
                  <a:pt x="16018" y="1654"/>
                </a:lnTo>
                <a:cubicBezTo>
                  <a:pt x="16018" y="1675"/>
                  <a:pt x="16008" y="1692"/>
                  <a:pt x="16008" y="1697"/>
                </a:cubicBezTo>
                <a:lnTo>
                  <a:pt x="16002" y="1690"/>
                </a:lnTo>
                <a:cubicBezTo>
                  <a:pt x="16002" y="1684"/>
                  <a:pt x="15996" y="1684"/>
                  <a:pt x="15996" y="1672"/>
                </a:cubicBezTo>
                <a:cubicBezTo>
                  <a:pt x="15996" y="1666"/>
                  <a:pt x="15984" y="1666"/>
                  <a:pt x="15984" y="1660"/>
                </a:cubicBezTo>
                <a:cubicBezTo>
                  <a:pt x="15978" y="1654"/>
                  <a:pt x="15978" y="1642"/>
                  <a:pt x="15978" y="1636"/>
                </a:cubicBezTo>
                <a:cubicBezTo>
                  <a:pt x="15978" y="1630"/>
                  <a:pt x="15972" y="1630"/>
                  <a:pt x="15972" y="1624"/>
                </a:cubicBezTo>
                <a:lnTo>
                  <a:pt x="15972" y="1612"/>
                </a:lnTo>
                <a:close/>
                <a:moveTo>
                  <a:pt x="16065" y="1763"/>
                </a:moveTo>
                <a:lnTo>
                  <a:pt x="16065" y="1763"/>
                </a:lnTo>
                <a:cubicBezTo>
                  <a:pt x="16067" y="1767"/>
                  <a:pt x="16070" y="1770"/>
                  <a:pt x="16074" y="1774"/>
                </a:cubicBezTo>
                <a:lnTo>
                  <a:pt x="16074" y="1774"/>
                </a:lnTo>
                <a:lnTo>
                  <a:pt x="16069" y="1763"/>
                </a:lnTo>
                <a:cubicBezTo>
                  <a:pt x="16068" y="1763"/>
                  <a:pt x="16066" y="1763"/>
                  <a:pt x="16065" y="1763"/>
                </a:cubicBezTo>
                <a:close/>
                <a:moveTo>
                  <a:pt x="16074" y="1774"/>
                </a:moveTo>
                <a:lnTo>
                  <a:pt x="16075" y="1775"/>
                </a:lnTo>
                <a:cubicBezTo>
                  <a:pt x="16075" y="1775"/>
                  <a:pt x="16076" y="1776"/>
                  <a:pt x="16077" y="1776"/>
                </a:cubicBezTo>
                <a:lnTo>
                  <a:pt x="16077" y="1776"/>
                </a:lnTo>
                <a:cubicBezTo>
                  <a:pt x="16076" y="1775"/>
                  <a:pt x="16075" y="1774"/>
                  <a:pt x="16074" y="1774"/>
                </a:cubicBezTo>
                <a:close/>
                <a:moveTo>
                  <a:pt x="16184" y="1745"/>
                </a:moveTo>
                <a:cubicBezTo>
                  <a:pt x="16190" y="1775"/>
                  <a:pt x="16178" y="1805"/>
                  <a:pt x="16178" y="1812"/>
                </a:cubicBezTo>
                <a:cubicBezTo>
                  <a:pt x="16184" y="1793"/>
                  <a:pt x="16190" y="1763"/>
                  <a:pt x="16184" y="1745"/>
                </a:cubicBezTo>
                <a:close/>
                <a:moveTo>
                  <a:pt x="16250" y="1206"/>
                </a:moveTo>
                <a:cubicBezTo>
                  <a:pt x="16256" y="1206"/>
                  <a:pt x="16269" y="1212"/>
                  <a:pt x="16275" y="1218"/>
                </a:cubicBezTo>
                <a:cubicBezTo>
                  <a:pt x="16284" y="1233"/>
                  <a:pt x="16282" y="1252"/>
                  <a:pt x="16297" y="1252"/>
                </a:cubicBezTo>
                <a:cubicBezTo>
                  <a:pt x="16301" y="1252"/>
                  <a:pt x="16305" y="1251"/>
                  <a:pt x="16311" y="1248"/>
                </a:cubicBezTo>
                <a:cubicBezTo>
                  <a:pt x="16329" y="1248"/>
                  <a:pt x="16335" y="1236"/>
                  <a:pt x="16347" y="1236"/>
                </a:cubicBezTo>
                <a:cubicBezTo>
                  <a:pt x="16365" y="1236"/>
                  <a:pt x="16390" y="1248"/>
                  <a:pt x="16402" y="1248"/>
                </a:cubicBezTo>
                <a:cubicBezTo>
                  <a:pt x="16420" y="1248"/>
                  <a:pt x="16432" y="1248"/>
                  <a:pt x="16450" y="1242"/>
                </a:cubicBezTo>
                <a:lnTo>
                  <a:pt x="16450" y="1267"/>
                </a:lnTo>
                <a:cubicBezTo>
                  <a:pt x="16462" y="1267"/>
                  <a:pt x="16480" y="1273"/>
                  <a:pt x="16493" y="1273"/>
                </a:cubicBezTo>
                <a:cubicBezTo>
                  <a:pt x="16488" y="1296"/>
                  <a:pt x="16509" y="1313"/>
                  <a:pt x="16536" y="1313"/>
                </a:cubicBezTo>
                <a:cubicBezTo>
                  <a:pt x="16544" y="1313"/>
                  <a:pt x="16551" y="1312"/>
                  <a:pt x="16559" y="1309"/>
                </a:cubicBezTo>
                <a:lnTo>
                  <a:pt x="16559" y="1309"/>
                </a:lnTo>
                <a:cubicBezTo>
                  <a:pt x="16553" y="1321"/>
                  <a:pt x="16559" y="1327"/>
                  <a:pt x="16553" y="1333"/>
                </a:cubicBezTo>
                <a:cubicBezTo>
                  <a:pt x="16559" y="1333"/>
                  <a:pt x="16559" y="1327"/>
                  <a:pt x="16571" y="1327"/>
                </a:cubicBezTo>
                <a:cubicBezTo>
                  <a:pt x="16553" y="1333"/>
                  <a:pt x="16547" y="1351"/>
                  <a:pt x="16547" y="1357"/>
                </a:cubicBezTo>
                <a:cubicBezTo>
                  <a:pt x="16552" y="1358"/>
                  <a:pt x="16558" y="1359"/>
                  <a:pt x="16564" y="1359"/>
                </a:cubicBezTo>
                <a:cubicBezTo>
                  <a:pt x="16595" y="1359"/>
                  <a:pt x="16634" y="1347"/>
                  <a:pt x="16644" y="1327"/>
                </a:cubicBezTo>
                <a:cubicBezTo>
                  <a:pt x="16650" y="1321"/>
                  <a:pt x="16650" y="1297"/>
                  <a:pt x="16662" y="1297"/>
                </a:cubicBezTo>
                <a:cubicBezTo>
                  <a:pt x="16664" y="1296"/>
                  <a:pt x="16667" y="1295"/>
                  <a:pt x="16671" y="1295"/>
                </a:cubicBezTo>
                <a:cubicBezTo>
                  <a:pt x="16683" y="1295"/>
                  <a:pt x="16701" y="1303"/>
                  <a:pt x="16711" y="1303"/>
                </a:cubicBezTo>
                <a:cubicBezTo>
                  <a:pt x="16729" y="1297"/>
                  <a:pt x="16723" y="1279"/>
                  <a:pt x="16753" y="1279"/>
                </a:cubicBezTo>
                <a:cubicBezTo>
                  <a:pt x="16771" y="1279"/>
                  <a:pt x="16783" y="1279"/>
                  <a:pt x="16795" y="1297"/>
                </a:cubicBezTo>
                <a:cubicBezTo>
                  <a:pt x="16801" y="1303"/>
                  <a:pt x="16789" y="1321"/>
                  <a:pt x="16813" y="1321"/>
                </a:cubicBezTo>
                <a:cubicBezTo>
                  <a:pt x="16813" y="1333"/>
                  <a:pt x="16801" y="1333"/>
                  <a:pt x="16783" y="1333"/>
                </a:cubicBezTo>
                <a:cubicBezTo>
                  <a:pt x="16765" y="1333"/>
                  <a:pt x="16753" y="1333"/>
                  <a:pt x="16735" y="1327"/>
                </a:cubicBezTo>
                <a:cubicBezTo>
                  <a:pt x="16711" y="1327"/>
                  <a:pt x="16711" y="1327"/>
                  <a:pt x="16698" y="1339"/>
                </a:cubicBezTo>
                <a:cubicBezTo>
                  <a:pt x="16692" y="1357"/>
                  <a:pt x="16692" y="1351"/>
                  <a:pt x="16680" y="1357"/>
                </a:cubicBezTo>
                <a:lnTo>
                  <a:pt x="16680" y="1364"/>
                </a:lnTo>
                <a:lnTo>
                  <a:pt x="16674" y="1364"/>
                </a:lnTo>
                <a:cubicBezTo>
                  <a:pt x="16668" y="1364"/>
                  <a:pt x="16620" y="1382"/>
                  <a:pt x="16650" y="1394"/>
                </a:cubicBezTo>
                <a:lnTo>
                  <a:pt x="16668" y="1394"/>
                </a:lnTo>
                <a:cubicBezTo>
                  <a:pt x="16674" y="1394"/>
                  <a:pt x="16668" y="1400"/>
                  <a:pt x="16674" y="1400"/>
                </a:cubicBezTo>
                <a:cubicBezTo>
                  <a:pt x="16680" y="1400"/>
                  <a:pt x="16674" y="1412"/>
                  <a:pt x="16680" y="1412"/>
                </a:cubicBezTo>
                <a:cubicBezTo>
                  <a:pt x="16680" y="1412"/>
                  <a:pt x="16698" y="1400"/>
                  <a:pt x="16704" y="1400"/>
                </a:cubicBezTo>
                <a:cubicBezTo>
                  <a:pt x="16708" y="1400"/>
                  <a:pt x="16721" y="1397"/>
                  <a:pt x="16730" y="1397"/>
                </a:cubicBezTo>
                <a:cubicBezTo>
                  <a:pt x="16735" y="1397"/>
                  <a:pt x="16739" y="1398"/>
                  <a:pt x="16741" y="1400"/>
                </a:cubicBezTo>
                <a:cubicBezTo>
                  <a:pt x="16753" y="1412"/>
                  <a:pt x="16741" y="1418"/>
                  <a:pt x="16735" y="1418"/>
                </a:cubicBezTo>
                <a:cubicBezTo>
                  <a:pt x="16735" y="1424"/>
                  <a:pt x="16741" y="1430"/>
                  <a:pt x="16759" y="1430"/>
                </a:cubicBezTo>
                <a:cubicBezTo>
                  <a:pt x="16759" y="1442"/>
                  <a:pt x="16753" y="1442"/>
                  <a:pt x="16753" y="1448"/>
                </a:cubicBezTo>
                <a:cubicBezTo>
                  <a:pt x="16753" y="1454"/>
                  <a:pt x="16753" y="1454"/>
                  <a:pt x="16759" y="1460"/>
                </a:cubicBezTo>
                <a:lnTo>
                  <a:pt x="16759" y="1491"/>
                </a:lnTo>
                <a:cubicBezTo>
                  <a:pt x="16759" y="1503"/>
                  <a:pt x="16753" y="1509"/>
                  <a:pt x="16753" y="1521"/>
                </a:cubicBezTo>
                <a:cubicBezTo>
                  <a:pt x="16765" y="1521"/>
                  <a:pt x="16783" y="1521"/>
                  <a:pt x="16795" y="1515"/>
                </a:cubicBezTo>
                <a:cubicBezTo>
                  <a:pt x="16795" y="1515"/>
                  <a:pt x="16801" y="1509"/>
                  <a:pt x="16801" y="1503"/>
                </a:cubicBezTo>
                <a:lnTo>
                  <a:pt x="16819" y="1503"/>
                </a:lnTo>
                <a:cubicBezTo>
                  <a:pt x="16832" y="1491"/>
                  <a:pt x="16832" y="1491"/>
                  <a:pt x="16832" y="1479"/>
                </a:cubicBezTo>
                <a:lnTo>
                  <a:pt x="16832" y="1472"/>
                </a:lnTo>
                <a:cubicBezTo>
                  <a:pt x="16844" y="1485"/>
                  <a:pt x="16850" y="1491"/>
                  <a:pt x="16850" y="1509"/>
                </a:cubicBezTo>
                <a:cubicBezTo>
                  <a:pt x="16856" y="1551"/>
                  <a:pt x="16819" y="1581"/>
                  <a:pt x="16789" y="1612"/>
                </a:cubicBezTo>
                <a:cubicBezTo>
                  <a:pt x="16766" y="1630"/>
                  <a:pt x="16743" y="1648"/>
                  <a:pt x="16713" y="1648"/>
                </a:cubicBezTo>
                <a:cubicBezTo>
                  <a:pt x="16703" y="1648"/>
                  <a:pt x="16692" y="1646"/>
                  <a:pt x="16680" y="1642"/>
                </a:cubicBezTo>
                <a:cubicBezTo>
                  <a:pt x="16668" y="1639"/>
                  <a:pt x="16657" y="1637"/>
                  <a:pt x="16647" y="1637"/>
                </a:cubicBezTo>
                <a:cubicBezTo>
                  <a:pt x="16618" y="1637"/>
                  <a:pt x="16595" y="1650"/>
                  <a:pt x="16559" y="1672"/>
                </a:cubicBezTo>
                <a:cubicBezTo>
                  <a:pt x="16523" y="1703"/>
                  <a:pt x="16493" y="1721"/>
                  <a:pt x="16462" y="1757"/>
                </a:cubicBezTo>
                <a:cubicBezTo>
                  <a:pt x="16438" y="1787"/>
                  <a:pt x="16390" y="1805"/>
                  <a:pt x="16341" y="1818"/>
                </a:cubicBezTo>
                <a:cubicBezTo>
                  <a:pt x="16329" y="1715"/>
                  <a:pt x="16269" y="1575"/>
                  <a:pt x="16250" y="1472"/>
                </a:cubicBezTo>
                <a:cubicBezTo>
                  <a:pt x="16238" y="1388"/>
                  <a:pt x="16238" y="1291"/>
                  <a:pt x="16250" y="1206"/>
                </a:cubicBezTo>
                <a:close/>
                <a:moveTo>
                  <a:pt x="14028" y="1824"/>
                </a:moveTo>
                <a:cubicBezTo>
                  <a:pt x="14029" y="1824"/>
                  <a:pt x="14029" y="1824"/>
                  <a:pt x="14029" y="1824"/>
                </a:cubicBezTo>
                <a:lnTo>
                  <a:pt x="14029" y="1824"/>
                </a:lnTo>
                <a:cubicBezTo>
                  <a:pt x="14029" y="1824"/>
                  <a:pt x="14029" y="1824"/>
                  <a:pt x="14028" y="1824"/>
                </a:cubicBezTo>
                <a:close/>
                <a:moveTo>
                  <a:pt x="16632" y="1842"/>
                </a:moveTo>
                <a:lnTo>
                  <a:pt x="16632" y="1842"/>
                </a:lnTo>
                <a:cubicBezTo>
                  <a:pt x="16629" y="1850"/>
                  <a:pt x="16628" y="1857"/>
                  <a:pt x="16628" y="1865"/>
                </a:cubicBezTo>
                <a:lnTo>
                  <a:pt x="16628" y="1865"/>
                </a:lnTo>
                <a:cubicBezTo>
                  <a:pt x="16628" y="1857"/>
                  <a:pt x="16629" y="1849"/>
                  <a:pt x="16632" y="1842"/>
                </a:cubicBezTo>
                <a:close/>
                <a:moveTo>
                  <a:pt x="16077" y="1776"/>
                </a:moveTo>
                <a:cubicBezTo>
                  <a:pt x="16080" y="1778"/>
                  <a:pt x="16083" y="1780"/>
                  <a:pt x="16087" y="1781"/>
                </a:cubicBezTo>
                <a:cubicBezTo>
                  <a:pt x="16099" y="1793"/>
                  <a:pt x="16105" y="1805"/>
                  <a:pt x="16123" y="1812"/>
                </a:cubicBezTo>
                <a:cubicBezTo>
                  <a:pt x="16153" y="1836"/>
                  <a:pt x="16178" y="1854"/>
                  <a:pt x="16208" y="1872"/>
                </a:cubicBezTo>
                <a:cubicBezTo>
                  <a:pt x="16207" y="1871"/>
                  <a:pt x="16207" y="1870"/>
                  <a:pt x="16206" y="1869"/>
                </a:cubicBezTo>
                <a:lnTo>
                  <a:pt x="16206" y="1869"/>
                </a:lnTo>
                <a:cubicBezTo>
                  <a:pt x="16176" y="1849"/>
                  <a:pt x="16144" y="1828"/>
                  <a:pt x="16117" y="1805"/>
                </a:cubicBezTo>
                <a:cubicBezTo>
                  <a:pt x="16100" y="1794"/>
                  <a:pt x="16093" y="1782"/>
                  <a:pt x="16077" y="1776"/>
                </a:cubicBezTo>
                <a:close/>
                <a:moveTo>
                  <a:pt x="16135" y="1763"/>
                </a:moveTo>
                <a:cubicBezTo>
                  <a:pt x="16153" y="1781"/>
                  <a:pt x="16187" y="1837"/>
                  <a:pt x="16206" y="1869"/>
                </a:cubicBezTo>
                <a:lnTo>
                  <a:pt x="16206" y="1869"/>
                </a:lnTo>
                <a:cubicBezTo>
                  <a:pt x="16208" y="1870"/>
                  <a:pt x="16210" y="1871"/>
                  <a:pt x="16212" y="1872"/>
                </a:cubicBezTo>
                <a:lnTo>
                  <a:pt x="16212" y="1872"/>
                </a:lnTo>
                <a:cubicBezTo>
                  <a:pt x="16205" y="1861"/>
                  <a:pt x="16188" y="1836"/>
                  <a:pt x="16178" y="1812"/>
                </a:cubicBezTo>
                <a:cubicBezTo>
                  <a:pt x="16160" y="1787"/>
                  <a:pt x="16153" y="1775"/>
                  <a:pt x="16147" y="1763"/>
                </a:cubicBezTo>
                <a:close/>
                <a:moveTo>
                  <a:pt x="16462" y="1957"/>
                </a:moveTo>
                <a:lnTo>
                  <a:pt x="16462" y="1957"/>
                </a:lnTo>
                <a:cubicBezTo>
                  <a:pt x="16461" y="1963"/>
                  <a:pt x="16461" y="1969"/>
                  <a:pt x="16461" y="1974"/>
                </a:cubicBezTo>
                <a:lnTo>
                  <a:pt x="16461" y="1974"/>
                </a:lnTo>
                <a:cubicBezTo>
                  <a:pt x="16461" y="1969"/>
                  <a:pt x="16461" y="1963"/>
                  <a:pt x="16462" y="1957"/>
                </a:cubicBezTo>
                <a:close/>
                <a:moveTo>
                  <a:pt x="16759" y="1927"/>
                </a:moveTo>
                <a:cubicBezTo>
                  <a:pt x="16681" y="1963"/>
                  <a:pt x="16608" y="1969"/>
                  <a:pt x="16584" y="1975"/>
                </a:cubicBezTo>
                <a:lnTo>
                  <a:pt x="16584" y="1975"/>
                </a:lnTo>
                <a:cubicBezTo>
                  <a:pt x="16597" y="1975"/>
                  <a:pt x="16630" y="1973"/>
                  <a:pt x="16674" y="1963"/>
                </a:cubicBezTo>
                <a:cubicBezTo>
                  <a:pt x="16711" y="1975"/>
                  <a:pt x="16759" y="1975"/>
                  <a:pt x="16759" y="1975"/>
                </a:cubicBezTo>
                <a:cubicBezTo>
                  <a:pt x="16759" y="1975"/>
                  <a:pt x="16711" y="1975"/>
                  <a:pt x="16680" y="1963"/>
                </a:cubicBezTo>
                <a:cubicBezTo>
                  <a:pt x="16704" y="1957"/>
                  <a:pt x="16735" y="1945"/>
                  <a:pt x="16765" y="1933"/>
                </a:cubicBezTo>
                <a:lnTo>
                  <a:pt x="16759" y="1927"/>
                </a:lnTo>
                <a:close/>
                <a:moveTo>
                  <a:pt x="16674" y="1824"/>
                </a:moveTo>
                <a:lnTo>
                  <a:pt x="16674" y="1836"/>
                </a:lnTo>
                <a:cubicBezTo>
                  <a:pt x="16674" y="1836"/>
                  <a:pt x="16674" y="1842"/>
                  <a:pt x="16668" y="1848"/>
                </a:cubicBezTo>
                <a:cubicBezTo>
                  <a:pt x="16668" y="1854"/>
                  <a:pt x="16662" y="1866"/>
                  <a:pt x="16662" y="1872"/>
                </a:cubicBezTo>
                <a:cubicBezTo>
                  <a:pt x="16662" y="1872"/>
                  <a:pt x="16650" y="1878"/>
                  <a:pt x="16650" y="1884"/>
                </a:cubicBezTo>
                <a:cubicBezTo>
                  <a:pt x="16650" y="1896"/>
                  <a:pt x="16644" y="1896"/>
                  <a:pt x="16644" y="1902"/>
                </a:cubicBezTo>
                <a:cubicBezTo>
                  <a:pt x="16644" y="1902"/>
                  <a:pt x="16644" y="1908"/>
                  <a:pt x="16638" y="1908"/>
                </a:cubicBezTo>
                <a:cubicBezTo>
                  <a:pt x="16638" y="1904"/>
                  <a:pt x="16628" y="1886"/>
                  <a:pt x="16628" y="1865"/>
                </a:cubicBezTo>
                <a:lnTo>
                  <a:pt x="16628" y="1865"/>
                </a:lnTo>
                <a:cubicBezTo>
                  <a:pt x="16627" y="1888"/>
                  <a:pt x="16638" y="1910"/>
                  <a:pt x="16638" y="1914"/>
                </a:cubicBezTo>
                <a:lnTo>
                  <a:pt x="16620" y="1933"/>
                </a:lnTo>
                <a:lnTo>
                  <a:pt x="16608" y="1945"/>
                </a:lnTo>
                <a:lnTo>
                  <a:pt x="16589" y="1963"/>
                </a:lnTo>
                <a:lnTo>
                  <a:pt x="16560" y="1993"/>
                </a:lnTo>
                <a:lnTo>
                  <a:pt x="16560" y="1993"/>
                </a:lnTo>
                <a:cubicBezTo>
                  <a:pt x="16563" y="1990"/>
                  <a:pt x="16567" y="1989"/>
                  <a:pt x="16571" y="1987"/>
                </a:cubicBezTo>
                <a:lnTo>
                  <a:pt x="16577" y="1975"/>
                </a:lnTo>
                <a:cubicBezTo>
                  <a:pt x="16578" y="1975"/>
                  <a:pt x="16580" y="1975"/>
                  <a:pt x="16583" y="1975"/>
                </a:cubicBezTo>
                <a:lnTo>
                  <a:pt x="16583" y="1975"/>
                </a:lnTo>
                <a:lnTo>
                  <a:pt x="16583" y="1975"/>
                </a:lnTo>
                <a:cubicBezTo>
                  <a:pt x="16583" y="1975"/>
                  <a:pt x="16584" y="1975"/>
                  <a:pt x="16584" y="1975"/>
                </a:cubicBezTo>
                <a:lnTo>
                  <a:pt x="16584" y="1975"/>
                </a:lnTo>
                <a:cubicBezTo>
                  <a:pt x="16584" y="1975"/>
                  <a:pt x="16584" y="1975"/>
                  <a:pt x="16583" y="1975"/>
                </a:cubicBezTo>
                <a:lnTo>
                  <a:pt x="16583" y="1975"/>
                </a:lnTo>
                <a:lnTo>
                  <a:pt x="16602" y="1963"/>
                </a:lnTo>
                <a:lnTo>
                  <a:pt x="16614" y="1945"/>
                </a:lnTo>
                <a:lnTo>
                  <a:pt x="16632" y="1933"/>
                </a:lnTo>
                <a:lnTo>
                  <a:pt x="16644" y="1914"/>
                </a:lnTo>
                <a:cubicBezTo>
                  <a:pt x="16650" y="1908"/>
                  <a:pt x="16650" y="1908"/>
                  <a:pt x="16650" y="1902"/>
                </a:cubicBezTo>
                <a:cubicBezTo>
                  <a:pt x="16650" y="1896"/>
                  <a:pt x="16662" y="1896"/>
                  <a:pt x="16662" y="1884"/>
                </a:cubicBezTo>
                <a:cubicBezTo>
                  <a:pt x="16662" y="1878"/>
                  <a:pt x="16668" y="1878"/>
                  <a:pt x="16668" y="1872"/>
                </a:cubicBezTo>
                <a:cubicBezTo>
                  <a:pt x="16674" y="1866"/>
                  <a:pt x="16674" y="1854"/>
                  <a:pt x="16674" y="1848"/>
                </a:cubicBezTo>
                <a:cubicBezTo>
                  <a:pt x="16674" y="1842"/>
                  <a:pt x="16680" y="1842"/>
                  <a:pt x="16680" y="1836"/>
                </a:cubicBezTo>
                <a:lnTo>
                  <a:pt x="16680" y="1824"/>
                </a:lnTo>
                <a:close/>
                <a:moveTo>
                  <a:pt x="16560" y="1993"/>
                </a:moveTo>
                <a:cubicBezTo>
                  <a:pt x="16559" y="1993"/>
                  <a:pt x="16558" y="1993"/>
                  <a:pt x="16558" y="1994"/>
                </a:cubicBezTo>
                <a:lnTo>
                  <a:pt x="16558" y="1994"/>
                </a:lnTo>
                <a:cubicBezTo>
                  <a:pt x="16558" y="1994"/>
                  <a:pt x="16559" y="1993"/>
                  <a:pt x="16559" y="1993"/>
                </a:cubicBezTo>
                <a:lnTo>
                  <a:pt x="16560" y="1993"/>
                </a:lnTo>
                <a:close/>
                <a:moveTo>
                  <a:pt x="16558" y="1994"/>
                </a:moveTo>
                <a:cubicBezTo>
                  <a:pt x="16548" y="1999"/>
                  <a:pt x="16542" y="2004"/>
                  <a:pt x="16529" y="2017"/>
                </a:cubicBezTo>
                <a:lnTo>
                  <a:pt x="16529" y="2017"/>
                </a:lnTo>
                <a:cubicBezTo>
                  <a:pt x="16542" y="2009"/>
                  <a:pt x="16548" y="2000"/>
                  <a:pt x="16558" y="1994"/>
                </a:cubicBezTo>
                <a:close/>
                <a:moveTo>
                  <a:pt x="16461" y="1974"/>
                </a:moveTo>
                <a:cubicBezTo>
                  <a:pt x="16460" y="1998"/>
                  <a:pt x="16468" y="2019"/>
                  <a:pt x="16468" y="2023"/>
                </a:cubicBezTo>
                <a:cubicBezTo>
                  <a:pt x="16468" y="2009"/>
                  <a:pt x="16461" y="1995"/>
                  <a:pt x="16461" y="1974"/>
                </a:cubicBezTo>
                <a:close/>
                <a:moveTo>
                  <a:pt x="15939" y="1954"/>
                </a:moveTo>
                <a:cubicBezTo>
                  <a:pt x="15943" y="1954"/>
                  <a:pt x="15946" y="1955"/>
                  <a:pt x="15948" y="1957"/>
                </a:cubicBezTo>
                <a:cubicBezTo>
                  <a:pt x="15966" y="1963"/>
                  <a:pt x="15948" y="1963"/>
                  <a:pt x="15948" y="1969"/>
                </a:cubicBezTo>
                <a:lnTo>
                  <a:pt x="15948" y="1987"/>
                </a:lnTo>
                <a:cubicBezTo>
                  <a:pt x="15942" y="1993"/>
                  <a:pt x="15942" y="1999"/>
                  <a:pt x="15936" y="2011"/>
                </a:cubicBezTo>
                <a:cubicBezTo>
                  <a:pt x="15929" y="2023"/>
                  <a:pt x="15905" y="2048"/>
                  <a:pt x="15905" y="2060"/>
                </a:cubicBezTo>
                <a:cubicBezTo>
                  <a:pt x="15899" y="2042"/>
                  <a:pt x="15887" y="2017"/>
                  <a:pt x="15887" y="1993"/>
                </a:cubicBezTo>
                <a:cubicBezTo>
                  <a:pt x="15887" y="1981"/>
                  <a:pt x="15899" y="1969"/>
                  <a:pt x="15899" y="1963"/>
                </a:cubicBezTo>
                <a:lnTo>
                  <a:pt x="15911" y="1963"/>
                </a:lnTo>
                <a:cubicBezTo>
                  <a:pt x="15916" y="1959"/>
                  <a:pt x="15929" y="1954"/>
                  <a:pt x="15939" y="1954"/>
                </a:cubicBezTo>
                <a:close/>
                <a:moveTo>
                  <a:pt x="16529" y="2017"/>
                </a:moveTo>
                <a:cubicBezTo>
                  <a:pt x="16529" y="2017"/>
                  <a:pt x="16529" y="2017"/>
                  <a:pt x="16529" y="2017"/>
                </a:cubicBezTo>
                <a:cubicBezTo>
                  <a:pt x="16500" y="2039"/>
                  <a:pt x="16469" y="2061"/>
                  <a:pt x="16441" y="2080"/>
                </a:cubicBezTo>
                <a:lnTo>
                  <a:pt x="16441" y="2080"/>
                </a:lnTo>
                <a:cubicBezTo>
                  <a:pt x="16440" y="2081"/>
                  <a:pt x="16439" y="2083"/>
                  <a:pt x="16438" y="2084"/>
                </a:cubicBezTo>
                <a:cubicBezTo>
                  <a:pt x="16468" y="2060"/>
                  <a:pt x="16493" y="2048"/>
                  <a:pt x="16523" y="2023"/>
                </a:cubicBezTo>
                <a:cubicBezTo>
                  <a:pt x="16525" y="2021"/>
                  <a:pt x="16527" y="2019"/>
                  <a:pt x="16529" y="2017"/>
                </a:cubicBezTo>
                <a:close/>
                <a:moveTo>
                  <a:pt x="16499" y="1975"/>
                </a:moveTo>
                <a:cubicBezTo>
                  <a:pt x="16493" y="1987"/>
                  <a:pt x="16480" y="1999"/>
                  <a:pt x="16468" y="2023"/>
                </a:cubicBezTo>
                <a:cubicBezTo>
                  <a:pt x="16458" y="2048"/>
                  <a:pt x="16441" y="2073"/>
                  <a:pt x="16434" y="2084"/>
                </a:cubicBezTo>
                <a:lnTo>
                  <a:pt x="16434" y="2084"/>
                </a:lnTo>
                <a:cubicBezTo>
                  <a:pt x="16437" y="2083"/>
                  <a:pt x="16439" y="2081"/>
                  <a:pt x="16441" y="2080"/>
                </a:cubicBezTo>
                <a:lnTo>
                  <a:pt x="16441" y="2080"/>
                </a:lnTo>
                <a:cubicBezTo>
                  <a:pt x="16460" y="2053"/>
                  <a:pt x="16488" y="1998"/>
                  <a:pt x="16511" y="1975"/>
                </a:cubicBezTo>
                <a:close/>
                <a:moveTo>
                  <a:pt x="15644" y="1981"/>
                </a:moveTo>
                <a:cubicBezTo>
                  <a:pt x="15647" y="1981"/>
                  <a:pt x="15651" y="1983"/>
                  <a:pt x="15657" y="1987"/>
                </a:cubicBezTo>
                <a:cubicBezTo>
                  <a:pt x="15669" y="1993"/>
                  <a:pt x="15669" y="2011"/>
                  <a:pt x="15669" y="2023"/>
                </a:cubicBezTo>
                <a:cubicBezTo>
                  <a:pt x="15669" y="2017"/>
                  <a:pt x="15675" y="2011"/>
                  <a:pt x="15687" y="1999"/>
                </a:cubicBezTo>
                <a:cubicBezTo>
                  <a:pt x="15689" y="1999"/>
                  <a:pt x="15691" y="1998"/>
                  <a:pt x="15693" y="1998"/>
                </a:cubicBezTo>
                <a:cubicBezTo>
                  <a:pt x="15704" y="1998"/>
                  <a:pt x="15701" y="2017"/>
                  <a:pt x="15712" y="2017"/>
                </a:cubicBezTo>
                <a:cubicBezTo>
                  <a:pt x="15724" y="2017"/>
                  <a:pt x="15724" y="1999"/>
                  <a:pt x="15724" y="1993"/>
                </a:cubicBezTo>
                <a:cubicBezTo>
                  <a:pt x="15730" y="2029"/>
                  <a:pt x="15760" y="2084"/>
                  <a:pt x="15766" y="2102"/>
                </a:cubicBezTo>
                <a:cubicBezTo>
                  <a:pt x="15730" y="2090"/>
                  <a:pt x="15627" y="2060"/>
                  <a:pt x="15609" y="1999"/>
                </a:cubicBezTo>
                <a:cubicBezTo>
                  <a:pt x="15615" y="1999"/>
                  <a:pt x="15633" y="2011"/>
                  <a:pt x="15633" y="2011"/>
                </a:cubicBezTo>
                <a:cubicBezTo>
                  <a:pt x="15637" y="1998"/>
                  <a:pt x="15635" y="1981"/>
                  <a:pt x="15644" y="1981"/>
                </a:cubicBezTo>
                <a:close/>
                <a:moveTo>
                  <a:pt x="13370" y="2095"/>
                </a:moveTo>
                <a:cubicBezTo>
                  <a:pt x="13369" y="2099"/>
                  <a:pt x="13368" y="2103"/>
                  <a:pt x="13368" y="2108"/>
                </a:cubicBezTo>
                <a:cubicBezTo>
                  <a:pt x="13362" y="2108"/>
                  <a:pt x="13362" y="2108"/>
                  <a:pt x="13362" y="2102"/>
                </a:cubicBezTo>
                <a:cubicBezTo>
                  <a:pt x="13365" y="2100"/>
                  <a:pt x="13368" y="2097"/>
                  <a:pt x="13370" y="2095"/>
                </a:cubicBezTo>
                <a:close/>
                <a:moveTo>
                  <a:pt x="15615" y="2029"/>
                </a:moveTo>
                <a:cubicBezTo>
                  <a:pt x="15639" y="2090"/>
                  <a:pt x="15724" y="2114"/>
                  <a:pt x="15808" y="2145"/>
                </a:cubicBezTo>
                <a:cubicBezTo>
                  <a:pt x="15754" y="2145"/>
                  <a:pt x="15615" y="2138"/>
                  <a:pt x="15578" y="2132"/>
                </a:cubicBezTo>
                <a:cubicBezTo>
                  <a:pt x="15548" y="2120"/>
                  <a:pt x="15488" y="2114"/>
                  <a:pt x="15457" y="2108"/>
                </a:cubicBezTo>
                <a:lnTo>
                  <a:pt x="15463" y="2108"/>
                </a:lnTo>
                <a:cubicBezTo>
                  <a:pt x="15463" y="2102"/>
                  <a:pt x="15463" y="2090"/>
                  <a:pt x="15481" y="2090"/>
                </a:cubicBezTo>
                <a:cubicBezTo>
                  <a:pt x="15488" y="2090"/>
                  <a:pt x="15500" y="2102"/>
                  <a:pt x="15512" y="2108"/>
                </a:cubicBezTo>
                <a:cubicBezTo>
                  <a:pt x="15524" y="2108"/>
                  <a:pt x="15524" y="2090"/>
                  <a:pt x="15518" y="2084"/>
                </a:cubicBezTo>
                <a:cubicBezTo>
                  <a:pt x="15516" y="2082"/>
                  <a:pt x="15512" y="2081"/>
                  <a:pt x="15509" y="2081"/>
                </a:cubicBezTo>
                <a:cubicBezTo>
                  <a:pt x="15501" y="2081"/>
                  <a:pt x="15492" y="2084"/>
                  <a:pt x="15488" y="2084"/>
                </a:cubicBezTo>
                <a:cubicBezTo>
                  <a:pt x="15457" y="2078"/>
                  <a:pt x="15494" y="2072"/>
                  <a:pt x="15494" y="2054"/>
                </a:cubicBezTo>
                <a:cubicBezTo>
                  <a:pt x="15495" y="2054"/>
                  <a:pt x="15497" y="2054"/>
                  <a:pt x="15499" y="2054"/>
                </a:cubicBezTo>
                <a:cubicBezTo>
                  <a:pt x="15514" y="2054"/>
                  <a:pt x="15518" y="2036"/>
                  <a:pt x="15527" y="2036"/>
                </a:cubicBezTo>
                <a:cubicBezTo>
                  <a:pt x="15529" y="2036"/>
                  <a:pt x="15532" y="2038"/>
                  <a:pt x="15536" y="2042"/>
                </a:cubicBezTo>
                <a:cubicBezTo>
                  <a:pt x="15536" y="2034"/>
                  <a:pt x="15538" y="2031"/>
                  <a:pt x="15540" y="2031"/>
                </a:cubicBezTo>
                <a:cubicBezTo>
                  <a:pt x="15545" y="2031"/>
                  <a:pt x="15552" y="2045"/>
                  <a:pt x="15548" y="2054"/>
                </a:cubicBezTo>
                <a:lnTo>
                  <a:pt x="15554" y="2054"/>
                </a:lnTo>
                <a:cubicBezTo>
                  <a:pt x="15566" y="2048"/>
                  <a:pt x="15554" y="2042"/>
                  <a:pt x="15578" y="2042"/>
                </a:cubicBezTo>
                <a:cubicBezTo>
                  <a:pt x="15584" y="2042"/>
                  <a:pt x="15596" y="2048"/>
                  <a:pt x="15609" y="2048"/>
                </a:cubicBezTo>
                <a:cubicBezTo>
                  <a:pt x="15609" y="2042"/>
                  <a:pt x="15609" y="2029"/>
                  <a:pt x="15615" y="2029"/>
                </a:cubicBezTo>
                <a:close/>
                <a:moveTo>
                  <a:pt x="14482" y="2138"/>
                </a:moveTo>
                <a:cubicBezTo>
                  <a:pt x="14482" y="2151"/>
                  <a:pt x="14489" y="2175"/>
                  <a:pt x="14489" y="2193"/>
                </a:cubicBezTo>
                <a:cubicBezTo>
                  <a:pt x="14476" y="2193"/>
                  <a:pt x="14464" y="2194"/>
                  <a:pt x="14453" y="2194"/>
                </a:cubicBezTo>
                <a:cubicBezTo>
                  <a:pt x="14437" y="2194"/>
                  <a:pt x="14423" y="2192"/>
                  <a:pt x="14416" y="2181"/>
                </a:cubicBezTo>
                <a:cubicBezTo>
                  <a:pt x="14428" y="2169"/>
                  <a:pt x="14458" y="2163"/>
                  <a:pt x="14482" y="2138"/>
                </a:cubicBezTo>
                <a:close/>
                <a:moveTo>
                  <a:pt x="13608" y="1962"/>
                </a:moveTo>
                <a:cubicBezTo>
                  <a:pt x="13610" y="1962"/>
                  <a:pt x="13613" y="1962"/>
                  <a:pt x="13617" y="1963"/>
                </a:cubicBezTo>
                <a:cubicBezTo>
                  <a:pt x="13617" y="1987"/>
                  <a:pt x="13624" y="1995"/>
                  <a:pt x="13636" y="1995"/>
                </a:cubicBezTo>
                <a:cubicBezTo>
                  <a:pt x="13647" y="1995"/>
                  <a:pt x="13662" y="1987"/>
                  <a:pt x="13677" y="1981"/>
                </a:cubicBezTo>
                <a:lnTo>
                  <a:pt x="13677" y="1981"/>
                </a:lnTo>
                <a:lnTo>
                  <a:pt x="13617" y="2029"/>
                </a:lnTo>
                <a:cubicBezTo>
                  <a:pt x="13580" y="2054"/>
                  <a:pt x="13544" y="2078"/>
                  <a:pt x="13550" y="2120"/>
                </a:cubicBezTo>
                <a:cubicBezTo>
                  <a:pt x="13556" y="2175"/>
                  <a:pt x="13617" y="2175"/>
                  <a:pt x="13617" y="2235"/>
                </a:cubicBezTo>
                <a:cubicBezTo>
                  <a:pt x="13574" y="2181"/>
                  <a:pt x="13508" y="2163"/>
                  <a:pt x="13423" y="2145"/>
                </a:cubicBezTo>
                <a:lnTo>
                  <a:pt x="13447" y="2145"/>
                </a:lnTo>
                <a:cubicBezTo>
                  <a:pt x="13435" y="2145"/>
                  <a:pt x="13429" y="2138"/>
                  <a:pt x="13423" y="2138"/>
                </a:cubicBezTo>
                <a:cubicBezTo>
                  <a:pt x="13429" y="2120"/>
                  <a:pt x="13429" y="2114"/>
                  <a:pt x="13435" y="2102"/>
                </a:cubicBezTo>
                <a:cubicBezTo>
                  <a:pt x="13435" y="2102"/>
                  <a:pt x="13447" y="2108"/>
                  <a:pt x="13453" y="2108"/>
                </a:cubicBezTo>
                <a:cubicBezTo>
                  <a:pt x="13477" y="2114"/>
                  <a:pt x="13496" y="2114"/>
                  <a:pt x="13520" y="2114"/>
                </a:cubicBezTo>
                <a:cubicBezTo>
                  <a:pt x="13471" y="2102"/>
                  <a:pt x="13453" y="2084"/>
                  <a:pt x="13459" y="2054"/>
                </a:cubicBezTo>
                <a:lnTo>
                  <a:pt x="13459" y="2048"/>
                </a:lnTo>
                <a:cubicBezTo>
                  <a:pt x="13459" y="2042"/>
                  <a:pt x="13465" y="2042"/>
                  <a:pt x="13465" y="2042"/>
                </a:cubicBezTo>
                <a:cubicBezTo>
                  <a:pt x="13490" y="2048"/>
                  <a:pt x="13514" y="2048"/>
                  <a:pt x="13526" y="2060"/>
                </a:cubicBezTo>
                <a:cubicBezTo>
                  <a:pt x="13520" y="2048"/>
                  <a:pt x="13520" y="2023"/>
                  <a:pt x="13508" y="2017"/>
                </a:cubicBezTo>
                <a:cubicBezTo>
                  <a:pt x="13508" y="1999"/>
                  <a:pt x="13514" y="1987"/>
                  <a:pt x="13514" y="1969"/>
                </a:cubicBezTo>
                <a:cubicBezTo>
                  <a:pt x="13517" y="1968"/>
                  <a:pt x="13519" y="1968"/>
                  <a:pt x="13522" y="1968"/>
                </a:cubicBezTo>
                <a:cubicBezTo>
                  <a:pt x="13538" y="1968"/>
                  <a:pt x="13549" y="1982"/>
                  <a:pt x="13562" y="1982"/>
                </a:cubicBezTo>
                <a:cubicBezTo>
                  <a:pt x="13564" y="1982"/>
                  <a:pt x="13566" y="1982"/>
                  <a:pt x="13568" y="1981"/>
                </a:cubicBezTo>
                <a:cubicBezTo>
                  <a:pt x="13584" y="1981"/>
                  <a:pt x="13586" y="1962"/>
                  <a:pt x="13608" y="1962"/>
                </a:cubicBezTo>
                <a:close/>
                <a:moveTo>
                  <a:pt x="13605" y="2241"/>
                </a:moveTo>
                <a:cubicBezTo>
                  <a:pt x="13635" y="2254"/>
                  <a:pt x="13641" y="2266"/>
                  <a:pt x="13635" y="2284"/>
                </a:cubicBezTo>
                <a:cubicBezTo>
                  <a:pt x="13629" y="2266"/>
                  <a:pt x="13617" y="2260"/>
                  <a:pt x="13605" y="2241"/>
                </a:cubicBezTo>
                <a:close/>
                <a:moveTo>
                  <a:pt x="15827" y="2381"/>
                </a:moveTo>
                <a:lnTo>
                  <a:pt x="15827" y="2387"/>
                </a:lnTo>
                <a:cubicBezTo>
                  <a:pt x="15827" y="2393"/>
                  <a:pt x="15827" y="2393"/>
                  <a:pt x="15833" y="2399"/>
                </a:cubicBezTo>
                <a:cubicBezTo>
                  <a:pt x="15833" y="2411"/>
                  <a:pt x="15845" y="2417"/>
                  <a:pt x="15851" y="2423"/>
                </a:cubicBezTo>
                <a:cubicBezTo>
                  <a:pt x="15851" y="2429"/>
                  <a:pt x="15857" y="2429"/>
                  <a:pt x="15857" y="2441"/>
                </a:cubicBezTo>
                <a:cubicBezTo>
                  <a:pt x="15857" y="2447"/>
                  <a:pt x="15863" y="2447"/>
                  <a:pt x="15875" y="2453"/>
                </a:cubicBezTo>
                <a:lnTo>
                  <a:pt x="15887" y="2471"/>
                </a:lnTo>
                <a:lnTo>
                  <a:pt x="15893" y="2475"/>
                </a:lnTo>
                <a:lnTo>
                  <a:pt x="15893" y="2471"/>
                </a:lnTo>
                <a:cubicBezTo>
                  <a:pt x="15893" y="2459"/>
                  <a:pt x="15911" y="2417"/>
                  <a:pt x="15905" y="2381"/>
                </a:cubicBezTo>
                <a:lnTo>
                  <a:pt x="15893" y="2381"/>
                </a:lnTo>
                <a:cubicBezTo>
                  <a:pt x="15905" y="2411"/>
                  <a:pt x="15887" y="2453"/>
                  <a:pt x="15887" y="2459"/>
                </a:cubicBezTo>
                <a:lnTo>
                  <a:pt x="15881" y="2453"/>
                </a:lnTo>
                <a:lnTo>
                  <a:pt x="15863" y="2441"/>
                </a:lnTo>
                <a:cubicBezTo>
                  <a:pt x="15863" y="2429"/>
                  <a:pt x="15857" y="2429"/>
                  <a:pt x="15857" y="2423"/>
                </a:cubicBezTo>
                <a:cubicBezTo>
                  <a:pt x="15851" y="2417"/>
                  <a:pt x="15851" y="2411"/>
                  <a:pt x="15845" y="2399"/>
                </a:cubicBezTo>
                <a:cubicBezTo>
                  <a:pt x="15845" y="2393"/>
                  <a:pt x="15833" y="2387"/>
                  <a:pt x="15833" y="2387"/>
                </a:cubicBezTo>
                <a:lnTo>
                  <a:pt x="15833" y="2381"/>
                </a:lnTo>
                <a:close/>
                <a:moveTo>
                  <a:pt x="15893" y="2475"/>
                </a:moveTo>
                <a:lnTo>
                  <a:pt x="15893" y="2478"/>
                </a:lnTo>
                <a:lnTo>
                  <a:pt x="15908" y="2487"/>
                </a:lnTo>
                <a:lnTo>
                  <a:pt x="15908" y="2487"/>
                </a:lnTo>
                <a:lnTo>
                  <a:pt x="15905" y="2484"/>
                </a:lnTo>
                <a:lnTo>
                  <a:pt x="15893" y="2475"/>
                </a:lnTo>
                <a:close/>
                <a:moveTo>
                  <a:pt x="15908" y="2487"/>
                </a:moveTo>
                <a:lnTo>
                  <a:pt x="15911" y="2493"/>
                </a:lnTo>
                <a:lnTo>
                  <a:pt x="15911" y="2493"/>
                </a:lnTo>
                <a:cubicBezTo>
                  <a:pt x="15911" y="2492"/>
                  <a:pt x="15911" y="2491"/>
                  <a:pt x="15911" y="2490"/>
                </a:cubicBezTo>
                <a:lnTo>
                  <a:pt x="15908" y="2487"/>
                </a:lnTo>
                <a:close/>
                <a:moveTo>
                  <a:pt x="15911" y="2493"/>
                </a:moveTo>
                <a:cubicBezTo>
                  <a:pt x="15913" y="2502"/>
                  <a:pt x="15918" y="2502"/>
                  <a:pt x="15923" y="2508"/>
                </a:cubicBezTo>
                <a:lnTo>
                  <a:pt x="15940" y="2519"/>
                </a:lnTo>
                <a:lnTo>
                  <a:pt x="15940" y="2519"/>
                </a:lnTo>
                <a:cubicBezTo>
                  <a:pt x="15938" y="2517"/>
                  <a:pt x="15937" y="2515"/>
                  <a:pt x="15936" y="2514"/>
                </a:cubicBezTo>
                <a:lnTo>
                  <a:pt x="15917" y="2502"/>
                </a:lnTo>
                <a:lnTo>
                  <a:pt x="15911" y="2493"/>
                </a:lnTo>
                <a:close/>
                <a:moveTo>
                  <a:pt x="15940" y="2519"/>
                </a:moveTo>
                <a:lnTo>
                  <a:pt x="15940" y="2519"/>
                </a:lnTo>
                <a:cubicBezTo>
                  <a:pt x="15941" y="2520"/>
                  <a:pt x="15942" y="2521"/>
                  <a:pt x="15943" y="2523"/>
                </a:cubicBezTo>
                <a:lnTo>
                  <a:pt x="15943" y="2523"/>
                </a:lnTo>
                <a:cubicBezTo>
                  <a:pt x="15942" y="2522"/>
                  <a:pt x="15942" y="2521"/>
                  <a:pt x="15942" y="2520"/>
                </a:cubicBezTo>
                <a:lnTo>
                  <a:pt x="15940" y="2519"/>
                </a:lnTo>
                <a:close/>
                <a:moveTo>
                  <a:pt x="15833" y="2514"/>
                </a:moveTo>
                <a:lnTo>
                  <a:pt x="15833" y="2514"/>
                </a:lnTo>
                <a:cubicBezTo>
                  <a:pt x="15796" y="2532"/>
                  <a:pt x="15736" y="2532"/>
                  <a:pt x="15736" y="2532"/>
                </a:cubicBezTo>
                <a:cubicBezTo>
                  <a:pt x="15742" y="2532"/>
                  <a:pt x="15796" y="2532"/>
                  <a:pt x="15833" y="2514"/>
                </a:cubicBezTo>
                <a:close/>
                <a:moveTo>
                  <a:pt x="15742" y="2471"/>
                </a:moveTo>
                <a:lnTo>
                  <a:pt x="15736" y="2478"/>
                </a:lnTo>
                <a:cubicBezTo>
                  <a:pt x="15772" y="2502"/>
                  <a:pt x="15802" y="2508"/>
                  <a:pt x="15833" y="2514"/>
                </a:cubicBezTo>
                <a:cubicBezTo>
                  <a:pt x="15886" y="2530"/>
                  <a:pt x="15931" y="2532"/>
                  <a:pt x="15948" y="2532"/>
                </a:cubicBezTo>
                <a:lnTo>
                  <a:pt x="15948" y="2532"/>
                </a:lnTo>
                <a:cubicBezTo>
                  <a:pt x="15948" y="2532"/>
                  <a:pt x="15948" y="2532"/>
                  <a:pt x="15948" y="2532"/>
                </a:cubicBezTo>
                <a:lnTo>
                  <a:pt x="15948" y="2532"/>
                </a:lnTo>
                <a:cubicBezTo>
                  <a:pt x="15950" y="2532"/>
                  <a:pt x="15952" y="2532"/>
                  <a:pt x="15954" y="2532"/>
                </a:cubicBezTo>
                <a:cubicBezTo>
                  <a:pt x="15950" y="2532"/>
                  <a:pt x="15946" y="2528"/>
                  <a:pt x="15943" y="2523"/>
                </a:cubicBezTo>
                <a:lnTo>
                  <a:pt x="15943" y="2523"/>
                </a:lnTo>
                <a:cubicBezTo>
                  <a:pt x="15944" y="2526"/>
                  <a:pt x="15946" y="2529"/>
                  <a:pt x="15948" y="2532"/>
                </a:cubicBezTo>
                <a:lnTo>
                  <a:pt x="15948" y="2532"/>
                </a:lnTo>
                <a:cubicBezTo>
                  <a:pt x="15914" y="2531"/>
                  <a:pt x="15828" y="2517"/>
                  <a:pt x="15742" y="2471"/>
                </a:cubicBezTo>
                <a:close/>
                <a:moveTo>
                  <a:pt x="14585" y="2629"/>
                </a:moveTo>
                <a:cubicBezTo>
                  <a:pt x="14585" y="2635"/>
                  <a:pt x="14585" y="2635"/>
                  <a:pt x="14598" y="2647"/>
                </a:cubicBezTo>
                <a:lnTo>
                  <a:pt x="14579" y="2647"/>
                </a:lnTo>
                <a:cubicBezTo>
                  <a:pt x="14579" y="2635"/>
                  <a:pt x="14579" y="2635"/>
                  <a:pt x="14585" y="2629"/>
                </a:cubicBezTo>
                <a:close/>
                <a:moveTo>
                  <a:pt x="15948" y="2532"/>
                </a:moveTo>
                <a:cubicBezTo>
                  <a:pt x="15957" y="2542"/>
                  <a:pt x="15969" y="2549"/>
                  <a:pt x="15978" y="2562"/>
                </a:cubicBezTo>
                <a:cubicBezTo>
                  <a:pt x="15996" y="2568"/>
                  <a:pt x="16008" y="2580"/>
                  <a:pt x="16026" y="2593"/>
                </a:cubicBezTo>
                <a:cubicBezTo>
                  <a:pt x="16057" y="2611"/>
                  <a:pt x="16093" y="2635"/>
                  <a:pt x="16123" y="2659"/>
                </a:cubicBezTo>
                <a:cubicBezTo>
                  <a:pt x="16122" y="2657"/>
                  <a:pt x="16121" y="2655"/>
                  <a:pt x="16119" y="2653"/>
                </a:cubicBezTo>
                <a:lnTo>
                  <a:pt x="16119" y="2653"/>
                </a:lnTo>
                <a:cubicBezTo>
                  <a:pt x="16085" y="2630"/>
                  <a:pt x="16048" y="2605"/>
                  <a:pt x="16014" y="2574"/>
                </a:cubicBezTo>
                <a:cubicBezTo>
                  <a:pt x="16002" y="2562"/>
                  <a:pt x="15984" y="2550"/>
                  <a:pt x="15972" y="2538"/>
                </a:cubicBezTo>
                <a:cubicBezTo>
                  <a:pt x="15966" y="2538"/>
                  <a:pt x="15966" y="2532"/>
                  <a:pt x="15954" y="2532"/>
                </a:cubicBezTo>
                <a:cubicBezTo>
                  <a:pt x="15952" y="2532"/>
                  <a:pt x="15951" y="2532"/>
                  <a:pt x="15948" y="2532"/>
                </a:cubicBezTo>
                <a:close/>
                <a:moveTo>
                  <a:pt x="14610" y="2720"/>
                </a:moveTo>
                <a:cubicBezTo>
                  <a:pt x="14640" y="2811"/>
                  <a:pt x="14670" y="2889"/>
                  <a:pt x="14706" y="2962"/>
                </a:cubicBezTo>
                <a:cubicBezTo>
                  <a:pt x="14706" y="2968"/>
                  <a:pt x="14700" y="2980"/>
                  <a:pt x="14700" y="2986"/>
                </a:cubicBezTo>
                <a:cubicBezTo>
                  <a:pt x="14700" y="3010"/>
                  <a:pt x="14731" y="3016"/>
                  <a:pt x="14731" y="3041"/>
                </a:cubicBezTo>
                <a:cubicBezTo>
                  <a:pt x="14700" y="3016"/>
                  <a:pt x="14670" y="2986"/>
                  <a:pt x="14640" y="2956"/>
                </a:cubicBezTo>
                <a:cubicBezTo>
                  <a:pt x="14634" y="2950"/>
                  <a:pt x="14634" y="2950"/>
                  <a:pt x="14634" y="2938"/>
                </a:cubicBezTo>
                <a:cubicBezTo>
                  <a:pt x="14616" y="2871"/>
                  <a:pt x="14604" y="2804"/>
                  <a:pt x="14579" y="2726"/>
                </a:cubicBezTo>
                <a:cubicBezTo>
                  <a:pt x="14598" y="2720"/>
                  <a:pt x="14604" y="2720"/>
                  <a:pt x="14610" y="2720"/>
                </a:cubicBezTo>
                <a:close/>
                <a:moveTo>
                  <a:pt x="16886" y="3028"/>
                </a:moveTo>
                <a:cubicBezTo>
                  <a:pt x="16880" y="3041"/>
                  <a:pt x="16886" y="3047"/>
                  <a:pt x="16880" y="3053"/>
                </a:cubicBezTo>
                <a:cubicBezTo>
                  <a:pt x="16886" y="3053"/>
                  <a:pt x="16886" y="3047"/>
                  <a:pt x="16898" y="3047"/>
                </a:cubicBezTo>
                <a:cubicBezTo>
                  <a:pt x="16886" y="3053"/>
                  <a:pt x="16880" y="3059"/>
                  <a:pt x="16880" y="3065"/>
                </a:cubicBezTo>
                <a:cubicBezTo>
                  <a:pt x="16874" y="3053"/>
                  <a:pt x="16868" y="3047"/>
                  <a:pt x="16856" y="3028"/>
                </a:cubicBezTo>
                <a:close/>
                <a:moveTo>
                  <a:pt x="17310" y="4373"/>
                </a:moveTo>
                <a:cubicBezTo>
                  <a:pt x="17328" y="4415"/>
                  <a:pt x="17334" y="4451"/>
                  <a:pt x="17328" y="4500"/>
                </a:cubicBezTo>
                <a:lnTo>
                  <a:pt x="17280" y="4451"/>
                </a:lnTo>
                <a:cubicBezTo>
                  <a:pt x="17292" y="4433"/>
                  <a:pt x="17298" y="4397"/>
                  <a:pt x="17310" y="4373"/>
                </a:cubicBezTo>
                <a:close/>
                <a:moveTo>
                  <a:pt x="18215" y="4892"/>
                </a:moveTo>
                <a:cubicBezTo>
                  <a:pt x="18313" y="4892"/>
                  <a:pt x="18406" y="4920"/>
                  <a:pt x="18503" y="4948"/>
                </a:cubicBezTo>
                <a:cubicBezTo>
                  <a:pt x="18424" y="5026"/>
                  <a:pt x="18291" y="5099"/>
                  <a:pt x="18182" y="5129"/>
                </a:cubicBezTo>
                <a:cubicBezTo>
                  <a:pt x="18212" y="5069"/>
                  <a:pt x="18260" y="5014"/>
                  <a:pt x="18291" y="4954"/>
                </a:cubicBezTo>
                <a:lnTo>
                  <a:pt x="18291" y="4954"/>
                </a:lnTo>
                <a:cubicBezTo>
                  <a:pt x="18230" y="4996"/>
                  <a:pt x="18151" y="5075"/>
                  <a:pt x="18079" y="5087"/>
                </a:cubicBezTo>
                <a:cubicBezTo>
                  <a:pt x="18085" y="5057"/>
                  <a:pt x="18109" y="5026"/>
                  <a:pt x="18127" y="5002"/>
                </a:cubicBezTo>
                <a:lnTo>
                  <a:pt x="18127" y="5002"/>
                </a:lnTo>
                <a:cubicBezTo>
                  <a:pt x="18091" y="5014"/>
                  <a:pt x="18061" y="5032"/>
                  <a:pt x="18024" y="5045"/>
                </a:cubicBezTo>
                <a:cubicBezTo>
                  <a:pt x="18024" y="4996"/>
                  <a:pt x="18085" y="4966"/>
                  <a:pt x="18061" y="4917"/>
                </a:cubicBezTo>
                <a:cubicBezTo>
                  <a:pt x="18114" y="4899"/>
                  <a:pt x="18165" y="4892"/>
                  <a:pt x="18215" y="4892"/>
                </a:cubicBezTo>
                <a:close/>
                <a:moveTo>
                  <a:pt x="20882" y="7127"/>
                </a:moveTo>
                <a:cubicBezTo>
                  <a:pt x="20889" y="7138"/>
                  <a:pt x="20906" y="7150"/>
                  <a:pt x="20919" y="7150"/>
                </a:cubicBezTo>
                <a:cubicBezTo>
                  <a:pt x="20927" y="7150"/>
                  <a:pt x="20934" y="7145"/>
                  <a:pt x="20936" y="7133"/>
                </a:cubicBezTo>
                <a:cubicBezTo>
                  <a:pt x="20940" y="7149"/>
                  <a:pt x="20954" y="7161"/>
                  <a:pt x="20967" y="7161"/>
                </a:cubicBezTo>
                <a:cubicBezTo>
                  <a:pt x="20976" y="7161"/>
                  <a:pt x="20984" y="7157"/>
                  <a:pt x="20991" y="7145"/>
                </a:cubicBezTo>
                <a:cubicBezTo>
                  <a:pt x="20991" y="7158"/>
                  <a:pt x="20991" y="7158"/>
                  <a:pt x="20997" y="7164"/>
                </a:cubicBezTo>
                <a:cubicBezTo>
                  <a:pt x="20967" y="7206"/>
                  <a:pt x="20936" y="7254"/>
                  <a:pt x="20906" y="7285"/>
                </a:cubicBezTo>
                <a:cubicBezTo>
                  <a:pt x="20882" y="7267"/>
                  <a:pt x="20876" y="7206"/>
                  <a:pt x="20870" y="7145"/>
                </a:cubicBezTo>
                <a:cubicBezTo>
                  <a:pt x="20876" y="7139"/>
                  <a:pt x="20882" y="7133"/>
                  <a:pt x="20882" y="7127"/>
                </a:cubicBezTo>
                <a:close/>
                <a:moveTo>
                  <a:pt x="20791" y="7158"/>
                </a:moveTo>
                <a:cubicBezTo>
                  <a:pt x="20803" y="7164"/>
                  <a:pt x="20803" y="7164"/>
                  <a:pt x="20809" y="7164"/>
                </a:cubicBezTo>
                <a:cubicBezTo>
                  <a:pt x="20821" y="7291"/>
                  <a:pt x="20858" y="7406"/>
                  <a:pt x="20846" y="7521"/>
                </a:cubicBezTo>
                <a:cubicBezTo>
                  <a:pt x="20757" y="7462"/>
                  <a:pt x="20726" y="7351"/>
                  <a:pt x="20663" y="7261"/>
                </a:cubicBezTo>
                <a:lnTo>
                  <a:pt x="20663" y="7261"/>
                </a:lnTo>
                <a:cubicBezTo>
                  <a:pt x="20665" y="7263"/>
                  <a:pt x="20668" y="7264"/>
                  <a:pt x="20671" y="7264"/>
                </a:cubicBezTo>
                <a:cubicBezTo>
                  <a:pt x="20682" y="7264"/>
                  <a:pt x="20693" y="7247"/>
                  <a:pt x="20688" y="7230"/>
                </a:cubicBezTo>
                <a:lnTo>
                  <a:pt x="20688" y="7230"/>
                </a:lnTo>
                <a:cubicBezTo>
                  <a:pt x="20692" y="7240"/>
                  <a:pt x="20696" y="7244"/>
                  <a:pt x="20701" y="7244"/>
                </a:cubicBezTo>
                <a:cubicBezTo>
                  <a:pt x="20714" y="7244"/>
                  <a:pt x="20727" y="7217"/>
                  <a:pt x="20719" y="7200"/>
                </a:cubicBezTo>
                <a:lnTo>
                  <a:pt x="20719" y="7200"/>
                </a:lnTo>
                <a:cubicBezTo>
                  <a:pt x="20723" y="7206"/>
                  <a:pt x="20729" y="7209"/>
                  <a:pt x="20735" y="7209"/>
                </a:cubicBezTo>
                <a:cubicBezTo>
                  <a:pt x="20747" y="7209"/>
                  <a:pt x="20759" y="7200"/>
                  <a:pt x="20755" y="7188"/>
                </a:cubicBezTo>
                <a:cubicBezTo>
                  <a:pt x="20779" y="7188"/>
                  <a:pt x="20791" y="7176"/>
                  <a:pt x="20791" y="7158"/>
                </a:cubicBezTo>
                <a:close/>
                <a:moveTo>
                  <a:pt x="20240" y="7527"/>
                </a:moveTo>
                <a:cubicBezTo>
                  <a:pt x="20252" y="7535"/>
                  <a:pt x="20261" y="7542"/>
                  <a:pt x="20270" y="7542"/>
                </a:cubicBezTo>
                <a:cubicBezTo>
                  <a:pt x="20276" y="7542"/>
                  <a:pt x="20282" y="7540"/>
                  <a:pt x="20289" y="7533"/>
                </a:cubicBezTo>
                <a:cubicBezTo>
                  <a:pt x="20289" y="7533"/>
                  <a:pt x="20295" y="7539"/>
                  <a:pt x="20301" y="7539"/>
                </a:cubicBezTo>
                <a:cubicBezTo>
                  <a:pt x="20319" y="7624"/>
                  <a:pt x="20289" y="7709"/>
                  <a:pt x="20270" y="7793"/>
                </a:cubicBezTo>
                <a:cubicBezTo>
                  <a:pt x="20258" y="7763"/>
                  <a:pt x="20210" y="7684"/>
                  <a:pt x="20149" y="7612"/>
                </a:cubicBezTo>
                <a:cubicBezTo>
                  <a:pt x="20180" y="7612"/>
                  <a:pt x="20174" y="7587"/>
                  <a:pt x="20168" y="7557"/>
                </a:cubicBezTo>
                <a:lnTo>
                  <a:pt x="20168" y="7557"/>
                </a:lnTo>
                <a:cubicBezTo>
                  <a:pt x="20170" y="7558"/>
                  <a:pt x="20172" y="7559"/>
                  <a:pt x="20174" y="7559"/>
                </a:cubicBezTo>
                <a:cubicBezTo>
                  <a:pt x="20185" y="7559"/>
                  <a:pt x="20196" y="7548"/>
                  <a:pt x="20186" y="7533"/>
                </a:cubicBezTo>
                <a:lnTo>
                  <a:pt x="20186" y="7533"/>
                </a:lnTo>
                <a:cubicBezTo>
                  <a:pt x="20196" y="7536"/>
                  <a:pt x="20213" y="7544"/>
                  <a:pt x="20225" y="7544"/>
                </a:cubicBezTo>
                <a:cubicBezTo>
                  <a:pt x="20234" y="7544"/>
                  <a:pt x="20240" y="7540"/>
                  <a:pt x="20240" y="7527"/>
                </a:cubicBezTo>
                <a:close/>
                <a:moveTo>
                  <a:pt x="20095" y="7648"/>
                </a:moveTo>
                <a:cubicBezTo>
                  <a:pt x="20113" y="7672"/>
                  <a:pt x="20125" y="7690"/>
                  <a:pt x="20143" y="7721"/>
                </a:cubicBezTo>
                <a:cubicBezTo>
                  <a:pt x="20198" y="7805"/>
                  <a:pt x="20240" y="7890"/>
                  <a:pt x="20289" y="7981"/>
                </a:cubicBezTo>
                <a:cubicBezTo>
                  <a:pt x="20198" y="7914"/>
                  <a:pt x="20107" y="7842"/>
                  <a:pt x="20016" y="7781"/>
                </a:cubicBezTo>
                <a:cubicBezTo>
                  <a:pt x="20022" y="7769"/>
                  <a:pt x="20022" y="7763"/>
                  <a:pt x="20004" y="7751"/>
                </a:cubicBezTo>
                <a:lnTo>
                  <a:pt x="20004" y="7751"/>
                </a:lnTo>
                <a:cubicBezTo>
                  <a:pt x="20009" y="7752"/>
                  <a:pt x="20014" y="7753"/>
                  <a:pt x="20017" y="7753"/>
                </a:cubicBezTo>
                <a:cubicBezTo>
                  <a:pt x="20042" y="7753"/>
                  <a:pt x="20028" y="7718"/>
                  <a:pt x="20022" y="7702"/>
                </a:cubicBezTo>
                <a:lnTo>
                  <a:pt x="20022" y="7702"/>
                </a:lnTo>
                <a:cubicBezTo>
                  <a:pt x="20028" y="7704"/>
                  <a:pt x="20033" y="7705"/>
                  <a:pt x="20039" y="7705"/>
                </a:cubicBezTo>
                <a:cubicBezTo>
                  <a:pt x="20058" y="7705"/>
                  <a:pt x="20073" y="7696"/>
                  <a:pt x="20059" y="7672"/>
                </a:cubicBezTo>
                <a:lnTo>
                  <a:pt x="20059" y="7672"/>
                </a:lnTo>
                <a:cubicBezTo>
                  <a:pt x="20065" y="7677"/>
                  <a:pt x="20071" y="7680"/>
                  <a:pt x="20076" y="7680"/>
                </a:cubicBezTo>
                <a:cubicBezTo>
                  <a:pt x="20089" y="7680"/>
                  <a:pt x="20095" y="7665"/>
                  <a:pt x="20095" y="7648"/>
                </a:cubicBezTo>
                <a:close/>
                <a:moveTo>
                  <a:pt x="20622" y="7291"/>
                </a:moveTo>
                <a:lnTo>
                  <a:pt x="20706" y="7448"/>
                </a:lnTo>
                <a:cubicBezTo>
                  <a:pt x="20737" y="7497"/>
                  <a:pt x="20797" y="7539"/>
                  <a:pt x="20809" y="7593"/>
                </a:cubicBezTo>
                <a:cubicBezTo>
                  <a:pt x="20809" y="7654"/>
                  <a:pt x="20773" y="7733"/>
                  <a:pt x="20749" y="7769"/>
                </a:cubicBezTo>
                <a:cubicBezTo>
                  <a:pt x="20719" y="7824"/>
                  <a:pt x="20670" y="7872"/>
                  <a:pt x="20640" y="7933"/>
                </a:cubicBezTo>
                <a:cubicBezTo>
                  <a:pt x="20622" y="7981"/>
                  <a:pt x="20622" y="8035"/>
                  <a:pt x="20597" y="8078"/>
                </a:cubicBezTo>
                <a:cubicBezTo>
                  <a:pt x="20584" y="8108"/>
                  <a:pt x="20570" y="8121"/>
                  <a:pt x="20554" y="8121"/>
                </a:cubicBezTo>
                <a:cubicBezTo>
                  <a:pt x="20534" y="8121"/>
                  <a:pt x="20510" y="8102"/>
                  <a:pt x="20476" y="8072"/>
                </a:cubicBezTo>
                <a:cubicBezTo>
                  <a:pt x="20428" y="8035"/>
                  <a:pt x="20410" y="7981"/>
                  <a:pt x="20379" y="7926"/>
                </a:cubicBezTo>
                <a:cubicBezTo>
                  <a:pt x="20349" y="7872"/>
                  <a:pt x="20319" y="7836"/>
                  <a:pt x="20325" y="7775"/>
                </a:cubicBezTo>
                <a:cubicBezTo>
                  <a:pt x="20331" y="7715"/>
                  <a:pt x="20361" y="7672"/>
                  <a:pt x="20355" y="7600"/>
                </a:cubicBezTo>
                <a:cubicBezTo>
                  <a:pt x="20355" y="7587"/>
                  <a:pt x="20343" y="7563"/>
                  <a:pt x="20337" y="7533"/>
                </a:cubicBezTo>
                <a:lnTo>
                  <a:pt x="20337" y="7533"/>
                </a:lnTo>
                <a:cubicBezTo>
                  <a:pt x="20348" y="7543"/>
                  <a:pt x="20366" y="7554"/>
                  <a:pt x="20380" y="7554"/>
                </a:cubicBezTo>
                <a:cubicBezTo>
                  <a:pt x="20390" y="7554"/>
                  <a:pt x="20398" y="7548"/>
                  <a:pt x="20398" y="7533"/>
                </a:cubicBezTo>
                <a:cubicBezTo>
                  <a:pt x="20409" y="7542"/>
                  <a:pt x="20423" y="7547"/>
                  <a:pt x="20434" y="7547"/>
                </a:cubicBezTo>
                <a:cubicBezTo>
                  <a:pt x="20454" y="7547"/>
                  <a:pt x="20467" y="7533"/>
                  <a:pt x="20452" y="7503"/>
                </a:cubicBezTo>
                <a:lnTo>
                  <a:pt x="20452" y="7503"/>
                </a:lnTo>
                <a:cubicBezTo>
                  <a:pt x="20459" y="7507"/>
                  <a:pt x="20466" y="7509"/>
                  <a:pt x="20472" y="7509"/>
                </a:cubicBezTo>
                <a:cubicBezTo>
                  <a:pt x="20492" y="7509"/>
                  <a:pt x="20502" y="7489"/>
                  <a:pt x="20488" y="7466"/>
                </a:cubicBezTo>
                <a:cubicBezTo>
                  <a:pt x="20513" y="7466"/>
                  <a:pt x="20543" y="7442"/>
                  <a:pt x="20531" y="7418"/>
                </a:cubicBezTo>
                <a:lnTo>
                  <a:pt x="20531" y="7418"/>
                </a:lnTo>
                <a:cubicBezTo>
                  <a:pt x="20535" y="7420"/>
                  <a:pt x="20538" y="7421"/>
                  <a:pt x="20542" y="7421"/>
                </a:cubicBezTo>
                <a:cubicBezTo>
                  <a:pt x="20561" y="7421"/>
                  <a:pt x="20576" y="7395"/>
                  <a:pt x="20555" y="7369"/>
                </a:cubicBezTo>
                <a:cubicBezTo>
                  <a:pt x="20579" y="7351"/>
                  <a:pt x="20573" y="7327"/>
                  <a:pt x="20567" y="7309"/>
                </a:cubicBezTo>
                <a:lnTo>
                  <a:pt x="20567" y="7309"/>
                </a:lnTo>
                <a:cubicBezTo>
                  <a:pt x="20569" y="7311"/>
                  <a:pt x="20573" y="7312"/>
                  <a:pt x="20576" y="7312"/>
                </a:cubicBezTo>
                <a:cubicBezTo>
                  <a:pt x="20584" y="7312"/>
                  <a:pt x="20593" y="7309"/>
                  <a:pt x="20597" y="7309"/>
                </a:cubicBezTo>
                <a:lnTo>
                  <a:pt x="20597" y="7297"/>
                </a:lnTo>
                <a:cubicBezTo>
                  <a:pt x="20603" y="7297"/>
                  <a:pt x="20610" y="7297"/>
                  <a:pt x="20622" y="7291"/>
                </a:cubicBezTo>
                <a:close/>
                <a:moveTo>
                  <a:pt x="8159" y="0"/>
                </a:moveTo>
                <a:cubicBezTo>
                  <a:pt x="8057" y="0"/>
                  <a:pt x="7931" y="91"/>
                  <a:pt x="7811" y="98"/>
                </a:cubicBezTo>
                <a:cubicBezTo>
                  <a:pt x="7804" y="99"/>
                  <a:pt x="7797" y="99"/>
                  <a:pt x="7791" y="99"/>
                </a:cubicBezTo>
                <a:cubicBezTo>
                  <a:pt x="7689" y="99"/>
                  <a:pt x="7607" y="23"/>
                  <a:pt x="7497" y="23"/>
                </a:cubicBezTo>
                <a:cubicBezTo>
                  <a:pt x="7487" y="23"/>
                  <a:pt x="7476" y="24"/>
                  <a:pt x="7465" y="25"/>
                </a:cubicBezTo>
                <a:cubicBezTo>
                  <a:pt x="7356" y="38"/>
                  <a:pt x="7375" y="159"/>
                  <a:pt x="7308" y="171"/>
                </a:cubicBezTo>
                <a:cubicBezTo>
                  <a:pt x="7285" y="174"/>
                  <a:pt x="7262" y="175"/>
                  <a:pt x="7237" y="175"/>
                </a:cubicBezTo>
                <a:cubicBezTo>
                  <a:pt x="7014" y="175"/>
                  <a:pt x="6745" y="61"/>
                  <a:pt x="6523" y="61"/>
                </a:cubicBezTo>
                <a:cubicBezTo>
                  <a:pt x="6372" y="61"/>
                  <a:pt x="6242" y="114"/>
                  <a:pt x="6164" y="292"/>
                </a:cubicBezTo>
                <a:cubicBezTo>
                  <a:pt x="6107" y="246"/>
                  <a:pt x="6053" y="226"/>
                  <a:pt x="6002" y="226"/>
                </a:cubicBezTo>
                <a:cubicBezTo>
                  <a:pt x="5823" y="226"/>
                  <a:pt x="5693" y="477"/>
                  <a:pt x="5655" y="661"/>
                </a:cubicBezTo>
                <a:cubicBezTo>
                  <a:pt x="5609" y="625"/>
                  <a:pt x="5565" y="609"/>
                  <a:pt x="5525" y="609"/>
                </a:cubicBezTo>
                <a:cubicBezTo>
                  <a:pt x="5398" y="609"/>
                  <a:pt x="5311" y="768"/>
                  <a:pt x="5316" y="934"/>
                </a:cubicBezTo>
                <a:cubicBezTo>
                  <a:pt x="5299" y="931"/>
                  <a:pt x="5282" y="930"/>
                  <a:pt x="5266" y="930"/>
                </a:cubicBezTo>
                <a:cubicBezTo>
                  <a:pt x="5112" y="930"/>
                  <a:pt x="5008" y="1029"/>
                  <a:pt x="4898" y="1127"/>
                </a:cubicBezTo>
                <a:cubicBezTo>
                  <a:pt x="4717" y="1303"/>
                  <a:pt x="4826" y="1370"/>
                  <a:pt x="4747" y="1545"/>
                </a:cubicBezTo>
                <a:cubicBezTo>
                  <a:pt x="4644" y="1787"/>
                  <a:pt x="4662" y="1666"/>
                  <a:pt x="4475" y="1842"/>
                </a:cubicBezTo>
                <a:cubicBezTo>
                  <a:pt x="4353" y="1957"/>
                  <a:pt x="4178" y="1878"/>
                  <a:pt x="4238" y="2145"/>
                </a:cubicBezTo>
                <a:cubicBezTo>
                  <a:pt x="4075" y="2151"/>
                  <a:pt x="3948" y="2260"/>
                  <a:pt x="3863" y="2399"/>
                </a:cubicBezTo>
                <a:cubicBezTo>
                  <a:pt x="3835" y="2390"/>
                  <a:pt x="3812" y="2387"/>
                  <a:pt x="3792" y="2387"/>
                </a:cubicBezTo>
                <a:cubicBezTo>
                  <a:pt x="3723" y="2387"/>
                  <a:pt x="3685" y="2423"/>
                  <a:pt x="3597" y="2423"/>
                </a:cubicBezTo>
                <a:cubicBezTo>
                  <a:pt x="3573" y="2665"/>
                  <a:pt x="3452" y="2710"/>
                  <a:pt x="3316" y="2710"/>
                </a:cubicBezTo>
                <a:cubicBezTo>
                  <a:pt x="3245" y="2710"/>
                  <a:pt x="3169" y="2698"/>
                  <a:pt x="3100" y="2695"/>
                </a:cubicBezTo>
                <a:cubicBezTo>
                  <a:pt x="3069" y="2695"/>
                  <a:pt x="3012" y="2694"/>
                  <a:pt x="2951" y="2694"/>
                </a:cubicBezTo>
                <a:cubicBezTo>
                  <a:pt x="2859" y="2694"/>
                  <a:pt x="2756" y="2698"/>
                  <a:pt x="2713" y="2720"/>
                </a:cubicBezTo>
                <a:cubicBezTo>
                  <a:pt x="2513" y="2817"/>
                  <a:pt x="2628" y="2865"/>
                  <a:pt x="2525" y="2992"/>
                </a:cubicBezTo>
                <a:cubicBezTo>
                  <a:pt x="2374" y="3186"/>
                  <a:pt x="2204" y="3398"/>
                  <a:pt x="2138" y="3634"/>
                </a:cubicBezTo>
                <a:cubicBezTo>
                  <a:pt x="2077" y="3834"/>
                  <a:pt x="2083" y="4033"/>
                  <a:pt x="1950" y="4239"/>
                </a:cubicBezTo>
                <a:cubicBezTo>
                  <a:pt x="1683" y="4621"/>
                  <a:pt x="1314" y="4942"/>
                  <a:pt x="927" y="5269"/>
                </a:cubicBezTo>
                <a:cubicBezTo>
                  <a:pt x="836" y="5347"/>
                  <a:pt x="533" y="5626"/>
                  <a:pt x="394" y="5874"/>
                </a:cubicBezTo>
                <a:cubicBezTo>
                  <a:pt x="267" y="5959"/>
                  <a:pt x="134" y="6044"/>
                  <a:pt x="0" y="6122"/>
                </a:cubicBezTo>
                <a:lnTo>
                  <a:pt x="0" y="18062"/>
                </a:lnTo>
                <a:lnTo>
                  <a:pt x="39626" y="18062"/>
                </a:lnTo>
                <a:cubicBezTo>
                  <a:pt x="39608" y="18031"/>
                  <a:pt x="39572" y="18001"/>
                  <a:pt x="39542" y="17971"/>
                </a:cubicBezTo>
                <a:cubicBezTo>
                  <a:pt x="38609" y="17044"/>
                  <a:pt x="38185" y="16397"/>
                  <a:pt x="36896" y="15876"/>
                </a:cubicBezTo>
                <a:cubicBezTo>
                  <a:pt x="35534" y="15319"/>
                  <a:pt x="34474" y="14732"/>
                  <a:pt x="33457" y="14005"/>
                </a:cubicBezTo>
                <a:cubicBezTo>
                  <a:pt x="33433" y="13957"/>
                  <a:pt x="33409" y="13920"/>
                  <a:pt x="33384" y="13884"/>
                </a:cubicBezTo>
                <a:cubicBezTo>
                  <a:pt x="33320" y="13745"/>
                  <a:pt x="33341" y="13423"/>
                  <a:pt x="33164" y="13423"/>
                </a:cubicBezTo>
                <a:cubicBezTo>
                  <a:pt x="33141" y="13423"/>
                  <a:pt x="33113" y="13429"/>
                  <a:pt x="33082" y="13442"/>
                </a:cubicBezTo>
                <a:cubicBezTo>
                  <a:pt x="33039" y="13248"/>
                  <a:pt x="32888" y="13061"/>
                  <a:pt x="32912" y="12824"/>
                </a:cubicBezTo>
                <a:cubicBezTo>
                  <a:pt x="32918" y="12679"/>
                  <a:pt x="32930" y="12383"/>
                  <a:pt x="32761" y="12274"/>
                </a:cubicBezTo>
                <a:cubicBezTo>
                  <a:pt x="32711" y="12240"/>
                  <a:pt x="32676" y="12227"/>
                  <a:pt x="32649" y="12227"/>
                </a:cubicBezTo>
                <a:cubicBezTo>
                  <a:pt x="32564" y="12227"/>
                  <a:pt x="32567" y="12363"/>
                  <a:pt x="32488" y="12437"/>
                </a:cubicBezTo>
                <a:cubicBezTo>
                  <a:pt x="32461" y="12465"/>
                  <a:pt x="32443" y="12473"/>
                  <a:pt x="32429" y="12473"/>
                </a:cubicBezTo>
                <a:cubicBezTo>
                  <a:pt x="32407" y="12473"/>
                  <a:pt x="32395" y="12453"/>
                  <a:pt x="32372" y="12453"/>
                </a:cubicBezTo>
                <a:cubicBezTo>
                  <a:pt x="32364" y="12453"/>
                  <a:pt x="32354" y="12455"/>
                  <a:pt x="32343" y="12461"/>
                </a:cubicBezTo>
                <a:cubicBezTo>
                  <a:pt x="32276" y="12491"/>
                  <a:pt x="32276" y="12522"/>
                  <a:pt x="32204" y="12576"/>
                </a:cubicBezTo>
                <a:cubicBezTo>
                  <a:pt x="32121" y="12633"/>
                  <a:pt x="32066" y="12655"/>
                  <a:pt x="32026" y="12655"/>
                </a:cubicBezTo>
                <a:cubicBezTo>
                  <a:pt x="31906" y="12655"/>
                  <a:pt x="31935" y="12444"/>
                  <a:pt x="31762" y="12370"/>
                </a:cubicBezTo>
                <a:cubicBezTo>
                  <a:pt x="31798" y="12189"/>
                  <a:pt x="31556" y="12158"/>
                  <a:pt x="31471" y="12037"/>
                </a:cubicBezTo>
                <a:cubicBezTo>
                  <a:pt x="31425" y="11970"/>
                  <a:pt x="31335" y="11795"/>
                  <a:pt x="31258" y="11795"/>
                </a:cubicBezTo>
                <a:cubicBezTo>
                  <a:pt x="31224" y="11795"/>
                  <a:pt x="31193" y="11830"/>
                  <a:pt x="31168" y="11922"/>
                </a:cubicBezTo>
                <a:cubicBezTo>
                  <a:pt x="31066" y="11856"/>
                  <a:pt x="30920" y="11928"/>
                  <a:pt x="30805" y="11838"/>
                </a:cubicBezTo>
                <a:cubicBezTo>
                  <a:pt x="30690" y="11747"/>
                  <a:pt x="30745" y="11614"/>
                  <a:pt x="30714" y="11474"/>
                </a:cubicBezTo>
                <a:cubicBezTo>
                  <a:pt x="30690" y="11371"/>
                  <a:pt x="30630" y="11293"/>
                  <a:pt x="30599" y="11196"/>
                </a:cubicBezTo>
                <a:cubicBezTo>
                  <a:pt x="30563" y="11063"/>
                  <a:pt x="30648" y="11002"/>
                  <a:pt x="30436" y="10984"/>
                </a:cubicBezTo>
                <a:cubicBezTo>
                  <a:pt x="30466" y="10833"/>
                  <a:pt x="30309" y="10778"/>
                  <a:pt x="30194" y="10772"/>
                </a:cubicBezTo>
                <a:cubicBezTo>
                  <a:pt x="30188" y="10742"/>
                  <a:pt x="30169" y="10718"/>
                  <a:pt x="30169" y="10681"/>
                </a:cubicBezTo>
                <a:cubicBezTo>
                  <a:pt x="30114" y="10663"/>
                  <a:pt x="30051" y="10637"/>
                  <a:pt x="29986" y="10637"/>
                </a:cubicBezTo>
                <a:cubicBezTo>
                  <a:pt x="29967" y="10637"/>
                  <a:pt x="29947" y="10639"/>
                  <a:pt x="29927" y="10645"/>
                </a:cubicBezTo>
                <a:cubicBezTo>
                  <a:pt x="29964" y="10699"/>
                  <a:pt x="29951" y="10736"/>
                  <a:pt x="29958" y="10790"/>
                </a:cubicBezTo>
                <a:cubicBezTo>
                  <a:pt x="29947" y="10792"/>
                  <a:pt x="29936" y="10792"/>
                  <a:pt x="29926" y="10792"/>
                </a:cubicBezTo>
                <a:cubicBezTo>
                  <a:pt x="29831" y="10792"/>
                  <a:pt x="29781" y="10730"/>
                  <a:pt x="29691" y="10730"/>
                </a:cubicBezTo>
                <a:cubicBezTo>
                  <a:pt x="29676" y="10730"/>
                  <a:pt x="29660" y="10732"/>
                  <a:pt x="29643" y="10736"/>
                </a:cubicBezTo>
                <a:cubicBezTo>
                  <a:pt x="29629" y="10918"/>
                  <a:pt x="29544" y="11007"/>
                  <a:pt x="29405" y="11007"/>
                </a:cubicBezTo>
                <a:cubicBezTo>
                  <a:pt x="29358" y="11007"/>
                  <a:pt x="29306" y="10997"/>
                  <a:pt x="29249" y="10978"/>
                </a:cubicBezTo>
                <a:cubicBezTo>
                  <a:pt x="29231" y="10911"/>
                  <a:pt x="29225" y="10857"/>
                  <a:pt x="29201" y="10796"/>
                </a:cubicBezTo>
                <a:cubicBezTo>
                  <a:pt x="29183" y="10796"/>
                  <a:pt x="29164" y="10796"/>
                  <a:pt x="29146" y="10790"/>
                </a:cubicBezTo>
                <a:cubicBezTo>
                  <a:pt x="29170" y="10736"/>
                  <a:pt x="29183" y="10669"/>
                  <a:pt x="29177" y="10609"/>
                </a:cubicBezTo>
                <a:lnTo>
                  <a:pt x="29177" y="10609"/>
                </a:lnTo>
                <a:cubicBezTo>
                  <a:pt x="29171" y="10609"/>
                  <a:pt x="29165" y="10609"/>
                  <a:pt x="29160" y="10609"/>
                </a:cubicBezTo>
                <a:cubicBezTo>
                  <a:pt x="29052" y="10609"/>
                  <a:pt x="29022" y="10505"/>
                  <a:pt x="28915" y="10505"/>
                </a:cubicBezTo>
                <a:cubicBezTo>
                  <a:pt x="28909" y="10505"/>
                  <a:pt x="28904" y="10505"/>
                  <a:pt x="28898" y="10506"/>
                </a:cubicBezTo>
                <a:cubicBezTo>
                  <a:pt x="28898" y="10439"/>
                  <a:pt x="28898" y="10403"/>
                  <a:pt x="28953" y="10354"/>
                </a:cubicBezTo>
                <a:cubicBezTo>
                  <a:pt x="28807" y="10257"/>
                  <a:pt x="28953" y="10064"/>
                  <a:pt x="28771" y="9961"/>
                </a:cubicBezTo>
                <a:cubicBezTo>
                  <a:pt x="28771" y="9864"/>
                  <a:pt x="28771" y="9743"/>
                  <a:pt x="28862" y="9700"/>
                </a:cubicBezTo>
                <a:cubicBezTo>
                  <a:pt x="28801" y="9610"/>
                  <a:pt x="28807" y="9428"/>
                  <a:pt x="28741" y="9355"/>
                </a:cubicBezTo>
                <a:cubicBezTo>
                  <a:pt x="28732" y="9346"/>
                  <a:pt x="28720" y="9343"/>
                  <a:pt x="28706" y="9343"/>
                </a:cubicBezTo>
                <a:cubicBezTo>
                  <a:pt x="28677" y="9343"/>
                  <a:pt x="28639" y="9358"/>
                  <a:pt x="28606" y="9358"/>
                </a:cubicBezTo>
                <a:cubicBezTo>
                  <a:pt x="28593" y="9358"/>
                  <a:pt x="28581" y="9356"/>
                  <a:pt x="28571" y="9349"/>
                </a:cubicBezTo>
                <a:cubicBezTo>
                  <a:pt x="28535" y="9325"/>
                  <a:pt x="28511" y="9228"/>
                  <a:pt x="28498" y="9186"/>
                </a:cubicBezTo>
                <a:cubicBezTo>
                  <a:pt x="28468" y="9198"/>
                  <a:pt x="28402" y="9198"/>
                  <a:pt x="28365" y="9216"/>
                </a:cubicBezTo>
                <a:cubicBezTo>
                  <a:pt x="28365" y="9117"/>
                  <a:pt x="28328" y="9082"/>
                  <a:pt x="28282" y="9082"/>
                </a:cubicBezTo>
                <a:cubicBezTo>
                  <a:pt x="28235" y="9082"/>
                  <a:pt x="28178" y="9119"/>
                  <a:pt x="28141" y="9162"/>
                </a:cubicBezTo>
                <a:cubicBezTo>
                  <a:pt x="28056" y="9258"/>
                  <a:pt x="28056" y="9349"/>
                  <a:pt x="27899" y="9367"/>
                </a:cubicBezTo>
                <a:cubicBezTo>
                  <a:pt x="27893" y="9368"/>
                  <a:pt x="27887" y="9368"/>
                  <a:pt x="27881" y="9368"/>
                </a:cubicBezTo>
                <a:cubicBezTo>
                  <a:pt x="27825" y="9368"/>
                  <a:pt x="27787" y="9343"/>
                  <a:pt x="27754" y="9343"/>
                </a:cubicBezTo>
                <a:cubicBezTo>
                  <a:pt x="27742" y="9343"/>
                  <a:pt x="27723" y="9289"/>
                  <a:pt x="27687" y="9283"/>
                </a:cubicBezTo>
                <a:cubicBezTo>
                  <a:pt x="27651" y="9283"/>
                  <a:pt x="27639" y="9319"/>
                  <a:pt x="27608" y="9319"/>
                </a:cubicBezTo>
                <a:cubicBezTo>
                  <a:pt x="27572" y="9319"/>
                  <a:pt x="27512" y="9367"/>
                  <a:pt x="27439" y="9367"/>
                </a:cubicBezTo>
                <a:cubicBezTo>
                  <a:pt x="27386" y="9367"/>
                  <a:pt x="27365" y="9303"/>
                  <a:pt x="27300" y="9303"/>
                </a:cubicBezTo>
                <a:cubicBezTo>
                  <a:pt x="27291" y="9303"/>
                  <a:pt x="27281" y="9304"/>
                  <a:pt x="27269" y="9307"/>
                </a:cubicBezTo>
                <a:cubicBezTo>
                  <a:pt x="27324" y="9373"/>
                  <a:pt x="27288" y="9380"/>
                  <a:pt x="27288" y="9446"/>
                </a:cubicBezTo>
                <a:cubicBezTo>
                  <a:pt x="27263" y="9446"/>
                  <a:pt x="27239" y="9458"/>
                  <a:pt x="27215" y="9458"/>
                </a:cubicBezTo>
                <a:cubicBezTo>
                  <a:pt x="27227" y="9495"/>
                  <a:pt x="27227" y="9670"/>
                  <a:pt x="27154" y="9682"/>
                </a:cubicBezTo>
                <a:cubicBezTo>
                  <a:pt x="27149" y="9683"/>
                  <a:pt x="27144" y="9684"/>
                  <a:pt x="27139" y="9684"/>
                </a:cubicBezTo>
                <a:cubicBezTo>
                  <a:pt x="27068" y="9684"/>
                  <a:pt x="27055" y="9568"/>
                  <a:pt x="27004" y="9568"/>
                </a:cubicBezTo>
                <a:cubicBezTo>
                  <a:pt x="26988" y="9568"/>
                  <a:pt x="26969" y="9579"/>
                  <a:pt x="26942" y="9610"/>
                </a:cubicBezTo>
                <a:cubicBezTo>
                  <a:pt x="26894" y="9579"/>
                  <a:pt x="26840" y="9579"/>
                  <a:pt x="26779" y="9579"/>
                </a:cubicBezTo>
                <a:cubicBezTo>
                  <a:pt x="26773" y="9622"/>
                  <a:pt x="26749" y="9646"/>
                  <a:pt x="26724" y="9658"/>
                </a:cubicBezTo>
                <a:cubicBezTo>
                  <a:pt x="26463" y="9522"/>
                  <a:pt x="26214" y="9400"/>
                  <a:pt x="25969" y="9400"/>
                </a:cubicBezTo>
                <a:cubicBezTo>
                  <a:pt x="25823" y="9400"/>
                  <a:pt x="25677" y="9444"/>
                  <a:pt x="25532" y="9555"/>
                </a:cubicBezTo>
                <a:cubicBezTo>
                  <a:pt x="25515" y="9538"/>
                  <a:pt x="25499" y="9529"/>
                  <a:pt x="25472" y="9529"/>
                </a:cubicBezTo>
                <a:cubicBezTo>
                  <a:pt x="25450" y="9529"/>
                  <a:pt x="25421" y="9535"/>
                  <a:pt x="25380" y="9549"/>
                </a:cubicBezTo>
                <a:cubicBezTo>
                  <a:pt x="25356" y="9555"/>
                  <a:pt x="25356" y="9610"/>
                  <a:pt x="25314" y="9610"/>
                </a:cubicBezTo>
                <a:cubicBezTo>
                  <a:pt x="25271" y="9610"/>
                  <a:pt x="25296" y="9537"/>
                  <a:pt x="25265" y="9537"/>
                </a:cubicBezTo>
                <a:cubicBezTo>
                  <a:pt x="25199" y="9549"/>
                  <a:pt x="25211" y="9610"/>
                  <a:pt x="25138" y="9616"/>
                </a:cubicBezTo>
                <a:cubicBezTo>
                  <a:pt x="25138" y="9591"/>
                  <a:pt x="25120" y="9579"/>
                  <a:pt x="25120" y="9555"/>
                </a:cubicBezTo>
                <a:cubicBezTo>
                  <a:pt x="25094" y="9569"/>
                  <a:pt x="25070" y="9575"/>
                  <a:pt x="25051" y="9575"/>
                </a:cubicBezTo>
                <a:cubicBezTo>
                  <a:pt x="24978" y="9575"/>
                  <a:pt x="24956" y="9498"/>
                  <a:pt x="25033" y="9498"/>
                </a:cubicBezTo>
                <a:cubicBezTo>
                  <a:pt x="25041" y="9498"/>
                  <a:pt x="25049" y="9499"/>
                  <a:pt x="25060" y="9501"/>
                </a:cubicBezTo>
                <a:cubicBezTo>
                  <a:pt x="25078" y="9410"/>
                  <a:pt x="25150" y="9295"/>
                  <a:pt x="25084" y="9216"/>
                </a:cubicBezTo>
                <a:cubicBezTo>
                  <a:pt x="25053" y="9204"/>
                  <a:pt x="25035" y="9204"/>
                  <a:pt x="25011" y="9198"/>
                </a:cubicBezTo>
                <a:cubicBezTo>
                  <a:pt x="24969" y="9254"/>
                  <a:pt x="24929" y="9276"/>
                  <a:pt x="24878" y="9276"/>
                </a:cubicBezTo>
                <a:cubicBezTo>
                  <a:pt x="24841" y="9276"/>
                  <a:pt x="24798" y="9264"/>
                  <a:pt x="24745" y="9246"/>
                </a:cubicBezTo>
                <a:cubicBezTo>
                  <a:pt x="24720" y="9258"/>
                  <a:pt x="24696" y="9264"/>
                  <a:pt x="24684" y="9277"/>
                </a:cubicBezTo>
                <a:cubicBezTo>
                  <a:pt x="24690" y="9258"/>
                  <a:pt x="24684" y="9234"/>
                  <a:pt x="24690" y="9216"/>
                </a:cubicBezTo>
                <a:lnTo>
                  <a:pt x="24690" y="9216"/>
                </a:lnTo>
                <a:cubicBezTo>
                  <a:pt x="24676" y="9245"/>
                  <a:pt x="24653" y="9262"/>
                  <a:pt x="24636" y="9262"/>
                </a:cubicBezTo>
                <a:cubicBezTo>
                  <a:pt x="24617" y="9262"/>
                  <a:pt x="24605" y="9242"/>
                  <a:pt x="24618" y="9198"/>
                </a:cubicBezTo>
                <a:lnTo>
                  <a:pt x="24569" y="9198"/>
                </a:lnTo>
                <a:cubicBezTo>
                  <a:pt x="24569" y="9162"/>
                  <a:pt x="24581" y="9107"/>
                  <a:pt x="24605" y="9077"/>
                </a:cubicBezTo>
                <a:cubicBezTo>
                  <a:pt x="24636" y="9047"/>
                  <a:pt x="24733" y="9022"/>
                  <a:pt x="24745" y="9010"/>
                </a:cubicBezTo>
                <a:cubicBezTo>
                  <a:pt x="24769" y="8962"/>
                  <a:pt x="24708" y="8932"/>
                  <a:pt x="24696" y="8895"/>
                </a:cubicBezTo>
                <a:cubicBezTo>
                  <a:pt x="24690" y="8853"/>
                  <a:pt x="24690" y="8798"/>
                  <a:pt x="24696" y="8744"/>
                </a:cubicBezTo>
                <a:cubicBezTo>
                  <a:pt x="24694" y="8742"/>
                  <a:pt x="24691" y="8741"/>
                  <a:pt x="24687" y="8741"/>
                </a:cubicBezTo>
                <a:cubicBezTo>
                  <a:pt x="24679" y="8741"/>
                  <a:pt x="24668" y="8744"/>
                  <a:pt x="24660" y="8744"/>
                </a:cubicBezTo>
                <a:cubicBezTo>
                  <a:pt x="24660" y="8720"/>
                  <a:pt x="24654" y="8689"/>
                  <a:pt x="24660" y="8677"/>
                </a:cubicBezTo>
                <a:cubicBezTo>
                  <a:pt x="24647" y="8673"/>
                  <a:pt x="24636" y="8671"/>
                  <a:pt x="24625" y="8671"/>
                </a:cubicBezTo>
                <a:cubicBezTo>
                  <a:pt x="24591" y="8671"/>
                  <a:pt x="24567" y="8692"/>
                  <a:pt x="24539" y="8720"/>
                </a:cubicBezTo>
                <a:cubicBezTo>
                  <a:pt x="24545" y="8768"/>
                  <a:pt x="24539" y="8750"/>
                  <a:pt x="24521" y="8792"/>
                </a:cubicBezTo>
                <a:cubicBezTo>
                  <a:pt x="24509" y="8774"/>
                  <a:pt x="24490" y="8768"/>
                  <a:pt x="24484" y="8750"/>
                </a:cubicBezTo>
                <a:cubicBezTo>
                  <a:pt x="24430" y="8780"/>
                  <a:pt x="24448" y="8823"/>
                  <a:pt x="24400" y="8853"/>
                </a:cubicBezTo>
                <a:cubicBezTo>
                  <a:pt x="24400" y="8835"/>
                  <a:pt x="24400" y="8810"/>
                  <a:pt x="24394" y="8792"/>
                </a:cubicBezTo>
                <a:cubicBezTo>
                  <a:pt x="24363" y="8801"/>
                  <a:pt x="24331" y="8807"/>
                  <a:pt x="24298" y="8807"/>
                </a:cubicBezTo>
                <a:cubicBezTo>
                  <a:pt x="24286" y="8807"/>
                  <a:pt x="24273" y="8806"/>
                  <a:pt x="24260" y="8804"/>
                </a:cubicBezTo>
                <a:lnTo>
                  <a:pt x="24260" y="8804"/>
                </a:lnTo>
                <a:cubicBezTo>
                  <a:pt x="24272" y="8859"/>
                  <a:pt x="24248" y="8980"/>
                  <a:pt x="24200" y="9004"/>
                </a:cubicBezTo>
                <a:cubicBezTo>
                  <a:pt x="24200" y="8980"/>
                  <a:pt x="24188" y="8950"/>
                  <a:pt x="24188" y="8925"/>
                </a:cubicBezTo>
                <a:cubicBezTo>
                  <a:pt x="24165" y="8937"/>
                  <a:pt x="24142" y="8945"/>
                  <a:pt x="24122" y="8945"/>
                </a:cubicBezTo>
                <a:cubicBezTo>
                  <a:pt x="24099" y="8945"/>
                  <a:pt x="24082" y="8934"/>
                  <a:pt x="24079" y="8901"/>
                </a:cubicBezTo>
                <a:cubicBezTo>
                  <a:pt x="24067" y="8901"/>
                  <a:pt x="24061" y="8901"/>
                  <a:pt x="24055" y="8895"/>
                </a:cubicBezTo>
                <a:cubicBezTo>
                  <a:pt x="24048" y="8853"/>
                  <a:pt x="24048" y="8859"/>
                  <a:pt x="24000" y="8853"/>
                </a:cubicBezTo>
                <a:cubicBezTo>
                  <a:pt x="23987" y="8887"/>
                  <a:pt x="23963" y="8895"/>
                  <a:pt x="23936" y="8895"/>
                </a:cubicBezTo>
                <a:cubicBezTo>
                  <a:pt x="23913" y="8895"/>
                  <a:pt x="23886" y="8889"/>
                  <a:pt x="23861" y="8889"/>
                </a:cubicBezTo>
                <a:cubicBezTo>
                  <a:pt x="23848" y="8889"/>
                  <a:pt x="23836" y="8891"/>
                  <a:pt x="23824" y="8895"/>
                </a:cubicBezTo>
                <a:cubicBezTo>
                  <a:pt x="23818" y="8871"/>
                  <a:pt x="23806" y="8853"/>
                  <a:pt x="23794" y="8835"/>
                </a:cubicBezTo>
                <a:cubicBezTo>
                  <a:pt x="23782" y="8853"/>
                  <a:pt x="23746" y="8859"/>
                  <a:pt x="23734" y="8871"/>
                </a:cubicBezTo>
                <a:cubicBezTo>
                  <a:pt x="23746" y="8792"/>
                  <a:pt x="23697" y="8738"/>
                  <a:pt x="23715" y="8683"/>
                </a:cubicBezTo>
                <a:cubicBezTo>
                  <a:pt x="23703" y="8659"/>
                  <a:pt x="23685" y="8647"/>
                  <a:pt x="23661" y="8629"/>
                </a:cubicBezTo>
                <a:cubicBezTo>
                  <a:pt x="23643" y="8653"/>
                  <a:pt x="23637" y="8653"/>
                  <a:pt x="23625" y="8671"/>
                </a:cubicBezTo>
                <a:cubicBezTo>
                  <a:pt x="23625" y="8653"/>
                  <a:pt x="23625" y="8641"/>
                  <a:pt x="23613" y="8623"/>
                </a:cubicBezTo>
                <a:cubicBezTo>
                  <a:pt x="23610" y="8624"/>
                  <a:pt x="23607" y="8624"/>
                  <a:pt x="23604" y="8624"/>
                </a:cubicBezTo>
                <a:cubicBezTo>
                  <a:pt x="23555" y="8624"/>
                  <a:pt x="23450" y="8508"/>
                  <a:pt x="23397" y="8508"/>
                </a:cubicBezTo>
                <a:cubicBezTo>
                  <a:pt x="23374" y="8508"/>
                  <a:pt x="23361" y="8528"/>
                  <a:pt x="23364" y="8586"/>
                </a:cubicBezTo>
                <a:lnTo>
                  <a:pt x="23395" y="8586"/>
                </a:lnTo>
                <a:cubicBezTo>
                  <a:pt x="23401" y="8629"/>
                  <a:pt x="23389" y="8677"/>
                  <a:pt x="23352" y="8707"/>
                </a:cubicBezTo>
                <a:cubicBezTo>
                  <a:pt x="23352" y="8689"/>
                  <a:pt x="23352" y="8677"/>
                  <a:pt x="23340" y="8659"/>
                </a:cubicBezTo>
                <a:lnTo>
                  <a:pt x="23280" y="8659"/>
                </a:lnTo>
                <a:cubicBezTo>
                  <a:pt x="23273" y="8683"/>
                  <a:pt x="23261" y="8701"/>
                  <a:pt x="23249" y="8714"/>
                </a:cubicBezTo>
                <a:cubicBezTo>
                  <a:pt x="23237" y="8684"/>
                  <a:pt x="23209" y="8666"/>
                  <a:pt x="23180" y="8666"/>
                </a:cubicBezTo>
                <a:cubicBezTo>
                  <a:pt x="23167" y="8666"/>
                  <a:pt x="23153" y="8670"/>
                  <a:pt x="23140" y="8677"/>
                </a:cubicBezTo>
                <a:cubicBezTo>
                  <a:pt x="23140" y="8689"/>
                  <a:pt x="23122" y="8720"/>
                  <a:pt x="23122" y="8732"/>
                </a:cubicBezTo>
                <a:cubicBezTo>
                  <a:pt x="23122" y="8720"/>
                  <a:pt x="23110" y="8677"/>
                  <a:pt x="23110" y="8653"/>
                </a:cubicBezTo>
                <a:cubicBezTo>
                  <a:pt x="23104" y="8654"/>
                  <a:pt x="23098" y="8654"/>
                  <a:pt x="23093" y="8654"/>
                </a:cubicBezTo>
                <a:cubicBezTo>
                  <a:pt x="23059" y="8654"/>
                  <a:pt x="23033" y="8641"/>
                  <a:pt x="23007" y="8641"/>
                </a:cubicBezTo>
                <a:cubicBezTo>
                  <a:pt x="23019" y="8611"/>
                  <a:pt x="23001" y="8562"/>
                  <a:pt x="23001" y="8532"/>
                </a:cubicBezTo>
                <a:cubicBezTo>
                  <a:pt x="22989" y="8532"/>
                  <a:pt x="22971" y="8538"/>
                  <a:pt x="22959" y="8538"/>
                </a:cubicBezTo>
                <a:cubicBezTo>
                  <a:pt x="22940" y="8508"/>
                  <a:pt x="22928" y="8508"/>
                  <a:pt x="22928" y="8471"/>
                </a:cubicBezTo>
                <a:cubicBezTo>
                  <a:pt x="22916" y="8471"/>
                  <a:pt x="22898" y="8465"/>
                  <a:pt x="22898" y="8459"/>
                </a:cubicBezTo>
                <a:cubicBezTo>
                  <a:pt x="22898" y="8471"/>
                  <a:pt x="22898" y="8490"/>
                  <a:pt x="22886" y="8502"/>
                </a:cubicBezTo>
                <a:cubicBezTo>
                  <a:pt x="22879" y="8497"/>
                  <a:pt x="22869" y="8496"/>
                  <a:pt x="22858" y="8496"/>
                </a:cubicBezTo>
                <a:cubicBezTo>
                  <a:pt x="22847" y="8496"/>
                  <a:pt x="22834" y="8497"/>
                  <a:pt x="22823" y="8497"/>
                </a:cubicBezTo>
                <a:cubicBezTo>
                  <a:pt x="22817" y="8497"/>
                  <a:pt x="22811" y="8497"/>
                  <a:pt x="22807" y="8496"/>
                </a:cubicBezTo>
                <a:lnTo>
                  <a:pt x="22807" y="8538"/>
                </a:lnTo>
                <a:cubicBezTo>
                  <a:pt x="22778" y="8519"/>
                  <a:pt x="22756" y="8515"/>
                  <a:pt x="22735" y="8515"/>
                </a:cubicBezTo>
                <a:cubicBezTo>
                  <a:pt x="22721" y="8515"/>
                  <a:pt x="22708" y="8516"/>
                  <a:pt x="22693" y="8516"/>
                </a:cubicBezTo>
                <a:cubicBezTo>
                  <a:pt x="22675" y="8516"/>
                  <a:pt x="22656" y="8514"/>
                  <a:pt x="22632" y="8502"/>
                </a:cubicBezTo>
                <a:cubicBezTo>
                  <a:pt x="22638" y="8496"/>
                  <a:pt x="22644" y="8477"/>
                  <a:pt x="22656" y="8465"/>
                </a:cubicBezTo>
                <a:cubicBezTo>
                  <a:pt x="22632" y="8465"/>
                  <a:pt x="22583" y="8435"/>
                  <a:pt x="22553" y="8435"/>
                </a:cubicBezTo>
                <a:cubicBezTo>
                  <a:pt x="22553" y="8381"/>
                  <a:pt x="22583" y="8350"/>
                  <a:pt x="22595" y="8308"/>
                </a:cubicBezTo>
                <a:cubicBezTo>
                  <a:pt x="22595" y="8308"/>
                  <a:pt x="22547" y="8235"/>
                  <a:pt x="22547" y="8223"/>
                </a:cubicBezTo>
                <a:lnTo>
                  <a:pt x="22547" y="8223"/>
                </a:lnTo>
                <a:cubicBezTo>
                  <a:pt x="22556" y="8225"/>
                  <a:pt x="22564" y="8225"/>
                  <a:pt x="22573" y="8225"/>
                </a:cubicBezTo>
                <a:cubicBezTo>
                  <a:pt x="22629" y="8225"/>
                  <a:pt x="22677" y="8192"/>
                  <a:pt x="22698" y="8144"/>
                </a:cubicBezTo>
                <a:cubicBezTo>
                  <a:pt x="22711" y="8154"/>
                  <a:pt x="22722" y="8158"/>
                  <a:pt x="22731" y="8158"/>
                </a:cubicBezTo>
                <a:cubicBezTo>
                  <a:pt x="22769" y="8158"/>
                  <a:pt x="22778" y="8086"/>
                  <a:pt x="22783" y="8042"/>
                </a:cubicBezTo>
                <a:cubicBezTo>
                  <a:pt x="22783" y="8042"/>
                  <a:pt x="22759" y="8035"/>
                  <a:pt x="22759" y="8023"/>
                </a:cubicBezTo>
                <a:cubicBezTo>
                  <a:pt x="22910" y="7957"/>
                  <a:pt x="22753" y="7902"/>
                  <a:pt x="22777" y="7799"/>
                </a:cubicBezTo>
                <a:cubicBezTo>
                  <a:pt x="22735" y="7793"/>
                  <a:pt x="22716" y="7769"/>
                  <a:pt x="22674" y="7769"/>
                </a:cubicBezTo>
                <a:cubicBezTo>
                  <a:pt x="22686" y="7745"/>
                  <a:pt x="22668" y="7709"/>
                  <a:pt x="22668" y="7684"/>
                </a:cubicBezTo>
                <a:cubicBezTo>
                  <a:pt x="22644" y="7709"/>
                  <a:pt x="22626" y="7715"/>
                  <a:pt x="22601" y="7745"/>
                </a:cubicBezTo>
                <a:cubicBezTo>
                  <a:pt x="22583" y="7745"/>
                  <a:pt x="22577" y="7739"/>
                  <a:pt x="22565" y="7739"/>
                </a:cubicBezTo>
                <a:cubicBezTo>
                  <a:pt x="22571" y="7709"/>
                  <a:pt x="22553" y="7660"/>
                  <a:pt x="22553" y="7624"/>
                </a:cubicBezTo>
                <a:cubicBezTo>
                  <a:pt x="22526" y="7640"/>
                  <a:pt x="22494" y="7647"/>
                  <a:pt x="22470" y="7669"/>
                </a:cubicBezTo>
                <a:lnTo>
                  <a:pt x="22470" y="7669"/>
                </a:lnTo>
                <a:cubicBezTo>
                  <a:pt x="22434" y="7638"/>
                  <a:pt x="22464" y="7580"/>
                  <a:pt x="22511" y="7551"/>
                </a:cubicBezTo>
                <a:cubicBezTo>
                  <a:pt x="22547" y="7406"/>
                  <a:pt x="22353" y="7351"/>
                  <a:pt x="22371" y="7224"/>
                </a:cubicBezTo>
                <a:cubicBezTo>
                  <a:pt x="22361" y="7221"/>
                  <a:pt x="22351" y="7220"/>
                  <a:pt x="22342" y="7220"/>
                </a:cubicBezTo>
                <a:cubicBezTo>
                  <a:pt x="22276" y="7220"/>
                  <a:pt x="22262" y="7293"/>
                  <a:pt x="22262" y="7357"/>
                </a:cubicBezTo>
                <a:cubicBezTo>
                  <a:pt x="22244" y="7351"/>
                  <a:pt x="22232" y="7351"/>
                  <a:pt x="22214" y="7345"/>
                </a:cubicBezTo>
                <a:cubicBezTo>
                  <a:pt x="22217" y="7296"/>
                  <a:pt x="22194" y="7274"/>
                  <a:pt x="22168" y="7274"/>
                </a:cubicBezTo>
                <a:cubicBezTo>
                  <a:pt x="22134" y="7274"/>
                  <a:pt x="22093" y="7311"/>
                  <a:pt x="22093" y="7369"/>
                </a:cubicBezTo>
                <a:cubicBezTo>
                  <a:pt x="22091" y="7371"/>
                  <a:pt x="22087" y="7372"/>
                  <a:pt x="22083" y="7372"/>
                </a:cubicBezTo>
                <a:cubicBezTo>
                  <a:pt x="22075" y="7372"/>
                  <a:pt x="22065" y="7369"/>
                  <a:pt x="22057" y="7369"/>
                </a:cubicBezTo>
                <a:cubicBezTo>
                  <a:pt x="22032" y="7412"/>
                  <a:pt x="22032" y="7412"/>
                  <a:pt x="21978" y="7430"/>
                </a:cubicBezTo>
                <a:cubicBezTo>
                  <a:pt x="21972" y="7436"/>
                  <a:pt x="21990" y="7448"/>
                  <a:pt x="21978" y="7466"/>
                </a:cubicBezTo>
                <a:cubicBezTo>
                  <a:pt x="21911" y="7472"/>
                  <a:pt x="21929" y="7533"/>
                  <a:pt x="21869" y="7569"/>
                </a:cubicBezTo>
                <a:cubicBezTo>
                  <a:pt x="21942" y="7587"/>
                  <a:pt x="21960" y="7654"/>
                  <a:pt x="22020" y="7709"/>
                </a:cubicBezTo>
                <a:cubicBezTo>
                  <a:pt x="22015" y="7716"/>
                  <a:pt x="22011" y="7719"/>
                  <a:pt x="22008" y="7719"/>
                </a:cubicBezTo>
                <a:cubicBezTo>
                  <a:pt x="22003" y="7719"/>
                  <a:pt x="21999" y="7715"/>
                  <a:pt x="21996" y="7715"/>
                </a:cubicBezTo>
                <a:cubicBezTo>
                  <a:pt x="22026" y="7763"/>
                  <a:pt x="22020" y="7781"/>
                  <a:pt x="21978" y="7805"/>
                </a:cubicBezTo>
                <a:cubicBezTo>
                  <a:pt x="21972" y="7842"/>
                  <a:pt x="21966" y="7842"/>
                  <a:pt x="21942" y="7866"/>
                </a:cubicBezTo>
                <a:cubicBezTo>
                  <a:pt x="21933" y="7824"/>
                  <a:pt x="21910" y="7782"/>
                  <a:pt x="21885" y="7782"/>
                </a:cubicBezTo>
                <a:cubicBezTo>
                  <a:pt x="21874" y="7782"/>
                  <a:pt x="21862" y="7791"/>
                  <a:pt x="21851" y="7811"/>
                </a:cubicBezTo>
                <a:cubicBezTo>
                  <a:pt x="21847" y="7811"/>
                  <a:pt x="21843" y="7810"/>
                  <a:pt x="21839" y="7810"/>
                </a:cubicBezTo>
                <a:cubicBezTo>
                  <a:pt x="21806" y="7810"/>
                  <a:pt x="21775" y="7830"/>
                  <a:pt x="21748" y="7830"/>
                </a:cubicBezTo>
                <a:cubicBezTo>
                  <a:pt x="21753" y="7886"/>
                  <a:pt x="21723" y="7921"/>
                  <a:pt x="21670" y="7921"/>
                </a:cubicBezTo>
                <a:cubicBezTo>
                  <a:pt x="21666" y="7921"/>
                  <a:pt x="21661" y="7921"/>
                  <a:pt x="21657" y="7920"/>
                </a:cubicBezTo>
                <a:cubicBezTo>
                  <a:pt x="21645" y="7945"/>
                  <a:pt x="21633" y="7957"/>
                  <a:pt x="21627" y="7975"/>
                </a:cubicBezTo>
                <a:cubicBezTo>
                  <a:pt x="21602" y="7936"/>
                  <a:pt x="21481" y="7870"/>
                  <a:pt x="21403" y="7870"/>
                </a:cubicBezTo>
                <a:cubicBezTo>
                  <a:pt x="21383" y="7870"/>
                  <a:pt x="21366" y="7874"/>
                  <a:pt x="21354" y="7884"/>
                </a:cubicBezTo>
                <a:cubicBezTo>
                  <a:pt x="21330" y="7902"/>
                  <a:pt x="21354" y="7981"/>
                  <a:pt x="21330" y="8017"/>
                </a:cubicBezTo>
                <a:cubicBezTo>
                  <a:pt x="21300" y="8054"/>
                  <a:pt x="21215" y="8005"/>
                  <a:pt x="21233" y="8114"/>
                </a:cubicBezTo>
                <a:cubicBezTo>
                  <a:pt x="21239" y="8126"/>
                  <a:pt x="21263" y="8138"/>
                  <a:pt x="21269" y="8138"/>
                </a:cubicBezTo>
                <a:cubicBezTo>
                  <a:pt x="21215" y="8144"/>
                  <a:pt x="21148" y="8138"/>
                  <a:pt x="21142" y="8199"/>
                </a:cubicBezTo>
                <a:lnTo>
                  <a:pt x="21094" y="8199"/>
                </a:lnTo>
                <a:cubicBezTo>
                  <a:pt x="21112" y="8223"/>
                  <a:pt x="21112" y="8272"/>
                  <a:pt x="21118" y="8296"/>
                </a:cubicBezTo>
                <a:cubicBezTo>
                  <a:pt x="21114" y="8295"/>
                  <a:pt x="21109" y="8294"/>
                  <a:pt x="21103" y="8294"/>
                </a:cubicBezTo>
                <a:cubicBezTo>
                  <a:pt x="21044" y="8294"/>
                  <a:pt x="20916" y="8348"/>
                  <a:pt x="20888" y="8387"/>
                </a:cubicBezTo>
                <a:cubicBezTo>
                  <a:pt x="20869" y="8352"/>
                  <a:pt x="20845" y="8339"/>
                  <a:pt x="20816" y="8339"/>
                </a:cubicBezTo>
                <a:cubicBezTo>
                  <a:pt x="20799" y="8339"/>
                  <a:pt x="20781" y="8344"/>
                  <a:pt x="20761" y="8350"/>
                </a:cubicBezTo>
                <a:cubicBezTo>
                  <a:pt x="20737" y="8332"/>
                  <a:pt x="20719" y="8320"/>
                  <a:pt x="20700" y="8302"/>
                </a:cubicBezTo>
                <a:cubicBezTo>
                  <a:pt x="20700" y="8290"/>
                  <a:pt x="20694" y="8272"/>
                  <a:pt x="20694" y="8259"/>
                </a:cubicBezTo>
                <a:cubicBezTo>
                  <a:pt x="20646" y="8114"/>
                  <a:pt x="20664" y="8072"/>
                  <a:pt x="20761" y="7951"/>
                </a:cubicBezTo>
                <a:cubicBezTo>
                  <a:pt x="20827" y="7866"/>
                  <a:pt x="20870" y="7787"/>
                  <a:pt x="20888" y="7690"/>
                </a:cubicBezTo>
                <a:cubicBezTo>
                  <a:pt x="20906" y="7587"/>
                  <a:pt x="20906" y="7533"/>
                  <a:pt x="20906" y="7424"/>
                </a:cubicBezTo>
                <a:cubicBezTo>
                  <a:pt x="20906" y="7327"/>
                  <a:pt x="20967" y="7236"/>
                  <a:pt x="21021" y="7152"/>
                </a:cubicBezTo>
                <a:cubicBezTo>
                  <a:pt x="21026" y="7170"/>
                  <a:pt x="21041" y="7188"/>
                  <a:pt x="21053" y="7188"/>
                </a:cubicBezTo>
                <a:cubicBezTo>
                  <a:pt x="21057" y="7188"/>
                  <a:pt x="21061" y="7186"/>
                  <a:pt x="21064" y="7182"/>
                </a:cubicBezTo>
                <a:lnTo>
                  <a:pt x="21064" y="7182"/>
                </a:lnTo>
                <a:cubicBezTo>
                  <a:pt x="21054" y="7206"/>
                  <a:pt x="21075" y="7237"/>
                  <a:pt x="21099" y="7237"/>
                </a:cubicBezTo>
                <a:cubicBezTo>
                  <a:pt x="21105" y="7237"/>
                  <a:pt x="21112" y="7235"/>
                  <a:pt x="21118" y="7230"/>
                </a:cubicBezTo>
                <a:cubicBezTo>
                  <a:pt x="21123" y="7248"/>
                  <a:pt x="21141" y="7277"/>
                  <a:pt x="21152" y="7277"/>
                </a:cubicBezTo>
                <a:cubicBezTo>
                  <a:pt x="21156" y="7277"/>
                  <a:pt x="21159" y="7274"/>
                  <a:pt x="21160" y="7267"/>
                </a:cubicBezTo>
                <a:cubicBezTo>
                  <a:pt x="21171" y="7280"/>
                  <a:pt x="21186" y="7286"/>
                  <a:pt x="21200" y="7286"/>
                </a:cubicBezTo>
                <a:cubicBezTo>
                  <a:pt x="21218" y="7286"/>
                  <a:pt x="21233" y="7275"/>
                  <a:pt x="21233" y="7254"/>
                </a:cubicBezTo>
                <a:cubicBezTo>
                  <a:pt x="21238" y="7258"/>
                  <a:pt x="21244" y="7259"/>
                  <a:pt x="21251" y="7259"/>
                </a:cubicBezTo>
                <a:cubicBezTo>
                  <a:pt x="21270" y="7259"/>
                  <a:pt x="21291" y="7247"/>
                  <a:pt x="21282" y="7224"/>
                </a:cubicBezTo>
                <a:cubicBezTo>
                  <a:pt x="21306" y="7224"/>
                  <a:pt x="21354" y="7212"/>
                  <a:pt x="21336" y="7176"/>
                </a:cubicBezTo>
                <a:lnTo>
                  <a:pt x="21336" y="7176"/>
                </a:lnTo>
                <a:cubicBezTo>
                  <a:pt x="21344" y="7178"/>
                  <a:pt x="21352" y="7179"/>
                  <a:pt x="21359" y="7179"/>
                </a:cubicBezTo>
                <a:cubicBezTo>
                  <a:pt x="21374" y="7179"/>
                  <a:pt x="21385" y="7172"/>
                  <a:pt x="21372" y="7152"/>
                </a:cubicBezTo>
                <a:lnTo>
                  <a:pt x="21372" y="7152"/>
                </a:lnTo>
                <a:cubicBezTo>
                  <a:pt x="21380" y="7158"/>
                  <a:pt x="21387" y="7160"/>
                  <a:pt x="21394" y="7160"/>
                </a:cubicBezTo>
                <a:cubicBezTo>
                  <a:pt x="21412" y="7160"/>
                  <a:pt x="21421" y="7138"/>
                  <a:pt x="21403" y="7115"/>
                </a:cubicBezTo>
                <a:cubicBezTo>
                  <a:pt x="21445" y="7109"/>
                  <a:pt x="21457" y="7079"/>
                  <a:pt x="21427" y="7055"/>
                </a:cubicBezTo>
                <a:cubicBezTo>
                  <a:pt x="21451" y="7055"/>
                  <a:pt x="21457" y="7030"/>
                  <a:pt x="21451" y="7018"/>
                </a:cubicBezTo>
                <a:cubicBezTo>
                  <a:pt x="21487" y="7012"/>
                  <a:pt x="21493" y="6982"/>
                  <a:pt x="21475" y="6958"/>
                </a:cubicBezTo>
                <a:lnTo>
                  <a:pt x="21475" y="6958"/>
                </a:lnTo>
                <a:cubicBezTo>
                  <a:pt x="21480" y="6959"/>
                  <a:pt x="21484" y="6960"/>
                  <a:pt x="21487" y="6960"/>
                </a:cubicBezTo>
                <a:cubicBezTo>
                  <a:pt x="21510" y="6960"/>
                  <a:pt x="21503" y="6925"/>
                  <a:pt x="21487" y="6909"/>
                </a:cubicBezTo>
                <a:cubicBezTo>
                  <a:pt x="21512" y="6897"/>
                  <a:pt x="21493" y="6867"/>
                  <a:pt x="21481" y="6861"/>
                </a:cubicBezTo>
                <a:cubicBezTo>
                  <a:pt x="21493" y="6861"/>
                  <a:pt x="21506" y="6758"/>
                  <a:pt x="21475" y="6752"/>
                </a:cubicBezTo>
                <a:cubicBezTo>
                  <a:pt x="21475" y="6752"/>
                  <a:pt x="21457" y="6740"/>
                  <a:pt x="21457" y="6728"/>
                </a:cubicBezTo>
                <a:cubicBezTo>
                  <a:pt x="21463" y="6716"/>
                  <a:pt x="21457" y="6710"/>
                  <a:pt x="21445" y="6697"/>
                </a:cubicBezTo>
                <a:cubicBezTo>
                  <a:pt x="21445" y="6687"/>
                  <a:pt x="21431" y="6666"/>
                  <a:pt x="21419" y="6666"/>
                </a:cubicBezTo>
                <a:cubicBezTo>
                  <a:pt x="21417" y="6666"/>
                  <a:pt x="21416" y="6667"/>
                  <a:pt x="21415" y="6667"/>
                </a:cubicBezTo>
                <a:cubicBezTo>
                  <a:pt x="21415" y="6655"/>
                  <a:pt x="21415" y="6649"/>
                  <a:pt x="21397" y="6643"/>
                </a:cubicBezTo>
                <a:cubicBezTo>
                  <a:pt x="21415" y="6613"/>
                  <a:pt x="21403" y="6546"/>
                  <a:pt x="21372" y="6528"/>
                </a:cubicBezTo>
                <a:cubicBezTo>
                  <a:pt x="21391" y="6510"/>
                  <a:pt x="21372" y="6479"/>
                  <a:pt x="21360" y="6479"/>
                </a:cubicBezTo>
                <a:cubicBezTo>
                  <a:pt x="21372" y="6473"/>
                  <a:pt x="21360" y="6395"/>
                  <a:pt x="21336" y="6383"/>
                </a:cubicBezTo>
                <a:cubicBezTo>
                  <a:pt x="21328" y="6370"/>
                  <a:pt x="21313" y="6357"/>
                  <a:pt x="21299" y="6357"/>
                </a:cubicBezTo>
                <a:cubicBezTo>
                  <a:pt x="21293" y="6357"/>
                  <a:pt x="21287" y="6359"/>
                  <a:pt x="21282" y="6364"/>
                </a:cubicBezTo>
                <a:cubicBezTo>
                  <a:pt x="21278" y="6357"/>
                  <a:pt x="21272" y="6352"/>
                  <a:pt x="21265" y="6352"/>
                </a:cubicBezTo>
                <a:cubicBezTo>
                  <a:pt x="21261" y="6352"/>
                  <a:pt x="21256" y="6354"/>
                  <a:pt x="21251" y="6358"/>
                </a:cubicBezTo>
                <a:cubicBezTo>
                  <a:pt x="21247" y="6350"/>
                  <a:pt x="21240" y="6339"/>
                  <a:pt x="21230" y="6339"/>
                </a:cubicBezTo>
                <a:cubicBezTo>
                  <a:pt x="21225" y="6339"/>
                  <a:pt x="21221" y="6341"/>
                  <a:pt x="21215" y="6346"/>
                </a:cubicBezTo>
                <a:cubicBezTo>
                  <a:pt x="21211" y="6332"/>
                  <a:pt x="21201" y="6324"/>
                  <a:pt x="21192" y="6324"/>
                </a:cubicBezTo>
                <a:cubicBezTo>
                  <a:pt x="21186" y="6324"/>
                  <a:pt x="21181" y="6327"/>
                  <a:pt x="21179" y="6334"/>
                </a:cubicBezTo>
                <a:cubicBezTo>
                  <a:pt x="21175" y="6327"/>
                  <a:pt x="21167" y="6324"/>
                  <a:pt x="21160" y="6324"/>
                </a:cubicBezTo>
                <a:cubicBezTo>
                  <a:pt x="21155" y="6324"/>
                  <a:pt x="21151" y="6326"/>
                  <a:pt x="21148" y="6328"/>
                </a:cubicBezTo>
                <a:cubicBezTo>
                  <a:pt x="21136" y="6320"/>
                  <a:pt x="21123" y="6303"/>
                  <a:pt x="21111" y="6303"/>
                </a:cubicBezTo>
                <a:cubicBezTo>
                  <a:pt x="21105" y="6303"/>
                  <a:pt x="21100" y="6306"/>
                  <a:pt x="21094" y="6316"/>
                </a:cubicBezTo>
                <a:cubicBezTo>
                  <a:pt x="21087" y="6306"/>
                  <a:pt x="21075" y="6298"/>
                  <a:pt x="21062" y="6298"/>
                </a:cubicBezTo>
                <a:cubicBezTo>
                  <a:pt x="21052" y="6298"/>
                  <a:pt x="21041" y="6303"/>
                  <a:pt x="21033" y="6316"/>
                </a:cubicBezTo>
                <a:cubicBezTo>
                  <a:pt x="21033" y="6303"/>
                  <a:pt x="21020" y="6270"/>
                  <a:pt x="21006" y="6270"/>
                </a:cubicBezTo>
                <a:cubicBezTo>
                  <a:pt x="21001" y="6270"/>
                  <a:pt x="20996" y="6274"/>
                  <a:pt x="20991" y="6286"/>
                </a:cubicBezTo>
                <a:cubicBezTo>
                  <a:pt x="20979" y="6274"/>
                  <a:pt x="20970" y="6267"/>
                  <a:pt x="20960" y="6267"/>
                </a:cubicBezTo>
                <a:cubicBezTo>
                  <a:pt x="20955" y="6267"/>
                  <a:pt x="20949" y="6269"/>
                  <a:pt x="20943" y="6274"/>
                </a:cubicBezTo>
                <a:cubicBezTo>
                  <a:pt x="20935" y="6263"/>
                  <a:pt x="20921" y="6251"/>
                  <a:pt x="20908" y="6251"/>
                </a:cubicBezTo>
                <a:cubicBezTo>
                  <a:pt x="20900" y="6251"/>
                  <a:pt x="20893" y="6256"/>
                  <a:pt x="20888" y="6268"/>
                </a:cubicBezTo>
                <a:cubicBezTo>
                  <a:pt x="20884" y="6264"/>
                  <a:pt x="20879" y="6262"/>
                  <a:pt x="20875" y="6262"/>
                </a:cubicBezTo>
                <a:cubicBezTo>
                  <a:pt x="20865" y="6262"/>
                  <a:pt x="20856" y="6270"/>
                  <a:pt x="20852" y="6286"/>
                </a:cubicBezTo>
                <a:cubicBezTo>
                  <a:pt x="20870" y="6304"/>
                  <a:pt x="20840" y="6316"/>
                  <a:pt x="20840" y="6334"/>
                </a:cubicBezTo>
                <a:cubicBezTo>
                  <a:pt x="20822" y="6334"/>
                  <a:pt x="20799" y="6319"/>
                  <a:pt x="20778" y="6319"/>
                </a:cubicBezTo>
                <a:cubicBezTo>
                  <a:pt x="20770" y="6319"/>
                  <a:pt x="20762" y="6321"/>
                  <a:pt x="20755" y="6328"/>
                </a:cubicBezTo>
                <a:cubicBezTo>
                  <a:pt x="20744" y="6324"/>
                  <a:pt x="20725" y="6316"/>
                  <a:pt x="20713" y="6316"/>
                </a:cubicBezTo>
                <a:cubicBezTo>
                  <a:pt x="20706" y="6316"/>
                  <a:pt x="20700" y="6319"/>
                  <a:pt x="20700" y="6328"/>
                </a:cubicBezTo>
                <a:cubicBezTo>
                  <a:pt x="20694" y="6322"/>
                  <a:pt x="20687" y="6319"/>
                  <a:pt x="20681" y="6319"/>
                </a:cubicBezTo>
                <a:cubicBezTo>
                  <a:pt x="20675" y="6319"/>
                  <a:pt x="20670" y="6322"/>
                  <a:pt x="20670" y="6328"/>
                </a:cubicBezTo>
                <a:cubicBezTo>
                  <a:pt x="20668" y="6327"/>
                  <a:pt x="20666" y="6327"/>
                  <a:pt x="20663" y="6327"/>
                </a:cubicBezTo>
                <a:cubicBezTo>
                  <a:pt x="20652" y="6327"/>
                  <a:pt x="20640" y="6337"/>
                  <a:pt x="20640" y="6352"/>
                </a:cubicBezTo>
                <a:cubicBezTo>
                  <a:pt x="20636" y="6346"/>
                  <a:pt x="20630" y="6343"/>
                  <a:pt x="20624" y="6343"/>
                </a:cubicBezTo>
                <a:cubicBezTo>
                  <a:pt x="20614" y="6343"/>
                  <a:pt x="20603" y="6353"/>
                  <a:pt x="20603" y="6364"/>
                </a:cubicBezTo>
                <a:cubicBezTo>
                  <a:pt x="20599" y="6362"/>
                  <a:pt x="20595" y="6361"/>
                  <a:pt x="20590" y="6361"/>
                </a:cubicBezTo>
                <a:cubicBezTo>
                  <a:pt x="20570" y="6361"/>
                  <a:pt x="20550" y="6382"/>
                  <a:pt x="20555" y="6407"/>
                </a:cubicBezTo>
                <a:cubicBezTo>
                  <a:pt x="20551" y="6403"/>
                  <a:pt x="20547" y="6401"/>
                  <a:pt x="20543" y="6401"/>
                </a:cubicBezTo>
                <a:cubicBezTo>
                  <a:pt x="20526" y="6401"/>
                  <a:pt x="20509" y="6425"/>
                  <a:pt x="20519" y="6449"/>
                </a:cubicBezTo>
                <a:cubicBezTo>
                  <a:pt x="20512" y="6446"/>
                  <a:pt x="20507" y="6444"/>
                  <a:pt x="20502" y="6444"/>
                </a:cubicBezTo>
                <a:cubicBezTo>
                  <a:pt x="20489" y="6444"/>
                  <a:pt x="20482" y="6456"/>
                  <a:pt x="20482" y="6473"/>
                </a:cubicBezTo>
                <a:cubicBezTo>
                  <a:pt x="20464" y="6473"/>
                  <a:pt x="20452" y="6479"/>
                  <a:pt x="20452" y="6498"/>
                </a:cubicBezTo>
                <a:cubicBezTo>
                  <a:pt x="20448" y="6495"/>
                  <a:pt x="20444" y="6494"/>
                  <a:pt x="20440" y="6494"/>
                </a:cubicBezTo>
                <a:cubicBezTo>
                  <a:pt x="20427" y="6494"/>
                  <a:pt x="20417" y="6507"/>
                  <a:pt x="20422" y="6516"/>
                </a:cubicBezTo>
                <a:cubicBezTo>
                  <a:pt x="20416" y="6514"/>
                  <a:pt x="20410" y="6514"/>
                  <a:pt x="20403" y="6514"/>
                </a:cubicBezTo>
                <a:cubicBezTo>
                  <a:pt x="20381" y="6514"/>
                  <a:pt x="20355" y="6523"/>
                  <a:pt x="20355" y="6546"/>
                </a:cubicBezTo>
                <a:cubicBezTo>
                  <a:pt x="20331" y="6546"/>
                  <a:pt x="20325" y="6570"/>
                  <a:pt x="20331" y="6588"/>
                </a:cubicBezTo>
                <a:cubicBezTo>
                  <a:pt x="20326" y="6586"/>
                  <a:pt x="20321" y="6585"/>
                  <a:pt x="20317" y="6585"/>
                </a:cubicBezTo>
                <a:cubicBezTo>
                  <a:pt x="20299" y="6585"/>
                  <a:pt x="20296" y="6606"/>
                  <a:pt x="20301" y="6631"/>
                </a:cubicBezTo>
                <a:cubicBezTo>
                  <a:pt x="20277" y="6631"/>
                  <a:pt x="20264" y="6649"/>
                  <a:pt x="20264" y="6667"/>
                </a:cubicBezTo>
                <a:cubicBezTo>
                  <a:pt x="20261" y="6666"/>
                  <a:pt x="20258" y="6666"/>
                  <a:pt x="20255" y="6666"/>
                </a:cubicBezTo>
                <a:cubicBezTo>
                  <a:pt x="20236" y="6666"/>
                  <a:pt x="20224" y="6682"/>
                  <a:pt x="20234" y="6697"/>
                </a:cubicBezTo>
                <a:cubicBezTo>
                  <a:pt x="20204" y="6710"/>
                  <a:pt x="20204" y="6728"/>
                  <a:pt x="20192" y="6752"/>
                </a:cubicBezTo>
                <a:cubicBezTo>
                  <a:pt x="20180" y="6770"/>
                  <a:pt x="20143" y="6782"/>
                  <a:pt x="20174" y="6806"/>
                </a:cubicBezTo>
                <a:cubicBezTo>
                  <a:pt x="20155" y="6812"/>
                  <a:pt x="20155" y="6831"/>
                  <a:pt x="20162" y="6843"/>
                </a:cubicBezTo>
                <a:cubicBezTo>
                  <a:pt x="20143" y="6843"/>
                  <a:pt x="20131" y="6867"/>
                  <a:pt x="20143" y="6879"/>
                </a:cubicBezTo>
                <a:lnTo>
                  <a:pt x="20131" y="6879"/>
                </a:lnTo>
                <a:cubicBezTo>
                  <a:pt x="20122" y="6879"/>
                  <a:pt x="20099" y="6869"/>
                  <a:pt x="20081" y="6869"/>
                </a:cubicBezTo>
                <a:cubicBezTo>
                  <a:pt x="20075" y="6869"/>
                  <a:pt x="20069" y="6870"/>
                  <a:pt x="20065" y="6873"/>
                </a:cubicBezTo>
                <a:cubicBezTo>
                  <a:pt x="20060" y="6868"/>
                  <a:pt x="20051" y="6865"/>
                  <a:pt x="20042" y="6865"/>
                </a:cubicBezTo>
                <a:cubicBezTo>
                  <a:pt x="20028" y="6865"/>
                  <a:pt x="20015" y="6873"/>
                  <a:pt x="20022" y="6891"/>
                </a:cubicBezTo>
                <a:cubicBezTo>
                  <a:pt x="20018" y="6888"/>
                  <a:pt x="20014" y="6887"/>
                  <a:pt x="20011" y="6887"/>
                </a:cubicBezTo>
                <a:cubicBezTo>
                  <a:pt x="19998" y="6887"/>
                  <a:pt x="19989" y="6900"/>
                  <a:pt x="19980" y="6909"/>
                </a:cubicBezTo>
                <a:cubicBezTo>
                  <a:pt x="19976" y="6907"/>
                  <a:pt x="19970" y="6906"/>
                  <a:pt x="19964" y="6906"/>
                </a:cubicBezTo>
                <a:cubicBezTo>
                  <a:pt x="19951" y="6906"/>
                  <a:pt x="19938" y="6911"/>
                  <a:pt x="19938" y="6927"/>
                </a:cubicBezTo>
                <a:cubicBezTo>
                  <a:pt x="19919" y="6934"/>
                  <a:pt x="19913" y="6940"/>
                  <a:pt x="19919" y="6958"/>
                </a:cubicBezTo>
                <a:cubicBezTo>
                  <a:pt x="19901" y="6958"/>
                  <a:pt x="19889" y="6970"/>
                  <a:pt x="19907" y="6988"/>
                </a:cubicBezTo>
                <a:cubicBezTo>
                  <a:pt x="19889" y="6988"/>
                  <a:pt x="19883" y="6994"/>
                  <a:pt x="19889" y="7012"/>
                </a:cubicBezTo>
                <a:cubicBezTo>
                  <a:pt x="19884" y="7009"/>
                  <a:pt x="19879" y="7008"/>
                  <a:pt x="19873" y="7008"/>
                </a:cubicBezTo>
                <a:cubicBezTo>
                  <a:pt x="19858" y="7008"/>
                  <a:pt x="19842" y="7020"/>
                  <a:pt x="19847" y="7043"/>
                </a:cubicBezTo>
                <a:cubicBezTo>
                  <a:pt x="19822" y="7043"/>
                  <a:pt x="19798" y="7061"/>
                  <a:pt x="19810" y="7085"/>
                </a:cubicBezTo>
                <a:cubicBezTo>
                  <a:pt x="19780" y="7085"/>
                  <a:pt x="19780" y="7115"/>
                  <a:pt x="19798" y="7133"/>
                </a:cubicBezTo>
                <a:cubicBezTo>
                  <a:pt x="19795" y="7132"/>
                  <a:pt x="19791" y="7131"/>
                  <a:pt x="19788" y="7131"/>
                </a:cubicBezTo>
                <a:cubicBezTo>
                  <a:pt x="19768" y="7131"/>
                  <a:pt x="19770" y="7165"/>
                  <a:pt x="19786" y="7176"/>
                </a:cubicBezTo>
                <a:cubicBezTo>
                  <a:pt x="19750" y="7176"/>
                  <a:pt x="19756" y="7212"/>
                  <a:pt x="19762" y="7236"/>
                </a:cubicBezTo>
                <a:cubicBezTo>
                  <a:pt x="19732" y="7242"/>
                  <a:pt x="19732" y="7285"/>
                  <a:pt x="19738" y="7303"/>
                </a:cubicBezTo>
                <a:cubicBezTo>
                  <a:pt x="19720" y="7315"/>
                  <a:pt x="19701" y="7345"/>
                  <a:pt x="19732" y="7357"/>
                </a:cubicBezTo>
                <a:cubicBezTo>
                  <a:pt x="19726" y="7376"/>
                  <a:pt x="19732" y="7388"/>
                  <a:pt x="19738" y="7394"/>
                </a:cubicBezTo>
                <a:lnTo>
                  <a:pt x="19726" y="7412"/>
                </a:lnTo>
                <a:cubicBezTo>
                  <a:pt x="19707" y="7412"/>
                  <a:pt x="19671" y="7424"/>
                  <a:pt x="19671" y="7442"/>
                </a:cubicBezTo>
                <a:cubicBezTo>
                  <a:pt x="19647" y="7442"/>
                  <a:pt x="19641" y="7448"/>
                  <a:pt x="19635" y="7466"/>
                </a:cubicBezTo>
                <a:lnTo>
                  <a:pt x="19617" y="7515"/>
                </a:lnTo>
                <a:cubicBezTo>
                  <a:pt x="19617" y="7527"/>
                  <a:pt x="19617" y="7533"/>
                  <a:pt x="19628" y="7538"/>
                </a:cubicBezTo>
                <a:lnTo>
                  <a:pt x="19628" y="7538"/>
                </a:lnTo>
                <a:cubicBezTo>
                  <a:pt x="19428" y="7436"/>
                  <a:pt x="19223" y="7345"/>
                  <a:pt x="19072" y="7182"/>
                </a:cubicBezTo>
                <a:cubicBezTo>
                  <a:pt x="18860" y="6964"/>
                  <a:pt x="18666" y="6576"/>
                  <a:pt x="18357" y="6504"/>
                </a:cubicBezTo>
                <a:cubicBezTo>
                  <a:pt x="18345" y="6425"/>
                  <a:pt x="18309" y="6346"/>
                  <a:pt x="18248" y="6268"/>
                </a:cubicBezTo>
                <a:lnTo>
                  <a:pt x="18248" y="6268"/>
                </a:lnTo>
                <a:cubicBezTo>
                  <a:pt x="18297" y="6298"/>
                  <a:pt x="18345" y="6328"/>
                  <a:pt x="18394" y="6358"/>
                </a:cubicBezTo>
                <a:cubicBezTo>
                  <a:pt x="18444" y="6392"/>
                  <a:pt x="18515" y="6457"/>
                  <a:pt x="18583" y="6457"/>
                </a:cubicBezTo>
                <a:cubicBezTo>
                  <a:pt x="18588" y="6457"/>
                  <a:pt x="18594" y="6456"/>
                  <a:pt x="18599" y="6455"/>
                </a:cubicBezTo>
                <a:cubicBezTo>
                  <a:pt x="18460" y="6346"/>
                  <a:pt x="18327" y="6201"/>
                  <a:pt x="18188" y="6080"/>
                </a:cubicBezTo>
                <a:lnTo>
                  <a:pt x="18188" y="6080"/>
                </a:lnTo>
                <a:cubicBezTo>
                  <a:pt x="18218" y="6092"/>
                  <a:pt x="18254" y="6104"/>
                  <a:pt x="18285" y="6122"/>
                </a:cubicBezTo>
                <a:cubicBezTo>
                  <a:pt x="18327" y="6153"/>
                  <a:pt x="18345" y="6201"/>
                  <a:pt x="18388" y="6231"/>
                </a:cubicBezTo>
                <a:cubicBezTo>
                  <a:pt x="18369" y="6122"/>
                  <a:pt x="18273" y="6044"/>
                  <a:pt x="18206" y="5959"/>
                </a:cubicBezTo>
                <a:cubicBezTo>
                  <a:pt x="18345" y="5959"/>
                  <a:pt x="18478" y="6146"/>
                  <a:pt x="18521" y="6262"/>
                </a:cubicBezTo>
                <a:cubicBezTo>
                  <a:pt x="18521" y="6153"/>
                  <a:pt x="18436" y="6044"/>
                  <a:pt x="18406" y="5941"/>
                </a:cubicBezTo>
                <a:lnTo>
                  <a:pt x="18406" y="5941"/>
                </a:lnTo>
                <a:cubicBezTo>
                  <a:pt x="18497" y="6025"/>
                  <a:pt x="18648" y="6122"/>
                  <a:pt x="18678" y="6262"/>
                </a:cubicBezTo>
                <a:cubicBezTo>
                  <a:pt x="18690" y="6146"/>
                  <a:pt x="18575" y="6062"/>
                  <a:pt x="18557" y="5965"/>
                </a:cubicBezTo>
                <a:lnTo>
                  <a:pt x="18557" y="5965"/>
                </a:lnTo>
                <a:cubicBezTo>
                  <a:pt x="18721" y="6062"/>
                  <a:pt x="18811" y="6207"/>
                  <a:pt x="18902" y="6364"/>
                </a:cubicBezTo>
                <a:cubicBezTo>
                  <a:pt x="18932" y="6177"/>
                  <a:pt x="18739" y="6001"/>
                  <a:pt x="18606" y="5904"/>
                </a:cubicBezTo>
                <a:cubicBezTo>
                  <a:pt x="18708" y="5904"/>
                  <a:pt x="18860" y="5922"/>
                  <a:pt x="18945" y="5995"/>
                </a:cubicBezTo>
                <a:cubicBezTo>
                  <a:pt x="18920" y="5910"/>
                  <a:pt x="18739" y="5880"/>
                  <a:pt x="18666" y="5862"/>
                </a:cubicBezTo>
                <a:cubicBezTo>
                  <a:pt x="18575" y="5838"/>
                  <a:pt x="18454" y="5862"/>
                  <a:pt x="18369" y="5832"/>
                </a:cubicBezTo>
                <a:cubicBezTo>
                  <a:pt x="18466" y="5832"/>
                  <a:pt x="18690" y="5783"/>
                  <a:pt x="18763" y="5717"/>
                </a:cubicBezTo>
                <a:cubicBezTo>
                  <a:pt x="18740" y="5712"/>
                  <a:pt x="18716" y="5710"/>
                  <a:pt x="18692" y="5710"/>
                </a:cubicBezTo>
                <a:cubicBezTo>
                  <a:pt x="18610" y="5710"/>
                  <a:pt x="18522" y="5731"/>
                  <a:pt x="18442" y="5731"/>
                </a:cubicBezTo>
                <a:cubicBezTo>
                  <a:pt x="18366" y="5731"/>
                  <a:pt x="18296" y="5712"/>
                  <a:pt x="18242" y="5638"/>
                </a:cubicBezTo>
                <a:lnTo>
                  <a:pt x="18242" y="5638"/>
                </a:lnTo>
                <a:cubicBezTo>
                  <a:pt x="18268" y="5653"/>
                  <a:pt x="18299" y="5659"/>
                  <a:pt x="18332" y="5659"/>
                </a:cubicBezTo>
                <a:cubicBezTo>
                  <a:pt x="18393" y="5659"/>
                  <a:pt x="18457" y="5637"/>
                  <a:pt x="18497" y="5602"/>
                </a:cubicBezTo>
                <a:lnTo>
                  <a:pt x="18497" y="5602"/>
                </a:lnTo>
                <a:cubicBezTo>
                  <a:pt x="18491" y="5602"/>
                  <a:pt x="18486" y="5602"/>
                  <a:pt x="18481" y="5602"/>
                </a:cubicBezTo>
                <a:cubicBezTo>
                  <a:pt x="18397" y="5602"/>
                  <a:pt x="18329" y="5556"/>
                  <a:pt x="18266" y="5505"/>
                </a:cubicBezTo>
                <a:cubicBezTo>
                  <a:pt x="18280" y="5503"/>
                  <a:pt x="18293" y="5503"/>
                  <a:pt x="18305" y="5503"/>
                </a:cubicBezTo>
                <a:cubicBezTo>
                  <a:pt x="18453" y="5503"/>
                  <a:pt x="18587" y="5592"/>
                  <a:pt x="18727" y="5620"/>
                </a:cubicBezTo>
                <a:cubicBezTo>
                  <a:pt x="18618" y="5559"/>
                  <a:pt x="18527" y="5499"/>
                  <a:pt x="18406" y="5468"/>
                </a:cubicBezTo>
                <a:cubicBezTo>
                  <a:pt x="18303" y="5438"/>
                  <a:pt x="18188" y="5420"/>
                  <a:pt x="18091" y="5390"/>
                </a:cubicBezTo>
                <a:cubicBezTo>
                  <a:pt x="18126" y="5386"/>
                  <a:pt x="18159" y="5384"/>
                  <a:pt x="18192" y="5384"/>
                </a:cubicBezTo>
                <a:cubicBezTo>
                  <a:pt x="18270" y="5384"/>
                  <a:pt x="18342" y="5396"/>
                  <a:pt x="18424" y="5426"/>
                </a:cubicBezTo>
                <a:cubicBezTo>
                  <a:pt x="18363" y="5359"/>
                  <a:pt x="18248" y="5287"/>
                  <a:pt x="18164" y="5269"/>
                </a:cubicBezTo>
                <a:cubicBezTo>
                  <a:pt x="18179" y="5264"/>
                  <a:pt x="18196" y="5262"/>
                  <a:pt x="18214" y="5262"/>
                </a:cubicBezTo>
                <a:cubicBezTo>
                  <a:pt x="18290" y="5262"/>
                  <a:pt x="18385" y="5295"/>
                  <a:pt x="18448" y="5305"/>
                </a:cubicBezTo>
                <a:cubicBezTo>
                  <a:pt x="18484" y="5317"/>
                  <a:pt x="18515" y="5329"/>
                  <a:pt x="18545" y="5347"/>
                </a:cubicBezTo>
                <a:cubicBezTo>
                  <a:pt x="18484" y="5299"/>
                  <a:pt x="18430" y="5244"/>
                  <a:pt x="18333" y="5244"/>
                </a:cubicBezTo>
                <a:cubicBezTo>
                  <a:pt x="18406" y="5141"/>
                  <a:pt x="18630" y="5105"/>
                  <a:pt x="18751" y="5093"/>
                </a:cubicBezTo>
                <a:cubicBezTo>
                  <a:pt x="18728" y="5087"/>
                  <a:pt x="18704" y="5084"/>
                  <a:pt x="18678" y="5084"/>
                </a:cubicBezTo>
                <a:cubicBezTo>
                  <a:pt x="18538" y="5084"/>
                  <a:pt x="18372" y="5171"/>
                  <a:pt x="18248" y="5202"/>
                </a:cubicBezTo>
                <a:cubicBezTo>
                  <a:pt x="18303" y="5148"/>
                  <a:pt x="18436" y="5051"/>
                  <a:pt x="18484" y="4966"/>
                </a:cubicBezTo>
                <a:lnTo>
                  <a:pt x="18575" y="4990"/>
                </a:lnTo>
                <a:cubicBezTo>
                  <a:pt x="18551" y="4960"/>
                  <a:pt x="18527" y="4936"/>
                  <a:pt x="18497" y="4911"/>
                </a:cubicBezTo>
                <a:cubicBezTo>
                  <a:pt x="18424" y="4863"/>
                  <a:pt x="18327" y="4833"/>
                  <a:pt x="18242" y="4821"/>
                </a:cubicBezTo>
                <a:cubicBezTo>
                  <a:pt x="18400" y="4748"/>
                  <a:pt x="18587" y="4724"/>
                  <a:pt x="18727" y="4627"/>
                </a:cubicBezTo>
                <a:lnTo>
                  <a:pt x="18727" y="4627"/>
                </a:lnTo>
                <a:cubicBezTo>
                  <a:pt x="18569" y="4657"/>
                  <a:pt x="18394" y="4742"/>
                  <a:pt x="18236" y="4748"/>
                </a:cubicBezTo>
                <a:cubicBezTo>
                  <a:pt x="18297" y="4627"/>
                  <a:pt x="18515" y="4518"/>
                  <a:pt x="18630" y="4488"/>
                </a:cubicBezTo>
                <a:cubicBezTo>
                  <a:pt x="18515" y="4488"/>
                  <a:pt x="18418" y="4542"/>
                  <a:pt x="18303" y="4566"/>
                </a:cubicBezTo>
                <a:cubicBezTo>
                  <a:pt x="18388" y="4469"/>
                  <a:pt x="18527" y="4445"/>
                  <a:pt x="18618" y="4360"/>
                </a:cubicBezTo>
                <a:cubicBezTo>
                  <a:pt x="18612" y="4360"/>
                  <a:pt x="18606" y="4359"/>
                  <a:pt x="18601" y="4359"/>
                </a:cubicBezTo>
                <a:cubicBezTo>
                  <a:pt x="18510" y="4359"/>
                  <a:pt x="18425" y="4446"/>
                  <a:pt x="18339" y="4451"/>
                </a:cubicBezTo>
                <a:cubicBezTo>
                  <a:pt x="18424" y="4360"/>
                  <a:pt x="18497" y="4264"/>
                  <a:pt x="18599" y="4185"/>
                </a:cubicBezTo>
                <a:cubicBezTo>
                  <a:pt x="18672" y="4136"/>
                  <a:pt x="18763" y="4106"/>
                  <a:pt x="18842" y="4052"/>
                </a:cubicBezTo>
                <a:cubicBezTo>
                  <a:pt x="18832" y="4050"/>
                  <a:pt x="18823" y="4050"/>
                  <a:pt x="18814" y="4050"/>
                </a:cubicBezTo>
                <a:cubicBezTo>
                  <a:pt x="18634" y="4050"/>
                  <a:pt x="18502" y="4268"/>
                  <a:pt x="18363" y="4348"/>
                </a:cubicBezTo>
                <a:cubicBezTo>
                  <a:pt x="18357" y="4276"/>
                  <a:pt x="18363" y="4209"/>
                  <a:pt x="18363" y="4142"/>
                </a:cubicBezTo>
                <a:lnTo>
                  <a:pt x="18363" y="4142"/>
                </a:lnTo>
                <a:cubicBezTo>
                  <a:pt x="18309" y="4197"/>
                  <a:pt x="18254" y="4324"/>
                  <a:pt x="18224" y="4391"/>
                </a:cubicBezTo>
                <a:cubicBezTo>
                  <a:pt x="18218" y="4336"/>
                  <a:pt x="18248" y="4270"/>
                  <a:pt x="18224" y="4227"/>
                </a:cubicBezTo>
                <a:lnTo>
                  <a:pt x="18224" y="4227"/>
                </a:lnTo>
                <a:cubicBezTo>
                  <a:pt x="18164" y="4270"/>
                  <a:pt x="18121" y="4421"/>
                  <a:pt x="18073" y="4488"/>
                </a:cubicBezTo>
                <a:cubicBezTo>
                  <a:pt x="18036" y="4548"/>
                  <a:pt x="17982" y="4621"/>
                  <a:pt x="17921" y="4663"/>
                </a:cubicBezTo>
                <a:cubicBezTo>
                  <a:pt x="18030" y="4572"/>
                  <a:pt x="18036" y="4330"/>
                  <a:pt x="18030" y="4203"/>
                </a:cubicBezTo>
                <a:lnTo>
                  <a:pt x="18030" y="4203"/>
                </a:lnTo>
                <a:cubicBezTo>
                  <a:pt x="17952" y="4366"/>
                  <a:pt x="17873" y="4609"/>
                  <a:pt x="17722" y="4730"/>
                </a:cubicBezTo>
                <a:cubicBezTo>
                  <a:pt x="17740" y="4633"/>
                  <a:pt x="17770" y="4530"/>
                  <a:pt x="17800" y="4427"/>
                </a:cubicBezTo>
                <a:lnTo>
                  <a:pt x="17800" y="4427"/>
                </a:lnTo>
                <a:cubicBezTo>
                  <a:pt x="17764" y="4488"/>
                  <a:pt x="17728" y="4548"/>
                  <a:pt x="17679" y="4609"/>
                </a:cubicBezTo>
                <a:cubicBezTo>
                  <a:pt x="17679" y="4548"/>
                  <a:pt x="17703" y="4488"/>
                  <a:pt x="17703" y="4421"/>
                </a:cubicBezTo>
                <a:lnTo>
                  <a:pt x="17703" y="4421"/>
                </a:lnTo>
                <a:cubicBezTo>
                  <a:pt x="17697" y="4488"/>
                  <a:pt x="17631" y="4572"/>
                  <a:pt x="17582" y="4621"/>
                </a:cubicBezTo>
                <a:cubicBezTo>
                  <a:pt x="17576" y="4536"/>
                  <a:pt x="17661" y="4451"/>
                  <a:pt x="17661" y="4360"/>
                </a:cubicBezTo>
                <a:cubicBezTo>
                  <a:pt x="17667" y="4300"/>
                  <a:pt x="17649" y="4239"/>
                  <a:pt x="17631" y="4185"/>
                </a:cubicBezTo>
                <a:cubicBezTo>
                  <a:pt x="17613" y="4391"/>
                  <a:pt x="17552" y="4603"/>
                  <a:pt x="17395" y="4730"/>
                </a:cubicBezTo>
                <a:cubicBezTo>
                  <a:pt x="17419" y="4572"/>
                  <a:pt x="17467" y="4397"/>
                  <a:pt x="17492" y="4239"/>
                </a:cubicBezTo>
                <a:lnTo>
                  <a:pt x="17492" y="4239"/>
                </a:lnTo>
                <a:cubicBezTo>
                  <a:pt x="17407" y="4324"/>
                  <a:pt x="17407" y="4445"/>
                  <a:pt x="17364" y="4530"/>
                </a:cubicBezTo>
                <a:cubicBezTo>
                  <a:pt x="17358" y="4451"/>
                  <a:pt x="17340" y="4360"/>
                  <a:pt x="17304" y="4276"/>
                </a:cubicBezTo>
                <a:cubicBezTo>
                  <a:pt x="17316" y="4233"/>
                  <a:pt x="17334" y="4197"/>
                  <a:pt x="17334" y="4197"/>
                </a:cubicBezTo>
                <a:cubicBezTo>
                  <a:pt x="17286" y="4064"/>
                  <a:pt x="17183" y="4052"/>
                  <a:pt x="17134" y="3967"/>
                </a:cubicBezTo>
                <a:cubicBezTo>
                  <a:pt x="17056" y="3809"/>
                  <a:pt x="16977" y="3368"/>
                  <a:pt x="16844" y="3077"/>
                </a:cubicBezTo>
                <a:cubicBezTo>
                  <a:pt x="16874" y="3077"/>
                  <a:pt x="16916" y="3059"/>
                  <a:pt x="16922" y="3047"/>
                </a:cubicBezTo>
                <a:cubicBezTo>
                  <a:pt x="16935" y="3035"/>
                  <a:pt x="16935" y="3016"/>
                  <a:pt x="16941" y="3016"/>
                </a:cubicBezTo>
                <a:cubicBezTo>
                  <a:pt x="16944" y="3013"/>
                  <a:pt x="16947" y="3012"/>
                  <a:pt x="16952" y="3012"/>
                </a:cubicBezTo>
                <a:cubicBezTo>
                  <a:pt x="16964" y="3012"/>
                  <a:pt x="16981" y="3022"/>
                  <a:pt x="16995" y="3022"/>
                </a:cubicBezTo>
                <a:cubicBezTo>
                  <a:pt x="17007" y="3016"/>
                  <a:pt x="17001" y="2998"/>
                  <a:pt x="17031" y="2998"/>
                </a:cubicBezTo>
                <a:cubicBezTo>
                  <a:pt x="17056" y="2998"/>
                  <a:pt x="17062" y="2998"/>
                  <a:pt x="17074" y="3016"/>
                </a:cubicBezTo>
                <a:cubicBezTo>
                  <a:pt x="17086" y="3022"/>
                  <a:pt x="17068" y="3035"/>
                  <a:pt x="17092" y="3035"/>
                </a:cubicBezTo>
                <a:cubicBezTo>
                  <a:pt x="17104" y="3035"/>
                  <a:pt x="17116" y="3022"/>
                  <a:pt x="17098" y="3016"/>
                </a:cubicBezTo>
                <a:cubicBezTo>
                  <a:pt x="17104" y="3004"/>
                  <a:pt x="17128" y="2992"/>
                  <a:pt x="17116" y="2974"/>
                </a:cubicBezTo>
                <a:cubicBezTo>
                  <a:pt x="17110" y="2971"/>
                  <a:pt x="17104" y="2971"/>
                  <a:pt x="17099" y="2971"/>
                </a:cubicBezTo>
                <a:cubicBezTo>
                  <a:pt x="17093" y="2971"/>
                  <a:pt x="17089" y="2971"/>
                  <a:pt x="17086" y="2968"/>
                </a:cubicBezTo>
                <a:cubicBezTo>
                  <a:pt x="17074" y="2962"/>
                  <a:pt x="17074" y="2956"/>
                  <a:pt x="17068" y="2944"/>
                </a:cubicBezTo>
                <a:cubicBezTo>
                  <a:pt x="17062" y="2938"/>
                  <a:pt x="17056" y="2926"/>
                  <a:pt x="17037" y="2926"/>
                </a:cubicBezTo>
                <a:lnTo>
                  <a:pt x="17013" y="2926"/>
                </a:lnTo>
                <a:cubicBezTo>
                  <a:pt x="17007" y="2926"/>
                  <a:pt x="17007" y="2907"/>
                  <a:pt x="17007" y="2907"/>
                </a:cubicBezTo>
                <a:cubicBezTo>
                  <a:pt x="17001" y="2907"/>
                  <a:pt x="16977" y="2907"/>
                  <a:pt x="16977" y="2901"/>
                </a:cubicBezTo>
                <a:cubicBezTo>
                  <a:pt x="16965" y="2895"/>
                  <a:pt x="16971" y="2877"/>
                  <a:pt x="16953" y="2871"/>
                </a:cubicBezTo>
                <a:cubicBezTo>
                  <a:pt x="16949" y="2869"/>
                  <a:pt x="16940" y="2868"/>
                  <a:pt x="16929" y="2868"/>
                </a:cubicBezTo>
                <a:cubicBezTo>
                  <a:pt x="16908" y="2868"/>
                  <a:pt x="16878" y="2871"/>
                  <a:pt x="16862" y="2871"/>
                </a:cubicBezTo>
                <a:lnTo>
                  <a:pt x="16862" y="2847"/>
                </a:lnTo>
                <a:cubicBezTo>
                  <a:pt x="16856" y="2847"/>
                  <a:pt x="16856" y="2841"/>
                  <a:pt x="16850" y="2841"/>
                </a:cubicBezTo>
                <a:cubicBezTo>
                  <a:pt x="16852" y="2826"/>
                  <a:pt x="16845" y="2822"/>
                  <a:pt x="16834" y="2822"/>
                </a:cubicBezTo>
                <a:cubicBezTo>
                  <a:pt x="16823" y="2822"/>
                  <a:pt x="16810" y="2826"/>
                  <a:pt x="16800" y="2826"/>
                </a:cubicBezTo>
                <a:cubicBezTo>
                  <a:pt x="16795" y="2826"/>
                  <a:pt x="16791" y="2825"/>
                  <a:pt x="16789" y="2823"/>
                </a:cubicBezTo>
                <a:cubicBezTo>
                  <a:pt x="16775" y="2818"/>
                  <a:pt x="16779" y="2783"/>
                  <a:pt x="16761" y="2783"/>
                </a:cubicBezTo>
                <a:cubicBezTo>
                  <a:pt x="16756" y="2783"/>
                  <a:pt x="16750" y="2786"/>
                  <a:pt x="16741" y="2792"/>
                </a:cubicBezTo>
                <a:cubicBezTo>
                  <a:pt x="16729" y="2786"/>
                  <a:pt x="16704" y="2780"/>
                  <a:pt x="16692" y="2780"/>
                </a:cubicBezTo>
                <a:lnTo>
                  <a:pt x="16692" y="2804"/>
                </a:lnTo>
                <a:cubicBezTo>
                  <a:pt x="16668" y="2804"/>
                  <a:pt x="16614" y="2786"/>
                  <a:pt x="16614" y="2774"/>
                </a:cubicBezTo>
                <a:cubicBezTo>
                  <a:pt x="16606" y="2776"/>
                  <a:pt x="16600" y="2777"/>
                  <a:pt x="16596" y="2777"/>
                </a:cubicBezTo>
                <a:cubicBezTo>
                  <a:pt x="16588" y="2777"/>
                  <a:pt x="16585" y="2774"/>
                  <a:pt x="16577" y="2774"/>
                </a:cubicBezTo>
                <a:cubicBezTo>
                  <a:pt x="16571" y="2774"/>
                  <a:pt x="16571" y="2756"/>
                  <a:pt x="16571" y="2756"/>
                </a:cubicBezTo>
                <a:cubicBezTo>
                  <a:pt x="16567" y="2754"/>
                  <a:pt x="16564" y="2753"/>
                  <a:pt x="16561" y="2753"/>
                </a:cubicBezTo>
                <a:cubicBezTo>
                  <a:pt x="16555" y="2753"/>
                  <a:pt x="16551" y="2756"/>
                  <a:pt x="16547" y="2756"/>
                </a:cubicBezTo>
                <a:lnTo>
                  <a:pt x="16541" y="2750"/>
                </a:lnTo>
                <a:cubicBezTo>
                  <a:pt x="16543" y="2747"/>
                  <a:pt x="16546" y="2743"/>
                  <a:pt x="16548" y="2740"/>
                </a:cubicBezTo>
                <a:lnTo>
                  <a:pt x="16548" y="2740"/>
                </a:lnTo>
                <a:cubicBezTo>
                  <a:pt x="16554" y="2744"/>
                  <a:pt x="16563" y="2747"/>
                  <a:pt x="16571" y="2750"/>
                </a:cubicBezTo>
                <a:lnTo>
                  <a:pt x="16595" y="2750"/>
                </a:lnTo>
                <a:cubicBezTo>
                  <a:pt x="16602" y="2738"/>
                  <a:pt x="16614" y="2720"/>
                  <a:pt x="16632" y="2708"/>
                </a:cubicBezTo>
                <a:cubicBezTo>
                  <a:pt x="16637" y="2693"/>
                  <a:pt x="16649" y="2686"/>
                  <a:pt x="16657" y="2675"/>
                </a:cubicBezTo>
                <a:lnTo>
                  <a:pt x="16657" y="2675"/>
                </a:lnTo>
                <a:cubicBezTo>
                  <a:pt x="16626" y="2685"/>
                  <a:pt x="16600" y="2689"/>
                  <a:pt x="16589" y="2689"/>
                </a:cubicBezTo>
                <a:lnTo>
                  <a:pt x="16577" y="2702"/>
                </a:lnTo>
                <a:cubicBezTo>
                  <a:pt x="16572" y="2716"/>
                  <a:pt x="16559" y="2727"/>
                  <a:pt x="16548" y="2740"/>
                </a:cubicBezTo>
                <a:lnTo>
                  <a:pt x="16548" y="2740"/>
                </a:lnTo>
                <a:cubicBezTo>
                  <a:pt x="16541" y="2736"/>
                  <a:pt x="16538" y="2729"/>
                  <a:pt x="16541" y="2720"/>
                </a:cubicBezTo>
                <a:cubicBezTo>
                  <a:pt x="16553" y="2714"/>
                  <a:pt x="16541" y="2708"/>
                  <a:pt x="16547" y="2695"/>
                </a:cubicBezTo>
                <a:cubicBezTo>
                  <a:pt x="16547" y="2683"/>
                  <a:pt x="16553" y="2683"/>
                  <a:pt x="16565" y="2683"/>
                </a:cubicBezTo>
                <a:cubicBezTo>
                  <a:pt x="16577" y="2665"/>
                  <a:pt x="16602" y="2683"/>
                  <a:pt x="16577" y="2647"/>
                </a:cubicBezTo>
                <a:cubicBezTo>
                  <a:pt x="16582" y="2644"/>
                  <a:pt x="16586" y="2643"/>
                  <a:pt x="16590" y="2643"/>
                </a:cubicBezTo>
                <a:cubicBezTo>
                  <a:pt x="16602" y="2643"/>
                  <a:pt x="16612" y="2653"/>
                  <a:pt x="16626" y="2653"/>
                </a:cubicBezTo>
                <a:cubicBezTo>
                  <a:pt x="16644" y="2653"/>
                  <a:pt x="16644" y="2635"/>
                  <a:pt x="16662" y="2629"/>
                </a:cubicBezTo>
                <a:lnTo>
                  <a:pt x="16662" y="2665"/>
                </a:lnTo>
                <a:cubicBezTo>
                  <a:pt x="16661" y="2669"/>
                  <a:pt x="16659" y="2672"/>
                  <a:pt x="16657" y="2675"/>
                </a:cubicBezTo>
                <a:lnTo>
                  <a:pt x="16657" y="2675"/>
                </a:lnTo>
                <a:cubicBezTo>
                  <a:pt x="16661" y="2674"/>
                  <a:pt x="16664" y="2672"/>
                  <a:pt x="16668" y="2671"/>
                </a:cubicBezTo>
                <a:cubicBezTo>
                  <a:pt x="16671" y="2671"/>
                  <a:pt x="16673" y="2675"/>
                  <a:pt x="16674" y="2679"/>
                </a:cubicBezTo>
                <a:lnTo>
                  <a:pt x="16674" y="2679"/>
                </a:lnTo>
                <a:cubicBezTo>
                  <a:pt x="16670" y="2677"/>
                  <a:pt x="16668" y="2677"/>
                  <a:pt x="16668" y="2677"/>
                </a:cubicBezTo>
                <a:cubicBezTo>
                  <a:pt x="16662" y="2677"/>
                  <a:pt x="16662" y="2683"/>
                  <a:pt x="16668" y="2683"/>
                </a:cubicBezTo>
                <a:lnTo>
                  <a:pt x="16676" y="2683"/>
                </a:lnTo>
                <a:cubicBezTo>
                  <a:pt x="16676" y="2682"/>
                  <a:pt x="16675" y="2680"/>
                  <a:pt x="16674" y="2679"/>
                </a:cubicBezTo>
                <a:lnTo>
                  <a:pt x="16674" y="2679"/>
                </a:lnTo>
                <a:cubicBezTo>
                  <a:pt x="16677" y="2679"/>
                  <a:pt x="16681" y="2681"/>
                  <a:pt x="16686" y="2683"/>
                </a:cubicBezTo>
                <a:lnTo>
                  <a:pt x="16676" y="2683"/>
                </a:lnTo>
                <a:cubicBezTo>
                  <a:pt x="16677" y="2686"/>
                  <a:pt x="16679" y="2688"/>
                  <a:pt x="16680" y="2689"/>
                </a:cubicBezTo>
                <a:cubicBezTo>
                  <a:pt x="16692" y="2689"/>
                  <a:pt x="16680" y="2695"/>
                  <a:pt x="16698" y="2702"/>
                </a:cubicBezTo>
                <a:cubicBezTo>
                  <a:pt x="16704" y="2702"/>
                  <a:pt x="16704" y="2695"/>
                  <a:pt x="16711" y="2695"/>
                </a:cubicBezTo>
                <a:lnTo>
                  <a:pt x="16741" y="2695"/>
                </a:lnTo>
                <a:cubicBezTo>
                  <a:pt x="16771" y="2689"/>
                  <a:pt x="16771" y="2689"/>
                  <a:pt x="16771" y="2665"/>
                </a:cubicBezTo>
                <a:cubicBezTo>
                  <a:pt x="16787" y="2667"/>
                  <a:pt x="16804" y="2668"/>
                  <a:pt x="16819" y="2668"/>
                </a:cubicBezTo>
                <a:cubicBezTo>
                  <a:pt x="16850" y="2668"/>
                  <a:pt x="16874" y="2665"/>
                  <a:pt x="16874" y="2665"/>
                </a:cubicBezTo>
                <a:lnTo>
                  <a:pt x="16874" y="2659"/>
                </a:lnTo>
                <a:cubicBezTo>
                  <a:pt x="16874" y="2659"/>
                  <a:pt x="16852" y="2662"/>
                  <a:pt x="16822" y="2662"/>
                </a:cubicBezTo>
                <a:cubicBezTo>
                  <a:pt x="16807" y="2662"/>
                  <a:pt x="16789" y="2661"/>
                  <a:pt x="16771" y="2659"/>
                </a:cubicBezTo>
                <a:lnTo>
                  <a:pt x="16771" y="2653"/>
                </a:lnTo>
                <a:cubicBezTo>
                  <a:pt x="16781" y="2656"/>
                  <a:pt x="16792" y="2658"/>
                  <a:pt x="16801" y="2658"/>
                </a:cubicBezTo>
                <a:cubicBezTo>
                  <a:pt x="16814" y="2658"/>
                  <a:pt x="16823" y="2653"/>
                  <a:pt x="16819" y="2635"/>
                </a:cubicBezTo>
                <a:cubicBezTo>
                  <a:pt x="16836" y="2635"/>
                  <a:pt x="16860" y="2621"/>
                  <a:pt x="16876" y="2621"/>
                </a:cubicBezTo>
                <a:cubicBezTo>
                  <a:pt x="16884" y="2621"/>
                  <a:pt x="16890" y="2625"/>
                  <a:pt x="16892" y="2635"/>
                </a:cubicBezTo>
                <a:cubicBezTo>
                  <a:pt x="16910" y="2635"/>
                  <a:pt x="16916" y="2635"/>
                  <a:pt x="16922" y="2653"/>
                </a:cubicBezTo>
                <a:cubicBezTo>
                  <a:pt x="16928" y="2647"/>
                  <a:pt x="16931" y="2647"/>
                  <a:pt x="16934" y="2647"/>
                </a:cubicBezTo>
                <a:cubicBezTo>
                  <a:pt x="16936" y="2647"/>
                  <a:pt x="16938" y="2647"/>
                  <a:pt x="16941" y="2641"/>
                </a:cubicBezTo>
                <a:cubicBezTo>
                  <a:pt x="16944" y="2653"/>
                  <a:pt x="16951" y="2656"/>
                  <a:pt x="16959" y="2656"/>
                </a:cubicBezTo>
                <a:cubicBezTo>
                  <a:pt x="16966" y="2656"/>
                  <a:pt x="16974" y="2653"/>
                  <a:pt x="16977" y="2653"/>
                </a:cubicBezTo>
                <a:cubicBezTo>
                  <a:pt x="16995" y="2653"/>
                  <a:pt x="17001" y="2659"/>
                  <a:pt x="17013" y="2659"/>
                </a:cubicBezTo>
                <a:cubicBezTo>
                  <a:pt x="17019" y="2650"/>
                  <a:pt x="17025" y="2646"/>
                  <a:pt x="17031" y="2646"/>
                </a:cubicBezTo>
                <a:cubicBezTo>
                  <a:pt x="17036" y="2646"/>
                  <a:pt x="17040" y="2650"/>
                  <a:pt x="17043" y="2659"/>
                </a:cubicBezTo>
                <a:cubicBezTo>
                  <a:pt x="17062" y="2659"/>
                  <a:pt x="17062" y="2659"/>
                  <a:pt x="17068" y="2653"/>
                </a:cubicBezTo>
                <a:cubicBezTo>
                  <a:pt x="17056" y="2635"/>
                  <a:pt x="17031" y="2635"/>
                  <a:pt x="17025" y="2623"/>
                </a:cubicBezTo>
                <a:cubicBezTo>
                  <a:pt x="17025" y="2611"/>
                  <a:pt x="17031" y="2599"/>
                  <a:pt x="17031" y="2580"/>
                </a:cubicBezTo>
                <a:cubicBezTo>
                  <a:pt x="17056" y="2580"/>
                  <a:pt x="17074" y="2580"/>
                  <a:pt x="17092" y="2599"/>
                </a:cubicBezTo>
                <a:cubicBezTo>
                  <a:pt x="17092" y="2586"/>
                  <a:pt x="17098" y="2582"/>
                  <a:pt x="17105" y="2582"/>
                </a:cubicBezTo>
                <a:cubicBezTo>
                  <a:pt x="17112" y="2582"/>
                  <a:pt x="17119" y="2586"/>
                  <a:pt x="17122" y="2593"/>
                </a:cubicBezTo>
                <a:cubicBezTo>
                  <a:pt x="17134" y="2599"/>
                  <a:pt x="17116" y="2605"/>
                  <a:pt x="17146" y="2611"/>
                </a:cubicBezTo>
                <a:cubicBezTo>
                  <a:pt x="17154" y="2614"/>
                  <a:pt x="17162" y="2615"/>
                  <a:pt x="17170" y="2615"/>
                </a:cubicBezTo>
                <a:cubicBezTo>
                  <a:pt x="17192" y="2615"/>
                  <a:pt x="17208" y="2603"/>
                  <a:pt x="17195" y="2580"/>
                </a:cubicBezTo>
                <a:cubicBezTo>
                  <a:pt x="17183" y="2580"/>
                  <a:pt x="17165" y="2580"/>
                  <a:pt x="17152" y="2574"/>
                </a:cubicBezTo>
                <a:cubicBezTo>
                  <a:pt x="17165" y="2562"/>
                  <a:pt x="17177" y="2568"/>
                  <a:pt x="17195" y="2562"/>
                </a:cubicBezTo>
                <a:cubicBezTo>
                  <a:pt x="17213" y="2550"/>
                  <a:pt x="17225" y="2538"/>
                  <a:pt x="17237" y="2532"/>
                </a:cubicBezTo>
                <a:cubicBezTo>
                  <a:pt x="17243" y="2520"/>
                  <a:pt x="17237" y="2514"/>
                  <a:pt x="17237" y="2508"/>
                </a:cubicBezTo>
                <a:cubicBezTo>
                  <a:pt x="17237" y="2502"/>
                  <a:pt x="17255" y="2502"/>
                  <a:pt x="17255" y="2490"/>
                </a:cubicBezTo>
                <a:cubicBezTo>
                  <a:pt x="17274" y="2471"/>
                  <a:pt x="17243" y="2459"/>
                  <a:pt x="17243" y="2447"/>
                </a:cubicBezTo>
                <a:lnTo>
                  <a:pt x="17213" y="2447"/>
                </a:lnTo>
                <a:cubicBezTo>
                  <a:pt x="17213" y="2429"/>
                  <a:pt x="17219" y="2429"/>
                  <a:pt x="17237" y="2429"/>
                </a:cubicBezTo>
                <a:cubicBezTo>
                  <a:pt x="17216" y="2426"/>
                  <a:pt x="17198" y="2426"/>
                  <a:pt x="17180" y="2426"/>
                </a:cubicBezTo>
                <a:cubicBezTo>
                  <a:pt x="17163" y="2426"/>
                  <a:pt x="17146" y="2426"/>
                  <a:pt x="17128" y="2423"/>
                </a:cubicBezTo>
                <a:cubicBezTo>
                  <a:pt x="17152" y="2399"/>
                  <a:pt x="17237" y="2393"/>
                  <a:pt x="17219" y="2356"/>
                </a:cubicBezTo>
                <a:cubicBezTo>
                  <a:pt x="17207" y="2356"/>
                  <a:pt x="17183" y="2362"/>
                  <a:pt x="17165" y="2362"/>
                </a:cubicBezTo>
                <a:lnTo>
                  <a:pt x="17165" y="2350"/>
                </a:lnTo>
                <a:cubicBezTo>
                  <a:pt x="17161" y="2348"/>
                  <a:pt x="17158" y="2347"/>
                  <a:pt x="17155" y="2347"/>
                </a:cubicBezTo>
                <a:cubicBezTo>
                  <a:pt x="17142" y="2347"/>
                  <a:pt x="17132" y="2364"/>
                  <a:pt x="17122" y="2369"/>
                </a:cubicBezTo>
                <a:lnTo>
                  <a:pt x="17122" y="2356"/>
                </a:lnTo>
                <a:cubicBezTo>
                  <a:pt x="17117" y="2355"/>
                  <a:pt x="17111" y="2355"/>
                  <a:pt x="17106" y="2355"/>
                </a:cubicBezTo>
                <a:cubicBezTo>
                  <a:pt x="17096" y="2355"/>
                  <a:pt x="17087" y="2356"/>
                  <a:pt x="17079" y="2356"/>
                </a:cubicBezTo>
                <a:cubicBezTo>
                  <a:pt x="17072" y="2356"/>
                  <a:pt x="17066" y="2355"/>
                  <a:pt x="17062" y="2350"/>
                </a:cubicBezTo>
                <a:cubicBezTo>
                  <a:pt x="17074" y="2332"/>
                  <a:pt x="17092" y="2332"/>
                  <a:pt x="17104" y="2320"/>
                </a:cubicBezTo>
                <a:lnTo>
                  <a:pt x="17068" y="2320"/>
                </a:lnTo>
                <a:cubicBezTo>
                  <a:pt x="17092" y="2308"/>
                  <a:pt x="17092" y="2290"/>
                  <a:pt x="17098" y="2266"/>
                </a:cubicBezTo>
                <a:lnTo>
                  <a:pt x="17098" y="2266"/>
                </a:lnTo>
                <a:cubicBezTo>
                  <a:pt x="17074" y="2278"/>
                  <a:pt x="17062" y="2290"/>
                  <a:pt x="17031" y="2290"/>
                </a:cubicBezTo>
                <a:cubicBezTo>
                  <a:pt x="17037" y="2278"/>
                  <a:pt x="17037" y="2272"/>
                  <a:pt x="17043" y="2266"/>
                </a:cubicBezTo>
                <a:lnTo>
                  <a:pt x="17043" y="2266"/>
                </a:lnTo>
                <a:cubicBezTo>
                  <a:pt x="17034" y="2270"/>
                  <a:pt x="17022" y="2282"/>
                  <a:pt x="17011" y="2282"/>
                </a:cubicBezTo>
                <a:cubicBezTo>
                  <a:pt x="17007" y="2282"/>
                  <a:pt x="17004" y="2281"/>
                  <a:pt x="17001" y="2278"/>
                </a:cubicBezTo>
                <a:cubicBezTo>
                  <a:pt x="17001" y="2269"/>
                  <a:pt x="16991" y="2263"/>
                  <a:pt x="16981" y="2263"/>
                </a:cubicBezTo>
                <a:cubicBezTo>
                  <a:pt x="16978" y="2263"/>
                  <a:pt x="16974" y="2264"/>
                  <a:pt x="16971" y="2266"/>
                </a:cubicBezTo>
                <a:cubicBezTo>
                  <a:pt x="16964" y="2277"/>
                  <a:pt x="16952" y="2281"/>
                  <a:pt x="16940" y="2281"/>
                </a:cubicBezTo>
                <a:cubicBezTo>
                  <a:pt x="16918" y="2281"/>
                  <a:pt x="16897" y="2267"/>
                  <a:pt x="16904" y="2247"/>
                </a:cubicBezTo>
                <a:cubicBezTo>
                  <a:pt x="16874" y="2247"/>
                  <a:pt x="16862" y="2247"/>
                  <a:pt x="16856" y="2229"/>
                </a:cubicBezTo>
                <a:cubicBezTo>
                  <a:pt x="16848" y="2229"/>
                  <a:pt x="16837" y="2232"/>
                  <a:pt x="16827" y="2232"/>
                </a:cubicBezTo>
                <a:cubicBezTo>
                  <a:pt x="16822" y="2232"/>
                  <a:pt x="16817" y="2231"/>
                  <a:pt x="16813" y="2229"/>
                </a:cubicBezTo>
                <a:cubicBezTo>
                  <a:pt x="16795" y="2229"/>
                  <a:pt x="16789" y="2211"/>
                  <a:pt x="16771" y="2211"/>
                </a:cubicBezTo>
                <a:cubicBezTo>
                  <a:pt x="16753" y="2211"/>
                  <a:pt x="16735" y="2229"/>
                  <a:pt x="16711" y="2229"/>
                </a:cubicBezTo>
                <a:lnTo>
                  <a:pt x="16668" y="2266"/>
                </a:lnTo>
                <a:cubicBezTo>
                  <a:pt x="16644" y="2272"/>
                  <a:pt x="16632" y="2290"/>
                  <a:pt x="16632" y="2308"/>
                </a:cubicBezTo>
                <a:cubicBezTo>
                  <a:pt x="16638" y="2338"/>
                  <a:pt x="16668" y="2338"/>
                  <a:pt x="16662" y="2369"/>
                </a:cubicBezTo>
                <a:cubicBezTo>
                  <a:pt x="16674" y="2369"/>
                  <a:pt x="16680" y="2381"/>
                  <a:pt x="16674" y="2393"/>
                </a:cubicBezTo>
                <a:cubicBezTo>
                  <a:pt x="16650" y="2393"/>
                  <a:pt x="16650" y="2411"/>
                  <a:pt x="16650" y="2423"/>
                </a:cubicBezTo>
                <a:cubicBezTo>
                  <a:pt x="16632" y="2423"/>
                  <a:pt x="16614" y="2429"/>
                  <a:pt x="16614" y="2447"/>
                </a:cubicBezTo>
                <a:cubicBezTo>
                  <a:pt x="16608" y="2444"/>
                  <a:pt x="16598" y="2444"/>
                  <a:pt x="16589" y="2444"/>
                </a:cubicBezTo>
                <a:cubicBezTo>
                  <a:pt x="16579" y="2444"/>
                  <a:pt x="16568" y="2444"/>
                  <a:pt x="16559" y="2441"/>
                </a:cubicBezTo>
                <a:cubicBezTo>
                  <a:pt x="16549" y="2431"/>
                  <a:pt x="16551" y="2421"/>
                  <a:pt x="16536" y="2421"/>
                </a:cubicBezTo>
                <a:cubicBezTo>
                  <a:pt x="16533" y="2421"/>
                  <a:pt x="16528" y="2422"/>
                  <a:pt x="16523" y="2423"/>
                </a:cubicBezTo>
                <a:cubicBezTo>
                  <a:pt x="16523" y="2405"/>
                  <a:pt x="16519" y="2374"/>
                  <a:pt x="16503" y="2374"/>
                </a:cubicBezTo>
                <a:cubicBezTo>
                  <a:pt x="16497" y="2374"/>
                  <a:pt x="16490" y="2377"/>
                  <a:pt x="16480" y="2387"/>
                </a:cubicBezTo>
                <a:cubicBezTo>
                  <a:pt x="16484" y="2361"/>
                  <a:pt x="16478" y="2354"/>
                  <a:pt x="16468" y="2354"/>
                </a:cubicBezTo>
                <a:cubicBezTo>
                  <a:pt x="16459" y="2354"/>
                  <a:pt x="16446" y="2360"/>
                  <a:pt x="16432" y="2362"/>
                </a:cubicBezTo>
                <a:lnTo>
                  <a:pt x="16432" y="2381"/>
                </a:lnTo>
                <a:cubicBezTo>
                  <a:pt x="16390" y="2381"/>
                  <a:pt x="16378" y="2393"/>
                  <a:pt x="16402" y="2423"/>
                </a:cubicBezTo>
                <a:cubicBezTo>
                  <a:pt x="16390" y="2423"/>
                  <a:pt x="16371" y="2423"/>
                  <a:pt x="16359" y="2429"/>
                </a:cubicBezTo>
                <a:lnTo>
                  <a:pt x="16359" y="2447"/>
                </a:lnTo>
                <a:lnTo>
                  <a:pt x="16335" y="2447"/>
                </a:lnTo>
                <a:lnTo>
                  <a:pt x="16335" y="2417"/>
                </a:lnTo>
                <a:lnTo>
                  <a:pt x="16335" y="2145"/>
                </a:lnTo>
                <a:cubicBezTo>
                  <a:pt x="16337" y="2144"/>
                  <a:pt x="16339" y="2143"/>
                  <a:pt x="16341" y="2141"/>
                </a:cubicBezTo>
                <a:lnTo>
                  <a:pt x="16341" y="2141"/>
                </a:lnTo>
                <a:lnTo>
                  <a:pt x="16341" y="2145"/>
                </a:lnTo>
                <a:cubicBezTo>
                  <a:pt x="16359" y="2145"/>
                  <a:pt x="16371" y="2126"/>
                  <a:pt x="16390" y="2120"/>
                </a:cubicBezTo>
                <a:cubicBezTo>
                  <a:pt x="16402" y="2114"/>
                  <a:pt x="16420" y="2096"/>
                  <a:pt x="16432" y="2090"/>
                </a:cubicBezTo>
                <a:cubicBezTo>
                  <a:pt x="16432" y="2089"/>
                  <a:pt x="16433" y="2087"/>
                  <a:pt x="16434" y="2084"/>
                </a:cubicBezTo>
                <a:lnTo>
                  <a:pt x="16434" y="2084"/>
                </a:lnTo>
                <a:cubicBezTo>
                  <a:pt x="16418" y="2095"/>
                  <a:pt x="16403" y="2106"/>
                  <a:pt x="16390" y="2114"/>
                </a:cubicBezTo>
                <a:cubicBezTo>
                  <a:pt x="16369" y="2124"/>
                  <a:pt x="16353" y="2135"/>
                  <a:pt x="16341" y="2141"/>
                </a:cubicBezTo>
                <a:lnTo>
                  <a:pt x="16341" y="2141"/>
                </a:lnTo>
                <a:lnTo>
                  <a:pt x="16341" y="2084"/>
                </a:lnTo>
                <a:lnTo>
                  <a:pt x="16341" y="1969"/>
                </a:lnTo>
                <a:cubicBezTo>
                  <a:pt x="16347" y="1927"/>
                  <a:pt x="16371" y="1854"/>
                  <a:pt x="16390" y="1848"/>
                </a:cubicBezTo>
                <a:cubicBezTo>
                  <a:pt x="16420" y="1836"/>
                  <a:pt x="16450" y="1818"/>
                  <a:pt x="16468" y="1805"/>
                </a:cubicBezTo>
                <a:cubicBezTo>
                  <a:pt x="16493" y="1787"/>
                  <a:pt x="16493" y="1763"/>
                  <a:pt x="16511" y="1745"/>
                </a:cubicBezTo>
                <a:cubicBezTo>
                  <a:pt x="16523" y="1727"/>
                  <a:pt x="16547" y="1721"/>
                  <a:pt x="16559" y="1703"/>
                </a:cubicBezTo>
                <a:cubicBezTo>
                  <a:pt x="16583" y="1690"/>
                  <a:pt x="16589" y="1666"/>
                  <a:pt x="16632" y="1666"/>
                </a:cubicBezTo>
                <a:cubicBezTo>
                  <a:pt x="16662" y="1666"/>
                  <a:pt x="16680" y="1684"/>
                  <a:pt x="16711" y="1684"/>
                </a:cubicBezTo>
                <a:cubicBezTo>
                  <a:pt x="16771" y="1684"/>
                  <a:pt x="16826" y="1666"/>
                  <a:pt x="16880" y="1642"/>
                </a:cubicBezTo>
                <a:cubicBezTo>
                  <a:pt x="16891" y="1638"/>
                  <a:pt x="16903" y="1637"/>
                  <a:pt x="16916" y="1637"/>
                </a:cubicBezTo>
                <a:cubicBezTo>
                  <a:pt x="16947" y="1637"/>
                  <a:pt x="16983" y="1646"/>
                  <a:pt x="17013" y="1654"/>
                </a:cubicBezTo>
                <a:cubicBezTo>
                  <a:pt x="17062" y="1660"/>
                  <a:pt x="17116" y="1660"/>
                  <a:pt x="17165" y="1660"/>
                </a:cubicBezTo>
                <a:cubicBezTo>
                  <a:pt x="17213" y="1660"/>
                  <a:pt x="17255" y="1660"/>
                  <a:pt x="17304" y="1654"/>
                </a:cubicBezTo>
                <a:cubicBezTo>
                  <a:pt x="17304" y="1654"/>
                  <a:pt x="17310" y="1660"/>
                  <a:pt x="17310" y="1666"/>
                </a:cubicBezTo>
                <a:cubicBezTo>
                  <a:pt x="17310" y="1666"/>
                  <a:pt x="17316" y="1660"/>
                  <a:pt x="17328" y="1660"/>
                </a:cubicBezTo>
                <a:cubicBezTo>
                  <a:pt x="17328" y="1666"/>
                  <a:pt x="17328" y="1672"/>
                  <a:pt x="17334" y="1672"/>
                </a:cubicBezTo>
                <a:lnTo>
                  <a:pt x="17334" y="1684"/>
                </a:lnTo>
                <a:lnTo>
                  <a:pt x="17340" y="1684"/>
                </a:lnTo>
                <a:cubicBezTo>
                  <a:pt x="17340" y="1697"/>
                  <a:pt x="17358" y="1715"/>
                  <a:pt x="17370" y="1715"/>
                </a:cubicBezTo>
                <a:lnTo>
                  <a:pt x="17401" y="1642"/>
                </a:lnTo>
                <a:cubicBezTo>
                  <a:pt x="17395" y="1642"/>
                  <a:pt x="17389" y="1624"/>
                  <a:pt x="17376" y="1612"/>
                </a:cubicBezTo>
                <a:cubicBezTo>
                  <a:pt x="17370" y="1606"/>
                  <a:pt x="17364" y="1606"/>
                  <a:pt x="17364" y="1600"/>
                </a:cubicBezTo>
                <a:cubicBezTo>
                  <a:pt x="17360" y="1586"/>
                  <a:pt x="17359" y="1579"/>
                  <a:pt x="17366" y="1579"/>
                </a:cubicBezTo>
                <a:cubicBezTo>
                  <a:pt x="17369" y="1579"/>
                  <a:pt x="17372" y="1580"/>
                  <a:pt x="17376" y="1581"/>
                </a:cubicBezTo>
                <a:cubicBezTo>
                  <a:pt x="17390" y="1590"/>
                  <a:pt x="17390" y="1596"/>
                  <a:pt x="17394" y="1596"/>
                </a:cubicBezTo>
                <a:cubicBezTo>
                  <a:pt x="17396" y="1596"/>
                  <a:pt x="17397" y="1595"/>
                  <a:pt x="17401" y="1594"/>
                </a:cubicBezTo>
                <a:cubicBezTo>
                  <a:pt x="17401" y="1581"/>
                  <a:pt x="17401" y="1569"/>
                  <a:pt x="17395" y="1563"/>
                </a:cubicBezTo>
                <a:cubicBezTo>
                  <a:pt x="17392" y="1557"/>
                  <a:pt x="17384" y="1554"/>
                  <a:pt x="17375" y="1554"/>
                </a:cubicBezTo>
                <a:cubicBezTo>
                  <a:pt x="17366" y="1554"/>
                  <a:pt x="17355" y="1557"/>
                  <a:pt x="17346" y="1563"/>
                </a:cubicBezTo>
                <a:cubicBezTo>
                  <a:pt x="17352" y="1550"/>
                  <a:pt x="17350" y="1546"/>
                  <a:pt x="17344" y="1546"/>
                </a:cubicBezTo>
                <a:cubicBezTo>
                  <a:pt x="17338" y="1546"/>
                  <a:pt x="17326" y="1551"/>
                  <a:pt x="17316" y="1551"/>
                </a:cubicBezTo>
                <a:cubicBezTo>
                  <a:pt x="17316" y="1540"/>
                  <a:pt x="17311" y="1508"/>
                  <a:pt x="17286" y="1508"/>
                </a:cubicBezTo>
                <a:cubicBezTo>
                  <a:pt x="17284" y="1508"/>
                  <a:pt x="17282" y="1508"/>
                  <a:pt x="17280" y="1509"/>
                </a:cubicBezTo>
                <a:cubicBezTo>
                  <a:pt x="17268" y="1491"/>
                  <a:pt x="17268" y="1485"/>
                  <a:pt x="17255" y="1472"/>
                </a:cubicBezTo>
                <a:lnTo>
                  <a:pt x="17243" y="1479"/>
                </a:lnTo>
                <a:cubicBezTo>
                  <a:pt x="17237" y="1479"/>
                  <a:pt x="17225" y="1472"/>
                  <a:pt x="17225" y="1472"/>
                </a:cubicBezTo>
                <a:cubicBezTo>
                  <a:pt x="17213" y="1472"/>
                  <a:pt x="17219" y="1472"/>
                  <a:pt x="17207" y="1485"/>
                </a:cubicBezTo>
                <a:cubicBezTo>
                  <a:pt x="17183" y="1479"/>
                  <a:pt x="17177" y="1460"/>
                  <a:pt x="17152" y="1454"/>
                </a:cubicBezTo>
                <a:cubicBezTo>
                  <a:pt x="17152" y="1448"/>
                  <a:pt x="17159" y="1442"/>
                  <a:pt x="17165" y="1442"/>
                </a:cubicBezTo>
                <a:cubicBezTo>
                  <a:pt x="17173" y="1442"/>
                  <a:pt x="17183" y="1448"/>
                  <a:pt x="17193" y="1448"/>
                </a:cubicBezTo>
                <a:cubicBezTo>
                  <a:pt x="17198" y="1448"/>
                  <a:pt x="17203" y="1446"/>
                  <a:pt x="17207" y="1442"/>
                </a:cubicBezTo>
                <a:cubicBezTo>
                  <a:pt x="17207" y="1430"/>
                  <a:pt x="17195" y="1430"/>
                  <a:pt x="17195" y="1424"/>
                </a:cubicBezTo>
                <a:lnTo>
                  <a:pt x="17195" y="1412"/>
                </a:lnTo>
                <a:cubicBezTo>
                  <a:pt x="17195" y="1394"/>
                  <a:pt x="17195" y="1388"/>
                  <a:pt x="17177" y="1388"/>
                </a:cubicBezTo>
                <a:cubicBezTo>
                  <a:pt x="17183" y="1382"/>
                  <a:pt x="17152" y="1370"/>
                  <a:pt x="17146" y="1370"/>
                </a:cubicBezTo>
                <a:cubicBezTo>
                  <a:pt x="17128" y="1370"/>
                  <a:pt x="17116" y="1364"/>
                  <a:pt x="17104" y="1364"/>
                </a:cubicBezTo>
                <a:cubicBezTo>
                  <a:pt x="17092" y="1364"/>
                  <a:pt x="17086" y="1370"/>
                  <a:pt x="17068" y="1370"/>
                </a:cubicBezTo>
                <a:lnTo>
                  <a:pt x="17037" y="1370"/>
                </a:lnTo>
                <a:cubicBezTo>
                  <a:pt x="17037" y="1370"/>
                  <a:pt x="17037" y="1364"/>
                  <a:pt x="17043" y="1364"/>
                </a:cubicBezTo>
                <a:cubicBezTo>
                  <a:pt x="17048" y="1361"/>
                  <a:pt x="17051" y="1361"/>
                  <a:pt x="17054" y="1361"/>
                </a:cubicBezTo>
                <a:cubicBezTo>
                  <a:pt x="17059" y="1361"/>
                  <a:pt x="17062" y="1364"/>
                  <a:pt x="17062" y="1364"/>
                </a:cubicBezTo>
                <a:cubicBezTo>
                  <a:pt x="17068" y="1357"/>
                  <a:pt x="17062" y="1357"/>
                  <a:pt x="17068" y="1351"/>
                </a:cubicBezTo>
                <a:cubicBezTo>
                  <a:pt x="17071" y="1345"/>
                  <a:pt x="17072" y="1345"/>
                  <a:pt x="17075" y="1345"/>
                </a:cubicBezTo>
                <a:cubicBezTo>
                  <a:pt x="17077" y="1345"/>
                  <a:pt x="17080" y="1345"/>
                  <a:pt x="17086" y="1339"/>
                </a:cubicBezTo>
                <a:cubicBezTo>
                  <a:pt x="17094" y="1335"/>
                  <a:pt x="17106" y="1331"/>
                  <a:pt x="17119" y="1331"/>
                </a:cubicBezTo>
                <a:cubicBezTo>
                  <a:pt x="17124" y="1331"/>
                  <a:pt x="17129" y="1331"/>
                  <a:pt x="17134" y="1333"/>
                </a:cubicBezTo>
                <a:cubicBezTo>
                  <a:pt x="17146" y="1333"/>
                  <a:pt x="17152" y="1339"/>
                  <a:pt x="17159" y="1339"/>
                </a:cubicBezTo>
                <a:cubicBezTo>
                  <a:pt x="17165" y="1351"/>
                  <a:pt x="17165" y="1357"/>
                  <a:pt x="17177" y="1357"/>
                </a:cubicBezTo>
                <a:cubicBezTo>
                  <a:pt x="17183" y="1364"/>
                  <a:pt x="17219" y="1364"/>
                  <a:pt x="17225" y="1364"/>
                </a:cubicBezTo>
                <a:cubicBezTo>
                  <a:pt x="17225" y="1357"/>
                  <a:pt x="17225" y="1339"/>
                  <a:pt x="17219" y="1339"/>
                </a:cubicBezTo>
                <a:cubicBezTo>
                  <a:pt x="17213" y="1327"/>
                  <a:pt x="17207" y="1327"/>
                  <a:pt x="17219" y="1321"/>
                </a:cubicBezTo>
                <a:cubicBezTo>
                  <a:pt x="17227" y="1316"/>
                  <a:pt x="17234" y="1313"/>
                  <a:pt x="17241" y="1313"/>
                </a:cubicBezTo>
                <a:cubicBezTo>
                  <a:pt x="17249" y="1313"/>
                  <a:pt x="17258" y="1317"/>
                  <a:pt x="17268" y="1327"/>
                </a:cubicBezTo>
                <a:cubicBezTo>
                  <a:pt x="17274" y="1333"/>
                  <a:pt x="17274" y="1351"/>
                  <a:pt x="17286" y="1351"/>
                </a:cubicBezTo>
                <a:cubicBezTo>
                  <a:pt x="17280" y="1339"/>
                  <a:pt x="17280" y="1333"/>
                  <a:pt x="17280" y="1321"/>
                </a:cubicBezTo>
                <a:cubicBezTo>
                  <a:pt x="17280" y="1309"/>
                  <a:pt x="17274" y="1297"/>
                  <a:pt x="17274" y="1291"/>
                </a:cubicBezTo>
                <a:cubicBezTo>
                  <a:pt x="17274" y="1273"/>
                  <a:pt x="17268" y="1267"/>
                  <a:pt x="17255" y="1261"/>
                </a:cubicBezTo>
                <a:lnTo>
                  <a:pt x="17255" y="1230"/>
                </a:lnTo>
                <a:lnTo>
                  <a:pt x="17243" y="1230"/>
                </a:lnTo>
                <a:cubicBezTo>
                  <a:pt x="17237" y="1230"/>
                  <a:pt x="17237" y="1218"/>
                  <a:pt x="17225" y="1218"/>
                </a:cubicBezTo>
                <a:cubicBezTo>
                  <a:pt x="17213" y="1218"/>
                  <a:pt x="17195" y="1230"/>
                  <a:pt x="17183" y="1230"/>
                </a:cubicBezTo>
                <a:cubicBezTo>
                  <a:pt x="17179" y="1219"/>
                  <a:pt x="17168" y="1215"/>
                  <a:pt x="17156" y="1215"/>
                </a:cubicBezTo>
                <a:cubicBezTo>
                  <a:pt x="17148" y="1215"/>
                  <a:pt x="17141" y="1216"/>
                  <a:pt x="17134" y="1218"/>
                </a:cubicBezTo>
                <a:cubicBezTo>
                  <a:pt x="17122" y="1230"/>
                  <a:pt x="17122" y="1242"/>
                  <a:pt x="17116" y="1248"/>
                </a:cubicBezTo>
                <a:cubicBezTo>
                  <a:pt x="17105" y="1260"/>
                  <a:pt x="17096" y="1264"/>
                  <a:pt x="17086" y="1264"/>
                </a:cubicBezTo>
                <a:cubicBezTo>
                  <a:pt x="17080" y="1264"/>
                  <a:pt x="17074" y="1263"/>
                  <a:pt x="17068" y="1261"/>
                </a:cubicBezTo>
                <a:cubicBezTo>
                  <a:pt x="17062" y="1261"/>
                  <a:pt x="17068" y="1248"/>
                  <a:pt x="17068" y="1248"/>
                </a:cubicBezTo>
                <a:lnTo>
                  <a:pt x="17056" y="1248"/>
                </a:lnTo>
                <a:cubicBezTo>
                  <a:pt x="17043" y="1248"/>
                  <a:pt x="17037" y="1242"/>
                  <a:pt x="17031" y="1236"/>
                </a:cubicBezTo>
                <a:lnTo>
                  <a:pt x="17007" y="1236"/>
                </a:lnTo>
                <a:cubicBezTo>
                  <a:pt x="17001" y="1236"/>
                  <a:pt x="17001" y="1230"/>
                  <a:pt x="16983" y="1230"/>
                </a:cubicBezTo>
                <a:cubicBezTo>
                  <a:pt x="16977" y="1230"/>
                  <a:pt x="16971" y="1236"/>
                  <a:pt x="16965" y="1236"/>
                </a:cubicBezTo>
                <a:cubicBezTo>
                  <a:pt x="16947" y="1242"/>
                  <a:pt x="16941" y="1242"/>
                  <a:pt x="16922" y="1242"/>
                </a:cubicBezTo>
                <a:cubicBezTo>
                  <a:pt x="16910" y="1242"/>
                  <a:pt x="16916" y="1242"/>
                  <a:pt x="16910" y="1261"/>
                </a:cubicBezTo>
                <a:lnTo>
                  <a:pt x="16904" y="1267"/>
                </a:lnTo>
                <a:lnTo>
                  <a:pt x="16892" y="1267"/>
                </a:lnTo>
                <a:cubicBezTo>
                  <a:pt x="16886" y="1273"/>
                  <a:pt x="16892" y="1273"/>
                  <a:pt x="16880" y="1279"/>
                </a:cubicBezTo>
                <a:cubicBezTo>
                  <a:pt x="16877" y="1285"/>
                  <a:pt x="16871" y="1285"/>
                  <a:pt x="16864" y="1285"/>
                </a:cubicBezTo>
                <a:cubicBezTo>
                  <a:pt x="16857" y="1285"/>
                  <a:pt x="16850" y="1285"/>
                  <a:pt x="16844" y="1291"/>
                </a:cubicBezTo>
                <a:cubicBezTo>
                  <a:pt x="16832" y="1291"/>
                  <a:pt x="16844" y="1297"/>
                  <a:pt x="16832" y="1297"/>
                </a:cubicBezTo>
                <a:cubicBezTo>
                  <a:pt x="16832" y="1297"/>
                  <a:pt x="16828" y="1297"/>
                  <a:pt x="16823" y="1300"/>
                </a:cubicBezTo>
                <a:lnTo>
                  <a:pt x="16823" y="1300"/>
                </a:lnTo>
                <a:cubicBezTo>
                  <a:pt x="16822" y="1299"/>
                  <a:pt x="16821" y="1298"/>
                  <a:pt x="16819" y="1297"/>
                </a:cubicBezTo>
                <a:cubicBezTo>
                  <a:pt x="16826" y="1291"/>
                  <a:pt x="16850" y="1273"/>
                  <a:pt x="16832" y="1261"/>
                </a:cubicBezTo>
                <a:cubicBezTo>
                  <a:pt x="16829" y="1255"/>
                  <a:pt x="16824" y="1255"/>
                  <a:pt x="16819" y="1255"/>
                </a:cubicBezTo>
                <a:cubicBezTo>
                  <a:pt x="16813" y="1255"/>
                  <a:pt x="16807" y="1255"/>
                  <a:pt x="16801" y="1248"/>
                </a:cubicBezTo>
                <a:cubicBezTo>
                  <a:pt x="16795" y="1242"/>
                  <a:pt x="16795" y="1236"/>
                  <a:pt x="16789" y="1230"/>
                </a:cubicBezTo>
                <a:cubicBezTo>
                  <a:pt x="16783" y="1218"/>
                  <a:pt x="16771" y="1206"/>
                  <a:pt x="16759" y="1206"/>
                </a:cubicBezTo>
                <a:lnTo>
                  <a:pt x="16735" y="1206"/>
                </a:lnTo>
                <a:cubicBezTo>
                  <a:pt x="16729" y="1206"/>
                  <a:pt x="16729" y="1188"/>
                  <a:pt x="16729" y="1188"/>
                </a:cubicBezTo>
                <a:cubicBezTo>
                  <a:pt x="16723" y="1188"/>
                  <a:pt x="16698" y="1188"/>
                  <a:pt x="16698" y="1182"/>
                </a:cubicBezTo>
                <a:cubicBezTo>
                  <a:pt x="16680" y="1176"/>
                  <a:pt x="16692" y="1158"/>
                  <a:pt x="16674" y="1152"/>
                </a:cubicBezTo>
                <a:cubicBezTo>
                  <a:pt x="16670" y="1150"/>
                  <a:pt x="16661" y="1149"/>
                  <a:pt x="16651" y="1149"/>
                </a:cubicBezTo>
                <a:cubicBezTo>
                  <a:pt x="16629" y="1149"/>
                  <a:pt x="16600" y="1152"/>
                  <a:pt x="16583" y="1152"/>
                </a:cubicBezTo>
                <a:lnTo>
                  <a:pt x="16583" y="1127"/>
                </a:lnTo>
                <a:cubicBezTo>
                  <a:pt x="16577" y="1127"/>
                  <a:pt x="16577" y="1121"/>
                  <a:pt x="16571" y="1121"/>
                </a:cubicBezTo>
                <a:cubicBezTo>
                  <a:pt x="16574" y="1107"/>
                  <a:pt x="16567" y="1103"/>
                  <a:pt x="16557" y="1103"/>
                </a:cubicBezTo>
                <a:cubicBezTo>
                  <a:pt x="16544" y="1103"/>
                  <a:pt x="16525" y="1110"/>
                  <a:pt x="16515" y="1110"/>
                </a:cubicBezTo>
                <a:cubicBezTo>
                  <a:pt x="16513" y="1110"/>
                  <a:pt x="16512" y="1110"/>
                  <a:pt x="16511" y="1109"/>
                </a:cubicBezTo>
                <a:cubicBezTo>
                  <a:pt x="16497" y="1100"/>
                  <a:pt x="16497" y="1069"/>
                  <a:pt x="16482" y="1069"/>
                </a:cubicBezTo>
                <a:cubicBezTo>
                  <a:pt x="16477" y="1069"/>
                  <a:pt x="16471" y="1072"/>
                  <a:pt x="16462" y="1079"/>
                </a:cubicBezTo>
                <a:cubicBezTo>
                  <a:pt x="16450" y="1067"/>
                  <a:pt x="16426" y="1061"/>
                  <a:pt x="16408" y="1061"/>
                </a:cubicBezTo>
                <a:lnTo>
                  <a:pt x="16408" y="1085"/>
                </a:lnTo>
                <a:cubicBezTo>
                  <a:pt x="16390" y="1085"/>
                  <a:pt x="16335" y="1067"/>
                  <a:pt x="16335" y="1055"/>
                </a:cubicBezTo>
                <a:cubicBezTo>
                  <a:pt x="16327" y="1057"/>
                  <a:pt x="16322" y="1057"/>
                  <a:pt x="16318" y="1057"/>
                </a:cubicBezTo>
                <a:cubicBezTo>
                  <a:pt x="16310" y="1057"/>
                  <a:pt x="16307" y="1055"/>
                  <a:pt x="16299" y="1055"/>
                </a:cubicBezTo>
                <a:cubicBezTo>
                  <a:pt x="16287" y="1055"/>
                  <a:pt x="16287" y="1037"/>
                  <a:pt x="16287" y="1037"/>
                </a:cubicBezTo>
                <a:cubicBezTo>
                  <a:pt x="16285" y="1035"/>
                  <a:pt x="16283" y="1034"/>
                  <a:pt x="16281" y="1034"/>
                </a:cubicBezTo>
                <a:cubicBezTo>
                  <a:pt x="16277" y="1034"/>
                  <a:pt x="16273" y="1037"/>
                  <a:pt x="16269" y="1037"/>
                </a:cubicBezTo>
                <a:cubicBezTo>
                  <a:pt x="16256" y="1037"/>
                  <a:pt x="16256" y="1024"/>
                  <a:pt x="16250" y="1024"/>
                </a:cubicBezTo>
                <a:lnTo>
                  <a:pt x="16220" y="1024"/>
                </a:lnTo>
                <a:cubicBezTo>
                  <a:pt x="16208" y="1018"/>
                  <a:pt x="16184" y="1006"/>
                  <a:pt x="16190" y="994"/>
                </a:cubicBezTo>
                <a:cubicBezTo>
                  <a:pt x="16208" y="988"/>
                  <a:pt x="16190" y="976"/>
                  <a:pt x="16196" y="970"/>
                </a:cubicBezTo>
                <a:cubicBezTo>
                  <a:pt x="16208" y="964"/>
                  <a:pt x="16214" y="964"/>
                  <a:pt x="16220" y="964"/>
                </a:cubicBezTo>
                <a:cubicBezTo>
                  <a:pt x="16238" y="946"/>
                  <a:pt x="16256" y="964"/>
                  <a:pt x="16238" y="928"/>
                </a:cubicBezTo>
                <a:cubicBezTo>
                  <a:pt x="16241" y="925"/>
                  <a:pt x="16245" y="923"/>
                  <a:pt x="16248" y="923"/>
                </a:cubicBezTo>
                <a:cubicBezTo>
                  <a:pt x="16259" y="923"/>
                  <a:pt x="16272" y="934"/>
                  <a:pt x="16281" y="934"/>
                </a:cubicBezTo>
                <a:cubicBezTo>
                  <a:pt x="16305" y="934"/>
                  <a:pt x="16305" y="915"/>
                  <a:pt x="16317" y="909"/>
                </a:cubicBezTo>
                <a:lnTo>
                  <a:pt x="16317" y="909"/>
                </a:lnTo>
                <a:cubicBezTo>
                  <a:pt x="16317" y="934"/>
                  <a:pt x="16311" y="958"/>
                  <a:pt x="16347" y="964"/>
                </a:cubicBezTo>
                <a:cubicBezTo>
                  <a:pt x="16365" y="964"/>
                  <a:pt x="16378" y="958"/>
                  <a:pt x="16378" y="958"/>
                </a:cubicBezTo>
                <a:cubicBezTo>
                  <a:pt x="16402" y="958"/>
                  <a:pt x="16396" y="964"/>
                  <a:pt x="16408" y="970"/>
                </a:cubicBezTo>
                <a:cubicBezTo>
                  <a:pt x="16420" y="970"/>
                  <a:pt x="16408" y="976"/>
                  <a:pt x="16426" y="988"/>
                </a:cubicBezTo>
                <a:cubicBezTo>
                  <a:pt x="16432" y="988"/>
                  <a:pt x="16432" y="976"/>
                  <a:pt x="16438" y="976"/>
                </a:cubicBezTo>
                <a:lnTo>
                  <a:pt x="16468" y="976"/>
                </a:lnTo>
                <a:cubicBezTo>
                  <a:pt x="16511" y="970"/>
                  <a:pt x="16499" y="970"/>
                  <a:pt x="16499" y="934"/>
                </a:cubicBezTo>
                <a:lnTo>
                  <a:pt x="16499" y="934"/>
                </a:lnTo>
                <a:cubicBezTo>
                  <a:pt x="16508" y="936"/>
                  <a:pt x="16519" y="939"/>
                  <a:pt x="16528" y="939"/>
                </a:cubicBezTo>
                <a:cubicBezTo>
                  <a:pt x="16541" y="939"/>
                  <a:pt x="16551" y="933"/>
                  <a:pt x="16547" y="915"/>
                </a:cubicBezTo>
                <a:cubicBezTo>
                  <a:pt x="16563" y="915"/>
                  <a:pt x="16587" y="902"/>
                  <a:pt x="16604" y="902"/>
                </a:cubicBezTo>
                <a:cubicBezTo>
                  <a:pt x="16612" y="902"/>
                  <a:pt x="16618" y="905"/>
                  <a:pt x="16620" y="915"/>
                </a:cubicBezTo>
                <a:cubicBezTo>
                  <a:pt x="16638" y="915"/>
                  <a:pt x="16644" y="915"/>
                  <a:pt x="16650" y="934"/>
                </a:cubicBezTo>
                <a:cubicBezTo>
                  <a:pt x="16656" y="931"/>
                  <a:pt x="16659" y="931"/>
                  <a:pt x="16661" y="931"/>
                </a:cubicBezTo>
                <a:cubicBezTo>
                  <a:pt x="16664" y="931"/>
                  <a:pt x="16665" y="931"/>
                  <a:pt x="16668" y="928"/>
                </a:cubicBezTo>
                <a:cubicBezTo>
                  <a:pt x="16671" y="935"/>
                  <a:pt x="16677" y="938"/>
                  <a:pt x="16683" y="938"/>
                </a:cubicBezTo>
                <a:cubicBezTo>
                  <a:pt x="16692" y="938"/>
                  <a:pt x="16701" y="934"/>
                  <a:pt x="16704" y="934"/>
                </a:cubicBezTo>
                <a:cubicBezTo>
                  <a:pt x="16723" y="934"/>
                  <a:pt x="16729" y="940"/>
                  <a:pt x="16741" y="940"/>
                </a:cubicBezTo>
                <a:cubicBezTo>
                  <a:pt x="16747" y="934"/>
                  <a:pt x="16753" y="931"/>
                  <a:pt x="16758" y="931"/>
                </a:cubicBezTo>
                <a:cubicBezTo>
                  <a:pt x="16763" y="931"/>
                  <a:pt x="16768" y="934"/>
                  <a:pt x="16771" y="940"/>
                </a:cubicBezTo>
                <a:cubicBezTo>
                  <a:pt x="16789" y="940"/>
                  <a:pt x="16789" y="940"/>
                  <a:pt x="16795" y="934"/>
                </a:cubicBezTo>
                <a:cubicBezTo>
                  <a:pt x="16783" y="915"/>
                  <a:pt x="16759" y="915"/>
                  <a:pt x="16753" y="903"/>
                </a:cubicBezTo>
                <a:cubicBezTo>
                  <a:pt x="16753" y="897"/>
                  <a:pt x="16759" y="879"/>
                  <a:pt x="16759" y="867"/>
                </a:cubicBezTo>
                <a:cubicBezTo>
                  <a:pt x="16783" y="867"/>
                  <a:pt x="16801" y="867"/>
                  <a:pt x="16819" y="879"/>
                </a:cubicBezTo>
                <a:cubicBezTo>
                  <a:pt x="16819" y="868"/>
                  <a:pt x="16824" y="865"/>
                  <a:pt x="16830" y="865"/>
                </a:cubicBezTo>
                <a:cubicBezTo>
                  <a:pt x="16838" y="865"/>
                  <a:pt x="16846" y="870"/>
                  <a:pt x="16850" y="873"/>
                </a:cubicBezTo>
                <a:cubicBezTo>
                  <a:pt x="16862" y="879"/>
                  <a:pt x="16844" y="885"/>
                  <a:pt x="16874" y="897"/>
                </a:cubicBezTo>
                <a:cubicBezTo>
                  <a:pt x="16881" y="899"/>
                  <a:pt x="16888" y="899"/>
                  <a:pt x="16895" y="899"/>
                </a:cubicBezTo>
                <a:cubicBezTo>
                  <a:pt x="16918" y="899"/>
                  <a:pt x="16936" y="891"/>
                  <a:pt x="16922" y="867"/>
                </a:cubicBezTo>
                <a:cubicBezTo>
                  <a:pt x="16910" y="867"/>
                  <a:pt x="16892" y="867"/>
                  <a:pt x="16880" y="855"/>
                </a:cubicBezTo>
                <a:cubicBezTo>
                  <a:pt x="16892" y="843"/>
                  <a:pt x="16904" y="849"/>
                  <a:pt x="16922" y="843"/>
                </a:cubicBezTo>
                <a:cubicBezTo>
                  <a:pt x="16941" y="837"/>
                  <a:pt x="16953" y="819"/>
                  <a:pt x="16965" y="813"/>
                </a:cubicBezTo>
                <a:cubicBezTo>
                  <a:pt x="16971" y="807"/>
                  <a:pt x="16965" y="794"/>
                  <a:pt x="16965" y="788"/>
                </a:cubicBezTo>
                <a:cubicBezTo>
                  <a:pt x="16965" y="782"/>
                  <a:pt x="16983" y="782"/>
                  <a:pt x="16983" y="776"/>
                </a:cubicBezTo>
                <a:cubicBezTo>
                  <a:pt x="17001" y="752"/>
                  <a:pt x="16971" y="746"/>
                  <a:pt x="16971" y="728"/>
                </a:cubicBezTo>
                <a:lnTo>
                  <a:pt x="16941" y="728"/>
                </a:lnTo>
                <a:cubicBezTo>
                  <a:pt x="16941" y="716"/>
                  <a:pt x="16947" y="716"/>
                  <a:pt x="16965" y="716"/>
                </a:cubicBezTo>
                <a:cubicBezTo>
                  <a:pt x="16944" y="710"/>
                  <a:pt x="16925" y="710"/>
                  <a:pt x="16908" y="710"/>
                </a:cubicBezTo>
                <a:cubicBezTo>
                  <a:pt x="16891" y="710"/>
                  <a:pt x="16874" y="710"/>
                  <a:pt x="16856" y="704"/>
                </a:cubicBezTo>
                <a:cubicBezTo>
                  <a:pt x="16880" y="685"/>
                  <a:pt x="16965" y="673"/>
                  <a:pt x="16947" y="637"/>
                </a:cubicBezTo>
                <a:cubicBezTo>
                  <a:pt x="16935" y="637"/>
                  <a:pt x="16910" y="643"/>
                  <a:pt x="16892" y="643"/>
                </a:cubicBezTo>
                <a:lnTo>
                  <a:pt x="16892" y="631"/>
                </a:lnTo>
                <a:cubicBezTo>
                  <a:pt x="16890" y="630"/>
                  <a:pt x="16887" y="630"/>
                  <a:pt x="16885" y="630"/>
                </a:cubicBezTo>
                <a:cubicBezTo>
                  <a:pt x="16871" y="630"/>
                  <a:pt x="16860" y="645"/>
                  <a:pt x="16850" y="655"/>
                </a:cubicBezTo>
                <a:lnTo>
                  <a:pt x="16850" y="637"/>
                </a:lnTo>
                <a:cubicBezTo>
                  <a:pt x="16844" y="636"/>
                  <a:pt x="16839" y="635"/>
                  <a:pt x="16833" y="635"/>
                </a:cubicBezTo>
                <a:cubicBezTo>
                  <a:pt x="16824" y="635"/>
                  <a:pt x="16815" y="637"/>
                  <a:pt x="16807" y="637"/>
                </a:cubicBezTo>
                <a:cubicBezTo>
                  <a:pt x="16800" y="637"/>
                  <a:pt x="16794" y="635"/>
                  <a:pt x="16789" y="631"/>
                </a:cubicBezTo>
                <a:cubicBezTo>
                  <a:pt x="16801" y="613"/>
                  <a:pt x="16819" y="613"/>
                  <a:pt x="16832" y="601"/>
                </a:cubicBezTo>
                <a:lnTo>
                  <a:pt x="16795" y="601"/>
                </a:lnTo>
                <a:cubicBezTo>
                  <a:pt x="16819" y="595"/>
                  <a:pt x="16819" y="570"/>
                  <a:pt x="16826" y="546"/>
                </a:cubicBezTo>
                <a:lnTo>
                  <a:pt x="16826" y="546"/>
                </a:lnTo>
                <a:cubicBezTo>
                  <a:pt x="16801" y="564"/>
                  <a:pt x="16789" y="570"/>
                  <a:pt x="16759" y="570"/>
                </a:cubicBezTo>
                <a:cubicBezTo>
                  <a:pt x="16765" y="564"/>
                  <a:pt x="16765" y="552"/>
                  <a:pt x="16771" y="546"/>
                </a:cubicBezTo>
                <a:lnTo>
                  <a:pt x="16771" y="546"/>
                </a:lnTo>
                <a:cubicBezTo>
                  <a:pt x="16761" y="551"/>
                  <a:pt x="16746" y="566"/>
                  <a:pt x="16734" y="566"/>
                </a:cubicBezTo>
                <a:cubicBezTo>
                  <a:pt x="16732" y="566"/>
                  <a:pt x="16730" y="565"/>
                  <a:pt x="16729" y="564"/>
                </a:cubicBezTo>
                <a:cubicBezTo>
                  <a:pt x="16729" y="551"/>
                  <a:pt x="16718" y="544"/>
                  <a:pt x="16708" y="544"/>
                </a:cubicBezTo>
                <a:cubicBezTo>
                  <a:pt x="16705" y="544"/>
                  <a:pt x="16701" y="545"/>
                  <a:pt x="16698" y="546"/>
                </a:cubicBezTo>
                <a:cubicBezTo>
                  <a:pt x="16691" y="558"/>
                  <a:pt x="16677" y="564"/>
                  <a:pt x="16663" y="564"/>
                </a:cubicBezTo>
                <a:cubicBezTo>
                  <a:pt x="16643" y="564"/>
                  <a:pt x="16625" y="552"/>
                  <a:pt x="16632" y="534"/>
                </a:cubicBezTo>
                <a:cubicBezTo>
                  <a:pt x="16602" y="534"/>
                  <a:pt x="16589" y="534"/>
                  <a:pt x="16583" y="510"/>
                </a:cubicBezTo>
                <a:cubicBezTo>
                  <a:pt x="16575" y="510"/>
                  <a:pt x="16565" y="513"/>
                  <a:pt x="16555" y="513"/>
                </a:cubicBezTo>
                <a:cubicBezTo>
                  <a:pt x="16550" y="513"/>
                  <a:pt x="16545" y="512"/>
                  <a:pt x="16541" y="510"/>
                </a:cubicBezTo>
                <a:cubicBezTo>
                  <a:pt x="16523" y="510"/>
                  <a:pt x="16517" y="492"/>
                  <a:pt x="16499" y="492"/>
                </a:cubicBezTo>
                <a:cubicBezTo>
                  <a:pt x="16480" y="492"/>
                  <a:pt x="16462" y="510"/>
                  <a:pt x="16438" y="510"/>
                </a:cubicBezTo>
                <a:lnTo>
                  <a:pt x="16396" y="546"/>
                </a:lnTo>
                <a:cubicBezTo>
                  <a:pt x="16371" y="552"/>
                  <a:pt x="16359" y="570"/>
                  <a:pt x="16359" y="595"/>
                </a:cubicBezTo>
                <a:cubicBezTo>
                  <a:pt x="16365" y="625"/>
                  <a:pt x="16396" y="625"/>
                  <a:pt x="16390" y="655"/>
                </a:cubicBezTo>
                <a:cubicBezTo>
                  <a:pt x="16402" y="655"/>
                  <a:pt x="16408" y="661"/>
                  <a:pt x="16402" y="673"/>
                </a:cubicBezTo>
                <a:cubicBezTo>
                  <a:pt x="16378" y="673"/>
                  <a:pt x="16378" y="691"/>
                  <a:pt x="16378" y="704"/>
                </a:cubicBezTo>
                <a:cubicBezTo>
                  <a:pt x="16359" y="704"/>
                  <a:pt x="16341" y="716"/>
                  <a:pt x="16341" y="728"/>
                </a:cubicBezTo>
                <a:cubicBezTo>
                  <a:pt x="16335" y="725"/>
                  <a:pt x="16326" y="725"/>
                  <a:pt x="16316" y="725"/>
                </a:cubicBezTo>
                <a:cubicBezTo>
                  <a:pt x="16306" y="725"/>
                  <a:pt x="16296" y="725"/>
                  <a:pt x="16287" y="722"/>
                </a:cubicBezTo>
                <a:cubicBezTo>
                  <a:pt x="16276" y="717"/>
                  <a:pt x="16279" y="702"/>
                  <a:pt x="16261" y="702"/>
                </a:cubicBezTo>
                <a:cubicBezTo>
                  <a:pt x="16258" y="702"/>
                  <a:pt x="16255" y="703"/>
                  <a:pt x="16250" y="704"/>
                </a:cubicBezTo>
                <a:cubicBezTo>
                  <a:pt x="16250" y="690"/>
                  <a:pt x="16247" y="655"/>
                  <a:pt x="16229" y="655"/>
                </a:cubicBezTo>
                <a:cubicBezTo>
                  <a:pt x="16224" y="655"/>
                  <a:pt x="16217" y="659"/>
                  <a:pt x="16208" y="667"/>
                </a:cubicBezTo>
                <a:cubicBezTo>
                  <a:pt x="16211" y="643"/>
                  <a:pt x="16205" y="637"/>
                  <a:pt x="16193" y="637"/>
                </a:cubicBezTo>
                <a:cubicBezTo>
                  <a:pt x="16185" y="637"/>
                  <a:pt x="16173" y="640"/>
                  <a:pt x="16160" y="643"/>
                </a:cubicBezTo>
                <a:lnTo>
                  <a:pt x="16160" y="661"/>
                </a:lnTo>
                <a:cubicBezTo>
                  <a:pt x="16117" y="661"/>
                  <a:pt x="16105" y="673"/>
                  <a:pt x="16129" y="704"/>
                </a:cubicBezTo>
                <a:cubicBezTo>
                  <a:pt x="16117" y="704"/>
                  <a:pt x="16099" y="704"/>
                  <a:pt x="16087" y="716"/>
                </a:cubicBezTo>
                <a:lnTo>
                  <a:pt x="16087" y="728"/>
                </a:lnTo>
                <a:cubicBezTo>
                  <a:pt x="16081" y="729"/>
                  <a:pt x="16077" y="729"/>
                  <a:pt x="16073" y="729"/>
                </a:cubicBezTo>
                <a:cubicBezTo>
                  <a:pt x="16050" y="729"/>
                  <a:pt x="16067" y="714"/>
                  <a:pt x="16057" y="704"/>
                </a:cubicBezTo>
                <a:cubicBezTo>
                  <a:pt x="16054" y="703"/>
                  <a:pt x="16051" y="703"/>
                  <a:pt x="16049" y="703"/>
                </a:cubicBezTo>
                <a:cubicBezTo>
                  <a:pt x="16024" y="703"/>
                  <a:pt x="16016" y="728"/>
                  <a:pt x="16038" y="734"/>
                </a:cubicBezTo>
                <a:cubicBezTo>
                  <a:pt x="16008" y="734"/>
                  <a:pt x="16026" y="813"/>
                  <a:pt x="16038" y="825"/>
                </a:cubicBezTo>
                <a:cubicBezTo>
                  <a:pt x="16032" y="825"/>
                  <a:pt x="16026" y="825"/>
                  <a:pt x="16014" y="819"/>
                </a:cubicBezTo>
                <a:cubicBezTo>
                  <a:pt x="16008" y="837"/>
                  <a:pt x="15996" y="837"/>
                  <a:pt x="15984" y="849"/>
                </a:cubicBezTo>
                <a:cubicBezTo>
                  <a:pt x="15984" y="849"/>
                  <a:pt x="15996" y="873"/>
                  <a:pt x="15996" y="879"/>
                </a:cubicBezTo>
                <a:cubicBezTo>
                  <a:pt x="15972" y="879"/>
                  <a:pt x="15948" y="897"/>
                  <a:pt x="15966" y="909"/>
                </a:cubicBezTo>
                <a:cubicBezTo>
                  <a:pt x="15923" y="909"/>
                  <a:pt x="15917" y="915"/>
                  <a:pt x="15917" y="946"/>
                </a:cubicBezTo>
                <a:cubicBezTo>
                  <a:pt x="15893" y="946"/>
                  <a:pt x="15887" y="964"/>
                  <a:pt x="15887" y="976"/>
                </a:cubicBezTo>
                <a:lnTo>
                  <a:pt x="15857" y="976"/>
                </a:lnTo>
                <a:cubicBezTo>
                  <a:pt x="15857" y="996"/>
                  <a:pt x="15851" y="1003"/>
                  <a:pt x="15842" y="1003"/>
                </a:cubicBezTo>
                <a:cubicBezTo>
                  <a:pt x="15819" y="1003"/>
                  <a:pt x="15778" y="963"/>
                  <a:pt x="15751" y="963"/>
                </a:cubicBezTo>
                <a:cubicBezTo>
                  <a:pt x="15745" y="963"/>
                  <a:pt x="15740" y="965"/>
                  <a:pt x="15736" y="970"/>
                </a:cubicBezTo>
                <a:cubicBezTo>
                  <a:pt x="15731" y="970"/>
                  <a:pt x="15718" y="903"/>
                  <a:pt x="15694" y="903"/>
                </a:cubicBezTo>
                <a:cubicBezTo>
                  <a:pt x="15688" y="903"/>
                  <a:pt x="15682" y="906"/>
                  <a:pt x="15675" y="915"/>
                </a:cubicBezTo>
                <a:cubicBezTo>
                  <a:pt x="15669" y="909"/>
                  <a:pt x="15669" y="885"/>
                  <a:pt x="15645" y="885"/>
                </a:cubicBezTo>
                <a:lnTo>
                  <a:pt x="15645" y="909"/>
                </a:lnTo>
                <a:cubicBezTo>
                  <a:pt x="15641" y="911"/>
                  <a:pt x="15636" y="912"/>
                  <a:pt x="15629" y="912"/>
                </a:cubicBezTo>
                <a:cubicBezTo>
                  <a:pt x="15617" y="912"/>
                  <a:pt x="15603" y="909"/>
                  <a:pt x="15590" y="909"/>
                </a:cubicBezTo>
                <a:cubicBezTo>
                  <a:pt x="15590" y="915"/>
                  <a:pt x="15590" y="928"/>
                  <a:pt x="15603" y="934"/>
                </a:cubicBezTo>
                <a:lnTo>
                  <a:pt x="15554" y="934"/>
                </a:lnTo>
                <a:lnTo>
                  <a:pt x="15554" y="958"/>
                </a:lnTo>
                <a:cubicBezTo>
                  <a:pt x="15494" y="958"/>
                  <a:pt x="15530" y="970"/>
                  <a:pt x="15512" y="994"/>
                </a:cubicBezTo>
                <a:cubicBezTo>
                  <a:pt x="15494" y="1018"/>
                  <a:pt x="15451" y="994"/>
                  <a:pt x="15463" y="1031"/>
                </a:cubicBezTo>
                <a:lnTo>
                  <a:pt x="15421" y="1031"/>
                </a:lnTo>
                <a:cubicBezTo>
                  <a:pt x="15403" y="1049"/>
                  <a:pt x="15421" y="1061"/>
                  <a:pt x="15421" y="1079"/>
                </a:cubicBezTo>
                <a:cubicBezTo>
                  <a:pt x="15457" y="1085"/>
                  <a:pt x="15494" y="1079"/>
                  <a:pt x="15494" y="1121"/>
                </a:cubicBezTo>
                <a:cubicBezTo>
                  <a:pt x="15463" y="1121"/>
                  <a:pt x="15469" y="1152"/>
                  <a:pt x="15481" y="1170"/>
                </a:cubicBezTo>
                <a:cubicBezTo>
                  <a:pt x="15457" y="1170"/>
                  <a:pt x="15439" y="1176"/>
                  <a:pt x="15421" y="1176"/>
                </a:cubicBezTo>
                <a:cubicBezTo>
                  <a:pt x="15403" y="1176"/>
                  <a:pt x="15379" y="1182"/>
                  <a:pt x="15366" y="1188"/>
                </a:cubicBezTo>
                <a:cubicBezTo>
                  <a:pt x="15372" y="1206"/>
                  <a:pt x="15391" y="1212"/>
                  <a:pt x="15366" y="1230"/>
                </a:cubicBezTo>
                <a:cubicBezTo>
                  <a:pt x="15372" y="1236"/>
                  <a:pt x="15391" y="1242"/>
                  <a:pt x="15379" y="1261"/>
                </a:cubicBezTo>
                <a:cubicBezTo>
                  <a:pt x="15366" y="1267"/>
                  <a:pt x="15366" y="1267"/>
                  <a:pt x="15372" y="1279"/>
                </a:cubicBezTo>
                <a:lnTo>
                  <a:pt x="15409" y="1279"/>
                </a:lnTo>
                <a:cubicBezTo>
                  <a:pt x="15415" y="1291"/>
                  <a:pt x="15425" y="1294"/>
                  <a:pt x="15437" y="1294"/>
                </a:cubicBezTo>
                <a:cubicBezTo>
                  <a:pt x="15448" y="1294"/>
                  <a:pt x="15460" y="1291"/>
                  <a:pt x="15469" y="1291"/>
                </a:cubicBezTo>
                <a:cubicBezTo>
                  <a:pt x="15497" y="1296"/>
                  <a:pt x="15494" y="1322"/>
                  <a:pt x="15516" y="1322"/>
                </a:cubicBezTo>
                <a:cubicBezTo>
                  <a:pt x="15519" y="1322"/>
                  <a:pt x="15521" y="1322"/>
                  <a:pt x="15524" y="1321"/>
                </a:cubicBezTo>
                <a:lnTo>
                  <a:pt x="15524" y="1321"/>
                </a:lnTo>
                <a:cubicBezTo>
                  <a:pt x="15530" y="1351"/>
                  <a:pt x="15500" y="1357"/>
                  <a:pt x="15500" y="1388"/>
                </a:cubicBezTo>
                <a:cubicBezTo>
                  <a:pt x="15500" y="1418"/>
                  <a:pt x="15512" y="1400"/>
                  <a:pt x="15530" y="1418"/>
                </a:cubicBezTo>
                <a:cubicBezTo>
                  <a:pt x="15542" y="1424"/>
                  <a:pt x="15548" y="1442"/>
                  <a:pt x="15560" y="1448"/>
                </a:cubicBezTo>
                <a:cubicBezTo>
                  <a:pt x="15560" y="1443"/>
                  <a:pt x="15569" y="1429"/>
                  <a:pt x="15579" y="1429"/>
                </a:cubicBezTo>
                <a:cubicBezTo>
                  <a:pt x="15581" y="1429"/>
                  <a:pt x="15583" y="1429"/>
                  <a:pt x="15584" y="1430"/>
                </a:cubicBezTo>
                <a:cubicBezTo>
                  <a:pt x="15590" y="1430"/>
                  <a:pt x="15584" y="1448"/>
                  <a:pt x="15590" y="1454"/>
                </a:cubicBezTo>
                <a:cubicBezTo>
                  <a:pt x="15603" y="1470"/>
                  <a:pt x="15612" y="1473"/>
                  <a:pt x="15626" y="1473"/>
                </a:cubicBezTo>
                <a:cubicBezTo>
                  <a:pt x="15633" y="1473"/>
                  <a:pt x="15641" y="1472"/>
                  <a:pt x="15651" y="1472"/>
                </a:cubicBezTo>
                <a:cubicBezTo>
                  <a:pt x="15651" y="1460"/>
                  <a:pt x="15663" y="1454"/>
                  <a:pt x="15663" y="1448"/>
                </a:cubicBezTo>
                <a:lnTo>
                  <a:pt x="15693" y="1448"/>
                </a:lnTo>
                <a:cubicBezTo>
                  <a:pt x="15698" y="1434"/>
                  <a:pt x="15699" y="1381"/>
                  <a:pt x="15714" y="1381"/>
                </a:cubicBezTo>
                <a:cubicBezTo>
                  <a:pt x="15718" y="1381"/>
                  <a:pt x="15723" y="1385"/>
                  <a:pt x="15730" y="1394"/>
                </a:cubicBezTo>
                <a:lnTo>
                  <a:pt x="15730" y="1370"/>
                </a:lnTo>
                <a:cubicBezTo>
                  <a:pt x="15742" y="1370"/>
                  <a:pt x="15766" y="1382"/>
                  <a:pt x="15784" y="1382"/>
                </a:cubicBezTo>
                <a:cubicBezTo>
                  <a:pt x="15814" y="1382"/>
                  <a:pt x="15857" y="1382"/>
                  <a:pt x="15881" y="1394"/>
                </a:cubicBezTo>
                <a:cubicBezTo>
                  <a:pt x="15917" y="1418"/>
                  <a:pt x="15948" y="1442"/>
                  <a:pt x="15996" y="1448"/>
                </a:cubicBezTo>
                <a:cubicBezTo>
                  <a:pt x="16002" y="1450"/>
                  <a:pt x="16009" y="1451"/>
                  <a:pt x="16016" y="1451"/>
                </a:cubicBezTo>
                <a:cubicBezTo>
                  <a:pt x="16030" y="1451"/>
                  <a:pt x="16045" y="1448"/>
                  <a:pt x="16057" y="1448"/>
                </a:cubicBezTo>
                <a:cubicBezTo>
                  <a:pt x="16075" y="1454"/>
                  <a:pt x="16087" y="1472"/>
                  <a:pt x="16093" y="1485"/>
                </a:cubicBezTo>
                <a:cubicBezTo>
                  <a:pt x="16099" y="1503"/>
                  <a:pt x="16117" y="1509"/>
                  <a:pt x="16123" y="1521"/>
                </a:cubicBezTo>
                <a:cubicBezTo>
                  <a:pt x="16129" y="1539"/>
                  <a:pt x="16123" y="1551"/>
                  <a:pt x="16135" y="1569"/>
                </a:cubicBezTo>
                <a:cubicBezTo>
                  <a:pt x="16153" y="1581"/>
                  <a:pt x="16166" y="1600"/>
                  <a:pt x="16190" y="1612"/>
                </a:cubicBezTo>
                <a:cubicBezTo>
                  <a:pt x="16196" y="1624"/>
                  <a:pt x="16244" y="1684"/>
                  <a:pt x="16256" y="1727"/>
                </a:cubicBezTo>
                <a:lnTo>
                  <a:pt x="16256" y="1733"/>
                </a:lnTo>
                <a:cubicBezTo>
                  <a:pt x="16285" y="1802"/>
                  <a:pt x="16298" y="1860"/>
                  <a:pt x="16299" y="1924"/>
                </a:cubicBezTo>
                <a:lnTo>
                  <a:pt x="16299" y="1924"/>
                </a:lnTo>
                <a:lnTo>
                  <a:pt x="16256" y="1902"/>
                </a:lnTo>
                <a:cubicBezTo>
                  <a:pt x="16243" y="1892"/>
                  <a:pt x="16227" y="1883"/>
                  <a:pt x="16212" y="1872"/>
                </a:cubicBezTo>
                <a:lnTo>
                  <a:pt x="16212" y="1872"/>
                </a:lnTo>
                <a:cubicBezTo>
                  <a:pt x="16213" y="1875"/>
                  <a:pt x="16214" y="1877"/>
                  <a:pt x="16214" y="1878"/>
                </a:cubicBezTo>
                <a:cubicBezTo>
                  <a:pt x="16226" y="1896"/>
                  <a:pt x="16244" y="1902"/>
                  <a:pt x="16256" y="1908"/>
                </a:cubicBezTo>
                <a:cubicBezTo>
                  <a:pt x="16275" y="1914"/>
                  <a:pt x="16287" y="1927"/>
                  <a:pt x="16299" y="1933"/>
                </a:cubicBezTo>
                <a:cubicBezTo>
                  <a:pt x="16299" y="1930"/>
                  <a:pt x="16299" y="1927"/>
                  <a:pt x="16299" y="1924"/>
                </a:cubicBezTo>
                <a:lnTo>
                  <a:pt x="16299" y="1924"/>
                </a:lnTo>
                <a:lnTo>
                  <a:pt x="16305" y="1927"/>
                </a:lnTo>
                <a:cubicBezTo>
                  <a:pt x="16305" y="1969"/>
                  <a:pt x="16305" y="2017"/>
                  <a:pt x="16299" y="2060"/>
                </a:cubicBezTo>
                <a:cubicBezTo>
                  <a:pt x="16281" y="2187"/>
                  <a:pt x="16275" y="2266"/>
                  <a:pt x="16269" y="2453"/>
                </a:cubicBezTo>
                <a:cubicBezTo>
                  <a:pt x="16244" y="2441"/>
                  <a:pt x="16220" y="2417"/>
                  <a:pt x="16208" y="2393"/>
                </a:cubicBezTo>
                <a:cubicBezTo>
                  <a:pt x="16184" y="2356"/>
                  <a:pt x="16166" y="2326"/>
                  <a:pt x="16135" y="2296"/>
                </a:cubicBezTo>
                <a:cubicBezTo>
                  <a:pt x="16105" y="2266"/>
                  <a:pt x="16092" y="2244"/>
                  <a:pt x="16058" y="2244"/>
                </a:cubicBezTo>
                <a:cubicBezTo>
                  <a:pt x="16050" y="2244"/>
                  <a:pt x="16042" y="2245"/>
                  <a:pt x="16032" y="2247"/>
                </a:cubicBezTo>
                <a:cubicBezTo>
                  <a:pt x="16024" y="2250"/>
                  <a:pt x="16016" y="2251"/>
                  <a:pt x="16008" y="2251"/>
                </a:cubicBezTo>
                <a:cubicBezTo>
                  <a:pt x="15973" y="2251"/>
                  <a:pt x="15950" y="2230"/>
                  <a:pt x="15936" y="2205"/>
                </a:cubicBezTo>
                <a:cubicBezTo>
                  <a:pt x="15926" y="2194"/>
                  <a:pt x="15917" y="2181"/>
                  <a:pt x="15909" y="2168"/>
                </a:cubicBezTo>
                <a:lnTo>
                  <a:pt x="15909" y="2168"/>
                </a:lnTo>
                <a:cubicBezTo>
                  <a:pt x="15920" y="2173"/>
                  <a:pt x="15931" y="2177"/>
                  <a:pt x="15942" y="2181"/>
                </a:cubicBezTo>
                <a:cubicBezTo>
                  <a:pt x="15927" y="2156"/>
                  <a:pt x="15913" y="2127"/>
                  <a:pt x="15901" y="2099"/>
                </a:cubicBezTo>
                <a:lnTo>
                  <a:pt x="15901" y="2099"/>
                </a:lnTo>
                <a:cubicBezTo>
                  <a:pt x="15891" y="2125"/>
                  <a:pt x="15897" y="2148"/>
                  <a:pt x="15909" y="2168"/>
                </a:cubicBezTo>
                <a:lnTo>
                  <a:pt x="15909" y="2168"/>
                </a:lnTo>
                <a:cubicBezTo>
                  <a:pt x="15820" y="2130"/>
                  <a:pt x="15746" y="2068"/>
                  <a:pt x="15730" y="1987"/>
                </a:cubicBezTo>
                <a:cubicBezTo>
                  <a:pt x="15736" y="1987"/>
                  <a:pt x="15748" y="1987"/>
                  <a:pt x="15748" y="1969"/>
                </a:cubicBezTo>
                <a:cubicBezTo>
                  <a:pt x="15754" y="1969"/>
                  <a:pt x="15766" y="1969"/>
                  <a:pt x="15766" y="1981"/>
                </a:cubicBezTo>
                <a:cubicBezTo>
                  <a:pt x="15778" y="1981"/>
                  <a:pt x="15778" y="1969"/>
                  <a:pt x="15784" y="1963"/>
                </a:cubicBezTo>
                <a:cubicBezTo>
                  <a:pt x="15790" y="1969"/>
                  <a:pt x="15790" y="1969"/>
                  <a:pt x="15784" y="1981"/>
                </a:cubicBezTo>
                <a:cubicBezTo>
                  <a:pt x="15790" y="1984"/>
                  <a:pt x="15796" y="1986"/>
                  <a:pt x="15802" y="1986"/>
                </a:cubicBezTo>
                <a:cubicBezTo>
                  <a:pt x="15807" y="1986"/>
                  <a:pt x="15811" y="1984"/>
                  <a:pt x="15814" y="1981"/>
                </a:cubicBezTo>
                <a:cubicBezTo>
                  <a:pt x="15821" y="1969"/>
                  <a:pt x="15814" y="1969"/>
                  <a:pt x="15827" y="1969"/>
                </a:cubicBezTo>
                <a:lnTo>
                  <a:pt x="15845" y="1969"/>
                </a:lnTo>
                <a:cubicBezTo>
                  <a:pt x="15845" y="1969"/>
                  <a:pt x="15845" y="1963"/>
                  <a:pt x="15851" y="1963"/>
                </a:cubicBezTo>
                <a:lnTo>
                  <a:pt x="15881" y="1963"/>
                </a:lnTo>
                <a:cubicBezTo>
                  <a:pt x="15875" y="1987"/>
                  <a:pt x="15875" y="2017"/>
                  <a:pt x="15881" y="2042"/>
                </a:cubicBezTo>
                <a:cubicBezTo>
                  <a:pt x="15886" y="2059"/>
                  <a:pt x="15893" y="2079"/>
                  <a:pt x="15901" y="2099"/>
                </a:cubicBezTo>
                <a:lnTo>
                  <a:pt x="15901" y="2099"/>
                </a:lnTo>
                <a:cubicBezTo>
                  <a:pt x="15903" y="2096"/>
                  <a:pt x="15904" y="2093"/>
                  <a:pt x="15905" y="2090"/>
                </a:cubicBezTo>
                <a:cubicBezTo>
                  <a:pt x="15911" y="2078"/>
                  <a:pt x="15917" y="2066"/>
                  <a:pt x="15923" y="2054"/>
                </a:cubicBezTo>
                <a:lnTo>
                  <a:pt x="15923" y="2060"/>
                </a:lnTo>
                <a:cubicBezTo>
                  <a:pt x="15923" y="2078"/>
                  <a:pt x="15923" y="2066"/>
                  <a:pt x="15936" y="2084"/>
                </a:cubicBezTo>
                <a:cubicBezTo>
                  <a:pt x="15936" y="2084"/>
                  <a:pt x="15942" y="2084"/>
                  <a:pt x="15942" y="2090"/>
                </a:cubicBezTo>
                <a:cubicBezTo>
                  <a:pt x="15942" y="2090"/>
                  <a:pt x="15942" y="2096"/>
                  <a:pt x="15948" y="2108"/>
                </a:cubicBezTo>
                <a:cubicBezTo>
                  <a:pt x="15954" y="2120"/>
                  <a:pt x="15972" y="2120"/>
                  <a:pt x="15996" y="2120"/>
                </a:cubicBezTo>
                <a:cubicBezTo>
                  <a:pt x="16002" y="2114"/>
                  <a:pt x="15996" y="2096"/>
                  <a:pt x="15996" y="2090"/>
                </a:cubicBezTo>
                <a:cubicBezTo>
                  <a:pt x="16002" y="2090"/>
                  <a:pt x="16002" y="2078"/>
                  <a:pt x="16002" y="2066"/>
                </a:cubicBezTo>
                <a:cubicBezTo>
                  <a:pt x="16002" y="2063"/>
                  <a:pt x="16004" y="2063"/>
                  <a:pt x="16005" y="2063"/>
                </a:cubicBezTo>
                <a:cubicBezTo>
                  <a:pt x="16007" y="2063"/>
                  <a:pt x="16008" y="2063"/>
                  <a:pt x="16008" y="2060"/>
                </a:cubicBezTo>
                <a:cubicBezTo>
                  <a:pt x="16008" y="2054"/>
                  <a:pt x="16002" y="2054"/>
                  <a:pt x="16002" y="2048"/>
                </a:cubicBezTo>
                <a:cubicBezTo>
                  <a:pt x="16008" y="2048"/>
                  <a:pt x="16026" y="2048"/>
                  <a:pt x="16026" y="2036"/>
                </a:cubicBezTo>
                <a:cubicBezTo>
                  <a:pt x="16014" y="2036"/>
                  <a:pt x="16014" y="2029"/>
                  <a:pt x="16014" y="2023"/>
                </a:cubicBezTo>
                <a:cubicBezTo>
                  <a:pt x="16017" y="2022"/>
                  <a:pt x="16019" y="2022"/>
                  <a:pt x="16022" y="2022"/>
                </a:cubicBezTo>
                <a:cubicBezTo>
                  <a:pt x="16033" y="2022"/>
                  <a:pt x="16045" y="2029"/>
                  <a:pt x="16045" y="2029"/>
                </a:cubicBezTo>
                <a:lnTo>
                  <a:pt x="16063" y="2036"/>
                </a:lnTo>
                <a:cubicBezTo>
                  <a:pt x="16069" y="2036"/>
                  <a:pt x="16069" y="2036"/>
                  <a:pt x="16069" y="2029"/>
                </a:cubicBezTo>
                <a:cubicBezTo>
                  <a:pt x="16069" y="2029"/>
                  <a:pt x="16069" y="2023"/>
                  <a:pt x="16075" y="2023"/>
                </a:cubicBezTo>
                <a:cubicBezTo>
                  <a:pt x="16083" y="2023"/>
                  <a:pt x="16086" y="2026"/>
                  <a:pt x="16088" y="2026"/>
                </a:cubicBezTo>
                <a:cubicBezTo>
                  <a:pt x="16090" y="2026"/>
                  <a:pt x="16091" y="2025"/>
                  <a:pt x="16093" y="2023"/>
                </a:cubicBezTo>
                <a:cubicBezTo>
                  <a:pt x="16123" y="2017"/>
                  <a:pt x="16087" y="1999"/>
                  <a:pt x="16075" y="1993"/>
                </a:cubicBezTo>
                <a:lnTo>
                  <a:pt x="16069" y="1993"/>
                </a:lnTo>
                <a:lnTo>
                  <a:pt x="16069" y="1987"/>
                </a:lnTo>
                <a:cubicBezTo>
                  <a:pt x="16063" y="1975"/>
                  <a:pt x="16063" y="1987"/>
                  <a:pt x="16057" y="1969"/>
                </a:cubicBezTo>
                <a:cubicBezTo>
                  <a:pt x="16045" y="1945"/>
                  <a:pt x="16045" y="1945"/>
                  <a:pt x="16026" y="1945"/>
                </a:cubicBezTo>
                <a:cubicBezTo>
                  <a:pt x="16008" y="1945"/>
                  <a:pt x="15996" y="1945"/>
                  <a:pt x="15978" y="1939"/>
                </a:cubicBezTo>
                <a:cubicBezTo>
                  <a:pt x="15954" y="1939"/>
                  <a:pt x="15954" y="1933"/>
                  <a:pt x="15954" y="1914"/>
                </a:cubicBezTo>
                <a:cubicBezTo>
                  <a:pt x="15954" y="1908"/>
                  <a:pt x="15966" y="1908"/>
                  <a:pt x="15954" y="1902"/>
                </a:cubicBezTo>
                <a:lnTo>
                  <a:pt x="15948" y="1896"/>
                </a:lnTo>
                <a:cubicBezTo>
                  <a:pt x="15948" y="1896"/>
                  <a:pt x="15948" y="1884"/>
                  <a:pt x="15942" y="1884"/>
                </a:cubicBezTo>
                <a:cubicBezTo>
                  <a:pt x="15936" y="1878"/>
                  <a:pt x="15917" y="1878"/>
                  <a:pt x="15911" y="1872"/>
                </a:cubicBezTo>
                <a:cubicBezTo>
                  <a:pt x="15905" y="1866"/>
                  <a:pt x="15905" y="1866"/>
                  <a:pt x="15905" y="1854"/>
                </a:cubicBezTo>
                <a:lnTo>
                  <a:pt x="15893" y="1854"/>
                </a:lnTo>
                <a:cubicBezTo>
                  <a:pt x="15893" y="1854"/>
                  <a:pt x="15893" y="1848"/>
                  <a:pt x="15887" y="1848"/>
                </a:cubicBezTo>
                <a:cubicBezTo>
                  <a:pt x="15881" y="1836"/>
                  <a:pt x="15887" y="1842"/>
                  <a:pt x="15875" y="1836"/>
                </a:cubicBezTo>
                <a:cubicBezTo>
                  <a:pt x="15857" y="1824"/>
                  <a:pt x="15851" y="1824"/>
                  <a:pt x="15845" y="1818"/>
                </a:cubicBezTo>
                <a:cubicBezTo>
                  <a:pt x="15833" y="1812"/>
                  <a:pt x="15827" y="1812"/>
                  <a:pt x="15821" y="1805"/>
                </a:cubicBezTo>
                <a:lnTo>
                  <a:pt x="15772" y="1805"/>
                </a:lnTo>
                <a:cubicBezTo>
                  <a:pt x="15766" y="1805"/>
                  <a:pt x="15760" y="1812"/>
                  <a:pt x="15754" y="1812"/>
                </a:cubicBezTo>
                <a:lnTo>
                  <a:pt x="15736" y="1812"/>
                </a:lnTo>
                <a:cubicBezTo>
                  <a:pt x="15730" y="1812"/>
                  <a:pt x="15736" y="1818"/>
                  <a:pt x="15730" y="1818"/>
                </a:cubicBezTo>
                <a:cubicBezTo>
                  <a:pt x="15723" y="1819"/>
                  <a:pt x="15718" y="1820"/>
                  <a:pt x="15713" y="1820"/>
                </a:cubicBezTo>
                <a:cubicBezTo>
                  <a:pt x="15699" y="1820"/>
                  <a:pt x="15690" y="1814"/>
                  <a:pt x="15681" y="1805"/>
                </a:cubicBezTo>
                <a:cubicBezTo>
                  <a:pt x="15675" y="1787"/>
                  <a:pt x="15681" y="1781"/>
                  <a:pt x="15669" y="1763"/>
                </a:cubicBezTo>
                <a:cubicBezTo>
                  <a:pt x="15666" y="1760"/>
                  <a:pt x="15654" y="1756"/>
                  <a:pt x="15643" y="1756"/>
                </a:cubicBezTo>
                <a:cubicBezTo>
                  <a:pt x="15634" y="1756"/>
                  <a:pt x="15626" y="1758"/>
                  <a:pt x="15621" y="1763"/>
                </a:cubicBezTo>
                <a:cubicBezTo>
                  <a:pt x="15609" y="1763"/>
                  <a:pt x="15590" y="1751"/>
                  <a:pt x="15578" y="1751"/>
                </a:cubicBezTo>
                <a:lnTo>
                  <a:pt x="15560" y="1751"/>
                </a:lnTo>
                <a:cubicBezTo>
                  <a:pt x="15560" y="1751"/>
                  <a:pt x="15554" y="1751"/>
                  <a:pt x="15548" y="1745"/>
                </a:cubicBezTo>
                <a:cubicBezTo>
                  <a:pt x="15548" y="1751"/>
                  <a:pt x="15542" y="1763"/>
                  <a:pt x="15542" y="1775"/>
                </a:cubicBezTo>
                <a:cubicBezTo>
                  <a:pt x="15530" y="1781"/>
                  <a:pt x="15524" y="1787"/>
                  <a:pt x="15518" y="1805"/>
                </a:cubicBezTo>
                <a:cubicBezTo>
                  <a:pt x="15512" y="1812"/>
                  <a:pt x="15512" y="1824"/>
                  <a:pt x="15500" y="1836"/>
                </a:cubicBezTo>
                <a:cubicBezTo>
                  <a:pt x="15500" y="1842"/>
                  <a:pt x="15500" y="1854"/>
                  <a:pt x="15488" y="1854"/>
                </a:cubicBezTo>
                <a:cubicBezTo>
                  <a:pt x="15500" y="1854"/>
                  <a:pt x="15512" y="1842"/>
                  <a:pt x="15518" y="1836"/>
                </a:cubicBezTo>
                <a:cubicBezTo>
                  <a:pt x="15523" y="1828"/>
                  <a:pt x="15530" y="1824"/>
                  <a:pt x="15537" y="1824"/>
                </a:cubicBezTo>
                <a:cubicBezTo>
                  <a:pt x="15545" y="1824"/>
                  <a:pt x="15554" y="1829"/>
                  <a:pt x="15560" y="1836"/>
                </a:cubicBezTo>
                <a:cubicBezTo>
                  <a:pt x="15578" y="1842"/>
                  <a:pt x="15572" y="1842"/>
                  <a:pt x="15560" y="1854"/>
                </a:cubicBezTo>
                <a:cubicBezTo>
                  <a:pt x="15554" y="1866"/>
                  <a:pt x="15548" y="1872"/>
                  <a:pt x="15548" y="1878"/>
                </a:cubicBezTo>
                <a:cubicBezTo>
                  <a:pt x="15554" y="1878"/>
                  <a:pt x="15590" y="1884"/>
                  <a:pt x="15603" y="1884"/>
                </a:cubicBezTo>
                <a:cubicBezTo>
                  <a:pt x="15609" y="1884"/>
                  <a:pt x="15615" y="1878"/>
                  <a:pt x="15621" y="1872"/>
                </a:cubicBezTo>
                <a:cubicBezTo>
                  <a:pt x="15633" y="1872"/>
                  <a:pt x="15639" y="1866"/>
                  <a:pt x="15645" y="1866"/>
                </a:cubicBezTo>
                <a:cubicBezTo>
                  <a:pt x="15669" y="1866"/>
                  <a:pt x="15681" y="1872"/>
                  <a:pt x="15699" y="1878"/>
                </a:cubicBezTo>
                <a:cubicBezTo>
                  <a:pt x="15702" y="1881"/>
                  <a:pt x="15704" y="1881"/>
                  <a:pt x="15705" y="1881"/>
                </a:cubicBezTo>
                <a:cubicBezTo>
                  <a:pt x="15707" y="1881"/>
                  <a:pt x="15708" y="1881"/>
                  <a:pt x="15712" y="1884"/>
                </a:cubicBezTo>
                <a:cubicBezTo>
                  <a:pt x="15724" y="1896"/>
                  <a:pt x="15712" y="1896"/>
                  <a:pt x="15724" y="1902"/>
                </a:cubicBezTo>
                <a:cubicBezTo>
                  <a:pt x="15724" y="1902"/>
                  <a:pt x="15730" y="1902"/>
                  <a:pt x="15736" y="1908"/>
                </a:cubicBezTo>
                <a:cubicBezTo>
                  <a:pt x="15736" y="1908"/>
                  <a:pt x="15736" y="1914"/>
                  <a:pt x="15742" y="1914"/>
                </a:cubicBezTo>
                <a:cubicBezTo>
                  <a:pt x="15736" y="1914"/>
                  <a:pt x="15724" y="1908"/>
                  <a:pt x="15712" y="1908"/>
                </a:cubicBezTo>
                <a:cubicBezTo>
                  <a:pt x="15699" y="1902"/>
                  <a:pt x="15693" y="1896"/>
                  <a:pt x="15675" y="1896"/>
                </a:cubicBezTo>
                <a:lnTo>
                  <a:pt x="15633" y="1896"/>
                </a:lnTo>
                <a:cubicBezTo>
                  <a:pt x="15621" y="1896"/>
                  <a:pt x="15590" y="1896"/>
                  <a:pt x="15590" y="1908"/>
                </a:cubicBezTo>
                <a:cubicBezTo>
                  <a:pt x="15578" y="1908"/>
                  <a:pt x="15572" y="1914"/>
                  <a:pt x="15572" y="1927"/>
                </a:cubicBezTo>
                <a:lnTo>
                  <a:pt x="15572" y="1939"/>
                </a:lnTo>
                <a:cubicBezTo>
                  <a:pt x="15572" y="1945"/>
                  <a:pt x="15554" y="1945"/>
                  <a:pt x="15560" y="1957"/>
                </a:cubicBezTo>
                <a:cubicBezTo>
                  <a:pt x="15560" y="1963"/>
                  <a:pt x="15568" y="1964"/>
                  <a:pt x="15577" y="1964"/>
                </a:cubicBezTo>
                <a:cubicBezTo>
                  <a:pt x="15586" y="1964"/>
                  <a:pt x="15596" y="1963"/>
                  <a:pt x="15603" y="1963"/>
                </a:cubicBezTo>
                <a:cubicBezTo>
                  <a:pt x="15615" y="1963"/>
                  <a:pt x="15609" y="1975"/>
                  <a:pt x="15615" y="1987"/>
                </a:cubicBezTo>
                <a:cubicBezTo>
                  <a:pt x="15590" y="1987"/>
                  <a:pt x="15578" y="1999"/>
                  <a:pt x="15554" y="2005"/>
                </a:cubicBezTo>
                <a:cubicBezTo>
                  <a:pt x="15548" y="1993"/>
                  <a:pt x="15554" y="1993"/>
                  <a:pt x="15542" y="1993"/>
                </a:cubicBezTo>
                <a:lnTo>
                  <a:pt x="15518" y="1993"/>
                </a:lnTo>
                <a:cubicBezTo>
                  <a:pt x="15518" y="1993"/>
                  <a:pt x="15512" y="1987"/>
                  <a:pt x="15500" y="1987"/>
                </a:cubicBezTo>
                <a:cubicBezTo>
                  <a:pt x="15488" y="1999"/>
                  <a:pt x="15488" y="2017"/>
                  <a:pt x="15469" y="2023"/>
                </a:cubicBezTo>
                <a:cubicBezTo>
                  <a:pt x="15466" y="2020"/>
                  <a:pt x="15463" y="2019"/>
                  <a:pt x="15460" y="2019"/>
                </a:cubicBezTo>
                <a:cubicBezTo>
                  <a:pt x="15444" y="2019"/>
                  <a:pt x="15427" y="2050"/>
                  <a:pt x="15427" y="2060"/>
                </a:cubicBezTo>
                <a:cubicBezTo>
                  <a:pt x="15423" y="2060"/>
                  <a:pt x="15411" y="2046"/>
                  <a:pt x="15403" y="2046"/>
                </a:cubicBezTo>
                <a:cubicBezTo>
                  <a:pt x="15399" y="2046"/>
                  <a:pt x="15397" y="2050"/>
                  <a:pt x="15397" y="2060"/>
                </a:cubicBezTo>
                <a:cubicBezTo>
                  <a:pt x="15392" y="2060"/>
                  <a:pt x="15375" y="2052"/>
                  <a:pt x="15360" y="2052"/>
                </a:cubicBezTo>
                <a:cubicBezTo>
                  <a:pt x="15356" y="2052"/>
                  <a:pt x="15352" y="2052"/>
                  <a:pt x="15348" y="2054"/>
                </a:cubicBezTo>
                <a:cubicBezTo>
                  <a:pt x="15342" y="2060"/>
                  <a:pt x="15342" y="2078"/>
                  <a:pt x="15336" y="2078"/>
                </a:cubicBezTo>
                <a:cubicBezTo>
                  <a:pt x="15339" y="2080"/>
                  <a:pt x="15342" y="2080"/>
                  <a:pt x="15344" y="2080"/>
                </a:cubicBezTo>
                <a:cubicBezTo>
                  <a:pt x="15350" y="2080"/>
                  <a:pt x="15353" y="2075"/>
                  <a:pt x="15366" y="2066"/>
                </a:cubicBezTo>
                <a:cubicBezTo>
                  <a:pt x="15370" y="2065"/>
                  <a:pt x="15372" y="2065"/>
                  <a:pt x="15375" y="2065"/>
                </a:cubicBezTo>
                <a:cubicBezTo>
                  <a:pt x="15387" y="2065"/>
                  <a:pt x="15378" y="2079"/>
                  <a:pt x="15372" y="2084"/>
                </a:cubicBezTo>
                <a:cubicBezTo>
                  <a:pt x="15366" y="2090"/>
                  <a:pt x="15360" y="2090"/>
                  <a:pt x="15348" y="2096"/>
                </a:cubicBezTo>
                <a:cubicBezTo>
                  <a:pt x="15342" y="2108"/>
                  <a:pt x="15336" y="2120"/>
                  <a:pt x="15318" y="2120"/>
                </a:cubicBezTo>
                <a:lnTo>
                  <a:pt x="15336" y="2187"/>
                </a:lnTo>
                <a:cubicBezTo>
                  <a:pt x="15348" y="2187"/>
                  <a:pt x="15372" y="2181"/>
                  <a:pt x="15372" y="2169"/>
                </a:cubicBezTo>
                <a:lnTo>
                  <a:pt x="15379" y="2169"/>
                </a:lnTo>
                <a:lnTo>
                  <a:pt x="15379" y="2157"/>
                </a:lnTo>
                <a:cubicBezTo>
                  <a:pt x="15391" y="2157"/>
                  <a:pt x="15391" y="2151"/>
                  <a:pt x="15397" y="2145"/>
                </a:cubicBezTo>
                <a:lnTo>
                  <a:pt x="15403" y="2151"/>
                </a:lnTo>
                <a:cubicBezTo>
                  <a:pt x="15403" y="2145"/>
                  <a:pt x="15403" y="2145"/>
                  <a:pt x="15409" y="2145"/>
                </a:cubicBezTo>
                <a:cubicBezTo>
                  <a:pt x="15451" y="2157"/>
                  <a:pt x="15494" y="2169"/>
                  <a:pt x="15542" y="2175"/>
                </a:cubicBezTo>
                <a:cubicBezTo>
                  <a:pt x="15584" y="2181"/>
                  <a:pt x="15639" y="2187"/>
                  <a:pt x="15681" y="2187"/>
                </a:cubicBezTo>
                <a:cubicBezTo>
                  <a:pt x="15697" y="2187"/>
                  <a:pt x="15714" y="2186"/>
                  <a:pt x="15731" y="2186"/>
                </a:cubicBezTo>
                <a:cubicBezTo>
                  <a:pt x="15763" y="2186"/>
                  <a:pt x="15794" y="2189"/>
                  <a:pt x="15814" y="2205"/>
                </a:cubicBezTo>
                <a:cubicBezTo>
                  <a:pt x="15857" y="2235"/>
                  <a:pt x="15905" y="2266"/>
                  <a:pt x="15966" y="2272"/>
                </a:cubicBezTo>
                <a:cubicBezTo>
                  <a:pt x="15972" y="2273"/>
                  <a:pt x="15979" y="2273"/>
                  <a:pt x="15985" y="2273"/>
                </a:cubicBezTo>
                <a:cubicBezTo>
                  <a:pt x="16002" y="2273"/>
                  <a:pt x="16018" y="2270"/>
                  <a:pt x="16031" y="2270"/>
                </a:cubicBezTo>
                <a:cubicBezTo>
                  <a:pt x="16036" y="2270"/>
                  <a:pt x="16041" y="2270"/>
                  <a:pt x="16045" y="2272"/>
                </a:cubicBezTo>
                <a:cubicBezTo>
                  <a:pt x="16075" y="2278"/>
                  <a:pt x="16087" y="2302"/>
                  <a:pt x="16099" y="2320"/>
                </a:cubicBezTo>
                <a:lnTo>
                  <a:pt x="16147" y="2362"/>
                </a:lnTo>
                <a:cubicBezTo>
                  <a:pt x="16153" y="2387"/>
                  <a:pt x="16147" y="2399"/>
                  <a:pt x="16160" y="2423"/>
                </a:cubicBezTo>
                <a:cubicBezTo>
                  <a:pt x="16178" y="2447"/>
                  <a:pt x="16208" y="2471"/>
                  <a:pt x="16226" y="2484"/>
                </a:cubicBezTo>
                <a:cubicBezTo>
                  <a:pt x="16238" y="2490"/>
                  <a:pt x="16244" y="2520"/>
                  <a:pt x="16244" y="2550"/>
                </a:cubicBezTo>
                <a:cubicBezTo>
                  <a:pt x="16244" y="2580"/>
                  <a:pt x="16238" y="2611"/>
                  <a:pt x="16238" y="2641"/>
                </a:cubicBezTo>
                <a:cubicBezTo>
                  <a:pt x="16214" y="2641"/>
                  <a:pt x="16196" y="2653"/>
                  <a:pt x="16208" y="2683"/>
                </a:cubicBezTo>
                <a:cubicBezTo>
                  <a:pt x="16196" y="2683"/>
                  <a:pt x="16190" y="2683"/>
                  <a:pt x="16184" y="2689"/>
                </a:cubicBezTo>
                <a:cubicBezTo>
                  <a:pt x="16166" y="2683"/>
                  <a:pt x="16153" y="2671"/>
                  <a:pt x="16135" y="2659"/>
                </a:cubicBezTo>
                <a:cubicBezTo>
                  <a:pt x="16135" y="2653"/>
                  <a:pt x="16117" y="2611"/>
                  <a:pt x="16093" y="2574"/>
                </a:cubicBezTo>
                <a:cubicBezTo>
                  <a:pt x="16099" y="2568"/>
                  <a:pt x="16105" y="2520"/>
                  <a:pt x="16099" y="2490"/>
                </a:cubicBezTo>
                <a:lnTo>
                  <a:pt x="16093" y="2490"/>
                </a:lnTo>
                <a:cubicBezTo>
                  <a:pt x="16099" y="2520"/>
                  <a:pt x="16093" y="2562"/>
                  <a:pt x="16087" y="2574"/>
                </a:cubicBezTo>
                <a:cubicBezTo>
                  <a:pt x="16069" y="2550"/>
                  <a:pt x="16057" y="2532"/>
                  <a:pt x="16045" y="2520"/>
                </a:cubicBezTo>
                <a:lnTo>
                  <a:pt x="16038" y="2532"/>
                </a:lnTo>
                <a:cubicBezTo>
                  <a:pt x="16061" y="2549"/>
                  <a:pt x="16100" y="2619"/>
                  <a:pt x="16119" y="2653"/>
                </a:cubicBezTo>
                <a:lnTo>
                  <a:pt x="16119" y="2653"/>
                </a:lnTo>
                <a:cubicBezTo>
                  <a:pt x="16140" y="2666"/>
                  <a:pt x="16160" y="2678"/>
                  <a:pt x="16178" y="2689"/>
                </a:cubicBezTo>
                <a:lnTo>
                  <a:pt x="16178" y="2702"/>
                </a:lnTo>
                <a:lnTo>
                  <a:pt x="16147" y="2702"/>
                </a:lnTo>
                <a:cubicBezTo>
                  <a:pt x="16147" y="2722"/>
                  <a:pt x="16142" y="2729"/>
                  <a:pt x="16132" y="2729"/>
                </a:cubicBezTo>
                <a:cubicBezTo>
                  <a:pt x="16110" y="2729"/>
                  <a:pt x="16069" y="2688"/>
                  <a:pt x="16042" y="2688"/>
                </a:cubicBezTo>
                <a:cubicBezTo>
                  <a:pt x="16036" y="2688"/>
                  <a:pt x="16030" y="2691"/>
                  <a:pt x="16026" y="2695"/>
                </a:cubicBezTo>
                <a:cubicBezTo>
                  <a:pt x="16017" y="2695"/>
                  <a:pt x="16007" y="2628"/>
                  <a:pt x="15984" y="2628"/>
                </a:cubicBezTo>
                <a:cubicBezTo>
                  <a:pt x="15979" y="2628"/>
                  <a:pt x="15973" y="2632"/>
                  <a:pt x="15966" y="2641"/>
                </a:cubicBezTo>
                <a:cubicBezTo>
                  <a:pt x="15954" y="2635"/>
                  <a:pt x="15954" y="2611"/>
                  <a:pt x="15936" y="2611"/>
                </a:cubicBezTo>
                <a:lnTo>
                  <a:pt x="15936" y="2635"/>
                </a:lnTo>
                <a:cubicBezTo>
                  <a:pt x="15929" y="2637"/>
                  <a:pt x="15923" y="2638"/>
                  <a:pt x="15916" y="2638"/>
                </a:cubicBezTo>
                <a:cubicBezTo>
                  <a:pt x="15903" y="2638"/>
                  <a:pt x="15889" y="2635"/>
                  <a:pt x="15881" y="2635"/>
                </a:cubicBezTo>
                <a:cubicBezTo>
                  <a:pt x="15881" y="2641"/>
                  <a:pt x="15881" y="2653"/>
                  <a:pt x="15887" y="2659"/>
                </a:cubicBezTo>
                <a:lnTo>
                  <a:pt x="15845" y="2659"/>
                </a:lnTo>
                <a:lnTo>
                  <a:pt x="15845" y="2683"/>
                </a:lnTo>
                <a:cubicBezTo>
                  <a:pt x="15784" y="2683"/>
                  <a:pt x="15821" y="2695"/>
                  <a:pt x="15796" y="2720"/>
                </a:cubicBezTo>
                <a:cubicBezTo>
                  <a:pt x="15784" y="2744"/>
                  <a:pt x="15736" y="2720"/>
                  <a:pt x="15754" y="2756"/>
                </a:cubicBezTo>
                <a:lnTo>
                  <a:pt x="15705" y="2756"/>
                </a:lnTo>
                <a:cubicBezTo>
                  <a:pt x="15693" y="2774"/>
                  <a:pt x="15705" y="2786"/>
                  <a:pt x="15705" y="2804"/>
                </a:cubicBezTo>
                <a:cubicBezTo>
                  <a:pt x="15742" y="2811"/>
                  <a:pt x="15784" y="2804"/>
                  <a:pt x="15784" y="2847"/>
                </a:cubicBezTo>
                <a:cubicBezTo>
                  <a:pt x="15754" y="2847"/>
                  <a:pt x="15760" y="2877"/>
                  <a:pt x="15766" y="2895"/>
                </a:cubicBezTo>
                <a:cubicBezTo>
                  <a:pt x="15742" y="2895"/>
                  <a:pt x="15730" y="2901"/>
                  <a:pt x="15705" y="2901"/>
                </a:cubicBezTo>
                <a:cubicBezTo>
                  <a:pt x="15693" y="2901"/>
                  <a:pt x="15669" y="2907"/>
                  <a:pt x="15651" y="2913"/>
                </a:cubicBezTo>
                <a:cubicBezTo>
                  <a:pt x="15651" y="2926"/>
                  <a:pt x="15663" y="2932"/>
                  <a:pt x="15663" y="2938"/>
                </a:cubicBezTo>
                <a:cubicBezTo>
                  <a:pt x="15645" y="2944"/>
                  <a:pt x="15633" y="2956"/>
                  <a:pt x="15609" y="2956"/>
                </a:cubicBezTo>
                <a:lnTo>
                  <a:pt x="15560" y="2992"/>
                </a:lnTo>
                <a:cubicBezTo>
                  <a:pt x="15542" y="2998"/>
                  <a:pt x="15524" y="3016"/>
                  <a:pt x="15524" y="3035"/>
                </a:cubicBezTo>
                <a:cubicBezTo>
                  <a:pt x="15530" y="3065"/>
                  <a:pt x="15560" y="3065"/>
                  <a:pt x="15554" y="3095"/>
                </a:cubicBezTo>
                <a:cubicBezTo>
                  <a:pt x="15572" y="3095"/>
                  <a:pt x="15578" y="3107"/>
                  <a:pt x="15572" y="3119"/>
                </a:cubicBezTo>
                <a:cubicBezTo>
                  <a:pt x="15548" y="3119"/>
                  <a:pt x="15548" y="3137"/>
                  <a:pt x="15548" y="3150"/>
                </a:cubicBezTo>
                <a:cubicBezTo>
                  <a:pt x="15524" y="3150"/>
                  <a:pt x="15512" y="3156"/>
                  <a:pt x="15512" y="3174"/>
                </a:cubicBezTo>
                <a:cubicBezTo>
                  <a:pt x="15503" y="3171"/>
                  <a:pt x="15492" y="3171"/>
                  <a:pt x="15482" y="3171"/>
                </a:cubicBezTo>
                <a:cubicBezTo>
                  <a:pt x="15472" y="3171"/>
                  <a:pt x="15463" y="3171"/>
                  <a:pt x="15457" y="3168"/>
                </a:cubicBezTo>
                <a:cubicBezTo>
                  <a:pt x="15442" y="3158"/>
                  <a:pt x="15448" y="3148"/>
                  <a:pt x="15434" y="3148"/>
                </a:cubicBezTo>
                <a:cubicBezTo>
                  <a:pt x="15431" y="3148"/>
                  <a:pt x="15426" y="3148"/>
                  <a:pt x="15421" y="3150"/>
                </a:cubicBezTo>
                <a:cubicBezTo>
                  <a:pt x="15421" y="3132"/>
                  <a:pt x="15414" y="3100"/>
                  <a:pt x="15396" y="3100"/>
                </a:cubicBezTo>
                <a:cubicBezTo>
                  <a:pt x="15390" y="3100"/>
                  <a:pt x="15382" y="3104"/>
                  <a:pt x="15372" y="3113"/>
                </a:cubicBezTo>
                <a:cubicBezTo>
                  <a:pt x="15376" y="3088"/>
                  <a:pt x="15372" y="3081"/>
                  <a:pt x="15364" y="3081"/>
                </a:cubicBezTo>
                <a:cubicBezTo>
                  <a:pt x="15356" y="3081"/>
                  <a:pt x="15344" y="3086"/>
                  <a:pt x="15330" y="3089"/>
                </a:cubicBezTo>
                <a:lnTo>
                  <a:pt x="15330" y="3107"/>
                </a:lnTo>
                <a:cubicBezTo>
                  <a:pt x="15300" y="3107"/>
                  <a:pt x="15282" y="3113"/>
                  <a:pt x="15282" y="3125"/>
                </a:cubicBezTo>
                <a:lnTo>
                  <a:pt x="15251" y="3125"/>
                </a:lnTo>
                <a:cubicBezTo>
                  <a:pt x="15251" y="3113"/>
                  <a:pt x="15257" y="3113"/>
                  <a:pt x="15276" y="3113"/>
                </a:cubicBezTo>
                <a:cubicBezTo>
                  <a:pt x="15257" y="3110"/>
                  <a:pt x="15241" y="3110"/>
                  <a:pt x="15223" y="3110"/>
                </a:cubicBezTo>
                <a:cubicBezTo>
                  <a:pt x="15206" y="3110"/>
                  <a:pt x="15188" y="3110"/>
                  <a:pt x="15167" y="3107"/>
                </a:cubicBezTo>
                <a:cubicBezTo>
                  <a:pt x="15191" y="3083"/>
                  <a:pt x="15276" y="3077"/>
                  <a:pt x="15257" y="3035"/>
                </a:cubicBezTo>
                <a:cubicBezTo>
                  <a:pt x="15245" y="3035"/>
                  <a:pt x="15221" y="3047"/>
                  <a:pt x="15209" y="3047"/>
                </a:cubicBezTo>
                <a:lnTo>
                  <a:pt x="15209" y="3028"/>
                </a:lnTo>
                <a:cubicBezTo>
                  <a:pt x="15206" y="3028"/>
                  <a:pt x="15204" y="3028"/>
                  <a:pt x="15202" y="3028"/>
                </a:cubicBezTo>
                <a:cubicBezTo>
                  <a:pt x="15183" y="3028"/>
                  <a:pt x="15177" y="3047"/>
                  <a:pt x="15161" y="3053"/>
                </a:cubicBezTo>
                <a:lnTo>
                  <a:pt x="15161" y="3035"/>
                </a:lnTo>
                <a:cubicBezTo>
                  <a:pt x="15157" y="3034"/>
                  <a:pt x="15153" y="3033"/>
                  <a:pt x="15150" y="3033"/>
                </a:cubicBezTo>
                <a:cubicBezTo>
                  <a:pt x="15139" y="3033"/>
                  <a:pt x="15129" y="3037"/>
                  <a:pt x="15120" y="3037"/>
                </a:cubicBezTo>
                <a:cubicBezTo>
                  <a:pt x="15113" y="3037"/>
                  <a:pt x="15106" y="3035"/>
                  <a:pt x="15100" y="3028"/>
                </a:cubicBezTo>
                <a:cubicBezTo>
                  <a:pt x="15118" y="3016"/>
                  <a:pt x="15130" y="3016"/>
                  <a:pt x="15148" y="2998"/>
                </a:cubicBezTo>
                <a:lnTo>
                  <a:pt x="15106" y="2998"/>
                </a:lnTo>
                <a:cubicBezTo>
                  <a:pt x="15130" y="2992"/>
                  <a:pt x="15130" y="2968"/>
                  <a:pt x="15136" y="2944"/>
                </a:cubicBezTo>
                <a:lnTo>
                  <a:pt x="15136" y="2944"/>
                </a:lnTo>
                <a:cubicBezTo>
                  <a:pt x="15118" y="2962"/>
                  <a:pt x="15100" y="2968"/>
                  <a:pt x="15070" y="2968"/>
                </a:cubicBezTo>
                <a:cubicBezTo>
                  <a:pt x="15076" y="2962"/>
                  <a:pt x="15076" y="2956"/>
                  <a:pt x="15088" y="2944"/>
                </a:cubicBezTo>
                <a:lnTo>
                  <a:pt x="15088" y="2944"/>
                </a:lnTo>
                <a:cubicBezTo>
                  <a:pt x="15073" y="2954"/>
                  <a:pt x="15062" y="2963"/>
                  <a:pt x="15049" y="2963"/>
                </a:cubicBezTo>
                <a:cubicBezTo>
                  <a:pt x="15046" y="2963"/>
                  <a:pt x="15043" y="2963"/>
                  <a:pt x="15039" y="2962"/>
                </a:cubicBezTo>
                <a:cubicBezTo>
                  <a:pt x="15039" y="2948"/>
                  <a:pt x="15033" y="2941"/>
                  <a:pt x="15022" y="2941"/>
                </a:cubicBezTo>
                <a:cubicBezTo>
                  <a:pt x="15018" y="2941"/>
                  <a:pt x="15014" y="2942"/>
                  <a:pt x="15009" y="2944"/>
                </a:cubicBezTo>
                <a:cubicBezTo>
                  <a:pt x="15004" y="2956"/>
                  <a:pt x="14992" y="2961"/>
                  <a:pt x="14978" y="2961"/>
                </a:cubicBezTo>
                <a:cubicBezTo>
                  <a:pt x="14959" y="2961"/>
                  <a:pt x="14939" y="2950"/>
                  <a:pt x="14943" y="2932"/>
                </a:cubicBezTo>
                <a:cubicBezTo>
                  <a:pt x="14912" y="2932"/>
                  <a:pt x="14906" y="2932"/>
                  <a:pt x="14894" y="2907"/>
                </a:cubicBezTo>
                <a:lnTo>
                  <a:pt x="14876" y="2907"/>
                </a:lnTo>
                <a:cubicBezTo>
                  <a:pt x="14894" y="2574"/>
                  <a:pt x="14906" y="2205"/>
                  <a:pt x="14834" y="1945"/>
                </a:cubicBezTo>
                <a:cubicBezTo>
                  <a:pt x="14773" y="2096"/>
                  <a:pt x="14737" y="2247"/>
                  <a:pt x="14725" y="2399"/>
                </a:cubicBezTo>
                <a:lnTo>
                  <a:pt x="14682" y="2399"/>
                </a:lnTo>
                <a:cubicBezTo>
                  <a:pt x="14682" y="2393"/>
                  <a:pt x="14682" y="2387"/>
                  <a:pt x="14676" y="2381"/>
                </a:cubicBezTo>
                <a:cubicBezTo>
                  <a:pt x="14679" y="2375"/>
                  <a:pt x="14685" y="2370"/>
                  <a:pt x="14692" y="2368"/>
                </a:cubicBezTo>
                <a:lnTo>
                  <a:pt x="14692" y="2368"/>
                </a:lnTo>
                <a:cubicBezTo>
                  <a:pt x="14699" y="2369"/>
                  <a:pt x="14707" y="2369"/>
                  <a:pt x="14713" y="2369"/>
                </a:cubicBezTo>
                <a:cubicBezTo>
                  <a:pt x="14709" y="2367"/>
                  <a:pt x="14706" y="2366"/>
                  <a:pt x="14702" y="2366"/>
                </a:cubicBezTo>
                <a:cubicBezTo>
                  <a:pt x="14699" y="2366"/>
                  <a:pt x="14695" y="2367"/>
                  <a:pt x="14692" y="2368"/>
                </a:cubicBezTo>
                <a:lnTo>
                  <a:pt x="14692" y="2368"/>
                </a:lnTo>
                <a:cubicBezTo>
                  <a:pt x="14684" y="2367"/>
                  <a:pt x="14676" y="2366"/>
                  <a:pt x="14670" y="2362"/>
                </a:cubicBezTo>
                <a:cubicBezTo>
                  <a:pt x="14664" y="2338"/>
                  <a:pt x="14652" y="2308"/>
                  <a:pt x="14652" y="2290"/>
                </a:cubicBezTo>
                <a:cubicBezTo>
                  <a:pt x="14682" y="2272"/>
                  <a:pt x="14700" y="2247"/>
                  <a:pt x="14694" y="2217"/>
                </a:cubicBezTo>
                <a:cubicBezTo>
                  <a:pt x="14676" y="2217"/>
                  <a:pt x="14664" y="2229"/>
                  <a:pt x="14640" y="2229"/>
                </a:cubicBezTo>
                <a:cubicBezTo>
                  <a:pt x="14585" y="2036"/>
                  <a:pt x="14525" y="1866"/>
                  <a:pt x="14452" y="1727"/>
                </a:cubicBezTo>
                <a:cubicBezTo>
                  <a:pt x="14434" y="1872"/>
                  <a:pt x="14434" y="2005"/>
                  <a:pt x="14452" y="2145"/>
                </a:cubicBezTo>
                <a:lnTo>
                  <a:pt x="14392" y="2145"/>
                </a:lnTo>
                <a:cubicBezTo>
                  <a:pt x="14434" y="2126"/>
                  <a:pt x="14440" y="2090"/>
                  <a:pt x="14440" y="2048"/>
                </a:cubicBezTo>
                <a:lnTo>
                  <a:pt x="14440" y="2048"/>
                </a:lnTo>
                <a:cubicBezTo>
                  <a:pt x="14401" y="2064"/>
                  <a:pt x="14378" y="2091"/>
                  <a:pt x="14324" y="2091"/>
                </a:cubicBezTo>
                <a:cubicBezTo>
                  <a:pt x="14318" y="2091"/>
                  <a:pt x="14313" y="2091"/>
                  <a:pt x="14307" y="2090"/>
                </a:cubicBezTo>
                <a:cubicBezTo>
                  <a:pt x="14313" y="2084"/>
                  <a:pt x="14319" y="2060"/>
                  <a:pt x="14331" y="2054"/>
                </a:cubicBezTo>
                <a:lnTo>
                  <a:pt x="14331" y="2054"/>
                </a:lnTo>
                <a:cubicBezTo>
                  <a:pt x="14304" y="2059"/>
                  <a:pt x="14281" y="2085"/>
                  <a:pt x="14241" y="2085"/>
                </a:cubicBezTo>
                <a:cubicBezTo>
                  <a:pt x="14237" y="2085"/>
                  <a:pt x="14233" y="2085"/>
                  <a:pt x="14228" y="2084"/>
                </a:cubicBezTo>
                <a:cubicBezTo>
                  <a:pt x="14238" y="2061"/>
                  <a:pt x="14214" y="2052"/>
                  <a:pt x="14189" y="2052"/>
                </a:cubicBezTo>
                <a:cubicBezTo>
                  <a:pt x="14182" y="2052"/>
                  <a:pt x="14174" y="2052"/>
                  <a:pt x="14168" y="2054"/>
                </a:cubicBezTo>
                <a:cubicBezTo>
                  <a:pt x="14156" y="2076"/>
                  <a:pt x="14132" y="2086"/>
                  <a:pt x="14107" y="2086"/>
                </a:cubicBezTo>
                <a:cubicBezTo>
                  <a:pt x="14066" y="2086"/>
                  <a:pt x="14023" y="2059"/>
                  <a:pt x="14034" y="2017"/>
                </a:cubicBezTo>
                <a:lnTo>
                  <a:pt x="13986" y="2017"/>
                </a:lnTo>
                <a:cubicBezTo>
                  <a:pt x="13986" y="1999"/>
                  <a:pt x="13986" y="1975"/>
                  <a:pt x="14004" y="1963"/>
                </a:cubicBezTo>
                <a:cubicBezTo>
                  <a:pt x="14010" y="1957"/>
                  <a:pt x="14034" y="1957"/>
                  <a:pt x="14041" y="1939"/>
                </a:cubicBezTo>
                <a:cubicBezTo>
                  <a:pt x="14059" y="1927"/>
                  <a:pt x="14047" y="1908"/>
                  <a:pt x="14047" y="1896"/>
                </a:cubicBezTo>
                <a:cubicBezTo>
                  <a:pt x="14059" y="1866"/>
                  <a:pt x="14077" y="1836"/>
                  <a:pt x="14029" y="1824"/>
                </a:cubicBezTo>
                <a:lnTo>
                  <a:pt x="14029" y="1824"/>
                </a:lnTo>
                <a:cubicBezTo>
                  <a:pt x="14030" y="1825"/>
                  <a:pt x="13987" y="1842"/>
                  <a:pt x="13998" y="1842"/>
                </a:cubicBezTo>
                <a:cubicBezTo>
                  <a:pt x="13980" y="1848"/>
                  <a:pt x="13956" y="1836"/>
                  <a:pt x="13968" y="1866"/>
                </a:cubicBezTo>
                <a:cubicBezTo>
                  <a:pt x="13938" y="1854"/>
                  <a:pt x="13889" y="1854"/>
                  <a:pt x="13877" y="1824"/>
                </a:cubicBezTo>
                <a:cubicBezTo>
                  <a:pt x="13892" y="1824"/>
                  <a:pt x="13911" y="1825"/>
                  <a:pt x="13930" y="1825"/>
                </a:cubicBezTo>
                <a:cubicBezTo>
                  <a:pt x="13969" y="1825"/>
                  <a:pt x="14006" y="1817"/>
                  <a:pt x="13998" y="1763"/>
                </a:cubicBezTo>
                <a:cubicBezTo>
                  <a:pt x="13972" y="1763"/>
                  <a:pt x="13951" y="1776"/>
                  <a:pt x="13926" y="1776"/>
                </a:cubicBezTo>
                <a:cubicBezTo>
                  <a:pt x="13922" y="1776"/>
                  <a:pt x="13918" y="1776"/>
                  <a:pt x="13913" y="1775"/>
                </a:cubicBezTo>
                <a:cubicBezTo>
                  <a:pt x="13913" y="1763"/>
                  <a:pt x="13913" y="1751"/>
                  <a:pt x="13907" y="1745"/>
                </a:cubicBezTo>
                <a:lnTo>
                  <a:pt x="13907" y="1745"/>
                </a:lnTo>
                <a:cubicBezTo>
                  <a:pt x="13920" y="1747"/>
                  <a:pt x="13933" y="1750"/>
                  <a:pt x="13945" y="1750"/>
                </a:cubicBezTo>
                <a:cubicBezTo>
                  <a:pt x="13962" y="1750"/>
                  <a:pt x="13976" y="1745"/>
                  <a:pt x="13980" y="1727"/>
                </a:cubicBezTo>
                <a:cubicBezTo>
                  <a:pt x="13986" y="1721"/>
                  <a:pt x="13986" y="1721"/>
                  <a:pt x="13986" y="1703"/>
                </a:cubicBezTo>
                <a:lnTo>
                  <a:pt x="14016" y="1703"/>
                </a:lnTo>
                <a:cubicBezTo>
                  <a:pt x="14022" y="1705"/>
                  <a:pt x="14033" y="1706"/>
                  <a:pt x="14047" y="1706"/>
                </a:cubicBezTo>
                <a:cubicBezTo>
                  <a:pt x="14067" y="1706"/>
                  <a:pt x="14093" y="1704"/>
                  <a:pt x="14118" y="1704"/>
                </a:cubicBezTo>
                <a:cubicBezTo>
                  <a:pt x="14160" y="1704"/>
                  <a:pt x="14198" y="1709"/>
                  <a:pt x="14198" y="1733"/>
                </a:cubicBezTo>
                <a:cubicBezTo>
                  <a:pt x="14156" y="1743"/>
                  <a:pt x="14186" y="1758"/>
                  <a:pt x="14215" y="1758"/>
                </a:cubicBezTo>
                <a:cubicBezTo>
                  <a:pt x="14220" y="1758"/>
                  <a:pt x="14224" y="1758"/>
                  <a:pt x="14228" y="1757"/>
                </a:cubicBezTo>
                <a:lnTo>
                  <a:pt x="14228" y="1757"/>
                </a:lnTo>
                <a:cubicBezTo>
                  <a:pt x="14225" y="1776"/>
                  <a:pt x="14246" y="1789"/>
                  <a:pt x="14263" y="1789"/>
                </a:cubicBezTo>
                <a:cubicBezTo>
                  <a:pt x="14277" y="1789"/>
                  <a:pt x="14288" y="1780"/>
                  <a:pt x="14277" y="1757"/>
                </a:cubicBezTo>
                <a:lnTo>
                  <a:pt x="14343" y="1757"/>
                </a:lnTo>
                <a:cubicBezTo>
                  <a:pt x="14361" y="1721"/>
                  <a:pt x="14307" y="1715"/>
                  <a:pt x="14301" y="1690"/>
                </a:cubicBezTo>
                <a:lnTo>
                  <a:pt x="14307" y="1636"/>
                </a:lnTo>
                <a:cubicBezTo>
                  <a:pt x="14313" y="1624"/>
                  <a:pt x="14331" y="1612"/>
                  <a:pt x="14349" y="1606"/>
                </a:cubicBezTo>
                <a:cubicBezTo>
                  <a:pt x="14359" y="1585"/>
                  <a:pt x="14327" y="1540"/>
                  <a:pt x="14352" y="1540"/>
                </a:cubicBezTo>
                <a:cubicBezTo>
                  <a:pt x="14357" y="1540"/>
                  <a:pt x="14364" y="1541"/>
                  <a:pt x="14373" y="1545"/>
                </a:cubicBezTo>
                <a:cubicBezTo>
                  <a:pt x="14367" y="1569"/>
                  <a:pt x="14380" y="1594"/>
                  <a:pt x="14422" y="1594"/>
                </a:cubicBezTo>
                <a:cubicBezTo>
                  <a:pt x="14422" y="1575"/>
                  <a:pt x="14428" y="1563"/>
                  <a:pt x="14428" y="1545"/>
                </a:cubicBezTo>
                <a:cubicBezTo>
                  <a:pt x="14428" y="1533"/>
                  <a:pt x="14404" y="1515"/>
                  <a:pt x="14422" y="1491"/>
                </a:cubicBezTo>
                <a:cubicBezTo>
                  <a:pt x="14428" y="1472"/>
                  <a:pt x="14452" y="1472"/>
                  <a:pt x="14452" y="1448"/>
                </a:cubicBezTo>
                <a:cubicBezTo>
                  <a:pt x="14452" y="1431"/>
                  <a:pt x="14446" y="1411"/>
                  <a:pt x="14432" y="1411"/>
                </a:cubicBezTo>
                <a:cubicBezTo>
                  <a:pt x="14426" y="1411"/>
                  <a:pt x="14419" y="1415"/>
                  <a:pt x="14410" y="1424"/>
                </a:cubicBezTo>
                <a:cubicBezTo>
                  <a:pt x="14382" y="1424"/>
                  <a:pt x="14345" y="1421"/>
                  <a:pt x="14313" y="1421"/>
                </a:cubicBezTo>
                <a:cubicBezTo>
                  <a:pt x="14297" y="1421"/>
                  <a:pt x="14283" y="1422"/>
                  <a:pt x="14271" y="1424"/>
                </a:cubicBezTo>
                <a:cubicBezTo>
                  <a:pt x="14252" y="1430"/>
                  <a:pt x="14228" y="1430"/>
                  <a:pt x="14222" y="1454"/>
                </a:cubicBezTo>
                <a:cubicBezTo>
                  <a:pt x="14216" y="1479"/>
                  <a:pt x="14240" y="1479"/>
                  <a:pt x="14240" y="1503"/>
                </a:cubicBezTo>
                <a:cubicBezTo>
                  <a:pt x="14236" y="1503"/>
                  <a:pt x="14232" y="1504"/>
                  <a:pt x="14229" y="1504"/>
                </a:cubicBezTo>
                <a:cubicBezTo>
                  <a:pt x="14193" y="1504"/>
                  <a:pt x="14197" y="1476"/>
                  <a:pt x="14192" y="1454"/>
                </a:cubicBezTo>
                <a:lnTo>
                  <a:pt x="14192" y="1412"/>
                </a:lnTo>
                <a:cubicBezTo>
                  <a:pt x="14186" y="1370"/>
                  <a:pt x="14198" y="1382"/>
                  <a:pt x="14216" y="1351"/>
                </a:cubicBezTo>
                <a:cubicBezTo>
                  <a:pt x="14228" y="1351"/>
                  <a:pt x="14240" y="1351"/>
                  <a:pt x="14252" y="1357"/>
                </a:cubicBezTo>
                <a:cubicBezTo>
                  <a:pt x="14252" y="1351"/>
                  <a:pt x="14258" y="1339"/>
                  <a:pt x="14258" y="1333"/>
                </a:cubicBezTo>
                <a:cubicBezTo>
                  <a:pt x="14267" y="1345"/>
                  <a:pt x="14278" y="1351"/>
                  <a:pt x="14288" y="1351"/>
                </a:cubicBezTo>
                <a:cubicBezTo>
                  <a:pt x="14300" y="1351"/>
                  <a:pt x="14310" y="1343"/>
                  <a:pt x="14313" y="1327"/>
                </a:cubicBezTo>
                <a:cubicBezTo>
                  <a:pt x="14337" y="1327"/>
                  <a:pt x="14398" y="1333"/>
                  <a:pt x="14398" y="1357"/>
                </a:cubicBezTo>
                <a:cubicBezTo>
                  <a:pt x="14404" y="1351"/>
                  <a:pt x="14410" y="1357"/>
                  <a:pt x="14422" y="1333"/>
                </a:cubicBezTo>
                <a:cubicBezTo>
                  <a:pt x="14428" y="1339"/>
                  <a:pt x="14434" y="1357"/>
                  <a:pt x="14440" y="1364"/>
                </a:cubicBezTo>
                <a:cubicBezTo>
                  <a:pt x="14448" y="1358"/>
                  <a:pt x="14458" y="1357"/>
                  <a:pt x="14468" y="1357"/>
                </a:cubicBezTo>
                <a:cubicBezTo>
                  <a:pt x="14483" y="1357"/>
                  <a:pt x="14499" y="1360"/>
                  <a:pt x="14513" y="1364"/>
                </a:cubicBezTo>
                <a:cubicBezTo>
                  <a:pt x="14495" y="1339"/>
                  <a:pt x="14482" y="1327"/>
                  <a:pt x="14501" y="1303"/>
                </a:cubicBezTo>
                <a:cubicBezTo>
                  <a:pt x="14489" y="1291"/>
                  <a:pt x="14470" y="1273"/>
                  <a:pt x="14458" y="1267"/>
                </a:cubicBezTo>
                <a:cubicBezTo>
                  <a:pt x="14464" y="1267"/>
                  <a:pt x="14470" y="1248"/>
                  <a:pt x="14470" y="1248"/>
                </a:cubicBezTo>
                <a:cubicBezTo>
                  <a:pt x="14458" y="1242"/>
                  <a:pt x="14452" y="1236"/>
                  <a:pt x="14434" y="1236"/>
                </a:cubicBezTo>
                <a:cubicBezTo>
                  <a:pt x="14428" y="1206"/>
                  <a:pt x="14470" y="1212"/>
                  <a:pt x="14470" y="1188"/>
                </a:cubicBezTo>
                <a:cubicBezTo>
                  <a:pt x="14470" y="1176"/>
                  <a:pt x="14440" y="1158"/>
                  <a:pt x="14440" y="1139"/>
                </a:cubicBezTo>
                <a:cubicBezTo>
                  <a:pt x="14464" y="1139"/>
                  <a:pt x="14489" y="1139"/>
                  <a:pt x="14495" y="1152"/>
                </a:cubicBezTo>
                <a:lnTo>
                  <a:pt x="14543" y="1152"/>
                </a:lnTo>
                <a:lnTo>
                  <a:pt x="14543" y="1146"/>
                </a:lnTo>
                <a:cubicBezTo>
                  <a:pt x="14546" y="1146"/>
                  <a:pt x="14549" y="1146"/>
                  <a:pt x="14552" y="1146"/>
                </a:cubicBezTo>
                <a:cubicBezTo>
                  <a:pt x="14578" y="1146"/>
                  <a:pt x="14572" y="1120"/>
                  <a:pt x="14561" y="1109"/>
                </a:cubicBezTo>
                <a:cubicBezTo>
                  <a:pt x="14561" y="1109"/>
                  <a:pt x="14531" y="1097"/>
                  <a:pt x="14531" y="1091"/>
                </a:cubicBezTo>
                <a:lnTo>
                  <a:pt x="14531" y="1061"/>
                </a:lnTo>
                <a:cubicBezTo>
                  <a:pt x="14513" y="1061"/>
                  <a:pt x="14489" y="1061"/>
                  <a:pt x="14489" y="1037"/>
                </a:cubicBezTo>
                <a:cubicBezTo>
                  <a:pt x="14458" y="1031"/>
                  <a:pt x="14470" y="1000"/>
                  <a:pt x="14470" y="976"/>
                </a:cubicBezTo>
                <a:cubicBezTo>
                  <a:pt x="14466" y="976"/>
                  <a:pt x="14460" y="973"/>
                  <a:pt x="14450" y="973"/>
                </a:cubicBezTo>
                <a:cubicBezTo>
                  <a:pt x="14445" y="973"/>
                  <a:pt x="14440" y="974"/>
                  <a:pt x="14434" y="976"/>
                </a:cubicBezTo>
                <a:lnTo>
                  <a:pt x="14434" y="928"/>
                </a:lnTo>
                <a:cubicBezTo>
                  <a:pt x="14425" y="924"/>
                  <a:pt x="14416" y="923"/>
                  <a:pt x="14409" y="923"/>
                </a:cubicBezTo>
                <a:cubicBezTo>
                  <a:pt x="14387" y="923"/>
                  <a:pt x="14373" y="935"/>
                  <a:pt x="14373" y="958"/>
                </a:cubicBezTo>
                <a:cubicBezTo>
                  <a:pt x="14361" y="934"/>
                  <a:pt x="14349" y="915"/>
                  <a:pt x="14361" y="897"/>
                </a:cubicBezTo>
                <a:lnTo>
                  <a:pt x="14343" y="897"/>
                </a:lnTo>
                <a:cubicBezTo>
                  <a:pt x="14343" y="903"/>
                  <a:pt x="14337" y="909"/>
                  <a:pt x="14343" y="915"/>
                </a:cubicBezTo>
                <a:cubicBezTo>
                  <a:pt x="14319" y="903"/>
                  <a:pt x="14331" y="873"/>
                  <a:pt x="14301" y="873"/>
                </a:cubicBezTo>
                <a:cubicBezTo>
                  <a:pt x="14289" y="901"/>
                  <a:pt x="14261" y="935"/>
                  <a:pt x="14233" y="935"/>
                </a:cubicBezTo>
                <a:cubicBezTo>
                  <a:pt x="14218" y="935"/>
                  <a:pt x="14204" y="926"/>
                  <a:pt x="14192" y="903"/>
                </a:cubicBezTo>
                <a:cubicBezTo>
                  <a:pt x="14192" y="903"/>
                  <a:pt x="14186" y="909"/>
                  <a:pt x="14186" y="915"/>
                </a:cubicBezTo>
                <a:lnTo>
                  <a:pt x="14156" y="915"/>
                </a:lnTo>
                <a:cubicBezTo>
                  <a:pt x="14149" y="897"/>
                  <a:pt x="14162" y="879"/>
                  <a:pt x="14131" y="867"/>
                </a:cubicBezTo>
                <a:cubicBezTo>
                  <a:pt x="14124" y="864"/>
                  <a:pt x="14118" y="862"/>
                  <a:pt x="14112" y="862"/>
                </a:cubicBezTo>
                <a:cubicBezTo>
                  <a:pt x="14098" y="862"/>
                  <a:pt x="14089" y="871"/>
                  <a:pt x="14089" y="879"/>
                </a:cubicBezTo>
                <a:cubicBezTo>
                  <a:pt x="14086" y="879"/>
                  <a:pt x="14083" y="878"/>
                  <a:pt x="14080" y="878"/>
                </a:cubicBezTo>
                <a:cubicBezTo>
                  <a:pt x="14055" y="878"/>
                  <a:pt x="14041" y="899"/>
                  <a:pt x="14041" y="915"/>
                </a:cubicBezTo>
                <a:cubicBezTo>
                  <a:pt x="14010" y="915"/>
                  <a:pt x="13980" y="928"/>
                  <a:pt x="13950" y="928"/>
                </a:cubicBezTo>
                <a:cubicBezTo>
                  <a:pt x="13944" y="946"/>
                  <a:pt x="14010" y="970"/>
                  <a:pt x="14034" y="988"/>
                </a:cubicBezTo>
                <a:lnTo>
                  <a:pt x="14034" y="994"/>
                </a:lnTo>
                <a:cubicBezTo>
                  <a:pt x="14014" y="994"/>
                  <a:pt x="13994" y="997"/>
                  <a:pt x="13976" y="997"/>
                </a:cubicBezTo>
                <a:cubicBezTo>
                  <a:pt x="13967" y="997"/>
                  <a:pt x="13958" y="996"/>
                  <a:pt x="13950" y="994"/>
                </a:cubicBezTo>
                <a:lnTo>
                  <a:pt x="13950" y="1018"/>
                </a:lnTo>
                <a:cubicBezTo>
                  <a:pt x="13925" y="1006"/>
                  <a:pt x="13907" y="1000"/>
                  <a:pt x="13877" y="1000"/>
                </a:cubicBezTo>
                <a:cubicBezTo>
                  <a:pt x="13863" y="1036"/>
                  <a:pt x="13891" y="1040"/>
                  <a:pt x="13923" y="1040"/>
                </a:cubicBezTo>
                <a:cubicBezTo>
                  <a:pt x="13934" y="1040"/>
                  <a:pt x="13946" y="1040"/>
                  <a:pt x="13957" y="1040"/>
                </a:cubicBezTo>
                <a:cubicBezTo>
                  <a:pt x="13984" y="1040"/>
                  <a:pt x="14005" y="1043"/>
                  <a:pt x="13998" y="1067"/>
                </a:cubicBezTo>
                <a:cubicBezTo>
                  <a:pt x="13974" y="1067"/>
                  <a:pt x="13938" y="1067"/>
                  <a:pt x="13938" y="1091"/>
                </a:cubicBezTo>
                <a:cubicBezTo>
                  <a:pt x="13925" y="1091"/>
                  <a:pt x="13913" y="1091"/>
                  <a:pt x="13907" y="1085"/>
                </a:cubicBezTo>
                <a:lnTo>
                  <a:pt x="13907" y="1127"/>
                </a:lnTo>
                <a:cubicBezTo>
                  <a:pt x="13877" y="1121"/>
                  <a:pt x="13895" y="1091"/>
                  <a:pt x="13883" y="1079"/>
                </a:cubicBezTo>
                <a:cubicBezTo>
                  <a:pt x="13867" y="1063"/>
                  <a:pt x="13845" y="1060"/>
                  <a:pt x="13822" y="1060"/>
                </a:cubicBezTo>
                <a:cubicBezTo>
                  <a:pt x="13810" y="1060"/>
                  <a:pt x="13798" y="1061"/>
                  <a:pt x="13786" y="1061"/>
                </a:cubicBezTo>
                <a:cubicBezTo>
                  <a:pt x="13790" y="1040"/>
                  <a:pt x="13778" y="1023"/>
                  <a:pt x="13764" y="1023"/>
                </a:cubicBezTo>
                <a:cubicBezTo>
                  <a:pt x="13757" y="1023"/>
                  <a:pt x="13750" y="1027"/>
                  <a:pt x="13744" y="1037"/>
                </a:cubicBezTo>
                <a:cubicBezTo>
                  <a:pt x="13739" y="1010"/>
                  <a:pt x="13738" y="993"/>
                  <a:pt x="13702" y="993"/>
                </a:cubicBezTo>
                <a:cubicBezTo>
                  <a:pt x="13696" y="993"/>
                  <a:pt x="13690" y="993"/>
                  <a:pt x="13683" y="994"/>
                </a:cubicBezTo>
                <a:cubicBezTo>
                  <a:pt x="13677" y="1000"/>
                  <a:pt x="13665" y="1006"/>
                  <a:pt x="13665" y="1018"/>
                </a:cubicBezTo>
                <a:cubicBezTo>
                  <a:pt x="13653" y="964"/>
                  <a:pt x="13641" y="988"/>
                  <a:pt x="13586" y="976"/>
                </a:cubicBezTo>
                <a:cubicBezTo>
                  <a:pt x="13592" y="934"/>
                  <a:pt x="13514" y="934"/>
                  <a:pt x="13465" y="928"/>
                </a:cubicBezTo>
                <a:cubicBezTo>
                  <a:pt x="13460" y="933"/>
                  <a:pt x="13450" y="935"/>
                  <a:pt x="13437" y="935"/>
                </a:cubicBezTo>
                <a:cubicBezTo>
                  <a:pt x="13406" y="935"/>
                  <a:pt x="13357" y="923"/>
                  <a:pt x="13322" y="923"/>
                </a:cubicBezTo>
                <a:cubicBezTo>
                  <a:pt x="13292" y="923"/>
                  <a:pt x="13271" y="932"/>
                  <a:pt x="13278" y="964"/>
                </a:cubicBezTo>
                <a:cubicBezTo>
                  <a:pt x="13278" y="976"/>
                  <a:pt x="13314" y="994"/>
                  <a:pt x="13320" y="1018"/>
                </a:cubicBezTo>
                <a:cubicBezTo>
                  <a:pt x="13338" y="1037"/>
                  <a:pt x="13344" y="1067"/>
                  <a:pt x="13338" y="1097"/>
                </a:cubicBezTo>
                <a:lnTo>
                  <a:pt x="13278" y="1097"/>
                </a:lnTo>
                <a:cubicBezTo>
                  <a:pt x="13302" y="1109"/>
                  <a:pt x="13338" y="1121"/>
                  <a:pt x="13344" y="1146"/>
                </a:cubicBezTo>
                <a:cubicBezTo>
                  <a:pt x="13332" y="1152"/>
                  <a:pt x="13320" y="1152"/>
                  <a:pt x="13320" y="1170"/>
                </a:cubicBezTo>
                <a:cubicBezTo>
                  <a:pt x="13308" y="1158"/>
                  <a:pt x="13290" y="1139"/>
                  <a:pt x="13278" y="1127"/>
                </a:cubicBezTo>
                <a:cubicBezTo>
                  <a:pt x="13253" y="1121"/>
                  <a:pt x="13229" y="1121"/>
                  <a:pt x="13211" y="1121"/>
                </a:cubicBezTo>
                <a:cubicBezTo>
                  <a:pt x="13259" y="1139"/>
                  <a:pt x="13284" y="1158"/>
                  <a:pt x="13259" y="1206"/>
                </a:cubicBezTo>
                <a:cubicBezTo>
                  <a:pt x="13241" y="1188"/>
                  <a:pt x="13217" y="1200"/>
                  <a:pt x="13199" y="1182"/>
                </a:cubicBezTo>
                <a:lnTo>
                  <a:pt x="13199" y="1182"/>
                </a:lnTo>
                <a:cubicBezTo>
                  <a:pt x="13193" y="1200"/>
                  <a:pt x="13193" y="1212"/>
                  <a:pt x="13211" y="1218"/>
                </a:cubicBezTo>
                <a:cubicBezTo>
                  <a:pt x="13211" y="1236"/>
                  <a:pt x="13199" y="1248"/>
                  <a:pt x="13199" y="1267"/>
                </a:cubicBezTo>
                <a:cubicBezTo>
                  <a:pt x="13181" y="1267"/>
                  <a:pt x="13163" y="1248"/>
                  <a:pt x="13151" y="1248"/>
                </a:cubicBezTo>
                <a:cubicBezTo>
                  <a:pt x="13129" y="1248"/>
                  <a:pt x="13127" y="1268"/>
                  <a:pt x="13105" y="1268"/>
                </a:cubicBezTo>
                <a:cubicBezTo>
                  <a:pt x="13102" y="1268"/>
                  <a:pt x="13099" y="1267"/>
                  <a:pt x="13096" y="1267"/>
                </a:cubicBezTo>
                <a:cubicBezTo>
                  <a:pt x="13098" y="1243"/>
                  <a:pt x="13089" y="1235"/>
                  <a:pt x="13076" y="1235"/>
                </a:cubicBezTo>
                <a:cubicBezTo>
                  <a:pt x="13056" y="1235"/>
                  <a:pt x="13026" y="1253"/>
                  <a:pt x="13011" y="1261"/>
                </a:cubicBezTo>
                <a:cubicBezTo>
                  <a:pt x="13011" y="1248"/>
                  <a:pt x="13005" y="1236"/>
                  <a:pt x="12987" y="1230"/>
                </a:cubicBezTo>
                <a:cubicBezTo>
                  <a:pt x="12961" y="1236"/>
                  <a:pt x="12953" y="1263"/>
                  <a:pt x="12928" y="1263"/>
                </a:cubicBezTo>
                <a:cubicBezTo>
                  <a:pt x="12924" y="1263"/>
                  <a:pt x="12920" y="1262"/>
                  <a:pt x="12914" y="1261"/>
                </a:cubicBezTo>
                <a:cubicBezTo>
                  <a:pt x="12890" y="1248"/>
                  <a:pt x="12896" y="1236"/>
                  <a:pt x="12890" y="1230"/>
                </a:cubicBezTo>
                <a:cubicBezTo>
                  <a:pt x="12884" y="1227"/>
                  <a:pt x="12880" y="1226"/>
                  <a:pt x="12876" y="1226"/>
                </a:cubicBezTo>
                <a:cubicBezTo>
                  <a:pt x="12865" y="1226"/>
                  <a:pt x="12863" y="1238"/>
                  <a:pt x="12854" y="1242"/>
                </a:cubicBezTo>
                <a:cubicBezTo>
                  <a:pt x="12846" y="1244"/>
                  <a:pt x="12837" y="1245"/>
                  <a:pt x="12829" y="1245"/>
                </a:cubicBezTo>
                <a:cubicBezTo>
                  <a:pt x="12800" y="1245"/>
                  <a:pt x="12771" y="1236"/>
                  <a:pt x="12757" y="1212"/>
                </a:cubicBezTo>
                <a:cubicBezTo>
                  <a:pt x="12744" y="1194"/>
                  <a:pt x="12737" y="1170"/>
                  <a:pt x="12720" y="1170"/>
                </a:cubicBezTo>
                <a:cubicBezTo>
                  <a:pt x="12714" y="1170"/>
                  <a:pt x="12706" y="1174"/>
                  <a:pt x="12696" y="1182"/>
                </a:cubicBezTo>
                <a:cubicBezTo>
                  <a:pt x="12678" y="1200"/>
                  <a:pt x="12696" y="1236"/>
                  <a:pt x="12672" y="1248"/>
                </a:cubicBezTo>
                <a:cubicBezTo>
                  <a:pt x="12654" y="1261"/>
                  <a:pt x="12642" y="1261"/>
                  <a:pt x="12636" y="1267"/>
                </a:cubicBezTo>
                <a:cubicBezTo>
                  <a:pt x="12618" y="1279"/>
                  <a:pt x="12624" y="1297"/>
                  <a:pt x="12618" y="1309"/>
                </a:cubicBezTo>
                <a:cubicBezTo>
                  <a:pt x="12612" y="1339"/>
                  <a:pt x="12588" y="1369"/>
                  <a:pt x="12641" y="1382"/>
                </a:cubicBezTo>
                <a:lnTo>
                  <a:pt x="12641" y="1382"/>
                </a:lnTo>
                <a:cubicBezTo>
                  <a:pt x="12640" y="1380"/>
                  <a:pt x="12678" y="1364"/>
                  <a:pt x="12672" y="1364"/>
                </a:cubicBezTo>
                <a:cubicBezTo>
                  <a:pt x="12684" y="1357"/>
                  <a:pt x="12709" y="1370"/>
                  <a:pt x="12709" y="1339"/>
                </a:cubicBezTo>
                <a:cubicBezTo>
                  <a:pt x="12739" y="1351"/>
                  <a:pt x="12787" y="1351"/>
                  <a:pt x="12799" y="1382"/>
                </a:cubicBezTo>
                <a:cubicBezTo>
                  <a:pt x="12780" y="1382"/>
                  <a:pt x="12758" y="1379"/>
                  <a:pt x="12737" y="1379"/>
                </a:cubicBezTo>
                <a:cubicBezTo>
                  <a:pt x="12700" y="1379"/>
                  <a:pt x="12668" y="1387"/>
                  <a:pt x="12672" y="1430"/>
                </a:cubicBezTo>
                <a:cubicBezTo>
                  <a:pt x="12679" y="1433"/>
                  <a:pt x="12685" y="1434"/>
                  <a:pt x="12691" y="1434"/>
                </a:cubicBezTo>
                <a:cubicBezTo>
                  <a:pt x="12707" y="1434"/>
                  <a:pt x="12722" y="1427"/>
                  <a:pt x="12738" y="1427"/>
                </a:cubicBezTo>
                <a:cubicBezTo>
                  <a:pt x="12744" y="1427"/>
                  <a:pt x="12751" y="1428"/>
                  <a:pt x="12757" y="1430"/>
                </a:cubicBezTo>
                <a:cubicBezTo>
                  <a:pt x="12757" y="1448"/>
                  <a:pt x="12757" y="1454"/>
                  <a:pt x="12763" y="1472"/>
                </a:cubicBezTo>
                <a:cubicBezTo>
                  <a:pt x="12757" y="1460"/>
                  <a:pt x="12733" y="1460"/>
                  <a:pt x="12727" y="1454"/>
                </a:cubicBezTo>
                <a:cubicBezTo>
                  <a:pt x="12709" y="1472"/>
                  <a:pt x="12672" y="1460"/>
                  <a:pt x="12678" y="1503"/>
                </a:cubicBezTo>
                <a:lnTo>
                  <a:pt x="12642" y="1503"/>
                </a:lnTo>
                <a:lnTo>
                  <a:pt x="12642" y="1551"/>
                </a:lnTo>
                <a:cubicBezTo>
                  <a:pt x="12624" y="1551"/>
                  <a:pt x="12581" y="1551"/>
                  <a:pt x="12545" y="1563"/>
                </a:cubicBezTo>
                <a:cubicBezTo>
                  <a:pt x="12521" y="1551"/>
                  <a:pt x="12491" y="1539"/>
                  <a:pt x="12460" y="1539"/>
                </a:cubicBezTo>
                <a:lnTo>
                  <a:pt x="12460" y="1533"/>
                </a:lnTo>
                <a:cubicBezTo>
                  <a:pt x="12507" y="1523"/>
                  <a:pt x="12473" y="1508"/>
                  <a:pt x="12443" y="1508"/>
                </a:cubicBezTo>
                <a:cubicBezTo>
                  <a:pt x="12439" y="1508"/>
                  <a:pt x="12434" y="1508"/>
                  <a:pt x="12430" y="1509"/>
                </a:cubicBezTo>
                <a:cubicBezTo>
                  <a:pt x="12433" y="1491"/>
                  <a:pt x="12413" y="1482"/>
                  <a:pt x="12397" y="1482"/>
                </a:cubicBezTo>
                <a:cubicBezTo>
                  <a:pt x="12380" y="1482"/>
                  <a:pt x="12366" y="1491"/>
                  <a:pt x="12382" y="1509"/>
                </a:cubicBezTo>
                <a:lnTo>
                  <a:pt x="12315" y="1509"/>
                </a:lnTo>
                <a:cubicBezTo>
                  <a:pt x="12309" y="1521"/>
                  <a:pt x="12321" y="1539"/>
                  <a:pt x="12333" y="1545"/>
                </a:cubicBezTo>
                <a:cubicBezTo>
                  <a:pt x="12309" y="1551"/>
                  <a:pt x="12285" y="1563"/>
                  <a:pt x="12254" y="1569"/>
                </a:cubicBezTo>
                <a:cubicBezTo>
                  <a:pt x="12237" y="1445"/>
                  <a:pt x="12145" y="1402"/>
                  <a:pt x="12035" y="1402"/>
                </a:cubicBezTo>
                <a:cubicBezTo>
                  <a:pt x="11994" y="1402"/>
                  <a:pt x="11952" y="1408"/>
                  <a:pt x="11909" y="1418"/>
                </a:cubicBezTo>
                <a:cubicBezTo>
                  <a:pt x="11897" y="1382"/>
                  <a:pt x="11909" y="1351"/>
                  <a:pt x="11897" y="1309"/>
                </a:cubicBezTo>
                <a:cubicBezTo>
                  <a:pt x="11870" y="1311"/>
                  <a:pt x="11844" y="1312"/>
                  <a:pt x="11820" y="1312"/>
                </a:cubicBezTo>
                <a:cubicBezTo>
                  <a:pt x="11502" y="1312"/>
                  <a:pt x="11486" y="1133"/>
                  <a:pt x="11255" y="964"/>
                </a:cubicBezTo>
                <a:cubicBezTo>
                  <a:pt x="11225" y="940"/>
                  <a:pt x="11044" y="940"/>
                  <a:pt x="10977" y="885"/>
                </a:cubicBezTo>
                <a:cubicBezTo>
                  <a:pt x="10916" y="849"/>
                  <a:pt x="10922" y="691"/>
                  <a:pt x="10862" y="661"/>
                </a:cubicBezTo>
                <a:cubicBezTo>
                  <a:pt x="10841" y="649"/>
                  <a:pt x="10823" y="645"/>
                  <a:pt x="10806" y="645"/>
                </a:cubicBezTo>
                <a:cubicBezTo>
                  <a:pt x="10761" y="645"/>
                  <a:pt x="10728" y="676"/>
                  <a:pt x="10696" y="676"/>
                </a:cubicBezTo>
                <a:cubicBezTo>
                  <a:pt x="10691" y="676"/>
                  <a:pt x="10685" y="675"/>
                  <a:pt x="10680" y="673"/>
                </a:cubicBezTo>
                <a:cubicBezTo>
                  <a:pt x="10677" y="672"/>
                  <a:pt x="10673" y="672"/>
                  <a:pt x="10668" y="672"/>
                </a:cubicBezTo>
                <a:cubicBezTo>
                  <a:pt x="10631" y="672"/>
                  <a:pt x="10546" y="701"/>
                  <a:pt x="10491" y="701"/>
                </a:cubicBezTo>
                <a:cubicBezTo>
                  <a:pt x="10480" y="701"/>
                  <a:pt x="10470" y="700"/>
                  <a:pt x="10462" y="698"/>
                </a:cubicBezTo>
                <a:cubicBezTo>
                  <a:pt x="10414" y="685"/>
                  <a:pt x="10384" y="522"/>
                  <a:pt x="10347" y="516"/>
                </a:cubicBezTo>
                <a:cubicBezTo>
                  <a:pt x="10320" y="510"/>
                  <a:pt x="10297" y="507"/>
                  <a:pt x="10276" y="507"/>
                </a:cubicBezTo>
                <a:cubicBezTo>
                  <a:pt x="10153" y="507"/>
                  <a:pt x="10112" y="595"/>
                  <a:pt x="9966" y="595"/>
                </a:cubicBezTo>
                <a:cubicBezTo>
                  <a:pt x="9962" y="595"/>
                  <a:pt x="9958" y="595"/>
                  <a:pt x="9954" y="595"/>
                </a:cubicBezTo>
                <a:cubicBezTo>
                  <a:pt x="9790" y="595"/>
                  <a:pt x="9656" y="463"/>
                  <a:pt x="9511" y="463"/>
                </a:cubicBezTo>
                <a:cubicBezTo>
                  <a:pt x="9432" y="463"/>
                  <a:pt x="9350" y="503"/>
                  <a:pt x="9258" y="625"/>
                </a:cubicBezTo>
                <a:cubicBezTo>
                  <a:pt x="9172" y="525"/>
                  <a:pt x="9037" y="466"/>
                  <a:pt x="8897" y="466"/>
                </a:cubicBezTo>
                <a:cubicBezTo>
                  <a:pt x="8868" y="466"/>
                  <a:pt x="8839" y="468"/>
                  <a:pt x="8809" y="474"/>
                </a:cubicBezTo>
                <a:cubicBezTo>
                  <a:pt x="8823" y="273"/>
                  <a:pt x="8678" y="98"/>
                  <a:pt x="8506" y="98"/>
                </a:cubicBezTo>
                <a:cubicBezTo>
                  <a:pt x="8445" y="98"/>
                  <a:pt x="8381" y="120"/>
                  <a:pt x="8319" y="171"/>
                </a:cubicBezTo>
                <a:cubicBezTo>
                  <a:pt x="8283" y="40"/>
                  <a:pt x="8226" y="0"/>
                  <a:pt x="8159" y="0"/>
                </a:cubicBezTo>
                <a:close/>
              </a:path>
            </a:pathLst>
          </a:custGeom>
          <a:solidFill>
            <a:srgbClr val="516D5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39"/>
          <p:cNvSpPr/>
          <p:nvPr/>
        </p:nvSpPr>
        <p:spPr>
          <a:xfrm>
            <a:off x="-406665" y="5266698"/>
            <a:ext cx="6353525" cy="1549940"/>
          </a:xfrm>
          <a:custGeom>
            <a:avLst/>
            <a:gdLst/>
            <a:ahLst/>
            <a:cxnLst/>
            <a:rect l="l" t="t" r="r" b="b"/>
            <a:pathLst>
              <a:path w="34626" h="8447" extrusionOk="0">
                <a:moveTo>
                  <a:pt x="23055" y="3101"/>
                </a:moveTo>
                <a:cubicBezTo>
                  <a:pt x="23056" y="3101"/>
                  <a:pt x="23057" y="3101"/>
                  <a:pt x="23057" y="3101"/>
                </a:cubicBezTo>
                <a:lnTo>
                  <a:pt x="23057" y="3101"/>
                </a:lnTo>
                <a:cubicBezTo>
                  <a:pt x="23057" y="3101"/>
                  <a:pt x="23056" y="3101"/>
                  <a:pt x="23055" y="3101"/>
                </a:cubicBezTo>
                <a:close/>
                <a:moveTo>
                  <a:pt x="2379" y="0"/>
                </a:moveTo>
                <a:cubicBezTo>
                  <a:pt x="2326" y="0"/>
                  <a:pt x="2270" y="21"/>
                  <a:pt x="2216" y="68"/>
                </a:cubicBezTo>
                <a:cubicBezTo>
                  <a:pt x="2181" y="55"/>
                  <a:pt x="2146" y="48"/>
                  <a:pt x="2113" y="48"/>
                </a:cubicBezTo>
                <a:cubicBezTo>
                  <a:pt x="1977" y="48"/>
                  <a:pt x="1864" y="152"/>
                  <a:pt x="1883" y="322"/>
                </a:cubicBezTo>
                <a:cubicBezTo>
                  <a:pt x="1852" y="313"/>
                  <a:pt x="1824" y="308"/>
                  <a:pt x="1797" y="308"/>
                </a:cubicBezTo>
                <a:cubicBezTo>
                  <a:pt x="1689" y="308"/>
                  <a:pt x="1619" y="387"/>
                  <a:pt x="1604" y="528"/>
                </a:cubicBezTo>
                <a:cubicBezTo>
                  <a:pt x="1552" y="478"/>
                  <a:pt x="1482" y="456"/>
                  <a:pt x="1401" y="456"/>
                </a:cubicBezTo>
                <a:cubicBezTo>
                  <a:pt x="1045" y="456"/>
                  <a:pt x="482" y="874"/>
                  <a:pt x="309" y="1067"/>
                </a:cubicBezTo>
                <a:cubicBezTo>
                  <a:pt x="91" y="1315"/>
                  <a:pt x="0" y="1454"/>
                  <a:pt x="67" y="1745"/>
                </a:cubicBezTo>
                <a:cubicBezTo>
                  <a:pt x="73" y="1769"/>
                  <a:pt x="212" y="2072"/>
                  <a:pt x="230" y="2120"/>
                </a:cubicBezTo>
                <a:cubicBezTo>
                  <a:pt x="230" y="2126"/>
                  <a:pt x="242" y="2132"/>
                  <a:pt x="242" y="2132"/>
                </a:cubicBezTo>
                <a:lnTo>
                  <a:pt x="242" y="8435"/>
                </a:lnTo>
                <a:lnTo>
                  <a:pt x="34605" y="8435"/>
                </a:lnTo>
                <a:cubicBezTo>
                  <a:pt x="34322" y="8263"/>
                  <a:pt x="34050" y="8085"/>
                  <a:pt x="33784" y="7872"/>
                </a:cubicBezTo>
                <a:cubicBezTo>
                  <a:pt x="33039" y="7272"/>
                  <a:pt x="32452" y="6528"/>
                  <a:pt x="31640" y="6037"/>
                </a:cubicBezTo>
                <a:cubicBezTo>
                  <a:pt x="30980" y="5638"/>
                  <a:pt x="30339" y="5256"/>
                  <a:pt x="29697" y="4857"/>
                </a:cubicBezTo>
                <a:cubicBezTo>
                  <a:pt x="28789" y="4300"/>
                  <a:pt x="27560" y="4070"/>
                  <a:pt x="26567" y="3706"/>
                </a:cubicBezTo>
                <a:cubicBezTo>
                  <a:pt x="26336" y="3623"/>
                  <a:pt x="26209" y="3615"/>
                  <a:pt x="26076" y="3615"/>
                </a:cubicBezTo>
                <a:cubicBezTo>
                  <a:pt x="26045" y="3615"/>
                  <a:pt x="26013" y="3616"/>
                  <a:pt x="25980" y="3616"/>
                </a:cubicBezTo>
                <a:cubicBezTo>
                  <a:pt x="25532" y="3254"/>
                  <a:pt x="24877" y="3018"/>
                  <a:pt x="24295" y="3018"/>
                </a:cubicBezTo>
                <a:cubicBezTo>
                  <a:pt x="23932" y="3018"/>
                  <a:pt x="23597" y="3110"/>
                  <a:pt x="23358" y="3319"/>
                </a:cubicBezTo>
                <a:cubicBezTo>
                  <a:pt x="23358" y="3078"/>
                  <a:pt x="23226" y="3125"/>
                  <a:pt x="23057" y="3101"/>
                </a:cubicBezTo>
                <a:lnTo>
                  <a:pt x="23057" y="3101"/>
                </a:lnTo>
                <a:cubicBezTo>
                  <a:pt x="23094" y="3109"/>
                  <a:pt x="22719" y="3181"/>
                  <a:pt x="22641" y="3181"/>
                </a:cubicBezTo>
                <a:cubicBezTo>
                  <a:pt x="22627" y="3181"/>
                  <a:pt x="22622" y="3179"/>
                  <a:pt x="22631" y="3174"/>
                </a:cubicBezTo>
                <a:lnTo>
                  <a:pt x="22631" y="3174"/>
                </a:lnTo>
                <a:cubicBezTo>
                  <a:pt x="22474" y="3246"/>
                  <a:pt x="22413" y="3404"/>
                  <a:pt x="22280" y="3470"/>
                </a:cubicBezTo>
                <a:cubicBezTo>
                  <a:pt x="22147" y="3543"/>
                  <a:pt x="21965" y="3476"/>
                  <a:pt x="21826" y="3579"/>
                </a:cubicBezTo>
                <a:cubicBezTo>
                  <a:pt x="21788" y="3499"/>
                  <a:pt x="21731" y="3463"/>
                  <a:pt x="21666" y="3463"/>
                </a:cubicBezTo>
                <a:cubicBezTo>
                  <a:pt x="21608" y="3463"/>
                  <a:pt x="21544" y="3492"/>
                  <a:pt x="21481" y="3543"/>
                </a:cubicBezTo>
                <a:cubicBezTo>
                  <a:pt x="21428" y="3475"/>
                  <a:pt x="21384" y="3457"/>
                  <a:pt x="21343" y="3457"/>
                </a:cubicBezTo>
                <a:cubicBezTo>
                  <a:pt x="21295" y="3457"/>
                  <a:pt x="21251" y="3482"/>
                  <a:pt x="21199" y="3482"/>
                </a:cubicBezTo>
                <a:cubicBezTo>
                  <a:pt x="21164" y="3482"/>
                  <a:pt x="21126" y="3471"/>
                  <a:pt x="21082" y="3434"/>
                </a:cubicBezTo>
                <a:cubicBezTo>
                  <a:pt x="20930" y="3307"/>
                  <a:pt x="21160" y="3119"/>
                  <a:pt x="20876" y="3046"/>
                </a:cubicBezTo>
                <a:cubicBezTo>
                  <a:pt x="21042" y="2807"/>
                  <a:pt x="20929" y="2738"/>
                  <a:pt x="20766" y="2738"/>
                </a:cubicBezTo>
                <a:cubicBezTo>
                  <a:pt x="20674" y="2738"/>
                  <a:pt x="20565" y="2760"/>
                  <a:pt x="20482" y="2786"/>
                </a:cubicBezTo>
                <a:cubicBezTo>
                  <a:pt x="20471" y="2608"/>
                  <a:pt x="20249" y="2480"/>
                  <a:pt x="20053" y="2480"/>
                </a:cubicBezTo>
                <a:cubicBezTo>
                  <a:pt x="19935" y="2480"/>
                  <a:pt x="19827" y="2526"/>
                  <a:pt x="19780" y="2635"/>
                </a:cubicBezTo>
                <a:cubicBezTo>
                  <a:pt x="19768" y="2617"/>
                  <a:pt x="19743" y="2586"/>
                  <a:pt x="19719" y="2562"/>
                </a:cubicBezTo>
                <a:cubicBezTo>
                  <a:pt x="19562" y="2586"/>
                  <a:pt x="19471" y="2683"/>
                  <a:pt x="19495" y="2853"/>
                </a:cubicBezTo>
                <a:cubicBezTo>
                  <a:pt x="19493" y="2852"/>
                  <a:pt x="19491" y="2852"/>
                  <a:pt x="19489" y="2852"/>
                </a:cubicBezTo>
                <a:cubicBezTo>
                  <a:pt x="19356" y="2852"/>
                  <a:pt x="18627" y="3563"/>
                  <a:pt x="18466" y="3688"/>
                </a:cubicBezTo>
                <a:cubicBezTo>
                  <a:pt x="18405" y="3641"/>
                  <a:pt x="18328" y="3620"/>
                  <a:pt x="18251" y="3620"/>
                </a:cubicBezTo>
                <a:cubicBezTo>
                  <a:pt x="18061" y="3620"/>
                  <a:pt x="17871" y="3749"/>
                  <a:pt x="17927" y="3930"/>
                </a:cubicBezTo>
                <a:cubicBezTo>
                  <a:pt x="17855" y="3838"/>
                  <a:pt x="17646" y="3800"/>
                  <a:pt x="17418" y="3800"/>
                </a:cubicBezTo>
                <a:cubicBezTo>
                  <a:pt x="17108" y="3800"/>
                  <a:pt x="16762" y="3869"/>
                  <a:pt x="16668" y="3967"/>
                </a:cubicBezTo>
                <a:cubicBezTo>
                  <a:pt x="16623" y="3863"/>
                  <a:pt x="16586" y="3830"/>
                  <a:pt x="16548" y="3830"/>
                </a:cubicBezTo>
                <a:cubicBezTo>
                  <a:pt x="16482" y="3830"/>
                  <a:pt x="16416" y="3927"/>
                  <a:pt x="16314" y="3927"/>
                </a:cubicBezTo>
                <a:cubicBezTo>
                  <a:pt x="16305" y="3927"/>
                  <a:pt x="16296" y="3926"/>
                  <a:pt x="16286" y="3924"/>
                </a:cubicBezTo>
                <a:cubicBezTo>
                  <a:pt x="16149" y="3897"/>
                  <a:pt x="16127" y="3731"/>
                  <a:pt x="15931" y="3731"/>
                </a:cubicBezTo>
                <a:cubicBezTo>
                  <a:pt x="15910" y="3731"/>
                  <a:pt x="15887" y="3733"/>
                  <a:pt x="15863" y="3737"/>
                </a:cubicBezTo>
                <a:cubicBezTo>
                  <a:pt x="15851" y="3676"/>
                  <a:pt x="15814" y="3622"/>
                  <a:pt x="15808" y="3561"/>
                </a:cubicBezTo>
                <a:cubicBezTo>
                  <a:pt x="15788" y="3565"/>
                  <a:pt x="15769" y="3566"/>
                  <a:pt x="15752" y="3566"/>
                </a:cubicBezTo>
                <a:cubicBezTo>
                  <a:pt x="15525" y="3566"/>
                  <a:pt x="15600" y="3275"/>
                  <a:pt x="15360" y="3275"/>
                </a:cubicBezTo>
                <a:cubicBezTo>
                  <a:pt x="15339" y="3275"/>
                  <a:pt x="15315" y="3277"/>
                  <a:pt x="15287" y="3283"/>
                </a:cubicBezTo>
                <a:cubicBezTo>
                  <a:pt x="15267" y="3153"/>
                  <a:pt x="15192" y="3090"/>
                  <a:pt x="15076" y="3090"/>
                </a:cubicBezTo>
                <a:cubicBezTo>
                  <a:pt x="15057" y="3090"/>
                  <a:pt x="15037" y="3091"/>
                  <a:pt x="15015" y="3095"/>
                </a:cubicBezTo>
                <a:cubicBezTo>
                  <a:pt x="15045" y="2917"/>
                  <a:pt x="14939" y="2824"/>
                  <a:pt x="14786" y="2824"/>
                </a:cubicBezTo>
                <a:cubicBezTo>
                  <a:pt x="14757" y="2824"/>
                  <a:pt x="14726" y="2828"/>
                  <a:pt x="14694" y="2835"/>
                </a:cubicBezTo>
                <a:cubicBezTo>
                  <a:pt x="14700" y="2822"/>
                  <a:pt x="14700" y="2768"/>
                  <a:pt x="14700" y="2768"/>
                </a:cubicBezTo>
                <a:lnTo>
                  <a:pt x="14700" y="2768"/>
                </a:lnTo>
                <a:cubicBezTo>
                  <a:pt x="14658" y="2780"/>
                  <a:pt x="14549" y="2780"/>
                  <a:pt x="14506" y="2792"/>
                </a:cubicBezTo>
                <a:cubicBezTo>
                  <a:pt x="14552" y="2639"/>
                  <a:pt x="14478" y="2560"/>
                  <a:pt x="14346" y="2560"/>
                </a:cubicBezTo>
                <a:cubicBezTo>
                  <a:pt x="14320" y="2560"/>
                  <a:pt x="14293" y="2562"/>
                  <a:pt x="14264" y="2568"/>
                </a:cubicBezTo>
                <a:cubicBezTo>
                  <a:pt x="14301" y="2344"/>
                  <a:pt x="14046" y="2193"/>
                  <a:pt x="13943" y="2041"/>
                </a:cubicBezTo>
                <a:cubicBezTo>
                  <a:pt x="13865" y="1925"/>
                  <a:pt x="13758" y="1705"/>
                  <a:pt x="13640" y="1705"/>
                </a:cubicBezTo>
                <a:cubicBezTo>
                  <a:pt x="13576" y="1705"/>
                  <a:pt x="13508" y="1773"/>
                  <a:pt x="13441" y="1963"/>
                </a:cubicBezTo>
                <a:cubicBezTo>
                  <a:pt x="13374" y="1892"/>
                  <a:pt x="13343" y="1872"/>
                  <a:pt x="13282" y="1872"/>
                </a:cubicBezTo>
                <a:cubicBezTo>
                  <a:pt x="13250" y="1872"/>
                  <a:pt x="13209" y="1878"/>
                  <a:pt x="13150" y="1884"/>
                </a:cubicBezTo>
                <a:cubicBezTo>
                  <a:pt x="13118" y="1789"/>
                  <a:pt x="13058" y="1746"/>
                  <a:pt x="12993" y="1746"/>
                </a:cubicBezTo>
                <a:cubicBezTo>
                  <a:pt x="12926" y="1746"/>
                  <a:pt x="12852" y="1792"/>
                  <a:pt x="12793" y="1872"/>
                </a:cubicBezTo>
                <a:cubicBezTo>
                  <a:pt x="12793" y="1739"/>
                  <a:pt x="12729" y="1682"/>
                  <a:pt x="12619" y="1682"/>
                </a:cubicBezTo>
                <a:cubicBezTo>
                  <a:pt x="12595" y="1682"/>
                  <a:pt x="12568" y="1685"/>
                  <a:pt x="12539" y="1690"/>
                </a:cubicBezTo>
                <a:cubicBezTo>
                  <a:pt x="12572" y="1526"/>
                  <a:pt x="12515" y="1426"/>
                  <a:pt x="12362" y="1426"/>
                </a:cubicBezTo>
                <a:cubicBezTo>
                  <a:pt x="12345" y="1426"/>
                  <a:pt x="12327" y="1428"/>
                  <a:pt x="12309" y="1430"/>
                </a:cubicBezTo>
                <a:cubicBezTo>
                  <a:pt x="12304" y="1269"/>
                  <a:pt x="12216" y="1140"/>
                  <a:pt x="12075" y="1140"/>
                </a:cubicBezTo>
                <a:cubicBezTo>
                  <a:pt x="12041" y="1140"/>
                  <a:pt x="12004" y="1147"/>
                  <a:pt x="11964" y="1164"/>
                </a:cubicBezTo>
                <a:cubicBezTo>
                  <a:pt x="11992" y="1001"/>
                  <a:pt x="11915" y="868"/>
                  <a:pt x="11779" y="868"/>
                </a:cubicBezTo>
                <a:cubicBezTo>
                  <a:pt x="11743" y="868"/>
                  <a:pt x="11704" y="877"/>
                  <a:pt x="11661" y="897"/>
                </a:cubicBezTo>
                <a:cubicBezTo>
                  <a:pt x="11641" y="793"/>
                  <a:pt x="11579" y="748"/>
                  <a:pt x="11503" y="748"/>
                </a:cubicBezTo>
                <a:cubicBezTo>
                  <a:pt x="11443" y="748"/>
                  <a:pt x="11374" y="776"/>
                  <a:pt x="11310" y="825"/>
                </a:cubicBezTo>
                <a:cubicBezTo>
                  <a:pt x="11284" y="699"/>
                  <a:pt x="11208" y="641"/>
                  <a:pt x="11116" y="641"/>
                </a:cubicBezTo>
                <a:cubicBezTo>
                  <a:pt x="11058" y="641"/>
                  <a:pt x="10992" y="665"/>
                  <a:pt x="10928" y="709"/>
                </a:cubicBezTo>
                <a:cubicBezTo>
                  <a:pt x="10898" y="552"/>
                  <a:pt x="10783" y="443"/>
                  <a:pt x="10613" y="443"/>
                </a:cubicBezTo>
                <a:cubicBezTo>
                  <a:pt x="10639" y="244"/>
                  <a:pt x="10377" y="129"/>
                  <a:pt x="10141" y="129"/>
                </a:cubicBezTo>
                <a:cubicBezTo>
                  <a:pt x="9984" y="129"/>
                  <a:pt x="9837" y="180"/>
                  <a:pt x="9796" y="292"/>
                </a:cubicBezTo>
                <a:cubicBezTo>
                  <a:pt x="9787" y="291"/>
                  <a:pt x="9778" y="291"/>
                  <a:pt x="9770" y="291"/>
                </a:cubicBezTo>
                <a:cubicBezTo>
                  <a:pt x="9615" y="291"/>
                  <a:pt x="9519" y="392"/>
                  <a:pt x="9536" y="558"/>
                </a:cubicBezTo>
                <a:cubicBezTo>
                  <a:pt x="9530" y="558"/>
                  <a:pt x="9524" y="557"/>
                  <a:pt x="9518" y="557"/>
                </a:cubicBezTo>
                <a:cubicBezTo>
                  <a:pt x="9468" y="557"/>
                  <a:pt x="9399" y="573"/>
                  <a:pt x="9346" y="573"/>
                </a:cubicBezTo>
                <a:cubicBezTo>
                  <a:pt x="9333" y="573"/>
                  <a:pt x="9322" y="572"/>
                  <a:pt x="9312" y="570"/>
                </a:cubicBezTo>
                <a:cubicBezTo>
                  <a:pt x="9306" y="625"/>
                  <a:pt x="9275" y="661"/>
                  <a:pt x="9263" y="716"/>
                </a:cubicBezTo>
                <a:cubicBezTo>
                  <a:pt x="9225" y="714"/>
                  <a:pt x="9196" y="713"/>
                  <a:pt x="9170" y="713"/>
                </a:cubicBezTo>
                <a:cubicBezTo>
                  <a:pt x="9103" y="713"/>
                  <a:pt x="9065" y="721"/>
                  <a:pt x="8973" y="752"/>
                </a:cubicBezTo>
                <a:cubicBezTo>
                  <a:pt x="8942" y="714"/>
                  <a:pt x="8909" y="697"/>
                  <a:pt x="8876" y="697"/>
                </a:cubicBezTo>
                <a:cubicBezTo>
                  <a:pt x="8809" y="697"/>
                  <a:pt x="8741" y="764"/>
                  <a:pt x="8688" y="861"/>
                </a:cubicBezTo>
                <a:cubicBezTo>
                  <a:pt x="8555" y="794"/>
                  <a:pt x="8428" y="825"/>
                  <a:pt x="8276" y="794"/>
                </a:cubicBezTo>
                <a:cubicBezTo>
                  <a:pt x="8258" y="790"/>
                  <a:pt x="8239" y="789"/>
                  <a:pt x="8220" y="789"/>
                </a:cubicBezTo>
                <a:cubicBezTo>
                  <a:pt x="8174" y="789"/>
                  <a:pt x="8127" y="797"/>
                  <a:pt x="8080" y="797"/>
                </a:cubicBezTo>
                <a:cubicBezTo>
                  <a:pt x="8056" y="797"/>
                  <a:pt x="8033" y="795"/>
                  <a:pt x="8010" y="788"/>
                </a:cubicBezTo>
                <a:cubicBezTo>
                  <a:pt x="7943" y="752"/>
                  <a:pt x="7980" y="637"/>
                  <a:pt x="7919" y="613"/>
                </a:cubicBezTo>
                <a:cubicBezTo>
                  <a:pt x="7808" y="578"/>
                  <a:pt x="7596" y="524"/>
                  <a:pt x="7418" y="524"/>
                </a:cubicBezTo>
                <a:cubicBezTo>
                  <a:pt x="7256" y="524"/>
                  <a:pt x="7123" y="568"/>
                  <a:pt x="7120" y="709"/>
                </a:cubicBezTo>
                <a:cubicBezTo>
                  <a:pt x="7056" y="683"/>
                  <a:pt x="6985" y="666"/>
                  <a:pt x="6917" y="666"/>
                </a:cubicBezTo>
                <a:cubicBezTo>
                  <a:pt x="6798" y="666"/>
                  <a:pt x="6691" y="718"/>
                  <a:pt x="6660" y="861"/>
                </a:cubicBezTo>
                <a:cubicBezTo>
                  <a:pt x="6594" y="835"/>
                  <a:pt x="6527" y="821"/>
                  <a:pt x="6465" y="821"/>
                </a:cubicBezTo>
                <a:cubicBezTo>
                  <a:pt x="6308" y="821"/>
                  <a:pt x="6175" y="905"/>
                  <a:pt x="6127" y="1091"/>
                </a:cubicBezTo>
                <a:cubicBezTo>
                  <a:pt x="6075" y="1026"/>
                  <a:pt x="6020" y="989"/>
                  <a:pt x="5964" y="989"/>
                </a:cubicBezTo>
                <a:cubicBezTo>
                  <a:pt x="5915" y="989"/>
                  <a:pt x="5866" y="1017"/>
                  <a:pt x="5818" y="1079"/>
                </a:cubicBezTo>
                <a:cubicBezTo>
                  <a:pt x="5812" y="1006"/>
                  <a:pt x="5758" y="952"/>
                  <a:pt x="5752" y="897"/>
                </a:cubicBezTo>
                <a:cubicBezTo>
                  <a:pt x="5703" y="958"/>
                  <a:pt x="5570" y="1030"/>
                  <a:pt x="5522" y="1091"/>
                </a:cubicBezTo>
                <a:cubicBezTo>
                  <a:pt x="5491" y="1018"/>
                  <a:pt x="5425" y="982"/>
                  <a:pt x="5401" y="940"/>
                </a:cubicBezTo>
                <a:cubicBezTo>
                  <a:pt x="5298" y="1042"/>
                  <a:pt x="5237" y="1182"/>
                  <a:pt x="5098" y="1254"/>
                </a:cubicBezTo>
                <a:cubicBezTo>
                  <a:pt x="4988" y="1307"/>
                  <a:pt x="4937" y="1328"/>
                  <a:pt x="4909" y="1328"/>
                </a:cubicBezTo>
                <a:cubicBezTo>
                  <a:pt x="4854" y="1328"/>
                  <a:pt x="4890" y="1246"/>
                  <a:pt x="4741" y="1170"/>
                </a:cubicBezTo>
                <a:cubicBezTo>
                  <a:pt x="4692" y="1139"/>
                  <a:pt x="4529" y="1164"/>
                  <a:pt x="4492" y="1127"/>
                </a:cubicBezTo>
                <a:cubicBezTo>
                  <a:pt x="4462" y="1097"/>
                  <a:pt x="4450" y="946"/>
                  <a:pt x="4450" y="946"/>
                </a:cubicBezTo>
                <a:cubicBezTo>
                  <a:pt x="4358" y="900"/>
                  <a:pt x="4319" y="840"/>
                  <a:pt x="4205" y="840"/>
                </a:cubicBezTo>
                <a:cubicBezTo>
                  <a:pt x="4169" y="840"/>
                  <a:pt x="4124" y="846"/>
                  <a:pt x="4069" y="861"/>
                </a:cubicBezTo>
                <a:cubicBezTo>
                  <a:pt x="4073" y="732"/>
                  <a:pt x="4017" y="677"/>
                  <a:pt x="3929" y="677"/>
                </a:cubicBezTo>
                <a:cubicBezTo>
                  <a:pt x="3888" y="677"/>
                  <a:pt x="3841" y="689"/>
                  <a:pt x="3790" y="709"/>
                </a:cubicBezTo>
                <a:cubicBezTo>
                  <a:pt x="3755" y="596"/>
                  <a:pt x="3677" y="563"/>
                  <a:pt x="3584" y="563"/>
                </a:cubicBezTo>
                <a:cubicBezTo>
                  <a:pt x="3518" y="563"/>
                  <a:pt x="3445" y="579"/>
                  <a:pt x="3372" y="594"/>
                </a:cubicBezTo>
                <a:cubicBezTo>
                  <a:pt x="3288" y="455"/>
                  <a:pt x="3360" y="498"/>
                  <a:pt x="3185" y="443"/>
                </a:cubicBezTo>
                <a:cubicBezTo>
                  <a:pt x="3118" y="304"/>
                  <a:pt x="3130" y="304"/>
                  <a:pt x="2955" y="255"/>
                </a:cubicBezTo>
                <a:cubicBezTo>
                  <a:pt x="2940" y="153"/>
                  <a:pt x="2880" y="107"/>
                  <a:pt x="2811" y="107"/>
                </a:cubicBezTo>
                <a:cubicBezTo>
                  <a:pt x="2739" y="107"/>
                  <a:pt x="2656" y="159"/>
                  <a:pt x="2610" y="249"/>
                </a:cubicBezTo>
                <a:cubicBezTo>
                  <a:pt x="2593" y="103"/>
                  <a:pt x="2495" y="0"/>
                  <a:pt x="2379" y="0"/>
                </a:cubicBezTo>
                <a:close/>
                <a:moveTo>
                  <a:pt x="34605" y="8435"/>
                </a:moveTo>
                <a:cubicBezTo>
                  <a:pt x="34612" y="8439"/>
                  <a:pt x="34619" y="8443"/>
                  <a:pt x="34625" y="8447"/>
                </a:cubicBezTo>
                <a:lnTo>
                  <a:pt x="34625" y="8435"/>
                </a:lnTo>
                <a:close/>
              </a:path>
            </a:pathLst>
          </a:custGeom>
          <a:solidFill>
            <a:srgbClr val="516D5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39"/>
          <p:cNvSpPr/>
          <p:nvPr/>
        </p:nvSpPr>
        <p:spPr>
          <a:xfrm>
            <a:off x="-588701" y="6084257"/>
            <a:ext cx="13829233" cy="1053833"/>
          </a:xfrm>
          <a:custGeom>
            <a:avLst/>
            <a:gdLst/>
            <a:ahLst/>
            <a:cxnLst/>
            <a:rect l="l" t="t" r="r" b="b"/>
            <a:pathLst>
              <a:path w="414877" h="31615" extrusionOk="0">
                <a:moveTo>
                  <a:pt x="17255" y="1293"/>
                </a:moveTo>
                <a:cubicBezTo>
                  <a:pt x="28008" y="-736"/>
                  <a:pt x="55805" y="144"/>
                  <a:pt x="65544" y="482"/>
                </a:cubicBezTo>
                <a:cubicBezTo>
                  <a:pt x="75283" y="820"/>
                  <a:pt x="68993" y="752"/>
                  <a:pt x="75688" y="3322"/>
                </a:cubicBezTo>
                <a:cubicBezTo>
                  <a:pt x="82384" y="5892"/>
                  <a:pt x="87862" y="13872"/>
                  <a:pt x="105717" y="15901"/>
                </a:cubicBezTo>
                <a:cubicBezTo>
                  <a:pt x="123572" y="17930"/>
                  <a:pt x="157387" y="16646"/>
                  <a:pt x="182816" y="15496"/>
                </a:cubicBezTo>
                <a:cubicBezTo>
                  <a:pt x="208245" y="14346"/>
                  <a:pt x="240437" y="9138"/>
                  <a:pt x="258292" y="9003"/>
                </a:cubicBezTo>
                <a:cubicBezTo>
                  <a:pt x="276147" y="8868"/>
                  <a:pt x="270466" y="13737"/>
                  <a:pt x="289944" y="14684"/>
                </a:cubicBezTo>
                <a:cubicBezTo>
                  <a:pt x="309422" y="15631"/>
                  <a:pt x="354937" y="15022"/>
                  <a:pt x="375159" y="14684"/>
                </a:cubicBezTo>
                <a:cubicBezTo>
                  <a:pt x="395381" y="14346"/>
                  <a:pt x="405052" y="10491"/>
                  <a:pt x="411274" y="12655"/>
                </a:cubicBezTo>
                <a:cubicBezTo>
                  <a:pt x="417496" y="14819"/>
                  <a:pt x="414114" y="24829"/>
                  <a:pt x="412491" y="27669"/>
                </a:cubicBezTo>
                <a:cubicBezTo>
                  <a:pt x="410868" y="30510"/>
                  <a:pt x="415738" y="29360"/>
                  <a:pt x="401535" y="29698"/>
                </a:cubicBezTo>
                <a:cubicBezTo>
                  <a:pt x="387333" y="30036"/>
                  <a:pt x="387062" y="29563"/>
                  <a:pt x="327276" y="29698"/>
                </a:cubicBezTo>
                <a:cubicBezTo>
                  <a:pt x="267490" y="29833"/>
                  <a:pt x="97195" y="33351"/>
                  <a:pt x="42820" y="30510"/>
                </a:cubicBezTo>
                <a:cubicBezTo>
                  <a:pt x="-11555" y="27670"/>
                  <a:pt x="5285" y="17525"/>
                  <a:pt x="1024" y="12655"/>
                </a:cubicBezTo>
                <a:cubicBezTo>
                  <a:pt x="-3237" y="7786"/>
                  <a:pt x="6502" y="3322"/>
                  <a:pt x="17255" y="1293"/>
                </a:cubicBezTo>
                <a:close/>
              </a:path>
            </a:pathLst>
          </a:custGeom>
          <a:solidFill>
            <a:srgbClr val="5A7C6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" name="Google Shape;22;p39"/>
          <p:cNvSpPr/>
          <p:nvPr/>
        </p:nvSpPr>
        <p:spPr>
          <a:xfrm>
            <a:off x="11173233" y="557134"/>
            <a:ext cx="2623979" cy="646404"/>
          </a:xfrm>
          <a:custGeom>
            <a:avLst/>
            <a:gdLst/>
            <a:ahLst/>
            <a:cxnLst/>
            <a:rect l="l" t="t" r="r" b="b"/>
            <a:pathLst>
              <a:path w="40764" h="10042" extrusionOk="0">
                <a:moveTo>
                  <a:pt x="10542" y="1"/>
                </a:moveTo>
                <a:cubicBezTo>
                  <a:pt x="7239" y="1"/>
                  <a:pt x="4571" y="2669"/>
                  <a:pt x="4571" y="5972"/>
                </a:cubicBezTo>
                <a:cubicBezTo>
                  <a:pt x="4571" y="6972"/>
                  <a:pt x="4838" y="7873"/>
                  <a:pt x="5238" y="8707"/>
                </a:cubicBezTo>
                <a:cubicBezTo>
                  <a:pt x="2436" y="9007"/>
                  <a:pt x="501" y="9507"/>
                  <a:pt x="1" y="10041"/>
                </a:cubicBezTo>
                <a:lnTo>
                  <a:pt x="40763" y="10041"/>
                </a:lnTo>
                <a:cubicBezTo>
                  <a:pt x="39329" y="9274"/>
                  <a:pt x="36594" y="8674"/>
                  <a:pt x="33425" y="8607"/>
                </a:cubicBezTo>
                <a:cubicBezTo>
                  <a:pt x="33258" y="7673"/>
                  <a:pt x="32591" y="6939"/>
                  <a:pt x="31723" y="6639"/>
                </a:cubicBezTo>
                <a:cubicBezTo>
                  <a:pt x="31290" y="6472"/>
                  <a:pt x="30923" y="6472"/>
                  <a:pt x="30556" y="6472"/>
                </a:cubicBezTo>
                <a:cubicBezTo>
                  <a:pt x="30389" y="4204"/>
                  <a:pt x="28521" y="2436"/>
                  <a:pt x="26220" y="2436"/>
                </a:cubicBezTo>
                <a:cubicBezTo>
                  <a:pt x="24251" y="2436"/>
                  <a:pt x="22617" y="3703"/>
                  <a:pt x="22050" y="5471"/>
                </a:cubicBezTo>
                <a:cubicBezTo>
                  <a:pt x="21249" y="4270"/>
                  <a:pt x="19915" y="3470"/>
                  <a:pt x="18381" y="3470"/>
                </a:cubicBezTo>
                <a:cubicBezTo>
                  <a:pt x="17580" y="3470"/>
                  <a:pt x="16846" y="3670"/>
                  <a:pt x="16179" y="4037"/>
                </a:cubicBezTo>
                <a:cubicBezTo>
                  <a:pt x="15378" y="1702"/>
                  <a:pt x="13177" y="1"/>
                  <a:pt x="10542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3" name="Google Shape;23;p39"/>
          <p:cNvGrpSpPr/>
          <p:nvPr/>
        </p:nvGrpSpPr>
        <p:grpSpPr>
          <a:xfrm flipH="1">
            <a:off x="9959619" y="3180129"/>
            <a:ext cx="2751684" cy="986163"/>
            <a:chOff x="6680975" y="98150"/>
            <a:chExt cx="2463018" cy="882709"/>
          </a:xfrm>
        </p:grpSpPr>
        <p:sp>
          <p:nvSpPr>
            <p:cNvPr id="24" name="Google Shape;24;p39"/>
            <p:cNvSpPr/>
            <p:nvPr/>
          </p:nvSpPr>
          <p:spPr>
            <a:xfrm>
              <a:off x="6682000" y="98150"/>
              <a:ext cx="2461993" cy="881673"/>
            </a:xfrm>
            <a:custGeom>
              <a:avLst/>
              <a:gdLst/>
              <a:ahLst/>
              <a:cxnLst/>
              <a:rect l="l" t="t" r="r" b="b"/>
              <a:pathLst>
                <a:path w="81692" h="29255" extrusionOk="0">
                  <a:moveTo>
                    <a:pt x="37661" y="0"/>
                  </a:moveTo>
                  <a:cubicBezTo>
                    <a:pt x="31690" y="0"/>
                    <a:pt x="26786" y="4304"/>
                    <a:pt x="25785" y="9974"/>
                  </a:cubicBezTo>
                  <a:cubicBezTo>
                    <a:pt x="23117" y="8006"/>
                    <a:pt x="19814" y="6839"/>
                    <a:pt x="16212" y="6839"/>
                  </a:cubicBezTo>
                  <a:cubicBezTo>
                    <a:pt x="7272" y="6839"/>
                    <a:pt x="0" y="14111"/>
                    <a:pt x="0" y="23084"/>
                  </a:cubicBezTo>
                  <a:cubicBezTo>
                    <a:pt x="0" y="25252"/>
                    <a:pt x="434" y="27320"/>
                    <a:pt x="1201" y="29255"/>
                  </a:cubicBezTo>
                  <a:lnTo>
                    <a:pt x="81692" y="29255"/>
                  </a:lnTo>
                  <a:cubicBezTo>
                    <a:pt x="80058" y="25752"/>
                    <a:pt x="76555" y="23284"/>
                    <a:pt x="72519" y="23284"/>
                  </a:cubicBezTo>
                  <a:cubicBezTo>
                    <a:pt x="69383" y="23284"/>
                    <a:pt x="66581" y="24685"/>
                    <a:pt x="64747" y="26953"/>
                  </a:cubicBezTo>
                  <a:cubicBezTo>
                    <a:pt x="63779" y="25585"/>
                    <a:pt x="62211" y="24651"/>
                    <a:pt x="60410" y="24651"/>
                  </a:cubicBezTo>
                  <a:cubicBezTo>
                    <a:pt x="60043" y="24651"/>
                    <a:pt x="59643" y="24685"/>
                    <a:pt x="59309" y="24785"/>
                  </a:cubicBezTo>
                  <a:cubicBezTo>
                    <a:pt x="59243" y="19248"/>
                    <a:pt x="54973" y="14678"/>
                    <a:pt x="49536" y="14177"/>
                  </a:cubicBezTo>
                  <a:cubicBezTo>
                    <a:pt x="49669" y="13510"/>
                    <a:pt x="49736" y="12810"/>
                    <a:pt x="49736" y="12109"/>
                  </a:cubicBezTo>
                  <a:cubicBezTo>
                    <a:pt x="49736" y="5438"/>
                    <a:pt x="44332" y="0"/>
                    <a:pt x="376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39"/>
            <p:cNvSpPr/>
            <p:nvPr/>
          </p:nvSpPr>
          <p:spPr>
            <a:xfrm>
              <a:off x="6680975" y="484193"/>
              <a:ext cx="2461028" cy="496666"/>
            </a:xfrm>
            <a:custGeom>
              <a:avLst/>
              <a:gdLst/>
              <a:ahLst/>
              <a:cxnLst/>
              <a:rect l="l" t="t" r="r" b="b"/>
              <a:pathLst>
                <a:path w="81660" h="16480" extrusionOk="0">
                  <a:moveTo>
                    <a:pt x="3670" y="1"/>
                  </a:moveTo>
                  <a:cubicBezTo>
                    <a:pt x="1369" y="2803"/>
                    <a:pt x="1" y="6372"/>
                    <a:pt x="1" y="10308"/>
                  </a:cubicBezTo>
                  <a:cubicBezTo>
                    <a:pt x="1" y="12476"/>
                    <a:pt x="401" y="14544"/>
                    <a:pt x="1202" y="16479"/>
                  </a:cubicBezTo>
                  <a:lnTo>
                    <a:pt x="81659" y="16479"/>
                  </a:lnTo>
                  <a:cubicBezTo>
                    <a:pt x="80092" y="12943"/>
                    <a:pt x="76589" y="10475"/>
                    <a:pt x="72553" y="10475"/>
                  </a:cubicBezTo>
                  <a:cubicBezTo>
                    <a:pt x="69417" y="10475"/>
                    <a:pt x="66615" y="11876"/>
                    <a:pt x="64781" y="14144"/>
                  </a:cubicBezTo>
                  <a:cubicBezTo>
                    <a:pt x="63813" y="12776"/>
                    <a:pt x="62245" y="11842"/>
                    <a:pt x="60444" y="11842"/>
                  </a:cubicBezTo>
                  <a:cubicBezTo>
                    <a:pt x="60077" y="11842"/>
                    <a:pt x="59677" y="11876"/>
                    <a:pt x="59343" y="11976"/>
                  </a:cubicBezTo>
                  <a:cubicBezTo>
                    <a:pt x="59343" y="10041"/>
                    <a:pt x="58776" y="8273"/>
                    <a:pt x="57876" y="6705"/>
                  </a:cubicBezTo>
                  <a:cubicBezTo>
                    <a:pt x="55774" y="10108"/>
                    <a:pt x="52038" y="12343"/>
                    <a:pt x="47768" y="12343"/>
                  </a:cubicBezTo>
                  <a:cubicBezTo>
                    <a:pt x="45667" y="12343"/>
                    <a:pt x="43699" y="11809"/>
                    <a:pt x="41931" y="10808"/>
                  </a:cubicBezTo>
                  <a:cubicBezTo>
                    <a:pt x="40430" y="11509"/>
                    <a:pt x="38762" y="11876"/>
                    <a:pt x="36994" y="11876"/>
                  </a:cubicBezTo>
                  <a:cubicBezTo>
                    <a:pt x="32524" y="11876"/>
                    <a:pt x="28655" y="9441"/>
                    <a:pt x="26587" y="5838"/>
                  </a:cubicBezTo>
                  <a:cubicBezTo>
                    <a:pt x="24919" y="10441"/>
                    <a:pt x="20549" y="13677"/>
                    <a:pt x="15412" y="13677"/>
                  </a:cubicBezTo>
                  <a:cubicBezTo>
                    <a:pt x="8841" y="13677"/>
                    <a:pt x="3537" y="8340"/>
                    <a:pt x="3537" y="1802"/>
                  </a:cubicBezTo>
                  <a:cubicBezTo>
                    <a:pt x="3537" y="1168"/>
                    <a:pt x="3570" y="601"/>
                    <a:pt x="367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" name="Google Shape;26;p39"/>
          <p:cNvSpPr/>
          <p:nvPr/>
        </p:nvSpPr>
        <p:spPr>
          <a:xfrm>
            <a:off x="-634666" y="3805805"/>
            <a:ext cx="2285036" cy="986184"/>
          </a:xfrm>
          <a:custGeom>
            <a:avLst/>
            <a:gdLst/>
            <a:ahLst/>
            <a:cxnLst/>
            <a:rect l="l" t="t" r="r" b="b"/>
            <a:pathLst>
              <a:path w="66548" h="28721" extrusionOk="0">
                <a:moveTo>
                  <a:pt x="33457" y="0"/>
                </a:moveTo>
                <a:cubicBezTo>
                  <a:pt x="25452" y="0"/>
                  <a:pt x="18847" y="6171"/>
                  <a:pt x="18213" y="14010"/>
                </a:cubicBezTo>
                <a:cubicBezTo>
                  <a:pt x="16779" y="13010"/>
                  <a:pt x="14978" y="12376"/>
                  <a:pt x="13043" y="12376"/>
                </a:cubicBezTo>
                <a:cubicBezTo>
                  <a:pt x="8006" y="12376"/>
                  <a:pt x="3970" y="16479"/>
                  <a:pt x="3970" y="21482"/>
                </a:cubicBezTo>
                <a:cubicBezTo>
                  <a:pt x="3970" y="23317"/>
                  <a:pt x="4503" y="24985"/>
                  <a:pt x="5437" y="26386"/>
                </a:cubicBezTo>
                <a:cubicBezTo>
                  <a:pt x="3102" y="26786"/>
                  <a:pt x="1134" y="27620"/>
                  <a:pt x="0" y="28721"/>
                </a:cubicBezTo>
                <a:lnTo>
                  <a:pt x="66548" y="28721"/>
                </a:lnTo>
                <a:cubicBezTo>
                  <a:pt x="65681" y="27887"/>
                  <a:pt x="64146" y="27120"/>
                  <a:pt x="62145" y="26553"/>
                </a:cubicBezTo>
                <a:cubicBezTo>
                  <a:pt x="62178" y="26152"/>
                  <a:pt x="62211" y="25785"/>
                  <a:pt x="62211" y="25352"/>
                </a:cubicBezTo>
                <a:cubicBezTo>
                  <a:pt x="62211" y="19614"/>
                  <a:pt x="57541" y="14978"/>
                  <a:pt x="51837" y="14978"/>
                </a:cubicBezTo>
                <a:cubicBezTo>
                  <a:pt x="50736" y="14978"/>
                  <a:pt x="49702" y="15144"/>
                  <a:pt x="48735" y="15445"/>
                </a:cubicBezTo>
                <a:lnTo>
                  <a:pt x="48735" y="15311"/>
                </a:lnTo>
                <a:cubicBezTo>
                  <a:pt x="48735" y="6838"/>
                  <a:pt x="41897" y="0"/>
                  <a:pt x="3345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39"/>
          <p:cNvSpPr txBox="1">
            <a:spLocks noGrp="1"/>
          </p:cNvSpPr>
          <p:nvPr>
            <p:ph type="title"/>
          </p:nvPr>
        </p:nvSpPr>
        <p:spPr>
          <a:xfrm>
            <a:off x="960000" y="600140"/>
            <a:ext cx="10272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9"/>
          <p:cNvSpPr txBox="1">
            <a:spLocks noGrp="1"/>
          </p:cNvSpPr>
          <p:nvPr>
            <p:ph type="body" idx="1"/>
          </p:nvPr>
        </p:nvSpPr>
        <p:spPr>
          <a:xfrm>
            <a:off x="960000" y="1536633"/>
            <a:ext cx="10272000" cy="460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1219170" lvl="1" indent="-42332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14933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68BBCC-BDD9-4EE6-9BB3-C8789031F1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A7ACE9-279D-4D8E-B415-3DE6A59BCFC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8316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68BBCC-BDD9-4EE6-9BB3-C8789031F1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A7ACE9-279D-4D8E-B415-3DE6A59BCFC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2207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68BBCC-BDD9-4EE6-9BB3-C8789031F1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A7ACE9-279D-4D8E-B415-3DE6A59BCFC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6481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68BBCC-BDD9-4EE6-9BB3-C8789031F1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A7ACE9-279D-4D8E-B415-3DE6A59BCFC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5640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68BBCC-BDD9-4EE6-9BB3-C8789031F1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A7ACE9-279D-4D8E-B415-3DE6A59BCFC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2396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68BBCC-BDD9-4EE6-9BB3-C8789031F1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A7ACE9-279D-4D8E-B415-3DE6A59BCFC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108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68BBCC-BDD9-4EE6-9BB3-C8789031F1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A7ACE9-279D-4D8E-B415-3DE6A59BCFC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1894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68BBCC-BDD9-4EE6-9BB3-C8789031F1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A7ACE9-279D-4D8E-B415-3DE6A59BCFC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9117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68BBCC-BDD9-4EE6-9BB3-C8789031F1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A7ACE9-279D-4D8E-B415-3DE6A59BCFC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9060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92556" y="135976"/>
            <a:ext cx="1080689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 ÁN CỘNG ĐỒNG 12. BỘ SÁCH KẾT NỐI TRI THỨC VÀ CUỘC SỐNG</a:t>
            </a:r>
          </a:p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4: YẾU TỐ KÌ ẢO TRONG TRUYỆN KỂ</a:t>
            </a:r>
          </a:p>
          <a:p>
            <a:pPr algn="ctr"/>
            <a:endParaRPr lang="en-US" sz="2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Google Shape;157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629943" y="1499954"/>
            <a:ext cx="6829218" cy="332693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oogle Shape;116;p4"/>
          <p:cNvGrpSpPr/>
          <p:nvPr/>
        </p:nvGrpSpPr>
        <p:grpSpPr>
          <a:xfrm>
            <a:off x="358055" y="1264336"/>
            <a:ext cx="2755533" cy="4030891"/>
            <a:chOff x="-12850" y="1205375"/>
            <a:chExt cx="2755533" cy="4030891"/>
          </a:xfrm>
        </p:grpSpPr>
        <p:sp>
          <p:nvSpPr>
            <p:cNvPr id="6" name="Google Shape;117;p4"/>
            <p:cNvSpPr/>
            <p:nvPr/>
          </p:nvSpPr>
          <p:spPr>
            <a:xfrm flipH="1">
              <a:off x="1189055" y="2552456"/>
              <a:ext cx="672317" cy="2437725"/>
            </a:xfrm>
            <a:custGeom>
              <a:avLst/>
              <a:gdLst/>
              <a:ahLst/>
              <a:cxnLst/>
              <a:rect l="l" t="t" r="r" b="b"/>
              <a:pathLst>
                <a:path w="15879" h="57575" extrusionOk="0">
                  <a:moveTo>
                    <a:pt x="0" y="0"/>
                  </a:moveTo>
                  <a:cubicBezTo>
                    <a:pt x="33" y="2502"/>
                    <a:pt x="234" y="5004"/>
                    <a:pt x="667" y="7472"/>
                  </a:cubicBezTo>
                  <a:cubicBezTo>
                    <a:pt x="1068" y="9974"/>
                    <a:pt x="1735" y="12409"/>
                    <a:pt x="2535" y="14778"/>
                  </a:cubicBezTo>
                  <a:cubicBezTo>
                    <a:pt x="2936" y="15978"/>
                    <a:pt x="3336" y="17146"/>
                    <a:pt x="3769" y="18313"/>
                  </a:cubicBezTo>
                  <a:cubicBezTo>
                    <a:pt x="4203" y="19481"/>
                    <a:pt x="4637" y="20648"/>
                    <a:pt x="5104" y="21816"/>
                  </a:cubicBezTo>
                  <a:cubicBezTo>
                    <a:pt x="5571" y="22983"/>
                    <a:pt x="6038" y="24118"/>
                    <a:pt x="6438" y="25252"/>
                  </a:cubicBezTo>
                  <a:cubicBezTo>
                    <a:pt x="6838" y="26386"/>
                    <a:pt x="7205" y="27553"/>
                    <a:pt x="7539" y="28721"/>
                  </a:cubicBezTo>
                  <a:cubicBezTo>
                    <a:pt x="7872" y="29922"/>
                    <a:pt x="8206" y="31123"/>
                    <a:pt x="8573" y="32323"/>
                  </a:cubicBezTo>
                  <a:cubicBezTo>
                    <a:pt x="8940" y="33558"/>
                    <a:pt x="9373" y="34759"/>
                    <a:pt x="9807" y="35926"/>
                  </a:cubicBezTo>
                  <a:cubicBezTo>
                    <a:pt x="10674" y="38261"/>
                    <a:pt x="11542" y="40529"/>
                    <a:pt x="11942" y="42764"/>
                  </a:cubicBezTo>
                  <a:cubicBezTo>
                    <a:pt x="12342" y="45033"/>
                    <a:pt x="12342" y="47334"/>
                    <a:pt x="12075" y="49703"/>
                  </a:cubicBezTo>
                  <a:cubicBezTo>
                    <a:pt x="11842" y="52038"/>
                    <a:pt x="11342" y="54406"/>
                    <a:pt x="10808" y="56841"/>
                  </a:cubicBezTo>
                  <a:lnTo>
                    <a:pt x="14844" y="57575"/>
                  </a:lnTo>
                  <a:cubicBezTo>
                    <a:pt x="15211" y="55106"/>
                    <a:pt x="15611" y="52571"/>
                    <a:pt x="15711" y="49969"/>
                  </a:cubicBezTo>
                  <a:cubicBezTo>
                    <a:pt x="15878" y="47401"/>
                    <a:pt x="15745" y="44699"/>
                    <a:pt x="15111" y="42097"/>
                  </a:cubicBezTo>
                  <a:cubicBezTo>
                    <a:pt x="14477" y="39495"/>
                    <a:pt x="13410" y="37127"/>
                    <a:pt x="12409" y="34892"/>
                  </a:cubicBezTo>
                  <a:cubicBezTo>
                    <a:pt x="11909" y="33758"/>
                    <a:pt x="11442" y="32624"/>
                    <a:pt x="11041" y="31490"/>
                  </a:cubicBezTo>
                  <a:cubicBezTo>
                    <a:pt x="10608" y="30355"/>
                    <a:pt x="10241" y="29188"/>
                    <a:pt x="9807" y="28020"/>
                  </a:cubicBezTo>
                  <a:cubicBezTo>
                    <a:pt x="9407" y="26820"/>
                    <a:pt x="8973" y="25619"/>
                    <a:pt x="8473" y="24451"/>
                  </a:cubicBezTo>
                  <a:cubicBezTo>
                    <a:pt x="7972" y="23284"/>
                    <a:pt x="7439" y="22149"/>
                    <a:pt x="6905" y="21049"/>
                  </a:cubicBezTo>
                  <a:cubicBezTo>
                    <a:pt x="5871" y="18814"/>
                    <a:pt x="4837" y="16545"/>
                    <a:pt x="3936" y="14277"/>
                  </a:cubicBezTo>
                  <a:cubicBezTo>
                    <a:pt x="3036" y="11976"/>
                    <a:pt x="2235" y="9674"/>
                    <a:pt x="1668" y="7272"/>
                  </a:cubicBezTo>
                  <a:cubicBezTo>
                    <a:pt x="1068" y="4904"/>
                    <a:pt x="734" y="2469"/>
                    <a:pt x="534" y="0"/>
                  </a:cubicBezTo>
                  <a:close/>
                </a:path>
              </a:pathLst>
            </a:custGeom>
            <a:solidFill>
              <a:srgbClr val="8A71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7" name="Google Shape;118;p4"/>
            <p:cNvSpPr/>
            <p:nvPr/>
          </p:nvSpPr>
          <p:spPr>
            <a:xfrm flipH="1">
              <a:off x="1165047" y="1627375"/>
              <a:ext cx="576290" cy="3268182"/>
            </a:xfrm>
            <a:custGeom>
              <a:avLst/>
              <a:gdLst/>
              <a:ahLst/>
              <a:cxnLst/>
              <a:rect l="l" t="t" r="r" b="b"/>
              <a:pathLst>
                <a:path w="13611" h="77189" extrusionOk="0">
                  <a:moveTo>
                    <a:pt x="534" y="0"/>
                  </a:moveTo>
                  <a:lnTo>
                    <a:pt x="0" y="67"/>
                  </a:lnTo>
                  <a:cubicBezTo>
                    <a:pt x="668" y="6505"/>
                    <a:pt x="1301" y="12943"/>
                    <a:pt x="2002" y="19381"/>
                  </a:cubicBezTo>
                  <a:cubicBezTo>
                    <a:pt x="2702" y="25819"/>
                    <a:pt x="3436" y="32257"/>
                    <a:pt x="4337" y="38661"/>
                  </a:cubicBezTo>
                  <a:cubicBezTo>
                    <a:pt x="4804" y="41864"/>
                    <a:pt x="5271" y="45099"/>
                    <a:pt x="5871" y="48302"/>
                  </a:cubicBezTo>
                  <a:cubicBezTo>
                    <a:pt x="6405" y="51504"/>
                    <a:pt x="7039" y="54706"/>
                    <a:pt x="7839" y="57875"/>
                  </a:cubicBezTo>
                  <a:lnTo>
                    <a:pt x="8440" y="60243"/>
                  </a:lnTo>
                  <a:cubicBezTo>
                    <a:pt x="8607" y="60977"/>
                    <a:pt x="8773" y="61711"/>
                    <a:pt x="8873" y="62512"/>
                  </a:cubicBezTo>
                  <a:cubicBezTo>
                    <a:pt x="9007" y="63279"/>
                    <a:pt x="9107" y="64046"/>
                    <a:pt x="9207" y="64847"/>
                  </a:cubicBezTo>
                  <a:lnTo>
                    <a:pt x="9374" y="66048"/>
                  </a:lnTo>
                  <a:lnTo>
                    <a:pt x="9441" y="66648"/>
                  </a:lnTo>
                  <a:lnTo>
                    <a:pt x="9507" y="67215"/>
                  </a:lnTo>
                  <a:cubicBezTo>
                    <a:pt x="9841" y="70117"/>
                    <a:pt x="9307" y="73086"/>
                    <a:pt x="8273" y="75888"/>
                  </a:cubicBezTo>
                  <a:lnTo>
                    <a:pt x="12142" y="77189"/>
                  </a:lnTo>
                  <a:cubicBezTo>
                    <a:pt x="13143" y="73887"/>
                    <a:pt x="13610" y="70284"/>
                    <a:pt x="13010" y="66748"/>
                  </a:cubicBezTo>
                  <a:lnTo>
                    <a:pt x="12910" y="66114"/>
                  </a:lnTo>
                  <a:lnTo>
                    <a:pt x="12810" y="65514"/>
                  </a:lnTo>
                  <a:lnTo>
                    <a:pt x="12576" y="64313"/>
                  </a:lnTo>
                  <a:cubicBezTo>
                    <a:pt x="12443" y="63512"/>
                    <a:pt x="12276" y="62712"/>
                    <a:pt x="12109" y="61878"/>
                  </a:cubicBezTo>
                  <a:cubicBezTo>
                    <a:pt x="11909" y="61077"/>
                    <a:pt x="11709" y="60243"/>
                    <a:pt x="11475" y="59410"/>
                  </a:cubicBezTo>
                  <a:lnTo>
                    <a:pt x="11108" y="58242"/>
                  </a:lnTo>
                  <a:lnTo>
                    <a:pt x="10741" y="57108"/>
                  </a:lnTo>
                  <a:cubicBezTo>
                    <a:pt x="9874" y="54039"/>
                    <a:pt x="9107" y="50937"/>
                    <a:pt x="8406" y="47801"/>
                  </a:cubicBezTo>
                  <a:cubicBezTo>
                    <a:pt x="7706" y="44666"/>
                    <a:pt x="7106" y="41497"/>
                    <a:pt x="6505" y="38328"/>
                  </a:cubicBezTo>
                  <a:cubicBezTo>
                    <a:pt x="5338" y="31957"/>
                    <a:pt x="4337" y="25585"/>
                    <a:pt x="3370" y="19214"/>
                  </a:cubicBezTo>
                  <a:cubicBezTo>
                    <a:pt x="2369" y="12810"/>
                    <a:pt x="1468" y="6405"/>
                    <a:pt x="534" y="0"/>
                  </a:cubicBezTo>
                  <a:close/>
                </a:path>
              </a:pathLst>
            </a:custGeom>
            <a:solidFill>
              <a:srgbClr val="8A71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8" name="Google Shape;119;p4"/>
            <p:cNvSpPr/>
            <p:nvPr/>
          </p:nvSpPr>
          <p:spPr>
            <a:xfrm flipH="1">
              <a:off x="857149" y="1946575"/>
              <a:ext cx="495801" cy="2528121"/>
            </a:xfrm>
            <a:custGeom>
              <a:avLst/>
              <a:gdLst/>
              <a:ahLst/>
              <a:cxnLst/>
              <a:rect l="l" t="t" r="r" b="b"/>
              <a:pathLst>
                <a:path w="11710" h="59710" extrusionOk="0">
                  <a:moveTo>
                    <a:pt x="11175" y="0"/>
                  </a:moveTo>
                  <a:cubicBezTo>
                    <a:pt x="10608" y="2502"/>
                    <a:pt x="10175" y="5004"/>
                    <a:pt x="9708" y="7472"/>
                  </a:cubicBezTo>
                  <a:cubicBezTo>
                    <a:pt x="9241" y="9974"/>
                    <a:pt x="8774" y="12476"/>
                    <a:pt x="8240" y="14944"/>
                  </a:cubicBezTo>
                  <a:cubicBezTo>
                    <a:pt x="7706" y="17413"/>
                    <a:pt x="7139" y="19881"/>
                    <a:pt x="6439" y="22283"/>
                  </a:cubicBezTo>
                  <a:cubicBezTo>
                    <a:pt x="6105" y="23484"/>
                    <a:pt x="5705" y="24684"/>
                    <a:pt x="5204" y="25752"/>
                  </a:cubicBezTo>
                  <a:cubicBezTo>
                    <a:pt x="4637" y="26853"/>
                    <a:pt x="4037" y="27987"/>
                    <a:pt x="3470" y="29154"/>
                  </a:cubicBezTo>
                  <a:cubicBezTo>
                    <a:pt x="2903" y="30322"/>
                    <a:pt x="2369" y="31523"/>
                    <a:pt x="1969" y="32824"/>
                  </a:cubicBezTo>
                  <a:cubicBezTo>
                    <a:pt x="1535" y="34091"/>
                    <a:pt x="1268" y="35425"/>
                    <a:pt x="1135" y="36760"/>
                  </a:cubicBezTo>
                  <a:cubicBezTo>
                    <a:pt x="968" y="38061"/>
                    <a:pt x="868" y="39362"/>
                    <a:pt x="835" y="40629"/>
                  </a:cubicBezTo>
                  <a:lnTo>
                    <a:pt x="668" y="44465"/>
                  </a:lnTo>
                  <a:lnTo>
                    <a:pt x="1" y="59676"/>
                  </a:lnTo>
                  <a:lnTo>
                    <a:pt x="4070" y="59709"/>
                  </a:lnTo>
                  <a:lnTo>
                    <a:pt x="3703" y="44499"/>
                  </a:lnTo>
                  <a:lnTo>
                    <a:pt x="3603" y="40663"/>
                  </a:lnTo>
                  <a:cubicBezTo>
                    <a:pt x="3570" y="39428"/>
                    <a:pt x="3570" y="38194"/>
                    <a:pt x="3637" y="36960"/>
                  </a:cubicBezTo>
                  <a:cubicBezTo>
                    <a:pt x="3703" y="35759"/>
                    <a:pt x="3837" y="34591"/>
                    <a:pt x="4137" y="33424"/>
                  </a:cubicBezTo>
                  <a:cubicBezTo>
                    <a:pt x="4404" y="32256"/>
                    <a:pt x="4804" y="31122"/>
                    <a:pt x="5271" y="29955"/>
                  </a:cubicBezTo>
                  <a:cubicBezTo>
                    <a:pt x="5738" y="28787"/>
                    <a:pt x="6272" y="27653"/>
                    <a:pt x="6772" y="26452"/>
                  </a:cubicBezTo>
                  <a:cubicBezTo>
                    <a:pt x="7273" y="25185"/>
                    <a:pt x="7639" y="23951"/>
                    <a:pt x="7940" y="22683"/>
                  </a:cubicBezTo>
                  <a:cubicBezTo>
                    <a:pt x="8573" y="20181"/>
                    <a:pt x="9007" y="17679"/>
                    <a:pt x="9441" y="15178"/>
                  </a:cubicBezTo>
                  <a:cubicBezTo>
                    <a:pt x="9841" y="12642"/>
                    <a:pt x="10208" y="10141"/>
                    <a:pt x="10575" y="7639"/>
                  </a:cubicBezTo>
                  <a:cubicBezTo>
                    <a:pt x="10942" y="5104"/>
                    <a:pt x="11275" y="2602"/>
                    <a:pt x="11709" y="100"/>
                  </a:cubicBezTo>
                  <a:lnTo>
                    <a:pt x="11175" y="0"/>
                  </a:lnTo>
                  <a:close/>
                </a:path>
              </a:pathLst>
            </a:custGeom>
            <a:solidFill>
              <a:srgbClr val="8A71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9" name="Google Shape;120;p4"/>
            <p:cNvSpPr/>
            <p:nvPr/>
          </p:nvSpPr>
          <p:spPr>
            <a:xfrm flipH="1">
              <a:off x="475834" y="2881521"/>
              <a:ext cx="838967" cy="1579028"/>
            </a:xfrm>
            <a:custGeom>
              <a:avLst/>
              <a:gdLst/>
              <a:ahLst/>
              <a:cxnLst/>
              <a:rect l="l" t="t" r="r" b="b"/>
              <a:pathLst>
                <a:path w="19815" h="37294" extrusionOk="0">
                  <a:moveTo>
                    <a:pt x="19314" y="1"/>
                  </a:moveTo>
                  <a:cubicBezTo>
                    <a:pt x="17846" y="3403"/>
                    <a:pt x="15378" y="6372"/>
                    <a:pt x="12276" y="8240"/>
                  </a:cubicBezTo>
                  <a:cubicBezTo>
                    <a:pt x="10741" y="9207"/>
                    <a:pt x="9040" y="9941"/>
                    <a:pt x="7339" y="10842"/>
                  </a:cubicBezTo>
                  <a:cubicBezTo>
                    <a:pt x="6472" y="11275"/>
                    <a:pt x="5604" y="11742"/>
                    <a:pt x="4804" y="12309"/>
                  </a:cubicBezTo>
                  <a:cubicBezTo>
                    <a:pt x="4370" y="12576"/>
                    <a:pt x="3970" y="12876"/>
                    <a:pt x="3570" y="13210"/>
                  </a:cubicBezTo>
                  <a:cubicBezTo>
                    <a:pt x="3169" y="13510"/>
                    <a:pt x="2802" y="13844"/>
                    <a:pt x="2402" y="14277"/>
                  </a:cubicBezTo>
                  <a:cubicBezTo>
                    <a:pt x="2035" y="14678"/>
                    <a:pt x="1702" y="15145"/>
                    <a:pt x="1435" y="15678"/>
                  </a:cubicBezTo>
                  <a:cubicBezTo>
                    <a:pt x="1134" y="16212"/>
                    <a:pt x="968" y="16813"/>
                    <a:pt x="901" y="17380"/>
                  </a:cubicBezTo>
                  <a:cubicBezTo>
                    <a:pt x="801" y="17913"/>
                    <a:pt x="768" y="18447"/>
                    <a:pt x="734" y="18947"/>
                  </a:cubicBezTo>
                  <a:lnTo>
                    <a:pt x="701" y="20348"/>
                  </a:lnTo>
                  <a:lnTo>
                    <a:pt x="467" y="26019"/>
                  </a:lnTo>
                  <a:lnTo>
                    <a:pt x="0" y="37294"/>
                  </a:lnTo>
                  <a:lnTo>
                    <a:pt x="4070" y="37294"/>
                  </a:lnTo>
                  <a:lnTo>
                    <a:pt x="3670" y="26019"/>
                  </a:lnTo>
                  <a:lnTo>
                    <a:pt x="3436" y="20348"/>
                  </a:lnTo>
                  <a:lnTo>
                    <a:pt x="3369" y="18947"/>
                  </a:lnTo>
                  <a:cubicBezTo>
                    <a:pt x="3369" y="18514"/>
                    <a:pt x="3369" y="18080"/>
                    <a:pt x="3403" y="17713"/>
                  </a:cubicBezTo>
                  <a:cubicBezTo>
                    <a:pt x="3436" y="17346"/>
                    <a:pt x="3503" y="17013"/>
                    <a:pt x="3603" y="16713"/>
                  </a:cubicBezTo>
                  <a:cubicBezTo>
                    <a:pt x="3736" y="16379"/>
                    <a:pt x="3936" y="16079"/>
                    <a:pt x="4170" y="15779"/>
                  </a:cubicBezTo>
                  <a:cubicBezTo>
                    <a:pt x="4403" y="15478"/>
                    <a:pt x="4704" y="15145"/>
                    <a:pt x="5037" y="14845"/>
                  </a:cubicBezTo>
                  <a:cubicBezTo>
                    <a:pt x="5337" y="14544"/>
                    <a:pt x="5671" y="14277"/>
                    <a:pt x="6005" y="14011"/>
                  </a:cubicBezTo>
                  <a:cubicBezTo>
                    <a:pt x="6705" y="13443"/>
                    <a:pt x="7472" y="12943"/>
                    <a:pt x="8240" y="12476"/>
                  </a:cubicBezTo>
                  <a:cubicBezTo>
                    <a:pt x="9807" y="11475"/>
                    <a:pt x="11509" y="10575"/>
                    <a:pt x="13076" y="9441"/>
                  </a:cubicBezTo>
                  <a:cubicBezTo>
                    <a:pt x="16245" y="7139"/>
                    <a:pt x="18580" y="3803"/>
                    <a:pt x="19814" y="201"/>
                  </a:cubicBezTo>
                  <a:lnTo>
                    <a:pt x="19314" y="1"/>
                  </a:lnTo>
                  <a:close/>
                </a:path>
              </a:pathLst>
            </a:custGeom>
            <a:solidFill>
              <a:srgbClr val="7362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10" name="Google Shape;121;p4"/>
            <p:cNvSpPr/>
            <p:nvPr/>
          </p:nvSpPr>
          <p:spPr>
            <a:xfrm flipH="1">
              <a:off x="1132571" y="1798258"/>
              <a:ext cx="306542" cy="3438008"/>
            </a:xfrm>
            <a:custGeom>
              <a:avLst/>
              <a:gdLst/>
              <a:ahLst/>
              <a:cxnLst/>
              <a:rect l="l" t="t" r="r" b="b"/>
              <a:pathLst>
                <a:path w="7240" h="81200" extrusionOk="0">
                  <a:moveTo>
                    <a:pt x="2803" y="1"/>
                  </a:moveTo>
                  <a:lnTo>
                    <a:pt x="568" y="1268"/>
                  </a:lnTo>
                  <a:cubicBezTo>
                    <a:pt x="2069" y="7039"/>
                    <a:pt x="435" y="13177"/>
                    <a:pt x="201" y="19214"/>
                  </a:cubicBezTo>
                  <a:cubicBezTo>
                    <a:pt x="134" y="21916"/>
                    <a:pt x="334" y="24618"/>
                    <a:pt x="535" y="27320"/>
                  </a:cubicBezTo>
                  <a:cubicBezTo>
                    <a:pt x="1002" y="33625"/>
                    <a:pt x="1435" y="39929"/>
                    <a:pt x="1902" y="46234"/>
                  </a:cubicBezTo>
                  <a:cubicBezTo>
                    <a:pt x="2069" y="48302"/>
                    <a:pt x="2236" y="50403"/>
                    <a:pt x="2069" y="52471"/>
                  </a:cubicBezTo>
                  <a:cubicBezTo>
                    <a:pt x="1836" y="55874"/>
                    <a:pt x="1369" y="59510"/>
                    <a:pt x="2069" y="62879"/>
                  </a:cubicBezTo>
                  <a:cubicBezTo>
                    <a:pt x="2770" y="66115"/>
                    <a:pt x="635" y="69217"/>
                    <a:pt x="668" y="72519"/>
                  </a:cubicBezTo>
                  <a:cubicBezTo>
                    <a:pt x="735" y="75421"/>
                    <a:pt x="501" y="78323"/>
                    <a:pt x="1" y="81192"/>
                  </a:cubicBezTo>
                  <a:cubicBezTo>
                    <a:pt x="289" y="81197"/>
                    <a:pt x="577" y="81200"/>
                    <a:pt x="864" y="81200"/>
                  </a:cubicBezTo>
                  <a:cubicBezTo>
                    <a:pt x="2477" y="81200"/>
                    <a:pt x="4086" y="81113"/>
                    <a:pt x="5672" y="80858"/>
                  </a:cubicBezTo>
                  <a:cubicBezTo>
                    <a:pt x="6539" y="78390"/>
                    <a:pt x="6872" y="75655"/>
                    <a:pt x="6973" y="72986"/>
                  </a:cubicBezTo>
                  <a:cubicBezTo>
                    <a:pt x="7073" y="69217"/>
                    <a:pt x="6739" y="65447"/>
                    <a:pt x="6872" y="61678"/>
                  </a:cubicBezTo>
                  <a:cubicBezTo>
                    <a:pt x="6973" y="59376"/>
                    <a:pt x="7239" y="57041"/>
                    <a:pt x="7006" y="54740"/>
                  </a:cubicBezTo>
                  <a:cubicBezTo>
                    <a:pt x="6839" y="52905"/>
                    <a:pt x="6372" y="51104"/>
                    <a:pt x="5972" y="49269"/>
                  </a:cubicBezTo>
                  <a:cubicBezTo>
                    <a:pt x="5538" y="47201"/>
                    <a:pt x="5238" y="45066"/>
                    <a:pt x="4938" y="42965"/>
                  </a:cubicBezTo>
                  <a:cubicBezTo>
                    <a:pt x="3804" y="34725"/>
                    <a:pt x="2770" y="26386"/>
                    <a:pt x="3237" y="18080"/>
                  </a:cubicBezTo>
                  <a:cubicBezTo>
                    <a:pt x="3570" y="12009"/>
                    <a:pt x="4671" y="5738"/>
                    <a:pt x="2803" y="1"/>
                  </a:cubicBezTo>
                  <a:close/>
                </a:path>
              </a:pathLst>
            </a:custGeom>
            <a:solidFill>
              <a:srgbClr val="8A71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11" name="Google Shape;122;p4"/>
            <p:cNvSpPr/>
            <p:nvPr/>
          </p:nvSpPr>
          <p:spPr>
            <a:xfrm flipH="1">
              <a:off x="660860" y="3844750"/>
              <a:ext cx="652544" cy="773975"/>
            </a:xfrm>
            <a:custGeom>
              <a:avLst/>
              <a:gdLst/>
              <a:ahLst/>
              <a:cxnLst/>
              <a:rect l="l" t="t" r="r" b="b"/>
              <a:pathLst>
                <a:path w="15412" h="18280" extrusionOk="0">
                  <a:moveTo>
                    <a:pt x="15212" y="0"/>
                  </a:moveTo>
                  <a:cubicBezTo>
                    <a:pt x="14211" y="334"/>
                    <a:pt x="13377" y="1034"/>
                    <a:pt x="12743" y="1835"/>
                  </a:cubicBezTo>
                  <a:cubicBezTo>
                    <a:pt x="12076" y="2635"/>
                    <a:pt x="11576" y="3569"/>
                    <a:pt x="11175" y="4470"/>
                  </a:cubicBezTo>
                  <a:cubicBezTo>
                    <a:pt x="10775" y="5404"/>
                    <a:pt x="10441" y="6305"/>
                    <a:pt x="10041" y="7139"/>
                  </a:cubicBezTo>
                  <a:cubicBezTo>
                    <a:pt x="9641" y="7973"/>
                    <a:pt x="9174" y="8673"/>
                    <a:pt x="8573" y="9307"/>
                  </a:cubicBezTo>
                  <a:cubicBezTo>
                    <a:pt x="7373" y="10574"/>
                    <a:pt x="5805" y="11475"/>
                    <a:pt x="4104" y="12075"/>
                  </a:cubicBezTo>
                  <a:cubicBezTo>
                    <a:pt x="3637" y="12276"/>
                    <a:pt x="3070" y="12476"/>
                    <a:pt x="2502" y="12909"/>
                  </a:cubicBezTo>
                  <a:cubicBezTo>
                    <a:pt x="1869" y="13310"/>
                    <a:pt x="1402" y="13910"/>
                    <a:pt x="1035" y="14511"/>
                  </a:cubicBezTo>
                  <a:cubicBezTo>
                    <a:pt x="368" y="15711"/>
                    <a:pt x="201" y="16912"/>
                    <a:pt x="1" y="17913"/>
                  </a:cubicBezTo>
                  <a:lnTo>
                    <a:pt x="3737" y="18280"/>
                  </a:lnTo>
                  <a:cubicBezTo>
                    <a:pt x="3770" y="17346"/>
                    <a:pt x="3837" y="16545"/>
                    <a:pt x="4037" y="16012"/>
                  </a:cubicBezTo>
                  <a:cubicBezTo>
                    <a:pt x="4137" y="15745"/>
                    <a:pt x="4237" y="15545"/>
                    <a:pt x="4404" y="15378"/>
                  </a:cubicBezTo>
                  <a:cubicBezTo>
                    <a:pt x="4604" y="15178"/>
                    <a:pt x="4904" y="14978"/>
                    <a:pt x="5338" y="14744"/>
                  </a:cubicBezTo>
                  <a:cubicBezTo>
                    <a:pt x="7172" y="13777"/>
                    <a:pt x="8940" y="12442"/>
                    <a:pt x="10208" y="10641"/>
                  </a:cubicBezTo>
                  <a:cubicBezTo>
                    <a:pt x="10842" y="9774"/>
                    <a:pt x="11342" y="8740"/>
                    <a:pt x="11642" y="7772"/>
                  </a:cubicBezTo>
                  <a:cubicBezTo>
                    <a:pt x="11943" y="6805"/>
                    <a:pt x="12176" y="5838"/>
                    <a:pt x="12410" y="4937"/>
                  </a:cubicBezTo>
                  <a:cubicBezTo>
                    <a:pt x="12676" y="4003"/>
                    <a:pt x="12977" y="3136"/>
                    <a:pt x="13477" y="2369"/>
                  </a:cubicBezTo>
                  <a:cubicBezTo>
                    <a:pt x="13944" y="1568"/>
                    <a:pt x="14578" y="867"/>
                    <a:pt x="15412" y="467"/>
                  </a:cubicBezTo>
                  <a:lnTo>
                    <a:pt x="15212" y="0"/>
                  </a:lnTo>
                  <a:close/>
                </a:path>
              </a:pathLst>
            </a:custGeom>
            <a:solidFill>
              <a:srgbClr val="8A71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12" name="Google Shape;123;p4"/>
            <p:cNvSpPr/>
            <p:nvPr/>
          </p:nvSpPr>
          <p:spPr>
            <a:xfrm flipH="1">
              <a:off x="275270" y="2943675"/>
              <a:ext cx="1022596" cy="1588936"/>
            </a:xfrm>
            <a:custGeom>
              <a:avLst/>
              <a:gdLst/>
              <a:ahLst/>
              <a:cxnLst/>
              <a:rect l="l" t="t" r="r" b="b"/>
              <a:pathLst>
                <a:path w="24152" h="37528" extrusionOk="0">
                  <a:moveTo>
                    <a:pt x="23651" y="0"/>
                  </a:moveTo>
                  <a:cubicBezTo>
                    <a:pt x="22884" y="4070"/>
                    <a:pt x="19448" y="7372"/>
                    <a:pt x="15578" y="8173"/>
                  </a:cubicBezTo>
                  <a:cubicBezTo>
                    <a:pt x="15111" y="8273"/>
                    <a:pt x="14611" y="8306"/>
                    <a:pt x="14111" y="8340"/>
                  </a:cubicBezTo>
                  <a:cubicBezTo>
                    <a:pt x="13974" y="8349"/>
                    <a:pt x="13831" y="8353"/>
                    <a:pt x="13686" y="8353"/>
                  </a:cubicBezTo>
                  <a:cubicBezTo>
                    <a:pt x="13334" y="8353"/>
                    <a:pt x="12963" y="8330"/>
                    <a:pt x="12610" y="8306"/>
                  </a:cubicBezTo>
                  <a:cubicBezTo>
                    <a:pt x="12076" y="8290"/>
                    <a:pt x="11534" y="8265"/>
                    <a:pt x="10979" y="8265"/>
                  </a:cubicBezTo>
                  <a:cubicBezTo>
                    <a:pt x="10425" y="8265"/>
                    <a:pt x="9858" y="8290"/>
                    <a:pt x="9274" y="8373"/>
                  </a:cubicBezTo>
                  <a:cubicBezTo>
                    <a:pt x="8073" y="8573"/>
                    <a:pt x="7006" y="9040"/>
                    <a:pt x="6005" y="9574"/>
                  </a:cubicBezTo>
                  <a:cubicBezTo>
                    <a:pt x="5538" y="9841"/>
                    <a:pt x="5071" y="10141"/>
                    <a:pt x="4604" y="10441"/>
                  </a:cubicBezTo>
                  <a:cubicBezTo>
                    <a:pt x="4137" y="10708"/>
                    <a:pt x="3670" y="11041"/>
                    <a:pt x="3203" y="11442"/>
                  </a:cubicBezTo>
                  <a:cubicBezTo>
                    <a:pt x="2736" y="11875"/>
                    <a:pt x="2302" y="12376"/>
                    <a:pt x="1969" y="12909"/>
                  </a:cubicBezTo>
                  <a:cubicBezTo>
                    <a:pt x="1635" y="13477"/>
                    <a:pt x="1402" y="14044"/>
                    <a:pt x="1235" y="14644"/>
                  </a:cubicBezTo>
                  <a:cubicBezTo>
                    <a:pt x="868" y="15812"/>
                    <a:pt x="768" y="16946"/>
                    <a:pt x="701" y="18047"/>
                  </a:cubicBezTo>
                  <a:cubicBezTo>
                    <a:pt x="568" y="20181"/>
                    <a:pt x="501" y="22316"/>
                    <a:pt x="534" y="24484"/>
                  </a:cubicBezTo>
                  <a:cubicBezTo>
                    <a:pt x="534" y="26653"/>
                    <a:pt x="701" y="28788"/>
                    <a:pt x="701" y="30822"/>
                  </a:cubicBezTo>
                  <a:cubicBezTo>
                    <a:pt x="734" y="32857"/>
                    <a:pt x="568" y="34792"/>
                    <a:pt x="1" y="36526"/>
                  </a:cubicBezTo>
                  <a:lnTo>
                    <a:pt x="3637" y="37527"/>
                  </a:lnTo>
                  <a:cubicBezTo>
                    <a:pt x="4204" y="35192"/>
                    <a:pt x="4204" y="32857"/>
                    <a:pt x="4037" y="30689"/>
                  </a:cubicBezTo>
                  <a:cubicBezTo>
                    <a:pt x="3903" y="28487"/>
                    <a:pt x="3603" y="26419"/>
                    <a:pt x="3470" y="24351"/>
                  </a:cubicBezTo>
                  <a:cubicBezTo>
                    <a:pt x="3303" y="22283"/>
                    <a:pt x="3236" y="20181"/>
                    <a:pt x="3236" y="18113"/>
                  </a:cubicBezTo>
                  <a:cubicBezTo>
                    <a:pt x="3236" y="17113"/>
                    <a:pt x="3270" y="16112"/>
                    <a:pt x="3470" y="15245"/>
                  </a:cubicBezTo>
                  <a:cubicBezTo>
                    <a:pt x="3670" y="14344"/>
                    <a:pt x="4037" y="13610"/>
                    <a:pt x="4637" y="13010"/>
                  </a:cubicBezTo>
                  <a:cubicBezTo>
                    <a:pt x="4937" y="12709"/>
                    <a:pt x="5338" y="12409"/>
                    <a:pt x="5738" y="12109"/>
                  </a:cubicBezTo>
                  <a:cubicBezTo>
                    <a:pt x="6172" y="11775"/>
                    <a:pt x="6572" y="11508"/>
                    <a:pt x="7006" y="11242"/>
                  </a:cubicBezTo>
                  <a:cubicBezTo>
                    <a:pt x="7840" y="10675"/>
                    <a:pt x="8673" y="10274"/>
                    <a:pt x="9574" y="10074"/>
                  </a:cubicBezTo>
                  <a:cubicBezTo>
                    <a:pt x="10508" y="9874"/>
                    <a:pt x="11509" y="9841"/>
                    <a:pt x="12576" y="9841"/>
                  </a:cubicBezTo>
                  <a:cubicBezTo>
                    <a:pt x="13110" y="9807"/>
                    <a:pt x="13677" y="9807"/>
                    <a:pt x="14211" y="9741"/>
                  </a:cubicBezTo>
                  <a:cubicBezTo>
                    <a:pt x="14778" y="9674"/>
                    <a:pt x="15345" y="9607"/>
                    <a:pt x="15879" y="9440"/>
                  </a:cubicBezTo>
                  <a:cubicBezTo>
                    <a:pt x="20248" y="8239"/>
                    <a:pt x="23617" y="4403"/>
                    <a:pt x="24151" y="67"/>
                  </a:cubicBezTo>
                  <a:lnTo>
                    <a:pt x="23651" y="0"/>
                  </a:lnTo>
                  <a:close/>
                </a:path>
              </a:pathLst>
            </a:custGeom>
            <a:solidFill>
              <a:srgbClr val="8A71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13" name="Google Shape;124;p4"/>
            <p:cNvSpPr/>
            <p:nvPr/>
          </p:nvSpPr>
          <p:spPr>
            <a:xfrm flipH="1">
              <a:off x="913672" y="1962071"/>
              <a:ext cx="389824" cy="2487221"/>
            </a:xfrm>
            <a:custGeom>
              <a:avLst/>
              <a:gdLst/>
              <a:ahLst/>
              <a:cxnLst/>
              <a:rect l="l" t="t" r="r" b="b"/>
              <a:pathLst>
                <a:path w="9207" h="58744" extrusionOk="0">
                  <a:moveTo>
                    <a:pt x="5070" y="1"/>
                  </a:moveTo>
                  <a:lnTo>
                    <a:pt x="4570" y="101"/>
                  </a:lnTo>
                  <a:cubicBezTo>
                    <a:pt x="5004" y="2603"/>
                    <a:pt x="5938" y="5038"/>
                    <a:pt x="7172" y="7240"/>
                  </a:cubicBezTo>
                  <a:cubicBezTo>
                    <a:pt x="7472" y="7807"/>
                    <a:pt x="7739" y="8340"/>
                    <a:pt x="7906" y="8874"/>
                  </a:cubicBezTo>
                  <a:cubicBezTo>
                    <a:pt x="8073" y="9441"/>
                    <a:pt x="8139" y="9975"/>
                    <a:pt x="8106" y="10575"/>
                  </a:cubicBezTo>
                  <a:cubicBezTo>
                    <a:pt x="8039" y="11142"/>
                    <a:pt x="7939" y="11743"/>
                    <a:pt x="7806" y="12343"/>
                  </a:cubicBezTo>
                  <a:cubicBezTo>
                    <a:pt x="7672" y="12944"/>
                    <a:pt x="7572" y="13544"/>
                    <a:pt x="7405" y="14144"/>
                  </a:cubicBezTo>
                  <a:cubicBezTo>
                    <a:pt x="6238" y="18981"/>
                    <a:pt x="4403" y="23651"/>
                    <a:pt x="2869" y="28488"/>
                  </a:cubicBezTo>
                  <a:cubicBezTo>
                    <a:pt x="2102" y="30923"/>
                    <a:pt x="1435" y="33392"/>
                    <a:pt x="968" y="35927"/>
                  </a:cubicBezTo>
                  <a:cubicBezTo>
                    <a:pt x="501" y="38462"/>
                    <a:pt x="267" y="41064"/>
                    <a:pt x="167" y="43599"/>
                  </a:cubicBezTo>
                  <a:cubicBezTo>
                    <a:pt x="67" y="46167"/>
                    <a:pt x="67" y="48703"/>
                    <a:pt x="67" y="51204"/>
                  </a:cubicBezTo>
                  <a:lnTo>
                    <a:pt x="0" y="58743"/>
                  </a:lnTo>
                  <a:lnTo>
                    <a:pt x="3736" y="58643"/>
                  </a:lnTo>
                  <a:lnTo>
                    <a:pt x="3403" y="51138"/>
                  </a:lnTo>
                  <a:cubicBezTo>
                    <a:pt x="3269" y="48602"/>
                    <a:pt x="3136" y="46101"/>
                    <a:pt x="3102" y="43632"/>
                  </a:cubicBezTo>
                  <a:cubicBezTo>
                    <a:pt x="3069" y="41164"/>
                    <a:pt x="3136" y="38729"/>
                    <a:pt x="3469" y="36294"/>
                  </a:cubicBezTo>
                  <a:cubicBezTo>
                    <a:pt x="3770" y="33892"/>
                    <a:pt x="4303" y="31490"/>
                    <a:pt x="4904" y="29055"/>
                  </a:cubicBezTo>
                  <a:cubicBezTo>
                    <a:pt x="6138" y="24252"/>
                    <a:pt x="7739" y="19448"/>
                    <a:pt x="8673" y="14445"/>
                  </a:cubicBezTo>
                  <a:cubicBezTo>
                    <a:pt x="8806" y="13811"/>
                    <a:pt x="8907" y="13177"/>
                    <a:pt x="9007" y="12543"/>
                  </a:cubicBezTo>
                  <a:cubicBezTo>
                    <a:pt x="9107" y="11910"/>
                    <a:pt x="9173" y="11276"/>
                    <a:pt x="9207" y="10609"/>
                  </a:cubicBezTo>
                  <a:cubicBezTo>
                    <a:pt x="9207" y="9908"/>
                    <a:pt x="9107" y="9208"/>
                    <a:pt x="8840" y="8574"/>
                  </a:cubicBezTo>
                  <a:cubicBezTo>
                    <a:pt x="8606" y="7907"/>
                    <a:pt x="8273" y="7340"/>
                    <a:pt x="7973" y="6806"/>
                  </a:cubicBezTo>
                  <a:cubicBezTo>
                    <a:pt x="6605" y="4704"/>
                    <a:pt x="5638" y="2436"/>
                    <a:pt x="5070" y="1"/>
                  </a:cubicBezTo>
                  <a:close/>
                </a:path>
              </a:pathLst>
            </a:custGeom>
            <a:solidFill>
              <a:srgbClr val="8A71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14" name="Google Shape;125;p4"/>
            <p:cNvSpPr/>
            <p:nvPr/>
          </p:nvSpPr>
          <p:spPr>
            <a:xfrm flipH="1">
              <a:off x="569067" y="1922526"/>
              <a:ext cx="727401" cy="2422229"/>
            </a:xfrm>
            <a:custGeom>
              <a:avLst/>
              <a:gdLst/>
              <a:ahLst/>
              <a:cxnLst/>
              <a:rect l="l" t="t" r="r" b="b"/>
              <a:pathLst>
                <a:path w="17180" h="57209" extrusionOk="0">
                  <a:moveTo>
                    <a:pt x="16980" y="1"/>
                  </a:moveTo>
                  <a:lnTo>
                    <a:pt x="16479" y="34"/>
                  </a:lnTo>
                  <a:cubicBezTo>
                    <a:pt x="16546" y="2536"/>
                    <a:pt x="15579" y="5005"/>
                    <a:pt x="13978" y="6806"/>
                  </a:cubicBezTo>
                  <a:cubicBezTo>
                    <a:pt x="13577" y="7273"/>
                    <a:pt x="13110" y="7673"/>
                    <a:pt x="12643" y="8073"/>
                  </a:cubicBezTo>
                  <a:cubicBezTo>
                    <a:pt x="12143" y="8440"/>
                    <a:pt x="11609" y="8741"/>
                    <a:pt x="11076" y="9074"/>
                  </a:cubicBezTo>
                  <a:cubicBezTo>
                    <a:pt x="10508" y="9408"/>
                    <a:pt x="9941" y="9741"/>
                    <a:pt x="9408" y="10208"/>
                  </a:cubicBezTo>
                  <a:cubicBezTo>
                    <a:pt x="8874" y="10675"/>
                    <a:pt x="8440" y="11209"/>
                    <a:pt x="8040" y="11776"/>
                  </a:cubicBezTo>
                  <a:cubicBezTo>
                    <a:pt x="7273" y="12944"/>
                    <a:pt x="6839" y="14245"/>
                    <a:pt x="6506" y="15512"/>
                  </a:cubicBezTo>
                  <a:cubicBezTo>
                    <a:pt x="6172" y="16813"/>
                    <a:pt x="5939" y="18081"/>
                    <a:pt x="5705" y="19315"/>
                  </a:cubicBezTo>
                  <a:cubicBezTo>
                    <a:pt x="5205" y="21783"/>
                    <a:pt x="4604" y="24252"/>
                    <a:pt x="3837" y="26620"/>
                  </a:cubicBezTo>
                  <a:cubicBezTo>
                    <a:pt x="3070" y="28988"/>
                    <a:pt x="2002" y="31323"/>
                    <a:pt x="1235" y="33859"/>
                  </a:cubicBezTo>
                  <a:cubicBezTo>
                    <a:pt x="835" y="35159"/>
                    <a:pt x="535" y="36494"/>
                    <a:pt x="401" y="37861"/>
                  </a:cubicBezTo>
                  <a:cubicBezTo>
                    <a:pt x="234" y="39196"/>
                    <a:pt x="201" y="40530"/>
                    <a:pt x="201" y="41831"/>
                  </a:cubicBezTo>
                  <a:lnTo>
                    <a:pt x="234" y="43766"/>
                  </a:lnTo>
                  <a:cubicBezTo>
                    <a:pt x="234" y="44399"/>
                    <a:pt x="234" y="45033"/>
                    <a:pt x="234" y="45667"/>
                  </a:cubicBezTo>
                  <a:cubicBezTo>
                    <a:pt x="234" y="46935"/>
                    <a:pt x="201" y="48169"/>
                    <a:pt x="168" y="49470"/>
                  </a:cubicBezTo>
                  <a:cubicBezTo>
                    <a:pt x="101" y="52005"/>
                    <a:pt x="1" y="54573"/>
                    <a:pt x="34" y="57209"/>
                  </a:cubicBezTo>
                  <a:lnTo>
                    <a:pt x="3770" y="57042"/>
                  </a:lnTo>
                  <a:cubicBezTo>
                    <a:pt x="3604" y="54540"/>
                    <a:pt x="3570" y="52038"/>
                    <a:pt x="3503" y="49470"/>
                  </a:cubicBezTo>
                  <a:cubicBezTo>
                    <a:pt x="3470" y="48169"/>
                    <a:pt x="3437" y="46901"/>
                    <a:pt x="3370" y="45600"/>
                  </a:cubicBezTo>
                  <a:cubicBezTo>
                    <a:pt x="3370" y="44933"/>
                    <a:pt x="3303" y="44299"/>
                    <a:pt x="3270" y="43632"/>
                  </a:cubicBezTo>
                  <a:lnTo>
                    <a:pt x="3137" y="41764"/>
                  </a:lnTo>
                  <a:cubicBezTo>
                    <a:pt x="3070" y="40497"/>
                    <a:pt x="3070" y="39296"/>
                    <a:pt x="3137" y="38095"/>
                  </a:cubicBezTo>
                  <a:cubicBezTo>
                    <a:pt x="3203" y="36894"/>
                    <a:pt x="3370" y="35727"/>
                    <a:pt x="3670" y="34526"/>
                  </a:cubicBezTo>
                  <a:cubicBezTo>
                    <a:pt x="4271" y="32157"/>
                    <a:pt x="5205" y="29756"/>
                    <a:pt x="5872" y="27220"/>
                  </a:cubicBezTo>
                  <a:cubicBezTo>
                    <a:pt x="6539" y="24685"/>
                    <a:pt x="7039" y="22150"/>
                    <a:pt x="7406" y="19582"/>
                  </a:cubicBezTo>
                  <a:cubicBezTo>
                    <a:pt x="7606" y="18314"/>
                    <a:pt x="7740" y="17047"/>
                    <a:pt x="7973" y="15846"/>
                  </a:cubicBezTo>
                  <a:cubicBezTo>
                    <a:pt x="8207" y="14645"/>
                    <a:pt x="8574" y="13477"/>
                    <a:pt x="9174" y="12477"/>
                  </a:cubicBezTo>
                  <a:cubicBezTo>
                    <a:pt x="9441" y="11976"/>
                    <a:pt x="9808" y="11509"/>
                    <a:pt x="10242" y="11109"/>
                  </a:cubicBezTo>
                  <a:cubicBezTo>
                    <a:pt x="10642" y="10709"/>
                    <a:pt x="11142" y="10342"/>
                    <a:pt x="11676" y="10008"/>
                  </a:cubicBezTo>
                  <a:cubicBezTo>
                    <a:pt x="12176" y="9641"/>
                    <a:pt x="12743" y="9274"/>
                    <a:pt x="13277" y="8841"/>
                  </a:cubicBezTo>
                  <a:cubicBezTo>
                    <a:pt x="13777" y="8407"/>
                    <a:pt x="14244" y="7940"/>
                    <a:pt x="14645" y="7406"/>
                  </a:cubicBezTo>
                  <a:cubicBezTo>
                    <a:pt x="16313" y="5305"/>
                    <a:pt x="17180" y="2636"/>
                    <a:pt x="16980" y="1"/>
                  </a:cubicBezTo>
                  <a:close/>
                </a:path>
              </a:pathLst>
            </a:custGeom>
            <a:solidFill>
              <a:srgbClr val="8A71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15" name="Google Shape;126;p4"/>
            <p:cNvSpPr/>
            <p:nvPr/>
          </p:nvSpPr>
          <p:spPr>
            <a:xfrm flipH="1">
              <a:off x="1187657" y="3704902"/>
              <a:ext cx="579084" cy="792393"/>
            </a:xfrm>
            <a:custGeom>
              <a:avLst/>
              <a:gdLst/>
              <a:ahLst/>
              <a:cxnLst/>
              <a:rect l="l" t="t" r="r" b="b"/>
              <a:pathLst>
                <a:path w="13677" h="18715" extrusionOk="0">
                  <a:moveTo>
                    <a:pt x="434" y="1"/>
                  </a:moveTo>
                  <a:lnTo>
                    <a:pt x="0" y="234"/>
                  </a:lnTo>
                  <a:cubicBezTo>
                    <a:pt x="367" y="1135"/>
                    <a:pt x="667" y="2069"/>
                    <a:pt x="934" y="3036"/>
                  </a:cubicBezTo>
                  <a:cubicBezTo>
                    <a:pt x="1067" y="3503"/>
                    <a:pt x="1201" y="3970"/>
                    <a:pt x="1301" y="4437"/>
                  </a:cubicBezTo>
                  <a:lnTo>
                    <a:pt x="1468" y="5171"/>
                  </a:lnTo>
                  <a:cubicBezTo>
                    <a:pt x="1501" y="5371"/>
                    <a:pt x="1534" y="5672"/>
                    <a:pt x="1735" y="6072"/>
                  </a:cubicBezTo>
                  <a:cubicBezTo>
                    <a:pt x="1835" y="6239"/>
                    <a:pt x="2035" y="6439"/>
                    <a:pt x="2235" y="6572"/>
                  </a:cubicBezTo>
                  <a:cubicBezTo>
                    <a:pt x="2402" y="6672"/>
                    <a:pt x="2602" y="6739"/>
                    <a:pt x="2769" y="6772"/>
                  </a:cubicBezTo>
                  <a:lnTo>
                    <a:pt x="3536" y="6972"/>
                  </a:lnTo>
                  <a:cubicBezTo>
                    <a:pt x="4003" y="7073"/>
                    <a:pt x="4437" y="7206"/>
                    <a:pt x="4870" y="7373"/>
                  </a:cubicBezTo>
                  <a:cubicBezTo>
                    <a:pt x="5771" y="7673"/>
                    <a:pt x="6571" y="8073"/>
                    <a:pt x="7205" y="8640"/>
                  </a:cubicBezTo>
                  <a:cubicBezTo>
                    <a:pt x="8506" y="9708"/>
                    <a:pt x="9273" y="11376"/>
                    <a:pt x="9640" y="13077"/>
                  </a:cubicBezTo>
                  <a:cubicBezTo>
                    <a:pt x="9974" y="14845"/>
                    <a:pt x="9974" y="16713"/>
                    <a:pt x="9940" y="18714"/>
                  </a:cubicBezTo>
                  <a:lnTo>
                    <a:pt x="13676" y="18481"/>
                  </a:lnTo>
                  <a:cubicBezTo>
                    <a:pt x="13410" y="16513"/>
                    <a:pt x="13176" y="14378"/>
                    <a:pt x="12442" y="12276"/>
                  </a:cubicBezTo>
                  <a:cubicBezTo>
                    <a:pt x="12075" y="11209"/>
                    <a:pt x="11575" y="10208"/>
                    <a:pt x="10908" y="9274"/>
                  </a:cubicBezTo>
                  <a:cubicBezTo>
                    <a:pt x="10241" y="8340"/>
                    <a:pt x="9407" y="7506"/>
                    <a:pt x="8439" y="6906"/>
                  </a:cubicBezTo>
                  <a:cubicBezTo>
                    <a:pt x="7439" y="6272"/>
                    <a:pt x="6371" y="5905"/>
                    <a:pt x="5337" y="5705"/>
                  </a:cubicBezTo>
                  <a:cubicBezTo>
                    <a:pt x="4803" y="5605"/>
                    <a:pt x="4270" y="5505"/>
                    <a:pt x="3769" y="5471"/>
                  </a:cubicBezTo>
                  <a:lnTo>
                    <a:pt x="3069" y="5405"/>
                  </a:lnTo>
                  <a:cubicBezTo>
                    <a:pt x="2969" y="5371"/>
                    <a:pt x="2902" y="5371"/>
                    <a:pt x="2902" y="5371"/>
                  </a:cubicBezTo>
                  <a:cubicBezTo>
                    <a:pt x="2869" y="5371"/>
                    <a:pt x="2869" y="5371"/>
                    <a:pt x="2835" y="5338"/>
                  </a:cubicBezTo>
                  <a:cubicBezTo>
                    <a:pt x="2769" y="5305"/>
                    <a:pt x="2702" y="5104"/>
                    <a:pt x="2635" y="4838"/>
                  </a:cubicBezTo>
                  <a:lnTo>
                    <a:pt x="2368" y="4137"/>
                  </a:lnTo>
                  <a:cubicBezTo>
                    <a:pt x="2168" y="3637"/>
                    <a:pt x="2001" y="3170"/>
                    <a:pt x="1801" y="2703"/>
                  </a:cubicBezTo>
                  <a:cubicBezTo>
                    <a:pt x="1401" y="1802"/>
                    <a:pt x="934" y="868"/>
                    <a:pt x="434" y="1"/>
                  </a:cubicBezTo>
                  <a:close/>
                </a:path>
              </a:pathLst>
            </a:custGeom>
            <a:solidFill>
              <a:srgbClr val="8A71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16" name="Google Shape;127;p4"/>
            <p:cNvSpPr/>
            <p:nvPr/>
          </p:nvSpPr>
          <p:spPr>
            <a:xfrm flipH="1">
              <a:off x="1179192" y="2727573"/>
              <a:ext cx="1060702" cy="1754189"/>
            </a:xfrm>
            <a:custGeom>
              <a:avLst/>
              <a:gdLst/>
              <a:ahLst/>
              <a:cxnLst/>
              <a:rect l="l" t="t" r="r" b="b"/>
              <a:pathLst>
                <a:path w="25052" h="41431" extrusionOk="0">
                  <a:moveTo>
                    <a:pt x="167" y="1"/>
                  </a:moveTo>
                  <a:lnTo>
                    <a:pt x="167" y="1"/>
                  </a:lnTo>
                  <a:cubicBezTo>
                    <a:pt x="0" y="1068"/>
                    <a:pt x="67" y="2169"/>
                    <a:pt x="301" y="3236"/>
                  </a:cubicBezTo>
                  <a:cubicBezTo>
                    <a:pt x="534" y="4304"/>
                    <a:pt x="934" y="5304"/>
                    <a:pt x="1401" y="6272"/>
                  </a:cubicBezTo>
                  <a:cubicBezTo>
                    <a:pt x="1902" y="7239"/>
                    <a:pt x="2536" y="8140"/>
                    <a:pt x="3203" y="9007"/>
                  </a:cubicBezTo>
                  <a:cubicBezTo>
                    <a:pt x="3903" y="9841"/>
                    <a:pt x="4670" y="10642"/>
                    <a:pt x="5638" y="11275"/>
                  </a:cubicBezTo>
                  <a:cubicBezTo>
                    <a:pt x="6138" y="11609"/>
                    <a:pt x="6672" y="11876"/>
                    <a:pt x="7272" y="12009"/>
                  </a:cubicBezTo>
                  <a:cubicBezTo>
                    <a:pt x="7687" y="12124"/>
                    <a:pt x="8118" y="12160"/>
                    <a:pt x="8532" y="12160"/>
                  </a:cubicBezTo>
                  <a:cubicBezTo>
                    <a:pt x="8717" y="12160"/>
                    <a:pt x="8898" y="12153"/>
                    <a:pt x="9074" y="12143"/>
                  </a:cubicBezTo>
                  <a:cubicBezTo>
                    <a:pt x="9505" y="12116"/>
                    <a:pt x="9915" y="12067"/>
                    <a:pt x="10286" y="12067"/>
                  </a:cubicBezTo>
                  <a:cubicBezTo>
                    <a:pt x="10373" y="12067"/>
                    <a:pt x="10458" y="12070"/>
                    <a:pt x="10541" y="12076"/>
                  </a:cubicBezTo>
                  <a:cubicBezTo>
                    <a:pt x="11075" y="12109"/>
                    <a:pt x="11075" y="12143"/>
                    <a:pt x="11375" y="12443"/>
                  </a:cubicBezTo>
                  <a:cubicBezTo>
                    <a:pt x="11642" y="12710"/>
                    <a:pt x="11909" y="13143"/>
                    <a:pt x="12109" y="13544"/>
                  </a:cubicBezTo>
                  <a:cubicBezTo>
                    <a:pt x="12343" y="13977"/>
                    <a:pt x="12543" y="14444"/>
                    <a:pt x="12709" y="14911"/>
                  </a:cubicBezTo>
                  <a:cubicBezTo>
                    <a:pt x="13110" y="15845"/>
                    <a:pt x="13410" y="16813"/>
                    <a:pt x="13744" y="17813"/>
                  </a:cubicBezTo>
                  <a:lnTo>
                    <a:pt x="14211" y="19314"/>
                  </a:lnTo>
                  <a:cubicBezTo>
                    <a:pt x="14344" y="19848"/>
                    <a:pt x="14577" y="20415"/>
                    <a:pt x="14744" y="20882"/>
                  </a:cubicBezTo>
                  <a:cubicBezTo>
                    <a:pt x="15145" y="21883"/>
                    <a:pt x="15545" y="22850"/>
                    <a:pt x="15945" y="23818"/>
                  </a:cubicBezTo>
                  <a:cubicBezTo>
                    <a:pt x="16746" y="25786"/>
                    <a:pt x="17580" y="27720"/>
                    <a:pt x="18313" y="29655"/>
                  </a:cubicBezTo>
                  <a:cubicBezTo>
                    <a:pt x="19081" y="31590"/>
                    <a:pt x="19748" y="33525"/>
                    <a:pt x="20248" y="35459"/>
                  </a:cubicBezTo>
                  <a:cubicBezTo>
                    <a:pt x="20749" y="37427"/>
                    <a:pt x="21115" y="39395"/>
                    <a:pt x="21349" y="41430"/>
                  </a:cubicBezTo>
                  <a:lnTo>
                    <a:pt x="25052" y="40863"/>
                  </a:lnTo>
                  <a:cubicBezTo>
                    <a:pt x="24685" y="38728"/>
                    <a:pt x="24151" y="36593"/>
                    <a:pt x="23450" y="34492"/>
                  </a:cubicBezTo>
                  <a:cubicBezTo>
                    <a:pt x="22783" y="32424"/>
                    <a:pt x="21916" y="30422"/>
                    <a:pt x="21015" y="28488"/>
                  </a:cubicBezTo>
                  <a:cubicBezTo>
                    <a:pt x="20115" y="26553"/>
                    <a:pt x="19147" y="24685"/>
                    <a:pt x="18247" y="22784"/>
                  </a:cubicBezTo>
                  <a:cubicBezTo>
                    <a:pt x="17780" y="21850"/>
                    <a:pt x="17313" y="20916"/>
                    <a:pt x="16879" y="19982"/>
                  </a:cubicBezTo>
                  <a:cubicBezTo>
                    <a:pt x="16679" y="19481"/>
                    <a:pt x="16479" y="19081"/>
                    <a:pt x="16279" y="18581"/>
                  </a:cubicBezTo>
                  <a:lnTo>
                    <a:pt x="15745" y="17113"/>
                  </a:lnTo>
                  <a:cubicBezTo>
                    <a:pt x="15345" y="16112"/>
                    <a:pt x="14944" y="15111"/>
                    <a:pt x="14477" y="14144"/>
                  </a:cubicBezTo>
                  <a:cubicBezTo>
                    <a:pt x="14244" y="13644"/>
                    <a:pt x="13977" y="13143"/>
                    <a:pt x="13710" y="12643"/>
                  </a:cubicBezTo>
                  <a:cubicBezTo>
                    <a:pt x="13410" y="12176"/>
                    <a:pt x="13076" y="11676"/>
                    <a:pt x="12576" y="11209"/>
                  </a:cubicBezTo>
                  <a:cubicBezTo>
                    <a:pt x="12343" y="11008"/>
                    <a:pt x="12042" y="10775"/>
                    <a:pt x="11642" y="10608"/>
                  </a:cubicBezTo>
                  <a:cubicBezTo>
                    <a:pt x="11542" y="10575"/>
                    <a:pt x="11409" y="10541"/>
                    <a:pt x="11308" y="10508"/>
                  </a:cubicBezTo>
                  <a:lnTo>
                    <a:pt x="11075" y="10475"/>
                  </a:lnTo>
                  <a:lnTo>
                    <a:pt x="10575" y="10475"/>
                  </a:lnTo>
                  <a:cubicBezTo>
                    <a:pt x="9941" y="10475"/>
                    <a:pt x="9407" y="10575"/>
                    <a:pt x="8907" y="10642"/>
                  </a:cubicBezTo>
                  <a:cubicBezTo>
                    <a:pt x="8657" y="10675"/>
                    <a:pt x="8431" y="10692"/>
                    <a:pt x="8215" y="10692"/>
                  </a:cubicBezTo>
                  <a:cubicBezTo>
                    <a:pt x="7998" y="10692"/>
                    <a:pt x="7789" y="10675"/>
                    <a:pt x="7572" y="10642"/>
                  </a:cubicBezTo>
                  <a:cubicBezTo>
                    <a:pt x="7139" y="10575"/>
                    <a:pt x="6705" y="10408"/>
                    <a:pt x="6305" y="10175"/>
                  </a:cubicBezTo>
                  <a:cubicBezTo>
                    <a:pt x="5504" y="9708"/>
                    <a:pt x="4737" y="9007"/>
                    <a:pt x="4037" y="8273"/>
                  </a:cubicBezTo>
                  <a:cubicBezTo>
                    <a:pt x="3369" y="7506"/>
                    <a:pt x="2736" y="6705"/>
                    <a:pt x="2202" y="5838"/>
                  </a:cubicBezTo>
                  <a:cubicBezTo>
                    <a:pt x="1668" y="4971"/>
                    <a:pt x="1268" y="4037"/>
                    <a:pt x="968" y="3069"/>
                  </a:cubicBezTo>
                  <a:cubicBezTo>
                    <a:pt x="701" y="2069"/>
                    <a:pt x="567" y="1068"/>
                    <a:pt x="634" y="34"/>
                  </a:cubicBezTo>
                  <a:lnTo>
                    <a:pt x="167" y="1"/>
                  </a:lnTo>
                  <a:close/>
                </a:path>
              </a:pathLst>
            </a:custGeom>
            <a:solidFill>
              <a:srgbClr val="8A71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17" name="Google Shape;128;p4"/>
            <p:cNvSpPr/>
            <p:nvPr/>
          </p:nvSpPr>
          <p:spPr>
            <a:xfrm flipH="1">
              <a:off x="1180587" y="1534143"/>
              <a:ext cx="771181" cy="2980101"/>
            </a:xfrm>
            <a:custGeom>
              <a:avLst/>
              <a:gdLst/>
              <a:ahLst/>
              <a:cxnLst/>
              <a:rect l="l" t="t" r="r" b="b"/>
              <a:pathLst>
                <a:path w="18214" h="70385" extrusionOk="0">
                  <a:moveTo>
                    <a:pt x="501" y="1"/>
                  </a:moveTo>
                  <a:lnTo>
                    <a:pt x="0" y="34"/>
                  </a:lnTo>
                  <a:cubicBezTo>
                    <a:pt x="267" y="3070"/>
                    <a:pt x="567" y="6172"/>
                    <a:pt x="1735" y="9074"/>
                  </a:cubicBezTo>
                  <a:cubicBezTo>
                    <a:pt x="2335" y="10542"/>
                    <a:pt x="3203" y="11909"/>
                    <a:pt x="4337" y="13043"/>
                  </a:cubicBezTo>
                  <a:cubicBezTo>
                    <a:pt x="4904" y="13611"/>
                    <a:pt x="5538" y="14044"/>
                    <a:pt x="6005" y="14545"/>
                  </a:cubicBezTo>
                  <a:cubicBezTo>
                    <a:pt x="6505" y="15045"/>
                    <a:pt x="6738" y="15545"/>
                    <a:pt x="6838" y="16212"/>
                  </a:cubicBezTo>
                  <a:cubicBezTo>
                    <a:pt x="6939" y="16846"/>
                    <a:pt x="6872" y="17613"/>
                    <a:pt x="6905" y="18381"/>
                  </a:cubicBezTo>
                  <a:cubicBezTo>
                    <a:pt x="6905" y="19148"/>
                    <a:pt x="6939" y="19915"/>
                    <a:pt x="6972" y="20682"/>
                  </a:cubicBezTo>
                  <a:cubicBezTo>
                    <a:pt x="7039" y="22250"/>
                    <a:pt x="7172" y="23784"/>
                    <a:pt x="7372" y="25319"/>
                  </a:cubicBezTo>
                  <a:cubicBezTo>
                    <a:pt x="7839" y="28321"/>
                    <a:pt x="8106" y="31290"/>
                    <a:pt x="8406" y="34325"/>
                  </a:cubicBezTo>
                  <a:cubicBezTo>
                    <a:pt x="8540" y="35860"/>
                    <a:pt x="8673" y="37327"/>
                    <a:pt x="8840" y="38895"/>
                  </a:cubicBezTo>
                  <a:cubicBezTo>
                    <a:pt x="9007" y="40463"/>
                    <a:pt x="9274" y="41964"/>
                    <a:pt x="9574" y="43465"/>
                  </a:cubicBezTo>
                  <a:lnTo>
                    <a:pt x="11208" y="52438"/>
                  </a:lnTo>
                  <a:lnTo>
                    <a:pt x="14544" y="70384"/>
                  </a:lnTo>
                  <a:lnTo>
                    <a:pt x="18213" y="69617"/>
                  </a:lnTo>
                  <a:lnTo>
                    <a:pt x="14077" y="51838"/>
                  </a:lnTo>
                  <a:lnTo>
                    <a:pt x="12042" y="42965"/>
                  </a:lnTo>
                  <a:cubicBezTo>
                    <a:pt x="11709" y="41497"/>
                    <a:pt x="11375" y="40029"/>
                    <a:pt x="11142" y="38562"/>
                  </a:cubicBezTo>
                  <a:cubicBezTo>
                    <a:pt x="10908" y="37127"/>
                    <a:pt x="10708" y="35593"/>
                    <a:pt x="10508" y="34092"/>
                  </a:cubicBezTo>
                  <a:cubicBezTo>
                    <a:pt x="10107" y="31090"/>
                    <a:pt x="9640" y="28021"/>
                    <a:pt x="9073" y="25052"/>
                  </a:cubicBezTo>
                  <a:cubicBezTo>
                    <a:pt x="8807" y="23584"/>
                    <a:pt x="8606" y="22083"/>
                    <a:pt x="8473" y="20582"/>
                  </a:cubicBezTo>
                  <a:cubicBezTo>
                    <a:pt x="8406" y="19848"/>
                    <a:pt x="8340" y="19081"/>
                    <a:pt x="8306" y="18347"/>
                  </a:cubicBezTo>
                  <a:cubicBezTo>
                    <a:pt x="8273" y="17613"/>
                    <a:pt x="8306" y="16846"/>
                    <a:pt x="8139" y="15979"/>
                  </a:cubicBezTo>
                  <a:cubicBezTo>
                    <a:pt x="8039" y="15579"/>
                    <a:pt x="7906" y="15112"/>
                    <a:pt x="7706" y="14711"/>
                  </a:cubicBezTo>
                  <a:cubicBezTo>
                    <a:pt x="7472" y="14311"/>
                    <a:pt x="7172" y="13977"/>
                    <a:pt x="6872" y="13677"/>
                  </a:cubicBezTo>
                  <a:cubicBezTo>
                    <a:pt x="6271" y="13110"/>
                    <a:pt x="5604" y="12710"/>
                    <a:pt x="5104" y="12243"/>
                  </a:cubicBezTo>
                  <a:cubicBezTo>
                    <a:pt x="4036" y="11275"/>
                    <a:pt x="3203" y="10041"/>
                    <a:pt x="2569" y="8707"/>
                  </a:cubicBezTo>
                  <a:cubicBezTo>
                    <a:pt x="1335" y="6038"/>
                    <a:pt x="868" y="3003"/>
                    <a:pt x="501" y="1"/>
                  </a:cubicBezTo>
                  <a:close/>
                </a:path>
              </a:pathLst>
            </a:custGeom>
            <a:solidFill>
              <a:srgbClr val="8A71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18" name="Google Shape;129;p4"/>
            <p:cNvSpPr/>
            <p:nvPr/>
          </p:nvSpPr>
          <p:spPr>
            <a:xfrm flipH="1">
              <a:off x="1206030" y="2454990"/>
              <a:ext cx="162459" cy="2695872"/>
            </a:xfrm>
            <a:custGeom>
              <a:avLst/>
              <a:gdLst/>
              <a:ahLst/>
              <a:cxnLst/>
              <a:rect l="l" t="t" r="r" b="b"/>
              <a:pathLst>
                <a:path w="3837" h="63672" extrusionOk="0">
                  <a:moveTo>
                    <a:pt x="1502" y="1"/>
                  </a:moveTo>
                  <a:cubicBezTo>
                    <a:pt x="1802" y="1035"/>
                    <a:pt x="1902" y="2136"/>
                    <a:pt x="1869" y="3170"/>
                  </a:cubicBezTo>
                  <a:cubicBezTo>
                    <a:pt x="1835" y="4237"/>
                    <a:pt x="1669" y="5238"/>
                    <a:pt x="1535" y="6238"/>
                  </a:cubicBezTo>
                  <a:cubicBezTo>
                    <a:pt x="1368" y="7306"/>
                    <a:pt x="1368" y="8340"/>
                    <a:pt x="1368" y="9374"/>
                  </a:cubicBezTo>
                  <a:cubicBezTo>
                    <a:pt x="1368" y="10408"/>
                    <a:pt x="1335" y="11476"/>
                    <a:pt x="1435" y="12543"/>
                  </a:cubicBezTo>
                  <a:cubicBezTo>
                    <a:pt x="1535" y="13544"/>
                    <a:pt x="1702" y="14544"/>
                    <a:pt x="1802" y="15512"/>
                  </a:cubicBezTo>
                  <a:cubicBezTo>
                    <a:pt x="1869" y="16512"/>
                    <a:pt x="2002" y="17513"/>
                    <a:pt x="2036" y="18514"/>
                  </a:cubicBezTo>
                  <a:cubicBezTo>
                    <a:pt x="2102" y="19548"/>
                    <a:pt x="1969" y="20615"/>
                    <a:pt x="1969" y="21683"/>
                  </a:cubicBezTo>
                  <a:cubicBezTo>
                    <a:pt x="1969" y="22750"/>
                    <a:pt x="1969" y="23818"/>
                    <a:pt x="1935" y="24885"/>
                  </a:cubicBezTo>
                  <a:cubicBezTo>
                    <a:pt x="1935" y="25919"/>
                    <a:pt x="2036" y="26987"/>
                    <a:pt x="2069" y="28054"/>
                  </a:cubicBezTo>
                  <a:cubicBezTo>
                    <a:pt x="2136" y="29122"/>
                    <a:pt x="2302" y="30189"/>
                    <a:pt x="2436" y="31190"/>
                  </a:cubicBezTo>
                  <a:cubicBezTo>
                    <a:pt x="2569" y="32224"/>
                    <a:pt x="2669" y="33258"/>
                    <a:pt x="2703" y="34259"/>
                  </a:cubicBezTo>
                  <a:cubicBezTo>
                    <a:pt x="2703" y="35259"/>
                    <a:pt x="2636" y="36193"/>
                    <a:pt x="2402" y="37161"/>
                  </a:cubicBezTo>
                  <a:cubicBezTo>
                    <a:pt x="2269" y="37661"/>
                    <a:pt x="2136" y="38161"/>
                    <a:pt x="2036" y="38728"/>
                  </a:cubicBezTo>
                  <a:cubicBezTo>
                    <a:pt x="1969" y="39262"/>
                    <a:pt x="1935" y="39863"/>
                    <a:pt x="1935" y="40430"/>
                  </a:cubicBezTo>
                  <a:cubicBezTo>
                    <a:pt x="1935" y="41530"/>
                    <a:pt x="2036" y="42598"/>
                    <a:pt x="2136" y="43599"/>
                  </a:cubicBezTo>
                  <a:cubicBezTo>
                    <a:pt x="2169" y="44099"/>
                    <a:pt x="2202" y="44566"/>
                    <a:pt x="2202" y="45033"/>
                  </a:cubicBezTo>
                  <a:cubicBezTo>
                    <a:pt x="2202" y="45533"/>
                    <a:pt x="2169" y="46000"/>
                    <a:pt x="2069" y="46501"/>
                  </a:cubicBezTo>
                  <a:cubicBezTo>
                    <a:pt x="1869" y="47468"/>
                    <a:pt x="1402" y="48435"/>
                    <a:pt x="1135" y="49436"/>
                  </a:cubicBezTo>
                  <a:cubicBezTo>
                    <a:pt x="868" y="50370"/>
                    <a:pt x="701" y="51304"/>
                    <a:pt x="534" y="52238"/>
                  </a:cubicBezTo>
                  <a:cubicBezTo>
                    <a:pt x="401" y="53205"/>
                    <a:pt x="234" y="54139"/>
                    <a:pt x="168" y="55073"/>
                  </a:cubicBezTo>
                  <a:cubicBezTo>
                    <a:pt x="67" y="56041"/>
                    <a:pt x="101" y="56975"/>
                    <a:pt x="101" y="57909"/>
                  </a:cubicBezTo>
                  <a:cubicBezTo>
                    <a:pt x="67" y="58843"/>
                    <a:pt x="1" y="59810"/>
                    <a:pt x="34" y="60744"/>
                  </a:cubicBezTo>
                  <a:lnTo>
                    <a:pt x="101" y="63546"/>
                  </a:lnTo>
                  <a:cubicBezTo>
                    <a:pt x="101" y="63630"/>
                    <a:pt x="168" y="63671"/>
                    <a:pt x="234" y="63671"/>
                  </a:cubicBezTo>
                  <a:cubicBezTo>
                    <a:pt x="301" y="63671"/>
                    <a:pt x="368" y="63630"/>
                    <a:pt x="368" y="63546"/>
                  </a:cubicBezTo>
                  <a:cubicBezTo>
                    <a:pt x="434" y="62512"/>
                    <a:pt x="434" y="61478"/>
                    <a:pt x="468" y="60444"/>
                  </a:cubicBezTo>
                  <a:cubicBezTo>
                    <a:pt x="501" y="59410"/>
                    <a:pt x="434" y="58376"/>
                    <a:pt x="501" y="57342"/>
                  </a:cubicBezTo>
                  <a:cubicBezTo>
                    <a:pt x="568" y="56308"/>
                    <a:pt x="735" y="55307"/>
                    <a:pt x="868" y="54273"/>
                  </a:cubicBezTo>
                  <a:cubicBezTo>
                    <a:pt x="968" y="53239"/>
                    <a:pt x="1135" y="52205"/>
                    <a:pt x="1368" y="51204"/>
                  </a:cubicBezTo>
                  <a:cubicBezTo>
                    <a:pt x="1635" y="50170"/>
                    <a:pt x="1935" y="49169"/>
                    <a:pt x="2236" y="48168"/>
                  </a:cubicBezTo>
                  <a:cubicBezTo>
                    <a:pt x="2503" y="47168"/>
                    <a:pt x="2836" y="46134"/>
                    <a:pt x="2936" y="45100"/>
                  </a:cubicBezTo>
                  <a:cubicBezTo>
                    <a:pt x="3036" y="44032"/>
                    <a:pt x="2869" y="42998"/>
                    <a:pt x="2769" y="41931"/>
                  </a:cubicBezTo>
                  <a:cubicBezTo>
                    <a:pt x="2669" y="40897"/>
                    <a:pt x="2636" y="39863"/>
                    <a:pt x="2903" y="38862"/>
                  </a:cubicBezTo>
                  <a:cubicBezTo>
                    <a:pt x="3136" y="37861"/>
                    <a:pt x="3403" y="36827"/>
                    <a:pt x="3537" y="35760"/>
                  </a:cubicBezTo>
                  <a:cubicBezTo>
                    <a:pt x="3703" y="34692"/>
                    <a:pt x="3837" y="33625"/>
                    <a:pt x="3770" y="32557"/>
                  </a:cubicBezTo>
                  <a:cubicBezTo>
                    <a:pt x="3670" y="31523"/>
                    <a:pt x="3503" y="30456"/>
                    <a:pt x="3437" y="29455"/>
                  </a:cubicBezTo>
                  <a:cubicBezTo>
                    <a:pt x="3336" y="28421"/>
                    <a:pt x="3336" y="27387"/>
                    <a:pt x="3303" y="26353"/>
                  </a:cubicBezTo>
                  <a:cubicBezTo>
                    <a:pt x="3303" y="25319"/>
                    <a:pt x="3303" y="24285"/>
                    <a:pt x="3270" y="23251"/>
                  </a:cubicBezTo>
                  <a:cubicBezTo>
                    <a:pt x="3270" y="22217"/>
                    <a:pt x="3170" y="21182"/>
                    <a:pt x="3103" y="20115"/>
                  </a:cubicBezTo>
                  <a:cubicBezTo>
                    <a:pt x="3036" y="19081"/>
                    <a:pt x="2970" y="18014"/>
                    <a:pt x="2803" y="16979"/>
                  </a:cubicBezTo>
                  <a:cubicBezTo>
                    <a:pt x="2669" y="15945"/>
                    <a:pt x="2436" y="14911"/>
                    <a:pt x="2269" y="13911"/>
                  </a:cubicBezTo>
                  <a:cubicBezTo>
                    <a:pt x="2102" y="12776"/>
                    <a:pt x="1935" y="11676"/>
                    <a:pt x="1835" y="10575"/>
                  </a:cubicBezTo>
                  <a:cubicBezTo>
                    <a:pt x="1769" y="9474"/>
                    <a:pt x="1735" y="8407"/>
                    <a:pt x="1769" y="7306"/>
                  </a:cubicBezTo>
                  <a:cubicBezTo>
                    <a:pt x="1835" y="6138"/>
                    <a:pt x="1869" y="4938"/>
                    <a:pt x="1935" y="3737"/>
                  </a:cubicBezTo>
                  <a:cubicBezTo>
                    <a:pt x="1969" y="2536"/>
                    <a:pt x="1902" y="1235"/>
                    <a:pt x="1502" y="1"/>
                  </a:cubicBezTo>
                  <a:close/>
                </a:path>
              </a:pathLst>
            </a:custGeom>
            <a:solidFill>
              <a:srgbClr val="8A71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19" name="Google Shape;130;p4"/>
            <p:cNvSpPr/>
            <p:nvPr/>
          </p:nvSpPr>
          <p:spPr>
            <a:xfrm flipH="1">
              <a:off x="1155180" y="3894160"/>
              <a:ext cx="145523" cy="1217360"/>
            </a:xfrm>
            <a:custGeom>
              <a:avLst/>
              <a:gdLst/>
              <a:ahLst/>
              <a:cxnLst/>
              <a:rect l="l" t="t" r="r" b="b"/>
              <a:pathLst>
                <a:path w="3437" h="28752" extrusionOk="0">
                  <a:moveTo>
                    <a:pt x="2569" y="1"/>
                  </a:moveTo>
                  <a:lnTo>
                    <a:pt x="2569" y="1"/>
                  </a:lnTo>
                  <a:cubicBezTo>
                    <a:pt x="2603" y="468"/>
                    <a:pt x="2703" y="935"/>
                    <a:pt x="2770" y="1368"/>
                  </a:cubicBezTo>
                  <a:cubicBezTo>
                    <a:pt x="2836" y="1835"/>
                    <a:pt x="2870" y="2302"/>
                    <a:pt x="2903" y="2736"/>
                  </a:cubicBezTo>
                  <a:cubicBezTo>
                    <a:pt x="2936" y="3236"/>
                    <a:pt x="3036" y="3737"/>
                    <a:pt x="3003" y="4204"/>
                  </a:cubicBezTo>
                  <a:cubicBezTo>
                    <a:pt x="3003" y="4704"/>
                    <a:pt x="2836" y="5171"/>
                    <a:pt x="2803" y="5671"/>
                  </a:cubicBezTo>
                  <a:cubicBezTo>
                    <a:pt x="2736" y="6138"/>
                    <a:pt x="2703" y="6572"/>
                    <a:pt x="2636" y="7039"/>
                  </a:cubicBezTo>
                  <a:cubicBezTo>
                    <a:pt x="2536" y="7473"/>
                    <a:pt x="2469" y="7906"/>
                    <a:pt x="2403" y="8373"/>
                  </a:cubicBezTo>
                  <a:cubicBezTo>
                    <a:pt x="2303" y="8840"/>
                    <a:pt x="2102" y="9274"/>
                    <a:pt x="2036" y="9741"/>
                  </a:cubicBezTo>
                  <a:cubicBezTo>
                    <a:pt x="1936" y="10208"/>
                    <a:pt x="1836" y="10675"/>
                    <a:pt x="1735" y="11109"/>
                  </a:cubicBezTo>
                  <a:cubicBezTo>
                    <a:pt x="1602" y="11576"/>
                    <a:pt x="1569" y="12043"/>
                    <a:pt x="1435" y="12476"/>
                  </a:cubicBezTo>
                  <a:cubicBezTo>
                    <a:pt x="1302" y="12943"/>
                    <a:pt x="1268" y="13410"/>
                    <a:pt x="1135" y="13877"/>
                  </a:cubicBezTo>
                  <a:cubicBezTo>
                    <a:pt x="1035" y="14344"/>
                    <a:pt x="902" y="14811"/>
                    <a:pt x="801" y="15278"/>
                  </a:cubicBezTo>
                  <a:cubicBezTo>
                    <a:pt x="735" y="15745"/>
                    <a:pt x="701" y="16246"/>
                    <a:pt x="635" y="16713"/>
                  </a:cubicBezTo>
                  <a:cubicBezTo>
                    <a:pt x="568" y="17180"/>
                    <a:pt x="601" y="17680"/>
                    <a:pt x="535" y="18147"/>
                  </a:cubicBezTo>
                  <a:cubicBezTo>
                    <a:pt x="501" y="18614"/>
                    <a:pt x="368" y="19081"/>
                    <a:pt x="334" y="19548"/>
                  </a:cubicBezTo>
                  <a:cubicBezTo>
                    <a:pt x="301" y="20015"/>
                    <a:pt x="401" y="20515"/>
                    <a:pt x="368" y="20982"/>
                  </a:cubicBezTo>
                  <a:cubicBezTo>
                    <a:pt x="334" y="21449"/>
                    <a:pt x="134" y="21916"/>
                    <a:pt x="101" y="22383"/>
                  </a:cubicBezTo>
                  <a:cubicBezTo>
                    <a:pt x="101" y="22784"/>
                    <a:pt x="101" y="23217"/>
                    <a:pt x="68" y="23651"/>
                  </a:cubicBezTo>
                  <a:cubicBezTo>
                    <a:pt x="68" y="24051"/>
                    <a:pt x="1" y="24485"/>
                    <a:pt x="1" y="24885"/>
                  </a:cubicBezTo>
                  <a:cubicBezTo>
                    <a:pt x="1" y="25319"/>
                    <a:pt x="68" y="25752"/>
                    <a:pt x="68" y="26153"/>
                  </a:cubicBezTo>
                  <a:cubicBezTo>
                    <a:pt x="68" y="26586"/>
                    <a:pt x="1" y="26987"/>
                    <a:pt x="1" y="27420"/>
                  </a:cubicBezTo>
                  <a:cubicBezTo>
                    <a:pt x="1" y="27854"/>
                    <a:pt x="34" y="28254"/>
                    <a:pt x="34" y="28688"/>
                  </a:cubicBezTo>
                  <a:cubicBezTo>
                    <a:pt x="34" y="28724"/>
                    <a:pt x="115" y="28751"/>
                    <a:pt x="187" y="28751"/>
                  </a:cubicBezTo>
                  <a:cubicBezTo>
                    <a:pt x="247" y="28751"/>
                    <a:pt x="301" y="28733"/>
                    <a:pt x="301" y="28688"/>
                  </a:cubicBezTo>
                  <a:cubicBezTo>
                    <a:pt x="401" y="28254"/>
                    <a:pt x="401" y="27787"/>
                    <a:pt x="435" y="27320"/>
                  </a:cubicBezTo>
                  <a:cubicBezTo>
                    <a:pt x="501" y="26853"/>
                    <a:pt x="435" y="26386"/>
                    <a:pt x="468" y="25919"/>
                  </a:cubicBezTo>
                  <a:cubicBezTo>
                    <a:pt x="501" y="25452"/>
                    <a:pt x="601" y="24985"/>
                    <a:pt x="635" y="24552"/>
                  </a:cubicBezTo>
                  <a:cubicBezTo>
                    <a:pt x="668" y="24085"/>
                    <a:pt x="668" y="23618"/>
                    <a:pt x="735" y="23151"/>
                  </a:cubicBezTo>
                  <a:cubicBezTo>
                    <a:pt x="768" y="22684"/>
                    <a:pt x="801" y="22217"/>
                    <a:pt x="868" y="21716"/>
                  </a:cubicBezTo>
                  <a:cubicBezTo>
                    <a:pt x="902" y="21249"/>
                    <a:pt x="1035" y="20782"/>
                    <a:pt x="1068" y="20315"/>
                  </a:cubicBezTo>
                  <a:cubicBezTo>
                    <a:pt x="1135" y="19848"/>
                    <a:pt x="1135" y="19381"/>
                    <a:pt x="1202" y="18914"/>
                  </a:cubicBezTo>
                  <a:cubicBezTo>
                    <a:pt x="1268" y="18414"/>
                    <a:pt x="1369" y="17947"/>
                    <a:pt x="1435" y="17480"/>
                  </a:cubicBezTo>
                  <a:cubicBezTo>
                    <a:pt x="1502" y="17046"/>
                    <a:pt x="1502" y="16546"/>
                    <a:pt x="1602" y="16079"/>
                  </a:cubicBezTo>
                  <a:cubicBezTo>
                    <a:pt x="1702" y="15645"/>
                    <a:pt x="1969" y="15212"/>
                    <a:pt x="2102" y="14778"/>
                  </a:cubicBezTo>
                  <a:cubicBezTo>
                    <a:pt x="2236" y="14311"/>
                    <a:pt x="2336" y="13877"/>
                    <a:pt x="2469" y="13410"/>
                  </a:cubicBezTo>
                  <a:cubicBezTo>
                    <a:pt x="2603" y="12943"/>
                    <a:pt x="2736" y="12510"/>
                    <a:pt x="2870" y="12043"/>
                  </a:cubicBezTo>
                  <a:cubicBezTo>
                    <a:pt x="3003" y="11576"/>
                    <a:pt x="3103" y="11109"/>
                    <a:pt x="3170" y="10642"/>
                  </a:cubicBezTo>
                  <a:cubicBezTo>
                    <a:pt x="3237" y="10141"/>
                    <a:pt x="3237" y="9674"/>
                    <a:pt x="3270" y="9207"/>
                  </a:cubicBezTo>
                  <a:cubicBezTo>
                    <a:pt x="3303" y="8707"/>
                    <a:pt x="3370" y="8240"/>
                    <a:pt x="3370" y="7773"/>
                  </a:cubicBezTo>
                  <a:cubicBezTo>
                    <a:pt x="3403" y="7273"/>
                    <a:pt x="3370" y="6806"/>
                    <a:pt x="3403" y="6339"/>
                  </a:cubicBezTo>
                  <a:cubicBezTo>
                    <a:pt x="3403" y="5805"/>
                    <a:pt x="3437" y="5271"/>
                    <a:pt x="3437" y="4737"/>
                  </a:cubicBezTo>
                  <a:cubicBezTo>
                    <a:pt x="3437" y="4237"/>
                    <a:pt x="3370" y="3703"/>
                    <a:pt x="3303" y="3203"/>
                  </a:cubicBezTo>
                  <a:cubicBezTo>
                    <a:pt x="3203" y="2636"/>
                    <a:pt x="3003" y="2136"/>
                    <a:pt x="2870" y="1602"/>
                  </a:cubicBezTo>
                  <a:cubicBezTo>
                    <a:pt x="2770" y="1068"/>
                    <a:pt x="2669" y="534"/>
                    <a:pt x="2569" y="1"/>
                  </a:cubicBezTo>
                  <a:close/>
                </a:path>
              </a:pathLst>
            </a:custGeom>
            <a:solidFill>
              <a:srgbClr val="8A71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20" name="Google Shape;131;p4"/>
            <p:cNvSpPr/>
            <p:nvPr/>
          </p:nvSpPr>
          <p:spPr>
            <a:xfrm flipH="1">
              <a:off x="924976" y="4316457"/>
              <a:ext cx="271188" cy="117875"/>
            </a:xfrm>
            <a:custGeom>
              <a:avLst/>
              <a:gdLst/>
              <a:ahLst/>
              <a:cxnLst/>
              <a:rect l="l" t="t" r="r" b="b"/>
              <a:pathLst>
                <a:path w="6405" h="2784" extrusionOk="0">
                  <a:moveTo>
                    <a:pt x="6405" y="0"/>
                  </a:moveTo>
                  <a:lnTo>
                    <a:pt x="6405" y="0"/>
                  </a:lnTo>
                  <a:cubicBezTo>
                    <a:pt x="6305" y="34"/>
                    <a:pt x="6238" y="101"/>
                    <a:pt x="6138" y="201"/>
                  </a:cubicBezTo>
                  <a:cubicBezTo>
                    <a:pt x="6071" y="267"/>
                    <a:pt x="5971" y="334"/>
                    <a:pt x="5871" y="367"/>
                  </a:cubicBezTo>
                  <a:cubicBezTo>
                    <a:pt x="5738" y="434"/>
                    <a:pt x="5704" y="534"/>
                    <a:pt x="5571" y="568"/>
                  </a:cubicBezTo>
                  <a:cubicBezTo>
                    <a:pt x="5544" y="574"/>
                    <a:pt x="5515" y="577"/>
                    <a:pt x="5484" y="577"/>
                  </a:cubicBezTo>
                  <a:cubicBezTo>
                    <a:pt x="5359" y="577"/>
                    <a:pt x="5204" y="534"/>
                    <a:pt x="5071" y="534"/>
                  </a:cubicBezTo>
                  <a:cubicBezTo>
                    <a:pt x="4964" y="534"/>
                    <a:pt x="4878" y="577"/>
                    <a:pt x="4780" y="577"/>
                  </a:cubicBezTo>
                  <a:cubicBezTo>
                    <a:pt x="4756" y="577"/>
                    <a:pt x="4730" y="574"/>
                    <a:pt x="4704" y="568"/>
                  </a:cubicBezTo>
                  <a:cubicBezTo>
                    <a:pt x="4570" y="568"/>
                    <a:pt x="4437" y="601"/>
                    <a:pt x="4303" y="634"/>
                  </a:cubicBezTo>
                  <a:cubicBezTo>
                    <a:pt x="4223" y="634"/>
                    <a:pt x="4079" y="592"/>
                    <a:pt x="3956" y="592"/>
                  </a:cubicBezTo>
                  <a:cubicBezTo>
                    <a:pt x="3926" y="592"/>
                    <a:pt x="3896" y="594"/>
                    <a:pt x="3870" y="601"/>
                  </a:cubicBezTo>
                  <a:cubicBezTo>
                    <a:pt x="3770" y="668"/>
                    <a:pt x="3670" y="701"/>
                    <a:pt x="3570" y="734"/>
                  </a:cubicBezTo>
                  <a:cubicBezTo>
                    <a:pt x="3469" y="768"/>
                    <a:pt x="3403" y="868"/>
                    <a:pt x="3303" y="934"/>
                  </a:cubicBezTo>
                  <a:cubicBezTo>
                    <a:pt x="3203" y="968"/>
                    <a:pt x="3136" y="1068"/>
                    <a:pt x="3036" y="1101"/>
                  </a:cubicBezTo>
                  <a:cubicBezTo>
                    <a:pt x="2936" y="1168"/>
                    <a:pt x="2802" y="1168"/>
                    <a:pt x="2702" y="1235"/>
                  </a:cubicBezTo>
                  <a:cubicBezTo>
                    <a:pt x="2636" y="1268"/>
                    <a:pt x="2535" y="1335"/>
                    <a:pt x="2435" y="1401"/>
                  </a:cubicBezTo>
                  <a:cubicBezTo>
                    <a:pt x="2335" y="1435"/>
                    <a:pt x="2269" y="1535"/>
                    <a:pt x="2169" y="1602"/>
                  </a:cubicBezTo>
                  <a:cubicBezTo>
                    <a:pt x="2153" y="1609"/>
                    <a:pt x="2133" y="1612"/>
                    <a:pt x="2110" y="1612"/>
                  </a:cubicBezTo>
                  <a:cubicBezTo>
                    <a:pt x="2068" y="1612"/>
                    <a:pt x="2016" y="1604"/>
                    <a:pt x="1965" y="1604"/>
                  </a:cubicBezTo>
                  <a:cubicBezTo>
                    <a:pt x="1918" y="1604"/>
                    <a:pt x="1872" y="1610"/>
                    <a:pt x="1835" y="1635"/>
                  </a:cubicBezTo>
                  <a:cubicBezTo>
                    <a:pt x="1768" y="1668"/>
                    <a:pt x="1702" y="1802"/>
                    <a:pt x="1601" y="1868"/>
                  </a:cubicBezTo>
                  <a:cubicBezTo>
                    <a:pt x="1587" y="1873"/>
                    <a:pt x="1571" y="1875"/>
                    <a:pt x="1556" y="1875"/>
                  </a:cubicBezTo>
                  <a:cubicBezTo>
                    <a:pt x="1479" y="1875"/>
                    <a:pt x="1390" y="1828"/>
                    <a:pt x="1314" y="1828"/>
                  </a:cubicBezTo>
                  <a:cubicBezTo>
                    <a:pt x="1298" y="1828"/>
                    <a:pt x="1283" y="1830"/>
                    <a:pt x="1268" y="1835"/>
                  </a:cubicBezTo>
                  <a:cubicBezTo>
                    <a:pt x="1168" y="1868"/>
                    <a:pt x="1101" y="1935"/>
                    <a:pt x="1034" y="1969"/>
                  </a:cubicBezTo>
                  <a:cubicBezTo>
                    <a:pt x="934" y="2002"/>
                    <a:pt x="834" y="2002"/>
                    <a:pt x="768" y="2035"/>
                  </a:cubicBezTo>
                  <a:cubicBezTo>
                    <a:pt x="667" y="2102"/>
                    <a:pt x="601" y="2202"/>
                    <a:pt x="534" y="2235"/>
                  </a:cubicBezTo>
                  <a:cubicBezTo>
                    <a:pt x="434" y="2302"/>
                    <a:pt x="367" y="2302"/>
                    <a:pt x="267" y="2335"/>
                  </a:cubicBezTo>
                  <a:cubicBezTo>
                    <a:pt x="200" y="2369"/>
                    <a:pt x="100" y="2436"/>
                    <a:pt x="0" y="2469"/>
                  </a:cubicBezTo>
                  <a:cubicBezTo>
                    <a:pt x="0" y="2502"/>
                    <a:pt x="34" y="2769"/>
                    <a:pt x="67" y="2769"/>
                  </a:cubicBezTo>
                  <a:cubicBezTo>
                    <a:pt x="100" y="2780"/>
                    <a:pt x="134" y="2784"/>
                    <a:pt x="167" y="2784"/>
                  </a:cubicBezTo>
                  <a:cubicBezTo>
                    <a:pt x="234" y="2784"/>
                    <a:pt x="301" y="2769"/>
                    <a:pt x="367" y="2769"/>
                  </a:cubicBezTo>
                  <a:cubicBezTo>
                    <a:pt x="501" y="2769"/>
                    <a:pt x="567" y="2669"/>
                    <a:pt x="667" y="2636"/>
                  </a:cubicBezTo>
                  <a:cubicBezTo>
                    <a:pt x="734" y="2619"/>
                    <a:pt x="793" y="2619"/>
                    <a:pt x="851" y="2619"/>
                  </a:cubicBezTo>
                  <a:cubicBezTo>
                    <a:pt x="909" y="2619"/>
                    <a:pt x="968" y="2619"/>
                    <a:pt x="1034" y="2602"/>
                  </a:cubicBezTo>
                  <a:cubicBezTo>
                    <a:pt x="1134" y="2569"/>
                    <a:pt x="1235" y="2536"/>
                    <a:pt x="1335" y="2502"/>
                  </a:cubicBezTo>
                  <a:cubicBezTo>
                    <a:pt x="1435" y="2502"/>
                    <a:pt x="1568" y="2469"/>
                    <a:pt x="1668" y="2436"/>
                  </a:cubicBezTo>
                  <a:cubicBezTo>
                    <a:pt x="1702" y="2424"/>
                    <a:pt x="1739" y="2421"/>
                    <a:pt x="1778" y="2421"/>
                  </a:cubicBezTo>
                  <a:cubicBezTo>
                    <a:pt x="1857" y="2421"/>
                    <a:pt x="1946" y="2436"/>
                    <a:pt x="2035" y="2436"/>
                  </a:cubicBezTo>
                  <a:cubicBezTo>
                    <a:pt x="2135" y="2402"/>
                    <a:pt x="2235" y="2335"/>
                    <a:pt x="2369" y="2302"/>
                  </a:cubicBezTo>
                  <a:cubicBezTo>
                    <a:pt x="2469" y="2269"/>
                    <a:pt x="2602" y="2269"/>
                    <a:pt x="2736" y="2269"/>
                  </a:cubicBezTo>
                  <a:cubicBezTo>
                    <a:pt x="2836" y="2235"/>
                    <a:pt x="2902" y="2135"/>
                    <a:pt x="3036" y="2102"/>
                  </a:cubicBezTo>
                  <a:cubicBezTo>
                    <a:pt x="3051" y="2098"/>
                    <a:pt x="3067" y="2097"/>
                    <a:pt x="3083" y="2097"/>
                  </a:cubicBezTo>
                  <a:cubicBezTo>
                    <a:pt x="3197" y="2097"/>
                    <a:pt x="3342" y="2174"/>
                    <a:pt x="3455" y="2174"/>
                  </a:cubicBezTo>
                  <a:cubicBezTo>
                    <a:pt x="3472" y="2174"/>
                    <a:pt x="3488" y="2172"/>
                    <a:pt x="3503" y="2169"/>
                  </a:cubicBezTo>
                  <a:cubicBezTo>
                    <a:pt x="3603" y="2135"/>
                    <a:pt x="3703" y="2069"/>
                    <a:pt x="3836" y="2035"/>
                  </a:cubicBezTo>
                  <a:cubicBezTo>
                    <a:pt x="3936" y="2002"/>
                    <a:pt x="4070" y="1969"/>
                    <a:pt x="4203" y="1935"/>
                  </a:cubicBezTo>
                  <a:cubicBezTo>
                    <a:pt x="4303" y="1902"/>
                    <a:pt x="4403" y="1835"/>
                    <a:pt x="4504" y="1735"/>
                  </a:cubicBezTo>
                  <a:cubicBezTo>
                    <a:pt x="4570" y="1668"/>
                    <a:pt x="4637" y="1568"/>
                    <a:pt x="4737" y="1502"/>
                  </a:cubicBezTo>
                  <a:cubicBezTo>
                    <a:pt x="4804" y="1401"/>
                    <a:pt x="4937" y="1368"/>
                    <a:pt x="5037" y="1301"/>
                  </a:cubicBezTo>
                  <a:cubicBezTo>
                    <a:pt x="5137" y="1235"/>
                    <a:pt x="5204" y="1135"/>
                    <a:pt x="5304" y="1101"/>
                  </a:cubicBezTo>
                  <a:cubicBezTo>
                    <a:pt x="5438" y="1068"/>
                    <a:pt x="5571" y="1035"/>
                    <a:pt x="5704" y="968"/>
                  </a:cubicBezTo>
                  <a:cubicBezTo>
                    <a:pt x="5804" y="901"/>
                    <a:pt x="5905" y="834"/>
                    <a:pt x="6005" y="734"/>
                  </a:cubicBezTo>
                  <a:cubicBezTo>
                    <a:pt x="6071" y="634"/>
                    <a:pt x="6071" y="434"/>
                    <a:pt x="6138" y="301"/>
                  </a:cubicBezTo>
                  <a:cubicBezTo>
                    <a:pt x="6238" y="201"/>
                    <a:pt x="6305" y="67"/>
                    <a:pt x="6405" y="0"/>
                  </a:cubicBezTo>
                  <a:close/>
                </a:path>
              </a:pathLst>
            </a:custGeom>
            <a:solidFill>
              <a:srgbClr val="8A71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21" name="Google Shape;132;p4"/>
            <p:cNvSpPr/>
            <p:nvPr/>
          </p:nvSpPr>
          <p:spPr>
            <a:xfrm flipH="1">
              <a:off x="1304894" y="1979049"/>
              <a:ext cx="90438" cy="670412"/>
            </a:xfrm>
            <a:custGeom>
              <a:avLst/>
              <a:gdLst/>
              <a:ahLst/>
              <a:cxnLst/>
              <a:rect l="l" t="t" r="r" b="b"/>
              <a:pathLst>
                <a:path w="2136" h="15834" extrusionOk="0">
                  <a:moveTo>
                    <a:pt x="1569" y="0"/>
                  </a:moveTo>
                  <a:cubicBezTo>
                    <a:pt x="1569" y="267"/>
                    <a:pt x="1635" y="501"/>
                    <a:pt x="1669" y="767"/>
                  </a:cubicBezTo>
                  <a:cubicBezTo>
                    <a:pt x="1702" y="1001"/>
                    <a:pt x="1702" y="1268"/>
                    <a:pt x="1702" y="1535"/>
                  </a:cubicBezTo>
                  <a:cubicBezTo>
                    <a:pt x="1702" y="1802"/>
                    <a:pt x="1769" y="2068"/>
                    <a:pt x="1736" y="2335"/>
                  </a:cubicBezTo>
                  <a:cubicBezTo>
                    <a:pt x="1669" y="2602"/>
                    <a:pt x="1502" y="2869"/>
                    <a:pt x="1435" y="3136"/>
                  </a:cubicBezTo>
                  <a:cubicBezTo>
                    <a:pt x="1335" y="3403"/>
                    <a:pt x="1302" y="3636"/>
                    <a:pt x="1235" y="3870"/>
                  </a:cubicBezTo>
                  <a:cubicBezTo>
                    <a:pt x="1135" y="4137"/>
                    <a:pt x="1068" y="4370"/>
                    <a:pt x="1002" y="4604"/>
                  </a:cubicBezTo>
                  <a:cubicBezTo>
                    <a:pt x="935" y="4870"/>
                    <a:pt x="735" y="5137"/>
                    <a:pt x="701" y="5371"/>
                  </a:cubicBezTo>
                  <a:cubicBezTo>
                    <a:pt x="668" y="5638"/>
                    <a:pt x="635" y="5905"/>
                    <a:pt x="601" y="6171"/>
                  </a:cubicBezTo>
                  <a:cubicBezTo>
                    <a:pt x="535" y="6405"/>
                    <a:pt x="568" y="6672"/>
                    <a:pt x="535" y="6905"/>
                  </a:cubicBezTo>
                  <a:cubicBezTo>
                    <a:pt x="501" y="7172"/>
                    <a:pt x="535" y="7439"/>
                    <a:pt x="501" y="7672"/>
                  </a:cubicBezTo>
                  <a:cubicBezTo>
                    <a:pt x="468" y="7939"/>
                    <a:pt x="401" y="8173"/>
                    <a:pt x="368" y="8440"/>
                  </a:cubicBezTo>
                  <a:cubicBezTo>
                    <a:pt x="335" y="8707"/>
                    <a:pt x="335" y="8940"/>
                    <a:pt x="301" y="9207"/>
                  </a:cubicBezTo>
                  <a:cubicBezTo>
                    <a:pt x="301" y="9474"/>
                    <a:pt x="335" y="9741"/>
                    <a:pt x="301" y="9974"/>
                  </a:cubicBezTo>
                  <a:cubicBezTo>
                    <a:pt x="268" y="10241"/>
                    <a:pt x="134" y="10474"/>
                    <a:pt x="134" y="10741"/>
                  </a:cubicBezTo>
                  <a:cubicBezTo>
                    <a:pt x="101" y="11008"/>
                    <a:pt x="201" y="11275"/>
                    <a:pt x="201" y="11542"/>
                  </a:cubicBezTo>
                  <a:cubicBezTo>
                    <a:pt x="168" y="11775"/>
                    <a:pt x="1" y="12042"/>
                    <a:pt x="1" y="12309"/>
                  </a:cubicBezTo>
                  <a:cubicBezTo>
                    <a:pt x="1" y="12543"/>
                    <a:pt x="1" y="12776"/>
                    <a:pt x="34" y="13010"/>
                  </a:cubicBezTo>
                  <a:cubicBezTo>
                    <a:pt x="34" y="13243"/>
                    <a:pt x="1" y="13477"/>
                    <a:pt x="1" y="13710"/>
                  </a:cubicBezTo>
                  <a:cubicBezTo>
                    <a:pt x="34" y="13944"/>
                    <a:pt x="134" y="14177"/>
                    <a:pt x="134" y="14411"/>
                  </a:cubicBezTo>
                  <a:cubicBezTo>
                    <a:pt x="168" y="14644"/>
                    <a:pt x="168" y="14878"/>
                    <a:pt x="201" y="15111"/>
                  </a:cubicBezTo>
                  <a:cubicBezTo>
                    <a:pt x="234" y="15345"/>
                    <a:pt x="301" y="15578"/>
                    <a:pt x="301" y="15812"/>
                  </a:cubicBezTo>
                  <a:cubicBezTo>
                    <a:pt x="315" y="15825"/>
                    <a:pt x="369" y="15834"/>
                    <a:pt x="427" y="15834"/>
                  </a:cubicBezTo>
                  <a:cubicBezTo>
                    <a:pt x="510" y="15834"/>
                    <a:pt x="601" y="15817"/>
                    <a:pt x="601" y="15778"/>
                  </a:cubicBezTo>
                  <a:cubicBezTo>
                    <a:pt x="635" y="15545"/>
                    <a:pt x="601" y="15278"/>
                    <a:pt x="601" y="15011"/>
                  </a:cubicBezTo>
                  <a:cubicBezTo>
                    <a:pt x="601" y="14778"/>
                    <a:pt x="535" y="14511"/>
                    <a:pt x="535" y="14277"/>
                  </a:cubicBezTo>
                  <a:cubicBezTo>
                    <a:pt x="535" y="14010"/>
                    <a:pt x="601" y="13743"/>
                    <a:pt x="601" y="13510"/>
                  </a:cubicBezTo>
                  <a:cubicBezTo>
                    <a:pt x="601" y="13243"/>
                    <a:pt x="601" y="12976"/>
                    <a:pt x="635" y="12743"/>
                  </a:cubicBezTo>
                  <a:cubicBezTo>
                    <a:pt x="668" y="12476"/>
                    <a:pt x="701" y="12209"/>
                    <a:pt x="735" y="11976"/>
                  </a:cubicBezTo>
                  <a:cubicBezTo>
                    <a:pt x="768" y="11709"/>
                    <a:pt x="868" y="11442"/>
                    <a:pt x="902" y="11208"/>
                  </a:cubicBezTo>
                  <a:cubicBezTo>
                    <a:pt x="935" y="10941"/>
                    <a:pt x="935" y="10675"/>
                    <a:pt x="1002" y="10408"/>
                  </a:cubicBezTo>
                  <a:cubicBezTo>
                    <a:pt x="1035" y="10174"/>
                    <a:pt x="1102" y="9907"/>
                    <a:pt x="1168" y="9674"/>
                  </a:cubicBezTo>
                  <a:cubicBezTo>
                    <a:pt x="1235" y="9407"/>
                    <a:pt x="1168" y="9140"/>
                    <a:pt x="1235" y="8873"/>
                  </a:cubicBezTo>
                  <a:cubicBezTo>
                    <a:pt x="1302" y="8640"/>
                    <a:pt x="1535" y="8406"/>
                    <a:pt x="1602" y="8139"/>
                  </a:cubicBezTo>
                  <a:cubicBezTo>
                    <a:pt x="1669" y="7906"/>
                    <a:pt x="1669" y="7639"/>
                    <a:pt x="1736" y="7372"/>
                  </a:cubicBezTo>
                  <a:cubicBezTo>
                    <a:pt x="1802" y="7139"/>
                    <a:pt x="1836" y="6872"/>
                    <a:pt x="1902" y="6605"/>
                  </a:cubicBezTo>
                  <a:cubicBezTo>
                    <a:pt x="1936" y="6372"/>
                    <a:pt x="1936" y="6105"/>
                    <a:pt x="1969" y="5838"/>
                  </a:cubicBezTo>
                  <a:cubicBezTo>
                    <a:pt x="1969" y="5571"/>
                    <a:pt x="1936" y="5337"/>
                    <a:pt x="1936" y="5071"/>
                  </a:cubicBezTo>
                  <a:cubicBezTo>
                    <a:pt x="1936" y="4804"/>
                    <a:pt x="1969" y="4537"/>
                    <a:pt x="2002" y="4303"/>
                  </a:cubicBezTo>
                  <a:cubicBezTo>
                    <a:pt x="2002" y="4037"/>
                    <a:pt x="1969" y="3770"/>
                    <a:pt x="2002" y="3503"/>
                  </a:cubicBezTo>
                  <a:cubicBezTo>
                    <a:pt x="2036" y="3236"/>
                    <a:pt x="2102" y="2936"/>
                    <a:pt x="2102" y="2636"/>
                  </a:cubicBezTo>
                  <a:cubicBezTo>
                    <a:pt x="2136" y="2369"/>
                    <a:pt x="2136" y="2068"/>
                    <a:pt x="2069" y="1768"/>
                  </a:cubicBezTo>
                  <a:cubicBezTo>
                    <a:pt x="2002" y="1468"/>
                    <a:pt x="1869" y="1201"/>
                    <a:pt x="1769" y="901"/>
                  </a:cubicBezTo>
                  <a:cubicBezTo>
                    <a:pt x="1702" y="601"/>
                    <a:pt x="1602" y="300"/>
                    <a:pt x="1569" y="0"/>
                  </a:cubicBezTo>
                  <a:close/>
                </a:path>
              </a:pathLst>
            </a:custGeom>
            <a:solidFill>
              <a:srgbClr val="8A71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22" name="Google Shape;133;p4"/>
            <p:cNvSpPr/>
            <p:nvPr/>
          </p:nvSpPr>
          <p:spPr>
            <a:xfrm flipH="1">
              <a:off x="354366" y="1264481"/>
              <a:ext cx="1845601" cy="710381"/>
            </a:xfrm>
            <a:custGeom>
              <a:avLst/>
              <a:gdLst/>
              <a:ahLst/>
              <a:cxnLst/>
              <a:rect l="l" t="t" r="r" b="b"/>
              <a:pathLst>
                <a:path w="43590" h="16778" extrusionOk="0">
                  <a:moveTo>
                    <a:pt x="18677" y="0"/>
                  </a:moveTo>
                  <a:cubicBezTo>
                    <a:pt x="18183" y="0"/>
                    <a:pt x="17687" y="142"/>
                    <a:pt x="17270" y="432"/>
                  </a:cubicBezTo>
                  <a:cubicBezTo>
                    <a:pt x="16737" y="766"/>
                    <a:pt x="16303" y="1400"/>
                    <a:pt x="16403" y="2033"/>
                  </a:cubicBezTo>
                  <a:cubicBezTo>
                    <a:pt x="16470" y="2334"/>
                    <a:pt x="16603" y="2600"/>
                    <a:pt x="16603" y="2901"/>
                  </a:cubicBezTo>
                  <a:cubicBezTo>
                    <a:pt x="16570" y="3301"/>
                    <a:pt x="16203" y="3601"/>
                    <a:pt x="15869" y="3768"/>
                  </a:cubicBezTo>
                  <a:cubicBezTo>
                    <a:pt x="15445" y="3953"/>
                    <a:pt x="15017" y="4029"/>
                    <a:pt x="14585" y="4029"/>
                  </a:cubicBezTo>
                  <a:cubicBezTo>
                    <a:pt x="12913" y="4029"/>
                    <a:pt x="11195" y="2878"/>
                    <a:pt x="9498" y="2400"/>
                  </a:cubicBezTo>
                  <a:cubicBezTo>
                    <a:pt x="8900" y="2227"/>
                    <a:pt x="8283" y="2142"/>
                    <a:pt x="7665" y="2142"/>
                  </a:cubicBezTo>
                  <a:cubicBezTo>
                    <a:pt x="6147" y="2142"/>
                    <a:pt x="4627" y="2653"/>
                    <a:pt x="3394" y="3601"/>
                  </a:cubicBezTo>
                  <a:cubicBezTo>
                    <a:pt x="3470" y="3766"/>
                    <a:pt x="3600" y="3898"/>
                    <a:pt x="3753" y="3986"/>
                  </a:cubicBezTo>
                  <a:lnTo>
                    <a:pt x="3753" y="3986"/>
                  </a:lnTo>
                  <a:cubicBezTo>
                    <a:pt x="2824" y="4138"/>
                    <a:pt x="1967" y="4957"/>
                    <a:pt x="1292" y="5736"/>
                  </a:cubicBezTo>
                  <a:cubicBezTo>
                    <a:pt x="725" y="6370"/>
                    <a:pt x="125" y="7037"/>
                    <a:pt x="58" y="7904"/>
                  </a:cubicBezTo>
                  <a:cubicBezTo>
                    <a:pt x="0" y="8658"/>
                    <a:pt x="598" y="9463"/>
                    <a:pt x="1259" y="9463"/>
                  </a:cubicBezTo>
                  <a:cubicBezTo>
                    <a:pt x="1358" y="9463"/>
                    <a:pt x="1459" y="9444"/>
                    <a:pt x="1559" y="9405"/>
                  </a:cubicBezTo>
                  <a:cubicBezTo>
                    <a:pt x="2035" y="9220"/>
                    <a:pt x="2491" y="8678"/>
                    <a:pt x="2892" y="8678"/>
                  </a:cubicBezTo>
                  <a:cubicBezTo>
                    <a:pt x="2996" y="8678"/>
                    <a:pt x="3097" y="8715"/>
                    <a:pt x="3194" y="8805"/>
                  </a:cubicBezTo>
                  <a:cubicBezTo>
                    <a:pt x="3360" y="8972"/>
                    <a:pt x="3360" y="9272"/>
                    <a:pt x="3427" y="9539"/>
                  </a:cubicBezTo>
                  <a:cubicBezTo>
                    <a:pt x="3627" y="10172"/>
                    <a:pt x="4294" y="10573"/>
                    <a:pt x="4962" y="10606"/>
                  </a:cubicBezTo>
                  <a:cubicBezTo>
                    <a:pt x="5005" y="10608"/>
                    <a:pt x="5048" y="10609"/>
                    <a:pt x="5091" y="10609"/>
                  </a:cubicBezTo>
                  <a:cubicBezTo>
                    <a:pt x="5711" y="10609"/>
                    <a:pt x="6301" y="10393"/>
                    <a:pt x="6863" y="10206"/>
                  </a:cubicBezTo>
                  <a:cubicBezTo>
                    <a:pt x="7015" y="10141"/>
                    <a:pt x="7167" y="10090"/>
                    <a:pt x="7310" y="10090"/>
                  </a:cubicBezTo>
                  <a:cubicBezTo>
                    <a:pt x="7387" y="10090"/>
                    <a:pt x="7460" y="10104"/>
                    <a:pt x="7530" y="10139"/>
                  </a:cubicBezTo>
                  <a:cubicBezTo>
                    <a:pt x="7930" y="10273"/>
                    <a:pt x="7930" y="10806"/>
                    <a:pt x="7897" y="11240"/>
                  </a:cubicBezTo>
                  <a:cubicBezTo>
                    <a:pt x="7830" y="12407"/>
                    <a:pt x="8030" y="13775"/>
                    <a:pt x="8998" y="14442"/>
                  </a:cubicBezTo>
                  <a:cubicBezTo>
                    <a:pt x="9425" y="14741"/>
                    <a:pt x="9919" y="14852"/>
                    <a:pt x="10436" y="14852"/>
                  </a:cubicBezTo>
                  <a:cubicBezTo>
                    <a:pt x="11130" y="14852"/>
                    <a:pt x="11865" y="14652"/>
                    <a:pt x="12534" y="14442"/>
                  </a:cubicBezTo>
                  <a:cubicBezTo>
                    <a:pt x="13268" y="14242"/>
                    <a:pt x="14101" y="13842"/>
                    <a:pt x="14202" y="13075"/>
                  </a:cubicBezTo>
                  <a:cubicBezTo>
                    <a:pt x="14302" y="12274"/>
                    <a:pt x="13434" y="11573"/>
                    <a:pt x="13601" y="10773"/>
                  </a:cubicBezTo>
                  <a:cubicBezTo>
                    <a:pt x="13727" y="10079"/>
                    <a:pt x="14509" y="9803"/>
                    <a:pt x="15214" y="9803"/>
                  </a:cubicBezTo>
                  <a:cubicBezTo>
                    <a:pt x="15255" y="9803"/>
                    <a:pt x="15296" y="9804"/>
                    <a:pt x="15336" y="9806"/>
                  </a:cubicBezTo>
                  <a:cubicBezTo>
                    <a:pt x="16937" y="9939"/>
                    <a:pt x="18405" y="11140"/>
                    <a:pt x="18872" y="12708"/>
                  </a:cubicBezTo>
                  <a:cubicBezTo>
                    <a:pt x="19105" y="13575"/>
                    <a:pt x="19072" y="14509"/>
                    <a:pt x="19505" y="15309"/>
                  </a:cubicBezTo>
                  <a:cubicBezTo>
                    <a:pt x="19972" y="16243"/>
                    <a:pt x="21073" y="16777"/>
                    <a:pt x="22141" y="16777"/>
                  </a:cubicBezTo>
                  <a:cubicBezTo>
                    <a:pt x="23208" y="16777"/>
                    <a:pt x="24242" y="16310"/>
                    <a:pt x="25109" y="15676"/>
                  </a:cubicBezTo>
                  <a:cubicBezTo>
                    <a:pt x="25519" y="15344"/>
                    <a:pt x="25850" y="14716"/>
                    <a:pt x="25695" y="14322"/>
                  </a:cubicBezTo>
                  <a:lnTo>
                    <a:pt x="25695" y="14322"/>
                  </a:lnTo>
                  <a:cubicBezTo>
                    <a:pt x="26286" y="14828"/>
                    <a:pt x="27071" y="15117"/>
                    <a:pt x="27845" y="15117"/>
                  </a:cubicBezTo>
                  <a:cubicBezTo>
                    <a:pt x="28187" y="15117"/>
                    <a:pt x="28526" y="15061"/>
                    <a:pt x="28845" y="14943"/>
                  </a:cubicBezTo>
                  <a:cubicBezTo>
                    <a:pt x="30046" y="14509"/>
                    <a:pt x="30880" y="13308"/>
                    <a:pt x="30913" y="12040"/>
                  </a:cubicBezTo>
                  <a:cubicBezTo>
                    <a:pt x="30913" y="11840"/>
                    <a:pt x="30913" y="11607"/>
                    <a:pt x="30980" y="11373"/>
                  </a:cubicBezTo>
                  <a:cubicBezTo>
                    <a:pt x="31119" y="10958"/>
                    <a:pt x="31545" y="10750"/>
                    <a:pt x="31982" y="10750"/>
                  </a:cubicBezTo>
                  <a:cubicBezTo>
                    <a:pt x="32177" y="10750"/>
                    <a:pt x="32373" y="10791"/>
                    <a:pt x="32548" y="10873"/>
                  </a:cubicBezTo>
                  <a:cubicBezTo>
                    <a:pt x="33115" y="11106"/>
                    <a:pt x="33515" y="11674"/>
                    <a:pt x="33916" y="12141"/>
                  </a:cubicBezTo>
                  <a:cubicBezTo>
                    <a:pt x="34883" y="13241"/>
                    <a:pt x="36151" y="14175"/>
                    <a:pt x="37618" y="14309"/>
                  </a:cubicBezTo>
                  <a:cubicBezTo>
                    <a:pt x="37746" y="14323"/>
                    <a:pt x="37874" y="14330"/>
                    <a:pt x="38002" y="14330"/>
                  </a:cubicBezTo>
                  <a:cubicBezTo>
                    <a:pt x="39388" y="14330"/>
                    <a:pt x="40788" y="13520"/>
                    <a:pt x="41154" y="12207"/>
                  </a:cubicBezTo>
                  <a:cubicBezTo>
                    <a:pt x="42689" y="11874"/>
                    <a:pt x="43589" y="9906"/>
                    <a:pt x="42855" y="8538"/>
                  </a:cubicBezTo>
                  <a:cubicBezTo>
                    <a:pt x="42417" y="7720"/>
                    <a:pt x="41513" y="7272"/>
                    <a:pt x="40622" y="7272"/>
                  </a:cubicBezTo>
                  <a:cubicBezTo>
                    <a:pt x="40299" y="7272"/>
                    <a:pt x="39978" y="7331"/>
                    <a:pt x="39681" y="7452"/>
                  </a:cubicBezTo>
                  <a:lnTo>
                    <a:pt x="39681" y="7452"/>
                  </a:lnTo>
                  <a:cubicBezTo>
                    <a:pt x="39818" y="7252"/>
                    <a:pt x="39905" y="7008"/>
                    <a:pt x="39920" y="6770"/>
                  </a:cubicBezTo>
                  <a:cubicBezTo>
                    <a:pt x="39920" y="6236"/>
                    <a:pt x="39720" y="5736"/>
                    <a:pt x="39486" y="5269"/>
                  </a:cubicBezTo>
                  <a:cubicBezTo>
                    <a:pt x="39186" y="4568"/>
                    <a:pt x="38819" y="3835"/>
                    <a:pt x="38219" y="3434"/>
                  </a:cubicBezTo>
                  <a:cubicBezTo>
                    <a:pt x="37868" y="3200"/>
                    <a:pt x="37471" y="3103"/>
                    <a:pt x="37063" y="3103"/>
                  </a:cubicBezTo>
                  <a:cubicBezTo>
                    <a:pt x="36423" y="3103"/>
                    <a:pt x="35753" y="3342"/>
                    <a:pt x="35183" y="3668"/>
                  </a:cubicBezTo>
                  <a:cubicBezTo>
                    <a:pt x="34249" y="4202"/>
                    <a:pt x="33382" y="4935"/>
                    <a:pt x="32348" y="5202"/>
                  </a:cubicBezTo>
                  <a:cubicBezTo>
                    <a:pt x="32074" y="5273"/>
                    <a:pt x="31841" y="5303"/>
                    <a:pt x="31636" y="5303"/>
                  </a:cubicBezTo>
                  <a:cubicBezTo>
                    <a:pt x="30495" y="5303"/>
                    <a:pt x="30234" y="4368"/>
                    <a:pt x="28679" y="4368"/>
                  </a:cubicBezTo>
                  <a:cubicBezTo>
                    <a:pt x="28598" y="4348"/>
                    <a:pt x="28523" y="4339"/>
                    <a:pt x="28454" y="4339"/>
                  </a:cubicBezTo>
                  <a:cubicBezTo>
                    <a:pt x="27715" y="4339"/>
                    <a:pt x="27528" y="5375"/>
                    <a:pt x="26644" y="5436"/>
                  </a:cubicBezTo>
                  <a:cubicBezTo>
                    <a:pt x="26568" y="5441"/>
                    <a:pt x="26491" y="5443"/>
                    <a:pt x="26414" y="5443"/>
                  </a:cubicBezTo>
                  <a:cubicBezTo>
                    <a:pt x="25476" y="5443"/>
                    <a:pt x="24484" y="5062"/>
                    <a:pt x="24175" y="4168"/>
                  </a:cubicBezTo>
                  <a:cubicBezTo>
                    <a:pt x="23942" y="3501"/>
                    <a:pt x="24142" y="2667"/>
                    <a:pt x="23675" y="2200"/>
                  </a:cubicBezTo>
                  <a:cubicBezTo>
                    <a:pt x="23275" y="1800"/>
                    <a:pt x="22641" y="1933"/>
                    <a:pt x="22141" y="1800"/>
                  </a:cubicBezTo>
                  <a:cubicBezTo>
                    <a:pt x="21273" y="1633"/>
                    <a:pt x="20639" y="766"/>
                    <a:pt x="19872" y="299"/>
                  </a:cubicBezTo>
                  <a:cubicBezTo>
                    <a:pt x="19507" y="101"/>
                    <a:pt x="19092" y="0"/>
                    <a:pt x="18677" y="0"/>
                  </a:cubicBezTo>
                  <a:close/>
                </a:path>
              </a:pathLst>
            </a:custGeom>
            <a:solidFill>
              <a:srgbClr val="A5B0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23" name="Google Shape;134;p4"/>
            <p:cNvSpPr/>
            <p:nvPr/>
          </p:nvSpPr>
          <p:spPr>
            <a:xfrm flipH="1">
              <a:off x="354366" y="1264481"/>
              <a:ext cx="1845601" cy="710381"/>
            </a:xfrm>
            <a:custGeom>
              <a:avLst/>
              <a:gdLst/>
              <a:ahLst/>
              <a:cxnLst/>
              <a:rect l="l" t="t" r="r" b="b"/>
              <a:pathLst>
                <a:path w="43590" h="16778" extrusionOk="0">
                  <a:moveTo>
                    <a:pt x="18677" y="0"/>
                  </a:moveTo>
                  <a:cubicBezTo>
                    <a:pt x="18183" y="0"/>
                    <a:pt x="17687" y="142"/>
                    <a:pt x="17270" y="432"/>
                  </a:cubicBezTo>
                  <a:cubicBezTo>
                    <a:pt x="16737" y="766"/>
                    <a:pt x="16303" y="1400"/>
                    <a:pt x="16403" y="2033"/>
                  </a:cubicBezTo>
                  <a:cubicBezTo>
                    <a:pt x="16470" y="2334"/>
                    <a:pt x="16603" y="2600"/>
                    <a:pt x="16603" y="2901"/>
                  </a:cubicBezTo>
                  <a:cubicBezTo>
                    <a:pt x="16570" y="3301"/>
                    <a:pt x="16203" y="3601"/>
                    <a:pt x="15869" y="3768"/>
                  </a:cubicBezTo>
                  <a:cubicBezTo>
                    <a:pt x="15445" y="3953"/>
                    <a:pt x="15017" y="4029"/>
                    <a:pt x="14585" y="4029"/>
                  </a:cubicBezTo>
                  <a:cubicBezTo>
                    <a:pt x="12913" y="4029"/>
                    <a:pt x="11195" y="2878"/>
                    <a:pt x="9498" y="2400"/>
                  </a:cubicBezTo>
                  <a:cubicBezTo>
                    <a:pt x="8900" y="2227"/>
                    <a:pt x="8283" y="2142"/>
                    <a:pt x="7665" y="2142"/>
                  </a:cubicBezTo>
                  <a:cubicBezTo>
                    <a:pt x="6147" y="2142"/>
                    <a:pt x="4627" y="2653"/>
                    <a:pt x="3394" y="3601"/>
                  </a:cubicBezTo>
                  <a:cubicBezTo>
                    <a:pt x="3470" y="3766"/>
                    <a:pt x="3600" y="3898"/>
                    <a:pt x="3753" y="3986"/>
                  </a:cubicBezTo>
                  <a:lnTo>
                    <a:pt x="3753" y="3986"/>
                  </a:lnTo>
                  <a:cubicBezTo>
                    <a:pt x="2824" y="4138"/>
                    <a:pt x="1967" y="4957"/>
                    <a:pt x="1292" y="5736"/>
                  </a:cubicBezTo>
                  <a:cubicBezTo>
                    <a:pt x="725" y="6370"/>
                    <a:pt x="125" y="7037"/>
                    <a:pt x="58" y="7904"/>
                  </a:cubicBezTo>
                  <a:cubicBezTo>
                    <a:pt x="0" y="8658"/>
                    <a:pt x="598" y="9463"/>
                    <a:pt x="1259" y="9463"/>
                  </a:cubicBezTo>
                  <a:cubicBezTo>
                    <a:pt x="1358" y="9463"/>
                    <a:pt x="1459" y="9444"/>
                    <a:pt x="1559" y="9405"/>
                  </a:cubicBezTo>
                  <a:cubicBezTo>
                    <a:pt x="2035" y="9220"/>
                    <a:pt x="2491" y="8678"/>
                    <a:pt x="2892" y="8678"/>
                  </a:cubicBezTo>
                  <a:cubicBezTo>
                    <a:pt x="2996" y="8678"/>
                    <a:pt x="3097" y="8715"/>
                    <a:pt x="3194" y="8805"/>
                  </a:cubicBezTo>
                  <a:cubicBezTo>
                    <a:pt x="3360" y="8972"/>
                    <a:pt x="3360" y="9272"/>
                    <a:pt x="3427" y="9539"/>
                  </a:cubicBezTo>
                  <a:cubicBezTo>
                    <a:pt x="3627" y="10172"/>
                    <a:pt x="4294" y="10573"/>
                    <a:pt x="4962" y="10606"/>
                  </a:cubicBezTo>
                  <a:cubicBezTo>
                    <a:pt x="5005" y="10608"/>
                    <a:pt x="5048" y="10609"/>
                    <a:pt x="5091" y="10609"/>
                  </a:cubicBezTo>
                  <a:cubicBezTo>
                    <a:pt x="5711" y="10609"/>
                    <a:pt x="6301" y="10393"/>
                    <a:pt x="6863" y="10206"/>
                  </a:cubicBezTo>
                  <a:cubicBezTo>
                    <a:pt x="7015" y="10141"/>
                    <a:pt x="7167" y="10090"/>
                    <a:pt x="7310" y="10090"/>
                  </a:cubicBezTo>
                  <a:cubicBezTo>
                    <a:pt x="7387" y="10090"/>
                    <a:pt x="7460" y="10104"/>
                    <a:pt x="7530" y="10139"/>
                  </a:cubicBezTo>
                  <a:cubicBezTo>
                    <a:pt x="7930" y="10273"/>
                    <a:pt x="7930" y="10806"/>
                    <a:pt x="7897" y="11240"/>
                  </a:cubicBezTo>
                  <a:cubicBezTo>
                    <a:pt x="7830" y="12407"/>
                    <a:pt x="8030" y="13775"/>
                    <a:pt x="8998" y="14442"/>
                  </a:cubicBezTo>
                  <a:cubicBezTo>
                    <a:pt x="9425" y="14741"/>
                    <a:pt x="9919" y="14852"/>
                    <a:pt x="10436" y="14852"/>
                  </a:cubicBezTo>
                  <a:cubicBezTo>
                    <a:pt x="11130" y="14852"/>
                    <a:pt x="11865" y="14652"/>
                    <a:pt x="12534" y="14442"/>
                  </a:cubicBezTo>
                  <a:cubicBezTo>
                    <a:pt x="13268" y="14242"/>
                    <a:pt x="14101" y="13842"/>
                    <a:pt x="14202" y="13075"/>
                  </a:cubicBezTo>
                  <a:cubicBezTo>
                    <a:pt x="14302" y="12274"/>
                    <a:pt x="13434" y="11573"/>
                    <a:pt x="13601" y="10773"/>
                  </a:cubicBezTo>
                  <a:cubicBezTo>
                    <a:pt x="13727" y="10079"/>
                    <a:pt x="14509" y="9803"/>
                    <a:pt x="15214" y="9803"/>
                  </a:cubicBezTo>
                  <a:cubicBezTo>
                    <a:pt x="15255" y="9803"/>
                    <a:pt x="15296" y="9804"/>
                    <a:pt x="15336" y="9806"/>
                  </a:cubicBezTo>
                  <a:cubicBezTo>
                    <a:pt x="16937" y="9939"/>
                    <a:pt x="18405" y="11140"/>
                    <a:pt x="18872" y="12708"/>
                  </a:cubicBezTo>
                  <a:cubicBezTo>
                    <a:pt x="19105" y="13575"/>
                    <a:pt x="19072" y="14509"/>
                    <a:pt x="19505" y="15309"/>
                  </a:cubicBezTo>
                  <a:cubicBezTo>
                    <a:pt x="19972" y="16243"/>
                    <a:pt x="21073" y="16777"/>
                    <a:pt x="22141" y="16777"/>
                  </a:cubicBezTo>
                  <a:cubicBezTo>
                    <a:pt x="23208" y="16777"/>
                    <a:pt x="24242" y="16310"/>
                    <a:pt x="25109" y="15676"/>
                  </a:cubicBezTo>
                  <a:cubicBezTo>
                    <a:pt x="25519" y="15344"/>
                    <a:pt x="25850" y="14716"/>
                    <a:pt x="25695" y="14322"/>
                  </a:cubicBezTo>
                  <a:lnTo>
                    <a:pt x="25695" y="14322"/>
                  </a:lnTo>
                  <a:cubicBezTo>
                    <a:pt x="26286" y="14828"/>
                    <a:pt x="27071" y="15117"/>
                    <a:pt x="27845" y="15117"/>
                  </a:cubicBezTo>
                  <a:cubicBezTo>
                    <a:pt x="28187" y="15117"/>
                    <a:pt x="28526" y="15061"/>
                    <a:pt x="28845" y="14943"/>
                  </a:cubicBezTo>
                  <a:cubicBezTo>
                    <a:pt x="30046" y="14509"/>
                    <a:pt x="30880" y="13308"/>
                    <a:pt x="30913" y="12040"/>
                  </a:cubicBezTo>
                  <a:cubicBezTo>
                    <a:pt x="30913" y="11840"/>
                    <a:pt x="30913" y="11607"/>
                    <a:pt x="30980" y="11373"/>
                  </a:cubicBezTo>
                  <a:cubicBezTo>
                    <a:pt x="31119" y="10958"/>
                    <a:pt x="31545" y="10750"/>
                    <a:pt x="31982" y="10750"/>
                  </a:cubicBezTo>
                  <a:cubicBezTo>
                    <a:pt x="32177" y="10750"/>
                    <a:pt x="32373" y="10791"/>
                    <a:pt x="32548" y="10873"/>
                  </a:cubicBezTo>
                  <a:cubicBezTo>
                    <a:pt x="33115" y="11106"/>
                    <a:pt x="33515" y="11674"/>
                    <a:pt x="33916" y="12141"/>
                  </a:cubicBezTo>
                  <a:cubicBezTo>
                    <a:pt x="34883" y="13241"/>
                    <a:pt x="36151" y="14175"/>
                    <a:pt x="37618" y="14309"/>
                  </a:cubicBezTo>
                  <a:cubicBezTo>
                    <a:pt x="37746" y="14323"/>
                    <a:pt x="37874" y="14330"/>
                    <a:pt x="38002" y="14330"/>
                  </a:cubicBezTo>
                  <a:cubicBezTo>
                    <a:pt x="39388" y="14330"/>
                    <a:pt x="40788" y="13520"/>
                    <a:pt x="41154" y="12207"/>
                  </a:cubicBezTo>
                  <a:cubicBezTo>
                    <a:pt x="42689" y="11874"/>
                    <a:pt x="43589" y="9906"/>
                    <a:pt x="42855" y="8538"/>
                  </a:cubicBezTo>
                  <a:cubicBezTo>
                    <a:pt x="42417" y="7720"/>
                    <a:pt x="41513" y="7272"/>
                    <a:pt x="40622" y="7272"/>
                  </a:cubicBezTo>
                  <a:cubicBezTo>
                    <a:pt x="40299" y="7272"/>
                    <a:pt x="39978" y="7331"/>
                    <a:pt x="39681" y="7452"/>
                  </a:cubicBezTo>
                  <a:lnTo>
                    <a:pt x="39681" y="7452"/>
                  </a:lnTo>
                  <a:cubicBezTo>
                    <a:pt x="39818" y="7252"/>
                    <a:pt x="39905" y="7008"/>
                    <a:pt x="39920" y="6770"/>
                  </a:cubicBezTo>
                  <a:cubicBezTo>
                    <a:pt x="39920" y="6236"/>
                    <a:pt x="39720" y="5736"/>
                    <a:pt x="39486" y="5269"/>
                  </a:cubicBezTo>
                  <a:cubicBezTo>
                    <a:pt x="39186" y="4568"/>
                    <a:pt x="38819" y="3835"/>
                    <a:pt x="38219" y="3434"/>
                  </a:cubicBezTo>
                  <a:cubicBezTo>
                    <a:pt x="37868" y="3200"/>
                    <a:pt x="37471" y="3103"/>
                    <a:pt x="37063" y="3103"/>
                  </a:cubicBezTo>
                  <a:cubicBezTo>
                    <a:pt x="36423" y="3103"/>
                    <a:pt x="35753" y="3342"/>
                    <a:pt x="35183" y="3668"/>
                  </a:cubicBezTo>
                  <a:cubicBezTo>
                    <a:pt x="34249" y="4202"/>
                    <a:pt x="33382" y="4935"/>
                    <a:pt x="32348" y="5202"/>
                  </a:cubicBezTo>
                  <a:cubicBezTo>
                    <a:pt x="32074" y="5273"/>
                    <a:pt x="31841" y="5303"/>
                    <a:pt x="31636" y="5303"/>
                  </a:cubicBezTo>
                  <a:cubicBezTo>
                    <a:pt x="30495" y="5303"/>
                    <a:pt x="30234" y="4368"/>
                    <a:pt x="28679" y="4368"/>
                  </a:cubicBezTo>
                  <a:cubicBezTo>
                    <a:pt x="28598" y="4348"/>
                    <a:pt x="28523" y="4339"/>
                    <a:pt x="28454" y="4339"/>
                  </a:cubicBezTo>
                  <a:cubicBezTo>
                    <a:pt x="27715" y="4339"/>
                    <a:pt x="27528" y="5375"/>
                    <a:pt x="26644" y="5436"/>
                  </a:cubicBezTo>
                  <a:cubicBezTo>
                    <a:pt x="26568" y="5441"/>
                    <a:pt x="26491" y="5443"/>
                    <a:pt x="26414" y="5443"/>
                  </a:cubicBezTo>
                  <a:cubicBezTo>
                    <a:pt x="25476" y="5443"/>
                    <a:pt x="24484" y="5062"/>
                    <a:pt x="24175" y="4168"/>
                  </a:cubicBezTo>
                  <a:cubicBezTo>
                    <a:pt x="23942" y="3501"/>
                    <a:pt x="24142" y="2667"/>
                    <a:pt x="23675" y="2200"/>
                  </a:cubicBezTo>
                  <a:cubicBezTo>
                    <a:pt x="23275" y="1800"/>
                    <a:pt x="22641" y="1933"/>
                    <a:pt x="22141" y="1800"/>
                  </a:cubicBezTo>
                  <a:cubicBezTo>
                    <a:pt x="21273" y="1633"/>
                    <a:pt x="20639" y="766"/>
                    <a:pt x="19872" y="299"/>
                  </a:cubicBezTo>
                  <a:cubicBezTo>
                    <a:pt x="19507" y="101"/>
                    <a:pt x="19092" y="0"/>
                    <a:pt x="18677" y="0"/>
                  </a:cubicBezTo>
                  <a:close/>
                </a:path>
              </a:pathLst>
            </a:custGeom>
            <a:solidFill>
              <a:srgbClr val="B5C2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24" name="Google Shape;135;p4"/>
            <p:cNvSpPr/>
            <p:nvPr/>
          </p:nvSpPr>
          <p:spPr>
            <a:xfrm flipH="1">
              <a:off x="422152" y="1205375"/>
              <a:ext cx="1724551" cy="674857"/>
            </a:xfrm>
            <a:custGeom>
              <a:avLst/>
              <a:gdLst/>
              <a:ahLst/>
              <a:cxnLst/>
              <a:rect l="l" t="t" r="r" b="b"/>
              <a:pathLst>
                <a:path w="40731" h="15939" extrusionOk="0">
                  <a:moveTo>
                    <a:pt x="17463" y="0"/>
                  </a:moveTo>
                  <a:cubicBezTo>
                    <a:pt x="16953" y="0"/>
                    <a:pt x="16446" y="145"/>
                    <a:pt x="16012" y="427"/>
                  </a:cubicBezTo>
                  <a:cubicBezTo>
                    <a:pt x="15512" y="761"/>
                    <a:pt x="15112" y="1395"/>
                    <a:pt x="15212" y="1995"/>
                  </a:cubicBezTo>
                  <a:cubicBezTo>
                    <a:pt x="15279" y="2262"/>
                    <a:pt x="15445" y="2529"/>
                    <a:pt x="15412" y="2829"/>
                  </a:cubicBezTo>
                  <a:cubicBezTo>
                    <a:pt x="15412" y="3196"/>
                    <a:pt x="15078" y="3496"/>
                    <a:pt x="14745" y="3629"/>
                  </a:cubicBezTo>
                  <a:cubicBezTo>
                    <a:pt x="14272" y="3862"/>
                    <a:pt x="13786" y="3954"/>
                    <a:pt x="13292" y="3954"/>
                  </a:cubicBezTo>
                  <a:cubicBezTo>
                    <a:pt x="11725" y="3954"/>
                    <a:pt x="10071" y="3033"/>
                    <a:pt x="8474" y="2729"/>
                  </a:cubicBezTo>
                  <a:cubicBezTo>
                    <a:pt x="8100" y="2663"/>
                    <a:pt x="7722" y="2630"/>
                    <a:pt x="7345" y="2630"/>
                  </a:cubicBezTo>
                  <a:cubicBezTo>
                    <a:pt x="5632" y="2630"/>
                    <a:pt x="3927" y="3300"/>
                    <a:pt x="2670" y="4530"/>
                  </a:cubicBezTo>
                  <a:cubicBezTo>
                    <a:pt x="2767" y="4664"/>
                    <a:pt x="2901" y="4763"/>
                    <a:pt x="3048" y="4822"/>
                  </a:cubicBezTo>
                  <a:lnTo>
                    <a:pt x="3048" y="4822"/>
                  </a:lnTo>
                  <a:cubicBezTo>
                    <a:pt x="2196" y="5090"/>
                    <a:pt x="1476" y="5974"/>
                    <a:pt x="935" y="6798"/>
                  </a:cubicBezTo>
                  <a:cubicBezTo>
                    <a:pt x="468" y="7466"/>
                    <a:pt x="1" y="8199"/>
                    <a:pt x="34" y="9000"/>
                  </a:cubicBezTo>
                  <a:cubicBezTo>
                    <a:pt x="88" y="9677"/>
                    <a:pt x="648" y="10310"/>
                    <a:pt x="1232" y="10310"/>
                  </a:cubicBezTo>
                  <a:cubicBezTo>
                    <a:pt x="1367" y="10310"/>
                    <a:pt x="1504" y="10276"/>
                    <a:pt x="1635" y="10201"/>
                  </a:cubicBezTo>
                  <a:cubicBezTo>
                    <a:pt x="2052" y="9951"/>
                    <a:pt x="2446" y="9354"/>
                    <a:pt x="2835" y="9354"/>
                  </a:cubicBezTo>
                  <a:cubicBezTo>
                    <a:pt x="2914" y="9354"/>
                    <a:pt x="2992" y="9378"/>
                    <a:pt x="3070" y="9434"/>
                  </a:cubicBezTo>
                  <a:cubicBezTo>
                    <a:pt x="3237" y="9600"/>
                    <a:pt x="3270" y="9867"/>
                    <a:pt x="3370" y="10101"/>
                  </a:cubicBezTo>
                  <a:cubicBezTo>
                    <a:pt x="3592" y="10671"/>
                    <a:pt x="4205" y="10971"/>
                    <a:pt x="4780" y="10971"/>
                  </a:cubicBezTo>
                  <a:cubicBezTo>
                    <a:pt x="4811" y="10971"/>
                    <a:pt x="4841" y="10970"/>
                    <a:pt x="4871" y="10968"/>
                  </a:cubicBezTo>
                  <a:cubicBezTo>
                    <a:pt x="5472" y="10935"/>
                    <a:pt x="6039" y="10634"/>
                    <a:pt x="6606" y="10368"/>
                  </a:cubicBezTo>
                  <a:cubicBezTo>
                    <a:pt x="6761" y="10290"/>
                    <a:pt x="6916" y="10213"/>
                    <a:pt x="7071" y="10213"/>
                  </a:cubicBezTo>
                  <a:cubicBezTo>
                    <a:pt x="7116" y="10213"/>
                    <a:pt x="7161" y="10219"/>
                    <a:pt x="7206" y="10234"/>
                  </a:cubicBezTo>
                  <a:cubicBezTo>
                    <a:pt x="7573" y="10368"/>
                    <a:pt x="7640" y="10868"/>
                    <a:pt x="7640" y="11268"/>
                  </a:cubicBezTo>
                  <a:cubicBezTo>
                    <a:pt x="7673" y="12369"/>
                    <a:pt x="7940" y="13637"/>
                    <a:pt x="8874" y="14204"/>
                  </a:cubicBezTo>
                  <a:cubicBezTo>
                    <a:pt x="9228" y="14411"/>
                    <a:pt x="9608" y="14494"/>
                    <a:pt x="9999" y="14494"/>
                  </a:cubicBezTo>
                  <a:cubicBezTo>
                    <a:pt x="10677" y="14494"/>
                    <a:pt x="11387" y="14245"/>
                    <a:pt x="12043" y="13970"/>
                  </a:cubicBezTo>
                  <a:cubicBezTo>
                    <a:pt x="12710" y="13703"/>
                    <a:pt x="13477" y="13303"/>
                    <a:pt x="13511" y="12569"/>
                  </a:cubicBezTo>
                  <a:cubicBezTo>
                    <a:pt x="13577" y="11802"/>
                    <a:pt x="12743" y="11168"/>
                    <a:pt x="12877" y="10401"/>
                  </a:cubicBezTo>
                  <a:cubicBezTo>
                    <a:pt x="12972" y="9735"/>
                    <a:pt x="13700" y="9431"/>
                    <a:pt x="14344" y="9431"/>
                  </a:cubicBezTo>
                  <a:cubicBezTo>
                    <a:pt x="14378" y="9431"/>
                    <a:pt x="14411" y="9432"/>
                    <a:pt x="14445" y="9434"/>
                  </a:cubicBezTo>
                  <a:cubicBezTo>
                    <a:pt x="15946" y="9467"/>
                    <a:pt x="17347" y="10601"/>
                    <a:pt x="17780" y="12102"/>
                  </a:cubicBezTo>
                  <a:cubicBezTo>
                    <a:pt x="18014" y="12903"/>
                    <a:pt x="18014" y="13770"/>
                    <a:pt x="18381" y="14537"/>
                  </a:cubicBezTo>
                  <a:cubicBezTo>
                    <a:pt x="18848" y="15405"/>
                    <a:pt x="19848" y="15905"/>
                    <a:pt x="20782" y="15938"/>
                  </a:cubicBezTo>
                  <a:cubicBezTo>
                    <a:pt x="21750" y="15938"/>
                    <a:pt x="22684" y="15505"/>
                    <a:pt x="23451" y="14904"/>
                  </a:cubicBezTo>
                  <a:cubicBezTo>
                    <a:pt x="23833" y="14624"/>
                    <a:pt x="24157" y="14032"/>
                    <a:pt x="24036" y="13649"/>
                  </a:cubicBezTo>
                  <a:lnTo>
                    <a:pt x="24036" y="13649"/>
                  </a:lnTo>
                  <a:cubicBezTo>
                    <a:pt x="24577" y="14177"/>
                    <a:pt x="25310" y="14472"/>
                    <a:pt x="26046" y="14472"/>
                  </a:cubicBezTo>
                  <a:cubicBezTo>
                    <a:pt x="26329" y="14472"/>
                    <a:pt x="26613" y="14428"/>
                    <a:pt x="26887" y="14337"/>
                  </a:cubicBezTo>
                  <a:cubicBezTo>
                    <a:pt x="27954" y="14004"/>
                    <a:pt x="28822" y="12903"/>
                    <a:pt x="28888" y="11702"/>
                  </a:cubicBezTo>
                  <a:cubicBezTo>
                    <a:pt x="28922" y="11502"/>
                    <a:pt x="28922" y="11268"/>
                    <a:pt x="28988" y="11068"/>
                  </a:cubicBezTo>
                  <a:cubicBezTo>
                    <a:pt x="29116" y="10707"/>
                    <a:pt x="29472" y="10536"/>
                    <a:pt x="29852" y="10536"/>
                  </a:cubicBezTo>
                  <a:cubicBezTo>
                    <a:pt x="30070" y="10536"/>
                    <a:pt x="30295" y="10592"/>
                    <a:pt x="30489" y="10701"/>
                  </a:cubicBezTo>
                  <a:cubicBezTo>
                    <a:pt x="30990" y="10968"/>
                    <a:pt x="31323" y="11535"/>
                    <a:pt x="31657" y="12002"/>
                  </a:cubicBezTo>
                  <a:cubicBezTo>
                    <a:pt x="32457" y="13136"/>
                    <a:pt x="33525" y="14137"/>
                    <a:pt x="34859" y="14404"/>
                  </a:cubicBezTo>
                  <a:cubicBezTo>
                    <a:pt x="35081" y="14455"/>
                    <a:pt x="35309" y="14480"/>
                    <a:pt x="35539" y="14480"/>
                  </a:cubicBezTo>
                  <a:cubicBezTo>
                    <a:pt x="36654" y="14480"/>
                    <a:pt x="37786" y="13888"/>
                    <a:pt x="38228" y="12836"/>
                  </a:cubicBezTo>
                  <a:cubicBezTo>
                    <a:pt x="39663" y="12703"/>
                    <a:pt x="40730" y="10968"/>
                    <a:pt x="40230" y="9567"/>
                  </a:cubicBezTo>
                  <a:cubicBezTo>
                    <a:pt x="39892" y="8620"/>
                    <a:pt x="38914" y="8055"/>
                    <a:pt x="37966" y="8055"/>
                  </a:cubicBezTo>
                  <a:cubicBezTo>
                    <a:pt x="37783" y="8055"/>
                    <a:pt x="37602" y="8076"/>
                    <a:pt x="37426" y="8119"/>
                  </a:cubicBezTo>
                  <a:lnTo>
                    <a:pt x="37426" y="8119"/>
                  </a:lnTo>
                  <a:cubicBezTo>
                    <a:pt x="37558" y="7951"/>
                    <a:pt x="37653" y="7742"/>
                    <a:pt x="37695" y="7532"/>
                  </a:cubicBezTo>
                  <a:cubicBezTo>
                    <a:pt x="37761" y="7032"/>
                    <a:pt x="37628" y="6532"/>
                    <a:pt x="37461" y="6031"/>
                  </a:cubicBezTo>
                  <a:cubicBezTo>
                    <a:pt x="37228" y="5364"/>
                    <a:pt x="36994" y="4630"/>
                    <a:pt x="36427" y="4163"/>
                  </a:cubicBezTo>
                  <a:cubicBezTo>
                    <a:pt x="36045" y="3845"/>
                    <a:pt x="35579" y="3716"/>
                    <a:pt x="35091" y="3716"/>
                  </a:cubicBezTo>
                  <a:cubicBezTo>
                    <a:pt x="34557" y="3716"/>
                    <a:pt x="33997" y="3870"/>
                    <a:pt x="33492" y="4096"/>
                  </a:cubicBezTo>
                  <a:cubicBezTo>
                    <a:pt x="32524" y="4497"/>
                    <a:pt x="31657" y="5131"/>
                    <a:pt x="30656" y="5297"/>
                  </a:cubicBezTo>
                  <a:cubicBezTo>
                    <a:pt x="30438" y="5344"/>
                    <a:pt x="30247" y="5364"/>
                    <a:pt x="30078" y="5364"/>
                  </a:cubicBezTo>
                  <a:cubicBezTo>
                    <a:pt x="28901" y="5364"/>
                    <a:pt x="28732" y="4388"/>
                    <a:pt x="27187" y="4330"/>
                  </a:cubicBezTo>
                  <a:cubicBezTo>
                    <a:pt x="27085" y="4296"/>
                    <a:pt x="26992" y="4281"/>
                    <a:pt x="26906" y="4281"/>
                  </a:cubicBezTo>
                  <a:cubicBezTo>
                    <a:pt x="26239" y="4281"/>
                    <a:pt x="26013" y="5201"/>
                    <a:pt x="25186" y="5231"/>
                  </a:cubicBezTo>
                  <a:cubicBezTo>
                    <a:pt x="25146" y="5232"/>
                    <a:pt x="25105" y="5233"/>
                    <a:pt x="25065" y="5233"/>
                  </a:cubicBezTo>
                  <a:cubicBezTo>
                    <a:pt x="24129" y="5233"/>
                    <a:pt x="23105" y="4858"/>
                    <a:pt x="22817" y="3963"/>
                  </a:cubicBezTo>
                  <a:cubicBezTo>
                    <a:pt x="22617" y="3329"/>
                    <a:pt x="22817" y="2529"/>
                    <a:pt x="22350" y="2062"/>
                  </a:cubicBezTo>
                  <a:cubicBezTo>
                    <a:pt x="21983" y="1695"/>
                    <a:pt x="21383" y="1795"/>
                    <a:pt x="20849" y="1695"/>
                  </a:cubicBezTo>
                  <a:cubicBezTo>
                    <a:pt x="19982" y="1495"/>
                    <a:pt x="19381" y="694"/>
                    <a:pt x="18614" y="260"/>
                  </a:cubicBezTo>
                  <a:cubicBezTo>
                    <a:pt x="18251" y="86"/>
                    <a:pt x="17857" y="0"/>
                    <a:pt x="17463" y="0"/>
                  </a:cubicBezTo>
                  <a:close/>
                </a:path>
              </a:pathLst>
            </a:custGeom>
            <a:solidFill>
              <a:srgbClr val="B5C2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25" name="Google Shape;136;p4"/>
            <p:cNvSpPr/>
            <p:nvPr/>
          </p:nvSpPr>
          <p:spPr>
            <a:xfrm flipH="1">
              <a:off x="595872" y="1279089"/>
              <a:ext cx="1378506" cy="385040"/>
            </a:xfrm>
            <a:custGeom>
              <a:avLst/>
              <a:gdLst/>
              <a:ahLst/>
              <a:cxnLst/>
              <a:rect l="l" t="t" r="r" b="b"/>
              <a:pathLst>
                <a:path w="32558" h="9094" extrusionOk="0">
                  <a:moveTo>
                    <a:pt x="13951" y="1"/>
                  </a:moveTo>
                  <a:cubicBezTo>
                    <a:pt x="13542" y="1"/>
                    <a:pt x="13133" y="85"/>
                    <a:pt x="12776" y="254"/>
                  </a:cubicBezTo>
                  <a:cubicBezTo>
                    <a:pt x="12376" y="454"/>
                    <a:pt x="12076" y="788"/>
                    <a:pt x="12176" y="1155"/>
                  </a:cubicBezTo>
                  <a:cubicBezTo>
                    <a:pt x="12209" y="1321"/>
                    <a:pt x="12343" y="1455"/>
                    <a:pt x="12309" y="1622"/>
                  </a:cubicBezTo>
                  <a:cubicBezTo>
                    <a:pt x="12309" y="1822"/>
                    <a:pt x="12042" y="1989"/>
                    <a:pt x="11776" y="2089"/>
                  </a:cubicBezTo>
                  <a:cubicBezTo>
                    <a:pt x="11391" y="2228"/>
                    <a:pt x="10994" y="2283"/>
                    <a:pt x="10589" y="2283"/>
                  </a:cubicBezTo>
                  <a:cubicBezTo>
                    <a:pt x="9344" y="2283"/>
                    <a:pt x="8022" y="1764"/>
                    <a:pt x="6739" y="1588"/>
                  </a:cubicBezTo>
                  <a:cubicBezTo>
                    <a:pt x="6416" y="1542"/>
                    <a:pt x="6087" y="1519"/>
                    <a:pt x="5759" y="1519"/>
                  </a:cubicBezTo>
                  <a:cubicBezTo>
                    <a:pt x="4427" y="1519"/>
                    <a:pt x="3099" y="1893"/>
                    <a:pt x="2135" y="2589"/>
                  </a:cubicBezTo>
                  <a:cubicBezTo>
                    <a:pt x="2213" y="2666"/>
                    <a:pt x="2325" y="2724"/>
                    <a:pt x="2450" y="2757"/>
                  </a:cubicBezTo>
                  <a:lnTo>
                    <a:pt x="2450" y="2757"/>
                  </a:lnTo>
                  <a:cubicBezTo>
                    <a:pt x="1745" y="2909"/>
                    <a:pt x="1178" y="3420"/>
                    <a:pt x="734" y="3890"/>
                  </a:cubicBezTo>
                  <a:cubicBezTo>
                    <a:pt x="367" y="4257"/>
                    <a:pt x="1" y="4690"/>
                    <a:pt x="34" y="5157"/>
                  </a:cubicBezTo>
                  <a:cubicBezTo>
                    <a:pt x="61" y="5535"/>
                    <a:pt x="501" y="5890"/>
                    <a:pt x="968" y="5890"/>
                  </a:cubicBezTo>
                  <a:cubicBezTo>
                    <a:pt x="1079" y="5890"/>
                    <a:pt x="1192" y="5870"/>
                    <a:pt x="1301" y="5825"/>
                  </a:cubicBezTo>
                  <a:cubicBezTo>
                    <a:pt x="1633" y="5686"/>
                    <a:pt x="1942" y="5342"/>
                    <a:pt x="2247" y="5342"/>
                  </a:cubicBezTo>
                  <a:cubicBezTo>
                    <a:pt x="2310" y="5342"/>
                    <a:pt x="2373" y="5357"/>
                    <a:pt x="2436" y="5391"/>
                  </a:cubicBezTo>
                  <a:cubicBezTo>
                    <a:pt x="2569" y="5491"/>
                    <a:pt x="2602" y="5624"/>
                    <a:pt x="2669" y="5758"/>
                  </a:cubicBezTo>
                  <a:cubicBezTo>
                    <a:pt x="2869" y="6091"/>
                    <a:pt x="3403" y="6258"/>
                    <a:pt x="3870" y="6258"/>
                  </a:cubicBezTo>
                  <a:cubicBezTo>
                    <a:pt x="4370" y="6225"/>
                    <a:pt x="4837" y="6091"/>
                    <a:pt x="5271" y="5925"/>
                  </a:cubicBezTo>
                  <a:cubicBezTo>
                    <a:pt x="5393" y="5876"/>
                    <a:pt x="5515" y="5845"/>
                    <a:pt x="5637" y="5845"/>
                  </a:cubicBezTo>
                  <a:cubicBezTo>
                    <a:pt x="5682" y="5845"/>
                    <a:pt x="5727" y="5849"/>
                    <a:pt x="5771" y="5858"/>
                  </a:cubicBezTo>
                  <a:cubicBezTo>
                    <a:pt x="6038" y="5925"/>
                    <a:pt x="6105" y="6192"/>
                    <a:pt x="6105" y="6425"/>
                  </a:cubicBezTo>
                  <a:cubicBezTo>
                    <a:pt x="6105" y="7059"/>
                    <a:pt x="6338" y="7793"/>
                    <a:pt x="7072" y="8093"/>
                  </a:cubicBezTo>
                  <a:cubicBezTo>
                    <a:pt x="7364" y="8220"/>
                    <a:pt x="7685" y="8269"/>
                    <a:pt x="8016" y="8269"/>
                  </a:cubicBezTo>
                  <a:cubicBezTo>
                    <a:pt x="8556" y="8269"/>
                    <a:pt x="9124" y="8138"/>
                    <a:pt x="9641" y="7993"/>
                  </a:cubicBezTo>
                  <a:cubicBezTo>
                    <a:pt x="10141" y="7826"/>
                    <a:pt x="10775" y="7593"/>
                    <a:pt x="10808" y="7192"/>
                  </a:cubicBezTo>
                  <a:cubicBezTo>
                    <a:pt x="10842" y="6759"/>
                    <a:pt x="10174" y="6392"/>
                    <a:pt x="10275" y="5958"/>
                  </a:cubicBezTo>
                  <a:cubicBezTo>
                    <a:pt x="10367" y="5586"/>
                    <a:pt x="10920" y="5387"/>
                    <a:pt x="11426" y="5387"/>
                  </a:cubicBezTo>
                  <a:cubicBezTo>
                    <a:pt x="11465" y="5387"/>
                    <a:pt x="11504" y="5389"/>
                    <a:pt x="11542" y="5391"/>
                  </a:cubicBezTo>
                  <a:cubicBezTo>
                    <a:pt x="12743" y="5424"/>
                    <a:pt x="13877" y="6058"/>
                    <a:pt x="14211" y="6892"/>
                  </a:cubicBezTo>
                  <a:cubicBezTo>
                    <a:pt x="14411" y="7359"/>
                    <a:pt x="14377" y="7859"/>
                    <a:pt x="14711" y="8293"/>
                  </a:cubicBezTo>
                  <a:cubicBezTo>
                    <a:pt x="15078" y="8793"/>
                    <a:pt x="15845" y="9094"/>
                    <a:pt x="16612" y="9094"/>
                  </a:cubicBezTo>
                  <a:cubicBezTo>
                    <a:pt x="17380" y="9094"/>
                    <a:pt x="18147" y="8860"/>
                    <a:pt x="18747" y="8527"/>
                  </a:cubicBezTo>
                  <a:cubicBezTo>
                    <a:pt x="19052" y="8349"/>
                    <a:pt x="19318" y="8016"/>
                    <a:pt x="19222" y="7794"/>
                  </a:cubicBezTo>
                  <a:lnTo>
                    <a:pt x="19222" y="7794"/>
                  </a:lnTo>
                  <a:cubicBezTo>
                    <a:pt x="19652" y="8095"/>
                    <a:pt x="20249" y="8264"/>
                    <a:pt x="20839" y="8264"/>
                  </a:cubicBezTo>
                  <a:cubicBezTo>
                    <a:pt x="21057" y="8264"/>
                    <a:pt x="21275" y="8241"/>
                    <a:pt x="21483" y="8193"/>
                  </a:cubicBezTo>
                  <a:cubicBezTo>
                    <a:pt x="22350" y="7993"/>
                    <a:pt x="23050" y="7359"/>
                    <a:pt x="23117" y="6692"/>
                  </a:cubicBezTo>
                  <a:cubicBezTo>
                    <a:pt x="23117" y="6558"/>
                    <a:pt x="23117" y="6458"/>
                    <a:pt x="23184" y="6325"/>
                  </a:cubicBezTo>
                  <a:cubicBezTo>
                    <a:pt x="23291" y="6132"/>
                    <a:pt x="23591" y="6035"/>
                    <a:pt x="23898" y="6035"/>
                  </a:cubicBezTo>
                  <a:cubicBezTo>
                    <a:pt x="24069" y="6035"/>
                    <a:pt x="24242" y="6065"/>
                    <a:pt x="24385" y="6125"/>
                  </a:cubicBezTo>
                  <a:cubicBezTo>
                    <a:pt x="24785" y="6258"/>
                    <a:pt x="25052" y="6592"/>
                    <a:pt x="25319" y="6859"/>
                  </a:cubicBezTo>
                  <a:cubicBezTo>
                    <a:pt x="25952" y="7492"/>
                    <a:pt x="26820" y="8060"/>
                    <a:pt x="27887" y="8226"/>
                  </a:cubicBezTo>
                  <a:cubicBezTo>
                    <a:pt x="28062" y="8255"/>
                    <a:pt x="28244" y="8269"/>
                    <a:pt x="28425" y="8269"/>
                  </a:cubicBezTo>
                  <a:cubicBezTo>
                    <a:pt x="29317" y="8269"/>
                    <a:pt x="30229" y="7935"/>
                    <a:pt x="30589" y="7326"/>
                  </a:cubicBezTo>
                  <a:cubicBezTo>
                    <a:pt x="31723" y="7259"/>
                    <a:pt x="32557" y="6258"/>
                    <a:pt x="32157" y="5491"/>
                  </a:cubicBezTo>
                  <a:cubicBezTo>
                    <a:pt x="31908" y="4949"/>
                    <a:pt x="31125" y="4621"/>
                    <a:pt x="30365" y="4621"/>
                  </a:cubicBezTo>
                  <a:cubicBezTo>
                    <a:pt x="30207" y="4621"/>
                    <a:pt x="30049" y="4635"/>
                    <a:pt x="29898" y="4665"/>
                  </a:cubicBezTo>
                  <a:lnTo>
                    <a:pt x="29898" y="4665"/>
                  </a:lnTo>
                  <a:cubicBezTo>
                    <a:pt x="30011" y="4566"/>
                    <a:pt x="30093" y="4441"/>
                    <a:pt x="30122" y="4324"/>
                  </a:cubicBezTo>
                  <a:cubicBezTo>
                    <a:pt x="30189" y="4023"/>
                    <a:pt x="30089" y="3756"/>
                    <a:pt x="29955" y="3456"/>
                  </a:cubicBezTo>
                  <a:cubicBezTo>
                    <a:pt x="29788" y="3089"/>
                    <a:pt x="29588" y="2656"/>
                    <a:pt x="29155" y="2389"/>
                  </a:cubicBezTo>
                  <a:cubicBezTo>
                    <a:pt x="28839" y="2215"/>
                    <a:pt x="28464" y="2146"/>
                    <a:pt x="28076" y="2146"/>
                  </a:cubicBezTo>
                  <a:cubicBezTo>
                    <a:pt x="27642" y="2146"/>
                    <a:pt x="27191" y="2232"/>
                    <a:pt x="26786" y="2355"/>
                  </a:cubicBezTo>
                  <a:cubicBezTo>
                    <a:pt x="26019" y="2589"/>
                    <a:pt x="25319" y="2956"/>
                    <a:pt x="24485" y="3056"/>
                  </a:cubicBezTo>
                  <a:cubicBezTo>
                    <a:pt x="24321" y="3080"/>
                    <a:pt x="24177" y="3090"/>
                    <a:pt x="24049" y="3090"/>
                  </a:cubicBezTo>
                  <a:cubicBezTo>
                    <a:pt x="23104" y="3090"/>
                    <a:pt x="22983" y="2518"/>
                    <a:pt x="21749" y="2489"/>
                  </a:cubicBezTo>
                  <a:cubicBezTo>
                    <a:pt x="21668" y="2470"/>
                    <a:pt x="21594" y="2462"/>
                    <a:pt x="21525" y="2462"/>
                  </a:cubicBezTo>
                  <a:cubicBezTo>
                    <a:pt x="20978" y="2462"/>
                    <a:pt x="20797" y="2989"/>
                    <a:pt x="20115" y="2989"/>
                  </a:cubicBezTo>
                  <a:cubicBezTo>
                    <a:pt x="20061" y="2992"/>
                    <a:pt x="20006" y="2993"/>
                    <a:pt x="19952" y="2993"/>
                  </a:cubicBezTo>
                  <a:cubicBezTo>
                    <a:pt x="19229" y="2993"/>
                    <a:pt x="18464" y="2785"/>
                    <a:pt x="18247" y="2289"/>
                  </a:cubicBezTo>
                  <a:cubicBezTo>
                    <a:pt x="18080" y="1922"/>
                    <a:pt x="18247" y="1455"/>
                    <a:pt x="17880" y="1188"/>
                  </a:cubicBezTo>
                  <a:cubicBezTo>
                    <a:pt x="17546" y="988"/>
                    <a:pt x="17079" y="1055"/>
                    <a:pt x="16679" y="988"/>
                  </a:cubicBezTo>
                  <a:cubicBezTo>
                    <a:pt x="15979" y="854"/>
                    <a:pt x="15512" y="387"/>
                    <a:pt x="14878" y="154"/>
                  </a:cubicBezTo>
                  <a:cubicBezTo>
                    <a:pt x="14586" y="52"/>
                    <a:pt x="14269" y="1"/>
                    <a:pt x="13951" y="1"/>
                  </a:cubicBezTo>
                  <a:close/>
                </a:path>
              </a:pathLst>
            </a:custGeom>
            <a:solidFill>
              <a:srgbClr val="BCC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26" name="Google Shape;137;p4"/>
            <p:cNvSpPr/>
            <p:nvPr/>
          </p:nvSpPr>
          <p:spPr>
            <a:xfrm flipH="1">
              <a:off x="138302" y="1571106"/>
              <a:ext cx="1504171" cy="707374"/>
            </a:xfrm>
            <a:custGeom>
              <a:avLst/>
              <a:gdLst/>
              <a:ahLst/>
              <a:cxnLst/>
              <a:rect l="l" t="t" r="r" b="b"/>
              <a:pathLst>
                <a:path w="35526" h="16707" extrusionOk="0">
                  <a:moveTo>
                    <a:pt x="11898" y="0"/>
                  </a:moveTo>
                  <a:cubicBezTo>
                    <a:pt x="10720" y="0"/>
                    <a:pt x="9544" y="816"/>
                    <a:pt x="9114" y="2404"/>
                  </a:cubicBezTo>
                  <a:lnTo>
                    <a:pt x="9114" y="2404"/>
                  </a:lnTo>
                  <a:cubicBezTo>
                    <a:pt x="9087" y="2456"/>
                    <a:pt x="9062" y="2509"/>
                    <a:pt x="9040" y="2564"/>
                  </a:cubicBezTo>
                  <a:cubicBezTo>
                    <a:pt x="8640" y="3531"/>
                    <a:pt x="8773" y="4665"/>
                    <a:pt x="8507" y="5699"/>
                  </a:cubicBezTo>
                  <a:cubicBezTo>
                    <a:pt x="7244" y="4960"/>
                    <a:pt x="5868" y="4420"/>
                    <a:pt x="4457" y="4420"/>
                  </a:cubicBezTo>
                  <a:cubicBezTo>
                    <a:pt x="4339" y="4420"/>
                    <a:pt x="4221" y="4424"/>
                    <a:pt x="4103" y="4432"/>
                  </a:cubicBezTo>
                  <a:cubicBezTo>
                    <a:pt x="2569" y="4565"/>
                    <a:pt x="1001" y="5532"/>
                    <a:pt x="501" y="7067"/>
                  </a:cubicBezTo>
                  <a:cubicBezTo>
                    <a:pt x="0" y="8635"/>
                    <a:pt x="1068" y="10603"/>
                    <a:pt x="2702" y="10736"/>
                  </a:cubicBezTo>
                  <a:cubicBezTo>
                    <a:pt x="2757" y="10740"/>
                    <a:pt x="2812" y="10742"/>
                    <a:pt x="2868" y="10742"/>
                  </a:cubicBezTo>
                  <a:cubicBezTo>
                    <a:pt x="3718" y="10742"/>
                    <a:pt x="4571" y="10301"/>
                    <a:pt x="5450" y="10301"/>
                  </a:cubicBezTo>
                  <a:cubicBezTo>
                    <a:pt x="5479" y="10301"/>
                    <a:pt x="5508" y="10301"/>
                    <a:pt x="5538" y="10302"/>
                  </a:cubicBezTo>
                  <a:cubicBezTo>
                    <a:pt x="6405" y="12971"/>
                    <a:pt x="9007" y="15006"/>
                    <a:pt x="11876" y="15239"/>
                  </a:cubicBezTo>
                  <a:cubicBezTo>
                    <a:pt x="12609" y="15306"/>
                    <a:pt x="13377" y="15273"/>
                    <a:pt x="14077" y="15473"/>
                  </a:cubicBezTo>
                  <a:cubicBezTo>
                    <a:pt x="15101" y="15804"/>
                    <a:pt x="16044" y="16707"/>
                    <a:pt x="17126" y="16707"/>
                  </a:cubicBezTo>
                  <a:cubicBezTo>
                    <a:pt x="17242" y="16707"/>
                    <a:pt x="17360" y="16696"/>
                    <a:pt x="17480" y="16674"/>
                  </a:cubicBezTo>
                  <a:cubicBezTo>
                    <a:pt x="19147" y="16340"/>
                    <a:pt x="19281" y="14005"/>
                    <a:pt x="20448" y="12871"/>
                  </a:cubicBezTo>
                  <a:cubicBezTo>
                    <a:pt x="20928" y="12410"/>
                    <a:pt x="21595" y="12171"/>
                    <a:pt x="22260" y="12171"/>
                  </a:cubicBezTo>
                  <a:cubicBezTo>
                    <a:pt x="22751" y="12171"/>
                    <a:pt x="23240" y="12301"/>
                    <a:pt x="23651" y="12571"/>
                  </a:cubicBezTo>
                  <a:cubicBezTo>
                    <a:pt x="25085" y="13538"/>
                    <a:pt x="25552" y="15940"/>
                    <a:pt x="27353" y="16007"/>
                  </a:cubicBezTo>
                  <a:cubicBezTo>
                    <a:pt x="27374" y="16007"/>
                    <a:pt x="27395" y="16008"/>
                    <a:pt x="27415" y="16008"/>
                  </a:cubicBezTo>
                  <a:cubicBezTo>
                    <a:pt x="28290" y="16008"/>
                    <a:pt x="29061" y="15320"/>
                    <a:pt x="29355" y="14505"/>
                  </a:cubicBezTo>
                  <a:cubicBezTo>
                    <a:pt x="29622" y="13672"/>
                    <a:pt x="29455" y="12738"/>
                    <a:pt x="29155" y="11937"/>
                  </a:cubicBezTo>
                  <a:lnTo>
                    <a:pt x="29155" y="11937"/>
                  </a:lnTo>
                  <a:cubicBezTo>
                    <a:pt x="29466" y="11978"/>
                    <a:pt x="29780" y="11998"/>
                    <a:pt x="30094" y="11998"/>
                  </a:cubicBezTo>
                  <a:cubicBezTo>
                    <a:pt x="31330" y="11998"/>
                    <a:pt x="32574" y="11688"/>
                    <a:pt x="33691" y="11103"/>
                  </a:cubicBezTo>
                  <a:cubicBezTo>
                    <a:pt x="33929" y="10984"/>
                    <a:pt x="34166" y="10748"/>
                    <a:pt x="34250" y="10513"/>
                  </a:cubicBezTo>
                  <a:lnTo>
                    <a:pt x="34250" y="10513"/>
                  </a:lnTo>
                  <a:cubicBezTo>
                    <a:pt x="34317" y="10564"/>
                    <a:pt x="34398" y="10596"/>
                    <a:pt x="34476" y="10596"/>
                  </a:cubicBezTo>
                  <a:cubicBezTo>
                    <a:pt x="34516" y="10596"/>
                    <a:pt x="34555" y="10588"/>
                    <a:pt x="34592" y="10569"/>
                  </a:cubicBezTo>
                  <a:cubicBezTo>
                    <a:pt x="34892" y="10469"/>
                    <a:pt x="35025" y="10136"/>
                    <a:pt x="35092" y="9835"/>
                  </a:cubicBezTo>
                  <a:cubicBezTo>
                    <a:pt x="35526" y="7701"/>
                    <a:pt x="34192" y="5265"/>
                    <a:pt x="32190" y="4765"/>
                  </a:cubicBezTo>
                  <a:cubicBezTo>
                    <a:pt x="31946" y="4700"/>
                    <a:pt x="31696" y="4669"/>
                    <a:pt x="31446" y="4669"/>
                  </a:cubicBezTo>
                  <a:cubicBezTo>
                    <a:pt x="29647" y="4669"/>
                    <a:pt x="27833" y="6264"/>
                    <a:pt x="27920" y="8168"/>
                  </a:cubicBezTo>
                  <a:cubicBezTo>
                    <a:pt x="25485" y="7434"/>
                    <a:pt x="22817" y="6366"/>
                    <a:pt x="21949" y="3931"/>
                  </a:cubicBezTo>
                  <a:cubicBezTo>
                    <a:pt x="21716" y="3297"/>
                    <a:pt x="21549" y="2564"/>
                    <a:pt x="21015" y="2230"/>
                  </a:cubicBezTo>
                  <a:cubicBezTo>
                    <a:pt x="20802" y="2088"/>
                    <a:pt x="20555" y="2047"/>
                    <a:pt x="20311" y="2047"/>
                  </a:cubicBezTo>
                  <a:cubicBezTo>
                    <a:pt x="20211" y="2047"/>
                    <a:pt x="20111" y="2054"/>
                    <a:pt x="20015" y="2063"/>
                  </a:cubicBezTo>
                  <a:cubicBezTo>
                    <a:pt x="18847" y="2130"/>
                    <a:pt x="17713" y="2397"/>
                    <a:pt x="16646" y="2864"/>
                  </a:cubicBezTo>
                  <a:cubicBezTo>
                    <a:pt x="16457" y="2958"/>
                    <a:pt x="16268" y="3052"/>
                    <a:pt x="16080" y="3052"/>
                  </a:cubicBezTo>
                  <a:cubicBezTo>
                    <a:pt x="16001" y="3052"/>
                    <a:pt x="15923" y="3036"/>
                    <a:pt x="15845" y="2997"/>
                  </a:cubicBezTo>
                  <a:cubicBezTo>
                    <a:pt x="15645" y="2897"/>
                    <a:pt x="15512" y="2664"/>
                    <a:pt x="15411" y="2463"/>
                  </a:cubicBezTo>
                  <a:cubicBezTo>
                    <a:pt x="14711" y="1196"/>
                    <a:pt x="13577" y="195"/>
                    <a:pt x="12276" y="28"/>
                  </a:cubicBezTo>
                  <a:cubicBezTo>
                    <a:pt x="12150" y="10"/>
                    <a:pt x="12024" y="0"/>
                    <a:pt x="11898" y="0"/>
                  </a:cubicBezTo>
                  <a:close/>
                </a:path>
              </a:pathLst>
            </a:custGeom>
            <a:solidFill>
              <a:srgbClr val="A5B0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27" name="Google Shape;138;p4"/>
            <p:cNvSpPr/>
            <p:nvPr/>
          </p:nvSpPr>
          <p:spPr>
            <a:xfrm flipH="1">
              <a:off x="138302" y="1571106"/>
              <a:ext cx="1504171" cy="707374"/>
            </a:xfrm>
            <a:custGeom>
              <a:avLst/>
              <a:gdLst/>
              <a:ahLst/>
              <a:cxnLst/>
              <a:rect l="l" t="t" r="r" b="b"/>
              <a:pathLst>
                <a:path w="35526" h="16707" extrusionOk="0">
                  <a:moveTo>
                    <a:pt x="11898" y="0"/>
                  </a:moveTo>
                  <a:cubicBezTo>
                    <a:pt x="10720" y="0"/>
                    <a:pt x="9544" y="816"/>
                    <a:pt x="9114" y="2404"/>
                  </a:cubicBezTo>
                  <a:lnTo>
                    <a:pt x="9114" y="2404"/>
                  </a:lnTo>
                  <a:cubicBezTo>
                    <a:pt x="9087" y="2456"/>
                    <a:pt x="9062" y="2509"/>
                    <a:pt x="9040" y="2564"/>
                  </a:cubicBezTo>
                  <a:cubicBezTo>
                    <a:pt x="8640" y="3531"/>
                    <a:pt x="8773" y="4665"/>
                    <a:pt x="8507" y="5699"/>
                  </a:cubicBezTo>
                  <a:cubicBezTo>
                    <a:pt x="7244" y="4960"/>
                    <a:pt x="5868" y="4420"/>
                    <a:pt x="4457" y="4420"/>
                  </a:cubicBezTo>
                  <a:cubicBezTo>
                    <a:pt x="4339" y="4420"/>
                    <a:pt x="4221" y="4424"/>
                    <a:pt x="4103" y="4432"/>
                  </a:cubicBezTo>
                  <a:cubicBezTo>
                    <a:pt x="2569" y="4565"/>
                    <a:pt x="1001" y="5532"/>
                    <a:pt x="501" y="7067"/>
                  </a:cubicBezTo>
                  <a:cubicBezTo>
                    <a:pt x="0" y="8635"/>
                    <a:pt x="1068" y="10603"/>
                    <a:pt x="2702" y="10736"/>
                  </a:cubicBezTo>
                  <a:cubicBezTo>
                    <a:pt x="2757" y="10740"/>
                    <a:pt x="2812" y="10742"/>
                    <a:pt x="2868" y="10742"/>
                  </a:cubicBezTo>
                  <a:cubicBezTo>
                    <a:pt x="3718" y="10742"/>
                    <a:pt x="4571" y="10301"/>
                    <a:pt x="5450" y="10301"/>
                  </a:cubicBezTo>
                  <a:cubicBezTo>
                    <a:pt x="5479" y="10301"/>
                    <a:pt x="5508" y="10301"/>
                    <a:pt x="5538" y="10302"/>
                  </a:cubicBezTo>
                  <a:cubicBezTo>
                    <a:pt x="6405" y="12971"/>
                    <a:pt x="9007" y="15006"/>
                    <a:pt x="11876" y="15239"/>
                  </a:cubicBezTo>
                  <a:cubicBezTo>
                    <a:pt x="12609" y="15306"/>
                    <a:pt x="13377" y="15273"/>
                    <a:pt x="14077" y="15473"/>
                  </a:cubicBezTo>
                  <a:cubicBezTo>
                    <a:pt x="15101" y="15804"/>
                    <a:pt x="16044" y="16707"/>
                    <a:pt x="17126" y="16707"/>
                  </a:cubicBezTo>
                  <a:cubicBezTo>
                    <a:pt x="17242" y="16707"/>
                    <a:pt x="17360" y="16696"/>
                    <a:pt x="17480" y="16674"/>
                  </a:cubicBezTo>
                  <a:cubicBezTo>
                    <a:pt x="19147" y="16340"/>
                    <a:pt x="19281" y="14005"/>
                    <a:pt x="20448" y="12871"/>
                  </a:cubicBezTo>
                  <a:cubicBezTo>
                    <a:pt x="20928" y="12410"/>
                    <a:pt x="21595" y="12171"/>
                    <a:pt x="22260" y="12171"/>
                  </a:cubicBezTo>
                  <a:cubicBezTo>
                    <a:pt x="22751" y="12171"/>
                    <a:pt x="23240" y="12301"/>
                    <a:pt x="23651" y="12571"/>
                  </a:cubicBezTo>
                  <a:cubicBezTo>
                    <a:pt x="25085" y="13538"/>
                    <a:pt x="25552" y="15940"/>
                    <a:pt x="27353" y="16007"/>
                  </a:cubicBezTo>
                  <a:cubicBezTo>
                    <a:pt x="27374" y="16007"/>
                    <a:pt x="27395" y="16008"/>
                    <a:pt x="27415" y="16008"/>
                  </a:cubicBezTo>
                  <a:cubicBezTo>
                    <a:pt x="28290" y="16008"/>
                    <a:pt x="29061" y="15320"/>
                    <a:pt x="29355" y="14505"/>
                  </a:cubicBezTo>
                  <a:cubicBezTo>
                    <a:pt x="29622" y="13672"/>
                    <a:pt x="29455" y="12738"/>
                    <a:pt x="29155" y="11937"/>
                  </a:cubicBezTo>
                  <a:lnTo>
                    <a:pt x="29155" y="11937"/>
                  </a:lnTo>
                  <a:cubicBezTo>
                    <a:pt x="29466" y="11978"/>
                    <a:pt x="29780" y="11998"/>
                    <a:pt x="30094" y="11998"/>
                  </a:cubicBezTo>
                  <a:cubicBezTo>
                    <a:pt x="31330" y="11998"/>
                    <a:pt x="32574" y="11688"/>
                    <a:pt x="33691" y="11103"/>
                  </a:cubicBezTo>
                  <a:cubicBezTo>
                    <a:pt x="33929" y="10984"/>
                    <a:pt x="34166" y="10748"/>
                    <a:pt x="34250" y="10513"/>
                  </a:cubicBezTo>
                  <a:lnTo>
                    <a:pt x="34250" y="10513"/>
                  </a:lnTo>
                  <a:cubicBezTo>
                    <a:pt x="34317" y="10564"/>
                    <a:pt x="34398" y="10596"/>
                    <a:pt x="34476" y="10596"/>
                  </a:cubicBezTo>
                  <a:cubicBezTo>
                    <a:pt x="34516" y="10596"/>
                    <a:pt x="34555" y="10588"/>
                    <a:pt x="34592" y="10569"/>
                  </a:cubicBezTo>
                  <a:cubicBezTo>
                    <a:pt x="34892" y="10469"/>
                    <a:pt x="35025" y="10136"/>
                    <a:pt x="35092" y="9835"/>
                  </a:cubicBezTo>
                  <a:cubicBezTo>
                    <a:pt x="35526" y="7701"/>
                    <a:pt x="34192" y="5265"/>
                    <a:pt x="32190" y="4765"/>
                  </a:cubicBezTo>
                  <a:cubicBezTo>
                    <a:pt x="31946" y="4700"/>
                    <a:pt x="31696" y="4669"/>
                    <a:pt x="31446" y="4669"/>
                  </a:cubicBezTo>
                  <a:cubicBezTo>
                    <a:pt x="29647" y="4669"/>
                    <a:pt x="27833" y="6264"/>
                    <a:pt x="27920" y="8168"/>
                  </a:cubicBezTo>
                  <a:cubicBezTo>
                    <a:pt x="25485" y="7434"/>
                    <a:pt x="22817" y="6366"/>
                    <a:pt x="21949" y="3931"/>
                  </a:cubicBezTo>
                  <a:cubicBezTo>
                    <a:pt x="21716" y="3297"/>
                    <a:pt x="21549" y="2564"/>
                    <a:pt x="21015" y="2230"/>
                  </a:cubicBezTo>
                  <a:cubicBezTo>
                    <a:pt x="20802" y="2088"/>
                    <a:pt x="20555" y="2047"/>
                    <a:pt x="20311" y="2047"/>
                  </a:cubicBezTo>
                  <a:cubicBezTo>
                    <a:pt x="20211" y="2047"/>
                    <a:pt x="20111" y="2054"/>
                    <a:pt x="20015" y="2063"/>
                  </a:cubicBezTo>
                  <a:cubicBezTo>
                    <a:pt x="18847" y="2130"/>
                    <a:pt x="17713" y="2397"/>
                    <a:pt x="16646" y="2864"/>
                  </a:cubicBezTo>
                  <a:cubicBezTo>
                    <a:pt x="16457" y="2958"/>
                    <a:pt x="16268" y="3052"/>
                    <a:pt x="16080" y="3052"/>
                  </a:cubicBezTo>
                  <a:cubicBezTo>
                    <a:pt x="16001" y="3052"/>
                    <a:pt x="15923" y="3036"/>
                    <a:pt x="15845" y="2997"/>
                  </a:cubicBezTo>
                  <a:cubicBezTo>
                    <a:pt x="15645" y="2897"/>
                    <a:pt x="15512" y="2664"/>
                    <a:pt x="15411" y="2463"/>
                  </a:cubicBezTo>
                  <a:cubicBezTo>
                    <a:pt x="14711" y="1196"/>
                    <a:pt x="13577" y="195"/>
                    <a:pt x="12276" y="28"/>
                  </a:cubicBezTo>
                  <a:cubicBezTo>
                    <a:pt x="12150" y="10"/>
                    <a:pt x="12024" y="0"/>
                    <a:pt x="11898" y="0"/>
                  </a:cubicBezTo>
                  <a:close/>
                </a:path>
              </a:pathLst>
            </a:custGeom>
            <a:solidFill>
              <a:srgbClr val="B5C2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28" name="Google Shape;139;p4"/>
            <p:cNvSpPr/>
            <p:nvPr/>
          </p:nvSpPr>
          <p:spPr>
            <a:xfrm flipH="1">
              <a:off x="190549" y="1528173"/>
              <a:ext cx="1395103" cy="668464"/>
            </a:xfrm>
            <a:custGeom>
              <a:avLst/>
              <a:gdLst/>
              <a:ahLst/>
              <a:cxnLst/>
              <a:rect l="l" t="t" r="r" b="b"/>
              <a:pathLst>
                <a:path w="32950" h="15788" extrusionOk="0">
                  <a:moveTo>
                    <a:pt x="10733" y="1"/>
                  </a:moveTo>
                  <a:cubicBezTo>
                    <a:pt x="9465" y="1"/>
                    <a:pt x="8215" y="899"/>
                    <a:pt x="7898" y="2610"/>
                  </a:cubicBezTo>
                  <a:lnTo>
                    <a:pt x="7936" y="2596"/>
                  </a:lnTo>
                  <a:lnTo>
                    <a:pt x="7936" y="2596"/>
                  </a:lnTo>
                  <a:cubicBezTo>
                    <a:pt x="7935" y="2601"/>
                    <a:pt x="7933" y="2605"/>
                    <a:pt x="7932" y="2610"/>
                  </a:cubicBezTo>
                  <a:cubicBezTo>
                    <a:pt x="7598" y="3578"/>
                    <a:pt x="7798" y="4645"/>
                    <a:pt x="7598" y="5646"/>
                  </a:cubicBezTo>
                  <a:cubicBezTo>
                    <a:pt x="6561" y="5153"/>
                    <a:pt x="5423" y="4781"/>
                    <a:pt x="4293" y="4781"/>
                  </a:cubicBezTo>
                  <a:cubicBezTo>
                    <a:pt x="3970" y="4781"/>
                    <a:pt x="3648" y="4812"/>
                    <a:pt x="3328" y="4878"/>
                  </a:cubicBezTo>
                  <a:cubicBezTo>
                    <a:pt x="1861" y="5179"/>
                    <a:pt x="493" y="6313"/>
                    <a:pt x="260" y="7847"/>
                  </a:cubicBezTo>
                  <a:cubicBezTo>
                    <a:pt x="0" y="9307"/>
                    <a:pt x="1128" y="10987"/>
                    <a:pt x="2540" y="10987"/>
                  </a:cubicBezTo>
                  <a:cubicBezTo>
                    <a:pt x="2580" y="10987"/>
                    <a:pt x="2621" y="10986"/>
                    <a:pt x="2661" y="10983"/>
                  </a:cubicBezTo>
                  <a:cubicBezTo>
                    <a:pt x="3529" y="10949"/>
                    <a:pt x="4329" y="10349"/>
                    <a:pt x="5196" y="10282"/>
                  </a:cubicBezTo>
                  <a:cubicBezTo>
                    <a:pt x="6231" y="12717"/>
                    <a:pt x="8666" y="14419"/>
                    <a:pt x="11201" y="14519"/>
                  </a:cubicBezTo>
                  <a:cubicBezTo>
                    <a:pt x="11835" y="14552"/>
                    <a:pt x="12502" y="14485"/>
                    <a:pt x="13135" y="14686"/>
                  </a:cubicBezTo>
                  <a:cubicBezTo>
                    <a:pt x="14063" y="14955"/>
                    <a:pt x="14910" y="15788"/>
                    <a:pt x="15821" y="15788"/>
                  </a:cubicBezTo>
                  <a:cubicBezTo>
                    <a:pt x="15926" y="15788"/>
                    <a:pt x="16031" y="15777"/>
                    <a:pt x="16138" y="15753"/>
                  </a:cubicBezTo>
                  <a:cubicBezTo>
                    <a:pt x="17605" y="15419"/>
                    <a:pt x="17739" y="13218"/>
                    <a:pt x="18840" y="12150"/>
                  </a:cubicBezTo>
                  <a:cubicBezTo>
                    <a:pt x="19260" y="11749"/>
                    <a:pt x="19829" y="11537"/>
                    <a:pt x="20396" y="11537"/>
                  </a:cubicBezTo>
                  <a:cubicBezTo>
                    <a:pt x="20865" y="11537"/>
                    <a:pt x="21331" y="11682"/>
                    <a:pt x="21708" y="11984"/>
                  </a:cubicBezTo>
                  <a:cubicBezTo>
                    <a:pt x="22976" y="12951"/>
                    <a:pt x="23276" y="15286"/>
                    <a:pt x="24844" y="15486"/>
                  </a:cubicBezTo>
                  <a:cubicBezTo>
                    <a:pt x="24903" y="15493"/>
                    <a:pt x="24961" y="15497"/>
                    <a:pt x="25019" y="15497"/>
                  </a:cubicBezTo>
                  <a:cubicBezTo>
                    <a:pt x="25750" y="15497"/>
                    <a:pt x="26403" y="14929"/>
                    <a:pt x="26712" y="14219"/>
                  </a:cubicBezTo>
                  <a:cubicBezTo>
                    <a:pt x="27012" y="13451"/>
                    <a:pt x="26945" y="12551"/>
                    <a:pt x="26712" y="11783"/>
                  </a:cubicBezTo>
                  <a:lnTo>
                    <a:pt x="26712" y="11783"/>
                  </a:lnTo>
                  <a:cubicBezTo>
                    <a:pt x="27238" y="11912"/>
                    <a:pt x="27779" y="11976"/>
                    <a:pt x="28321" y="11976"/>
                  </a:cubicBezTo>
                  <a:cubicBezTo>
                    <a:pt x="29189" y="11976"/>
                    <a:pt x="30060" y="11812"/>
                    <a:pt x="30881" y="11483"/>
                  </a:cubicBezTo>
                  <a:cubicBezTo>
                    <a:pt x="31100" y="11384"/>
                    <a:pt x="31342" y="11190"/>
                    <a:pt x="31446" y="10979"/>
                  </a:cubicBezTo>
                  <a:lnTo>
                    <a:pt x="31446" y="10979"/>
                  </a:lnTo>
                  <a:cubicBezTo>
                    <a:pt x="31512" y="11045"/>
                    <a:pt x="31600" y="11090"/>
                    <a:pt x="31688" y="11090"/>
                  </a:cubicBezTo>
                  <a:cubicBezTo>
                    <a:pt x="31708" y="11090"/>
                    <a:pt x="31729" y="11088"/>
                    <a:pt x="31749" y="11083"/>
                  </a:cubicBezTo>
                  <a:cubicBezTo>
                    <a:pt x="32049" y="11050"/>
                    <a:pt x="32182" y="10749"/>
                    <a:pt x="32282" y="10449"/>
                  </a:cubicBezTo>
                  <a:cubicBezTo>
                    <a:pt x="32950" y="8481"/>
                    <a:pt x="32049" y="6013"/>
                    <a:pt x="30214" y="5279"/>
                  </a:cubicBezTo>
                  <a:cubicBezTo>
                    <a:pt x="29881" y="5148"/>
                    <a:pt x="29532" y="5087"/>
                    <a:pt x="29181" y="5087"/>
                  </a:cubicBezTo>
                  <a:cubicBezTo>
                    <a:pt x="27564" y="5087"/>
                    <a:pt x="25933" y="6381"/>
                    <a:pt x="25878" y="8081"/>
                  </a:cubicBezTo>
                  <a:cubicBezTo>
                    <a:pt x="23676" y="7180"/>
                    <a:pt x="21208" y="6013"/>
                    <a:pt x="20441" y="3678"/>
                  </a:cubicBezTo>
                  <a:cubicBezTo>
                    <a:pt x="20241" y="3077"/>
                    <a:pt x="20140" y="2377"/>
                    <a:pt x="19607" y="2043"/>
                  </a:cubicBezTo>
                  <a:cubicBezTo>
                    <a:pt x="19307" y="1843"/>
                    <a:pt x="18973" y="1843"/>
                    <a:pt x="18606" y="1843"/>
                  </a:cubicBezTo>
                  <a:cubicBezTo>
                    <a:pt x="17472" y="1876"/>
                    <a:pt x="16371" y="2143"/>
                    <a:pt x="15304" y="2610"/>
                  </a:cubicBezTo>
                  <a:cubicBezTo>
                    <a:pt x="15136" y="2706"/>
                    <a:pt x="14952" y="2784"/>
                    <a:pt x="14763" y="2784"/>
                  </a:cubicBezTo>
                  <a:cubicBezTo>
                    <a:pt x="14688" y="2784"/>
                    <a:pt x="14612" y="2772"/>
                    <a:pt x="14536" y="2744"/>
                  </a:cubicBezTo>
                  <a:cubicBezTo>
                    <a:pt x="14336" y="2677"/>
                    <a:pt x="14236" y="2443"/>
                    <a:pt x="14103" y="2243"/>
                  </a:cubicBezTo>
                  <a:cubicBezTo>
                    <a:pt x="13402" y="1076"/>
                    <a:pt x="12235" y="108"/>
                    <a:pt x="10934" y="8"/>
                  </a:cubicBezTo>
                  <a:cubicBezTo>
                    <a:pt x="10867" y="3"/>
                    <a:pt x="10800" y="1"/>
                    <a:pt x="10733" y="1"/>
                  </a:cubicBezTo>
                  <a:close/>
                </a:path>
              </a:pathLst>
            </a:custGeom>
            <a:solidFill>
              <a:srgbClr val="FFFFFF">
                <a:alpha val="1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29" name="Google Shape;140;p4"/>
            <p:cNvSpPr/>
            <p:nvPr/>
          </p:nvSpPr>
          <p:spPr>
            <a:xfrm flipH="1">
              <a:off x="330355" y="1603115"/>
              <a:ext cx="1116929" cy="379663"/>
            </a:xfrm>
            <a:custGeom>
              <a:avLst/>
              <a:gdLst/>
              <a:ahLst/>
              <a:cxnLst/>
              <a:rect l="l" t="t" r="r" b="b"/>
              <a:pathLst>
                <a:path w="26380" h="8967" extrusionOk="0">
                  <a:moveTo>
                    <a:pt x="8550" y="0"/>
                  </a:moveTo>
                  <a:cubicBezTo>
                    <a:pt x="7596" y="0"/>
                    <a:pt x="6631" y="477"/>
                    <a:pt x="6351" y="1404"/>
                  </a:cubicBezTo>
                  <a:lnTo>
                    <a:pt x="6351" y="1404"/>
                  </a:lnTo>
                  <a:cubicBezTo>
                    <a:pt x="6344" y="1416"/>
                    <a:pt x="6338" y="1428"/>
                    <a:pt x="6332" y="1441"/>
                  </a:cubicBezTo>
                  <a:cubicBezTo>
                    <a:pt x="6065" y="2008"/>
                    <a:pt x="6232" y="2608"/>
                    <a:pt x="6065" y="3175"/>
                  </a:cubicBezTo>
                  <a:cubicBezTo>
                    <a:pt x="5238" y="2891"/>
                    <a:pt x="4331" y="2687"/>
                    <a:pt x="3437" y="2687"/>
                  </a:cubicBezTo>
                  <a:cubicBezTo>
                    <a:pt x="3177" y="2687"/>
                    <a:pt x="2918" y="2704"/>
                    <a:pt x="2662" y="2742"/>
                  </a:cubicBezTo>
                  <a:cubicBezTo>
                    <a:pt x="1495" y="2908"/>
                    <a:pt x="394" y="3575"/>
                    <a:pt x="194" y="4443"/>
                  </a:cubicBezTo>
                  <a:cubicBezTo>
                    <a:pt x="0" y="5282"/>
                    <a:pt x="899" y="6214"/>
                    <a:pt x="2014" y="6214"/>
                  </a:cubicBezTo>
                  <a:cubicBezTo>
                    <a:pt x="2052" y="6214"/>
                    <a:pt x="2090" y="6213"/>
                    <a:pt x="2129" y="6211"/>
                  </a:cubicBezTo>
                  <a:cubicBezTo>
                    <a:pt x="2829" y="6211"/>
                    <a:pt x="3463" y="5844"/>
                    <a:pt x="4163" y="5844"/>
                  </a:cubicBezTo>
                  <a:cubicBezTo>
                    <a:pt x="4997" y="7211"/>
                    <a:pt x="6932" y="8179"/>
                    <a:pt x="8967" y="8245"/>
                  </a:cubicBezTo>
                  <a:cubicBezTo>
                    <a:pt x="9167" y="8245"/>
                    <a:pt x="9372" y="8240"/>
                    <a:pt x="9579" y="8240"/>
                  </a:cubicBezTo>
                  <a:cubicBezTo>
                    <a:pt x="9889" y="8240"/>
                    <a:pt x="10201" y="8252"/>
                    <a:pt x="10501" y="8312"/>
                  </a:cubicBezTo>
                  <a:cubicBezTo>
                    <a:pt x="11249" y="8492"/>
                    <a:pt x="11916" y="8966"/>
                    <a:pt x="12671" y="8966"/>
                  </a:cubicBezTo>
                  <a:cubicBezTo>
                    <a:pt x="12758" y="8966"/>
                    <a:pt x="12847" y="8960"/>
                    <a:pt x="12936" y="8946"/>
                  </a:cubicBezTo>
                  <a:cubicBezTo>
                    <a:pt x="14104" y="8746"/>
                    <a:pt x="14204" y="7512"/>
                    <a:pt x="15071" y="6878"/>
                  </a:cubicBezTo>
                  <a:cubicBezTo>
                    <a:pt x="15396" y="6661"/>
                    <a:pt x="15848" y="6542"/>
                    <a:pt x="16301" y="6542"/>
                  </a:cubicBezTo>
                  <a:cubicBezTo>
                    <a:pt x="16684" y="6542"/>
                    <a:pt x="17067" y="6628"/>
                    <a:pt x="17373" y="6811"/>
                  </a:cubicBezTo>
                  <a:cubicBezTo>
                    <a:pt x="18374" y="7345"/>
                    <a:pt x="18640" y="8679"/>
                    <a:pt x="19875" y="8779"/>
                  </a:cubicBezTo>
                  <a:cubicBezTo>
                    <a:pt x="19929" y="8785"/>
                    <a:pt x="19984" y="8788"/>
                    <a:pt x="20037" y="8788"/>
                  </a:cubicBezTo>
                  <a:cubicBezTo>
                    <a:pt x="20609" y="8788"/>
                    <a:pt x="21129" y="8475"/>
                    <a:pt x="21342" y="8079"/>
                  </a:cubicBezTo>
                  <a:cubicBezTo>
                    <a:pt x="21609" y="7645"/>
                    <a:pt x="21542" y="7111"/>
                    <a:pt x="21376" y="6678"/>
                  </a:cubicBezTo>
                  <a:lnTo>
                    <a:pt x="21376" y="6678"/>
                  </a:lnTo>
                  <a:cubicBezTo>
                    <a:pt x="21799" y="6755"/>
                    <a:pt x="22231" y="6792"/>
                    <a:pt x="22665" y="6792"/>
                  </a:cubicBezTo>
                  <a:cubicBezTo>
                    <a:pt x="23359" y="6792"/>
                    <a:pt x="24054" y="6696"/>
                    <a:pt x="24711" y="6511"/>
                  </a:cubicBezTo>
                  <a:cubicBezTo>
                    <a:pt x="24883" y="6454"/>
                    <a:pt x="25064" y="6354"/>
                    <a:pt x="25152" y="6241"/>
                  </a:cubicBezTo>
                  <a:lnTo>
                    <a:pt x="25152" y="6241"/>
                  </a:lnTo>
                  <a:cubicBezTo>
                    <a:pt x="25208" y="6284"/>
                    <a:pt x="25285" y="6314"/>
                    <a:pt x="25366" y="6314"/>
                  </a:cubicBezTo>
                  <a:cubicBezTo>
                    <a:pt x="25381" y="6314"/>
                    <a:pt x="25397" y="6313"/>
                    <a:pt x="25412" y="6311"/>
                  </a:cubicBezTo>
                  <a:cubicBezTo>
                    <a:pt x="25645" y="6277"/>
                    <a:pt x="25745" y="6077"/>
                    <a:pt x="25846" y="5944"/>
                  </a:cubicBezTo>
                  <a:cubicBezTo>
                    <a:pt x="26379" y="4810"/>
                    <a:pt x="25645" y="3409"/>
                    <a:pt x="24178" y="2975"/>
                  </a:cubicBezTo>
                  <a:cubicBezTo>
                    <a:pt x="23909" y="2897"/>
                    <a:pt x="23628" y="2861"/>
                    <a:pt x="23346" y="2861"/>
                  </a:cubicBezTo>
                  <a:cubicBezTo>
                    <a:pt x="22055" y="2861"/>
                    <a:pt x="20763" y="3618"/>
                    <a:pt x="20709" y="4576"/>
                  </a:cubicBezTo>
                  <a:cubicBezTo>
                    <a:pt x="18941" y="4076"/>
                    <a:pt x="16973" y="3409"/>
                    <a:pt x="16372" y="2074"/>
                  </a:cubicBezTo>
                  <a:cubicBezTo>
                    <a:pt x="16205" y="1741"/>
                    <a:pt x="16105" y="1341"/>
                    <a:pt x="15705" y="1140"/>
                  </a:cubicBezTo>
                  <a:cubicBezTo>
                    <a:pt x="15471" y="1040"/>
                    <a:pt x="15171" y="1040"/>
                    <a:pt x="14904" y="1040"/>
                  </a:cubicBezTo>
                  <a:cubicBezTo>
                    <a:pt x="14004" y="1040"/>
                    <a:pt x="13103" y="1207"/>
                    <a:pt x="12269" y="1474"/>
                  </a:cubicBezTo>
                  <a:cubicBezTo>
                    <a:pt x="12128" y="1521"/>
                    <a:pt x="11969" y="1568"/>
                    <a:pt x="11818" y="1568"/>
                  </a:cubicBezTo>
                  <a:cubicBezTo>
                    <a:pt x="11756" y="1568"/>
                    <a:pt x="11694" y="1560"/>
                    <a:pt x="11635" y="1541"/>
                  </a:cubicBezTo>
                  <a:cubicBezTo>
                    <a:pt x="11469" y="1507"/>
                    <a:pt x="11369" y="1374"/>
                    <a:pt x="11302" y="1274"/>
                  </a:cubicBezTo>
                  <a:cubicBezTo>
                    <a:pt x="10735" y="573"/>
                    <a:pt x="9801" y="40"/>
                    <a:pt x="8733" y="6"/>
                  </a:cubicBezTo>
                  <a:cubicBezTo>
                    <a:pt x="8672" y="2"/>
                    <a:pt x="8611" y="0"/>
                    <a:pt x="8550" y="0"/>
                  </a:cubicBezTo>
                  <a:close/>
                </a:path>
              </a:pathLst>
            </a:custGeom>
            <a:solidFill>
              <a:srgbClr val="FFFFFF">
                <a:alpha val="1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30" name="Google Shape;141;p4"/>
            <p:cNvSpPr/>
            <p:nvPr/>
          </p:nvSpPr>
          <p:spPr>
            <a:xfrm flipH="1">
              <a:off x="1270987" y="2134013"/>
              <a:ext cx="1471696" cy="927796"/>
            </a:xfrm>
            <a:custGeom>
              <a:avLst/>
              <a:gdLst/>
              <a:ahLst/>
              <a:cxnLst/>
              <a:rect l="l" t="t" r="r" b="b"/>
              <a:pathLst>
                <a:path w="34759" h="21913" extrusionOk="0">
                  <a:moveTo>
                    <a:pt x="12831" y="1"/>
                  </a:moveTo>
                  <a:cubicBezTo>
                    <a:pt x="12735" y="1"/>
                    <a:pt x="12639" y="4"/>
                    <a:pt x="12543" y="10"/>
                  </a:cubicBezTo>
                  <a:cubicBezTo>
                    <a:pt x="11313" y="85"/>
                    <a:pt x="10045" y="764"/>
                    <a:pt x="9322" y="1835"/>
                  </a:cubicBezTo>
                  <a:lnTo>
                    <a:pt x="9322" y="1835"/>
                  </a:lnTo>
                  <a:cubicBezTo>
                    <a:pt x="8254" y="1934"/>
                    <a:pt x="7182" y="2015"/>
                    <a:pt x="6105" y="2078"/>
                  </a:cubicBezTo>
                  <a:cubicBezTo>
                    <a:pt x="5871" y="2078"/>
                    <a:pt x="5604" y="2111"/>
                    <a:pt x="5371" y="2211"/>
                  </a:cubicBezTo>
                  <a:cubicBezTo>
                    <a:pt x="5071" y="2345"/>
                    <a:pt x="4837" y="2578"/>
                    <a:pt x="4637" y="2845"/>
                  </a:cubicBezTo>
                  <a:cubicBezTo>
                    <a:pt x="3970" y="3746"/>
                    <a:pt x="3536" y="4880"/>
                    <a:pt x="3736" y="5981"/>
                  </a:cubicBezTo>
                  <a:cubicBezTo>
                    <a:pt x="3895" y="7029"/>
                    <a:pt x="4810" y="7956"/>
                    <a:pt x="5847" y="7956"/>
                  </a:cubicBezTo>
                  <a:cubicBezTo>
                    <a:pt x="5899" y="7956"/>
                    <a:pt x="5952" y="7953"/>
                    <a:pt x="6005" y="7949"/>
                  </a:cubicBezTo>
                  <a:lnTo>
                    <a:pt x="6005" y="7949"/>
                  </a:lnTo>
                  <a:cubicBezTo>
                    <a:pt x="4904" y="9250"/>
                    <a:pt x="3303" y="10150"/>
                    <a:pt x="1568" y="10350"/>
                  </a:cubicBezTo>
                  <a:cubicBezTo>
                    <a:pt x="1101" y="10384"/>
                    <a:pt x="567" y="10417"/>
                    <a:pt x="267" y="10784"/>
                  </a:cubicBezTo>
                  <a:cubicBezTo>
                    <a:pt x="34" y="11084"/>
                    <a:pt x="0" y="11484"/>
                    <a:pt x="34" y="11885"/>
                  </a:cubicBezTo>
                  <a:cubicBezTo>
                    <a:pt x="67" y="13152"/>
                    <a:pt x="401" y="14687"/>
                    <a:pt x="1635" y="15154"/>
                  </a:cubicBezTo>
                  <a:cubicBezTo>
                    <a:pt x="1853" y="15230"/>
                    <a:pt x="2070" y="15264"/>
                    <a:pt x="2285" y="15264"/>
                  </a:cubicBezTo>
                  <a:cubicBezTo>
                    <a:pt x="3382" y="15264"/>
                    <a:pt x="4433" y="14388"/>
                    <a:pt x="5437" y="13886"/>
                  </a:cubicBezTo>
                  <a:cubicBezTo>
                    <a:pt x="5721" y="13726"/>
                    <a:pt x="6071" y="13614"/>
                    <a:pt x="6392" y="13614"/>
                  </a:cubicBezTo>
                  <a:cubicBezTo>
                    <a:pt x="6674" y="13614"/>
                    <a:pt x="6934" y="13701"/>
                    <a:pt x="7105" y="13920"/>
                  </a:cubicBezTo>
                  <a:cubicBezTo>
                    <a:pt x="7305" y="14186"/>
                    <a:pt x="7305" y="14587"/>
                    <a:pt x="7272" y="14920"/>
                  </a:cubicBezTo>
                  <a:cubicBezTo>
                    <a:pt x="7139" y="16488"/>
                    <a:pt x="7039" y="18056"/>
                    <a:pt x="6905" y="19657"/>
                  </a:cubicBezTo>
                  <a:cubicBezTo>
                    <a:pt x="6872" y="20458"/>
                    <a:pt x="6939" y="21492"/>
                    <a:pt x="7739" y="21825"/>
                  </a:cubicBezTo>
                  <a:cubicBezTo>
                    <a:pt x="7901" y="21887"/>
                    <a:pt x="8072" y="21913"/>
                    <a:pt x="8248" y="21913"/>
                  </a:cubicBezTo>
                  <a:cubicBezTo>
                    <a:pt x="8542" y="21913"/>
                    <a:pt x="8848" y="21842"/>
                    <a:pt x="9140" y="21758"/>
                  </a:cubicBezTo>
                  <a:cubicBezTo>
                    <a:pt x="10441" y="21425"/>
                    <a:pt x="11709" y="20958"/>
                    <a:pt x="12909" y="20458"/>
                  </a:cubicBezTo>
                  <a:cubicBezTo>
                    <a:pt x="13210" y="20324"/>
                    <a:pt x="13510" y="20191"/>
                    <a:pt x="13710" y="19957"/>
                  </a:cubicBezTo>
                  <a:cubicBezTo>
                    <a:pt x="14711" y="18856"/>
                    <a:pt x="13110" y="17088"/>
                    <a:pt x="13743" y="15788"/>
                  </a:cubicBezTo>
                  <a:cubicBezTo>
                    <a:pt x="14046" y="15199"/>
                    <a:pt x="14663" y="14958"/>
                    <a:pt x="15341" y="14958"/>
                  </a:cubicBezTo>
                  <a:cubicBezTo>
                    <a:pt x="16008" y="14958"/>
                    <a:pt x="16734" y="15190"/>
                    <a:pt x="17279" y="15554"/>
                  </a:cubicBezTo>
                  <a:cubicBezTo>
                    <a:pt x="18380" y="16288"/>
                    <a:pt x="19281" y="17422"/>
                    <a:pt x="20648" y="17656"/>
                  </a:cubicBezTo>
                  <a:cubicBezTo>
                    <a:pt x="20803" y="17680"/>
                    <a:pt x="20958" y="17692"/>
                    <a:pt x="21113" y="17692"/>
                  </a:cubicBezTo>
                  <a:cubicBezTo>
                    <a:pt x="22222" y="17692"/>
                    <a:pt x="23306" y="17099"/>
                    <a:pt x="24184" y="16455"/>
                  </a:cubicBezTo>
                  <a:cubicBezTo>
                    <a:pt x="24751" y="16054"/>
                    <a:pt x="25285" y="15554"/>
                    <a:pt x="25418" y="14920"/>
                  </a:cubicBezTo>
                  <a:cubicBezTo>
                    <a:pt x="25544" y="14324"/>
                    <a:pt x="25109" y="13610"/>
                    <a:pt x="24530" y="13610"/>
                  </a:cubicBezTo>
                  <a:cubicBezTo>
                    <a:pt x="24493" y="13610"/>
                    <a:pt x="24456" y="13613"/>
                    <a:pt x="24418" y="13619"/>
                  </a:cubicBezTo>
                  <a:cubicBezTo>
                    <a:pt x="24700" y="12936"/>
                    <a:pt x="25449" y="12636"/>
                    <a:pt x="26205" y="12636"/>
                  </a:cubicBezTo>
                  <a:cubicBezTo>
                    <a:pt x="26520" y="12636"/>
                    <a:pt x="26836" y="12687"/>
                    <a:pt x="27120" y="12785"/>
                  </a:cubicBezTo>
                  <a:cubicBezTo>
                    <a:pt x="28087" y="13152"/>
                    <a:pt x="28854" y="13953"/>
                    <a:pt x="29655" y="14587"/>
                  </a:cubicBezTo>
                  <a:cubicBezTo>
                    <a:pt x="30352" y="15117"/>
                    <a:pt x="31213" y="15577"/>
                    <a:pt x="32080" y="15577"/>
                  </a:cubicBezTo>
                  <a:cubicBezTo>
                    <a:pt x="32250" y="15577"/>
                    <a:pt x="32421" y="15559"/>
                    <a:pt x="32590" y="15521"/>
                  </a:cubicBezTo>
                  <a:cubicBezTo>
                    <a:pt x="34158" y="15120"/>
                    <a:pt x="34758" y="13119"/>
                    <a:pt x="34225" y="11685"/>
                  </a:cubicBezTo>
                  <a:cubicBezTo>
                    <a:pt x="33691" y="10250"/>
                    <a:pt x="32390" y="9250"/>
                    <a:pt x="31223" y="8316"/>
                  </a:cubicBezTo>
                  <a:cubicBezTo>
                    <a:pt x="32523" y="8182"/>
                    <a:pt x="33157" y="6381"/>
                    <a:pt x="32557" y="5213"/>
                  </a:cubicBezTo>
                  <a:cubicBezTo>
                    <a:pt x="31956" y="4046"/>
                    <a:pt x="30589" y="3479"/>
                    <a:pt x="29321" y="3445"/>
                  </a:cubicBezTo>
                  <a:cubicBezTo>
                    <a:pt x="29230" y="3441"/>
                    <a:pt x="29140" y="3439"/>
                    <a:pt x="29049" y="3439"/>
                  </a:cubicBezTo>
                  <a:cubicBezTo>
                    <a:pt x="27037" y="3439"/>
                    <a:pt x="25029" y="4492"/>
                    <a:pt x="23784" y="6247"/>
                  </a:cubicBezTo>
                  <a:cubicBezTo>
                    <a:pt x="23517" y="6648"/>
                    <a:pt x="23250" y="7081"/>
                    <a:pt x="22783" y="7248"/>
                  </a:cubicBezTo>
                  <a:cubicBezTo>
                    <a:pt x="22676" y="7284"/>
                    <a:pt x="22567" y="7300"/>
                    <a:pt x="22456" y="7300"/>
                  </a:cubicBezTo>
                  <a:cubicBezTo>
                    <a:pt x="22047" y="7300"/>
                    <a:pt x="21623" y="7084"/>
                    <a:pt x="21282" y="6848"/>
                  </a:cubicBezTo>
                  <a:cubicBezTo>
                    <a:pt x="19881" y="5947"/>
                    <a:pt x="18580" y="4913"/>
                    <a:pt x="17446" y="3712"/>
                  </a:cubicBezTo>
                  <a:cubicBezTo>
                    <a:pt x="17880" y="3679"/>
                    <a:pt x="18113" y="3112"/>
                    <a:pt x="17980" y="2678"/>
                  </a:cubicBezTo>
                  <a:cubicBezTo>
                    <a:pt x="17846" y="2245"/>
                    <a:pt x="17513" y="1944"/>
                    <a:pt x="17146" y="1677"/>
                  </a:cubicBezTo>
                  <a:cubicBezTo>
                    <a:pt x="15859" y="736"/>
                    <a:pt x="14365" y="1"/>
                    <a:pt x="12831" y="1"/>
                  </a:cubicBezTo>
                  <a:close/>
                </a:path>
              </a:pathLst>
            </a:custGeom>
            <a:solidFill>
              <a:srgbClr val="A5B0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31" name="Google Shape;142;p4"/>
            <p:cNvSpPr/>
            <p:nvPr/>
          </p:nvSpPr>
          <p:spPr>
            <a:xfrm flipH="1">
              <a:off x="1270987" y="2134013"/>
              <a:ext cx="1471696" cy="927796"/>
            </a:xfrm>
            <a:custGeom>
              <a:avLst/>
              <a:gdLst/>
              <a:ahLst/>
              <a:cxnLst/>
              <a:rect l="l" t="t" r="r" b="b"/>
              <a:pathLst>
                <a:path w="34759" h="21913" extrusionOk="0">
                  <a:moveTo>
                    <a:pt x="12831" y="1"/>
                  </a:moveTo>
                  <a:cubicBezTo>
                    <a:pt x="12735" y="1"/>
                    <a:pt x="12639" y="4"/>
                    <a:pt x="12543" y="10"/>
                  </a:cubicBezTo>
                  <a:cubicBezTo>
                    <a:pt x="11313" y="85"/>
                    <a:pt x="10045" y="764"/>
                    <a:pt x="9322" y="1835"/>
                  </a:cubicBezTo>
                  <a:lnTo>
                    <a:pt x="9322" y="1835"/>
                  </a:lnTo>
                  <a:cubicBezTo>
                    <a:pt x="8254" y="1934"/>
                    <a:pt x="7182" y="2015"/>
                    <a:pt x="6105" y="2078"/>
                  </a:cubicBezTo>
                  <a:cubicBezTo>
                    <a:pt x="5871" y="2078"/>
                    <a:pt x="5604" y="2111"/>
                    <a:pt x="5371" y="2211"/>
                  </a:cubicBezTo>
                  <a:cubicBezTo>
                    <a:pt x="5071" y="2345"/>
                    <a:pt x="4837" y="2578"/>
                    <a:pt x="4637" y="2845"/>
                  </a:cubicBezTo>
                  <a:cubicBezTo>
                    <a:pt x="3970" y="3746"/>
                    <a:pt x="3536" y="4880"/>
                    <a:pt x="3736" y="5981"/>
                  </a:cubicBezTo>
                  <a:cubicBezTo>
                    <a:pt x="3895" y="7029"/>
                    <a:pt x="4810" y="7956"/>
                    <a:pt x="5847" y="7956"/>
                  </a:cubicBezTo>
                  <a:cubicBezTo>
                    <a:pt x="5899" y="7956"/>
                    <a:pt x="5952" y="7953"/>
                    <a:pt x="6005" y="7949"/>
                  </a:cubicBezTo>
                  <a:lnTo>
                    <a:pt x="6005" y="7949"/>
                  </a:lnTo>
                  <a:cubicBezTo>
                    <a:pt x="4904" y="9250"/>
                    <a:pt x="3303" y="10150"/>
                    <a:pt x="1568" y="10350"/>
                  </a:cubicBezTo>
                  <a:cubicBezTo>
                    <a:pt x="1101" y="10384"/>
                    <a:pt x="567" y="10417"/>
                    <a:pt x="267" y="10784"/>
                  </a:cubicBezTo>
                  <a:cubicBezTo>
                    <a:pt x="34" y="11084"/>
                    <a:pt x="0" y="11484"/>
                    <a:pt x="34" y="11885"/>
                  </a:cubicBezTo>
                  <a:cubicBezTo>
                    <a:pt x="67" y="13152"/>
                    <a:pt x="401" y="14687"/>
                    <a:pt x="1635" y="15154"/>
                  </a:cubicBezTo>
                  <a:cubicBezTo>
                    <a:pt x="1853" y="15230"/>
                    <a:pt x="2070" y="15264"/>
                    <a:pt x="2285" y="15264"/>
                  </a:cubicBezTo>
                  <a:cubicBezTo>
                    <a:pt x="3382" y="15264"/>
                    <a:pt x="4433" y="14388"/>
                    <a:pt x="5437" y="13886"/>
                  </a:cubicBezTo>
                  <a:cubicBezTo>
                    <a:pt x="5721" y="13726"/>
                    <a:pt x="6071" y="13614"/>
                    <a:pt x="6392" y="13614"/>
                  </a:cubicBezTo>
                  <a:cubicBezTo>
                    <a:pt x="6674" y="13614"/>
                    <a:pt x="6934" y="13701"/>
                    <a:pt x="7105" y="13920"/>
                  </a:cubicBezTo>
                  <a:cubicBezTo>
                    <a:pt x="7305" y="14186"/>
                    <a:pt x="7305" y="14587"/>
                    <a:pt x="7272" y="14920"/>
                  </a:cubicBezTo>
                  <a:cubicBezTo>
                    <a:pt x="7139" y="16488"/>
                    <a:pt x="7039" y="18056"/>
                    <a:pt x="6905" y="19657"/>
                  </a:cubicBezTo>
                  <a:cubicBezTo>
                    <a:pt x="6872" y="20458"/>
                    <a:pt x="6939" y="21492"/>
                    <a:pt x="7739" y="21825"/>
                  </a:cubicBezTo>
                  <a:cubicBezTo>
                    <a:pt x="7901" y="21887"/>
                    <a:pt x="8072" y="21913"/>
                    <a:pt x="8248" y="21913"/>
                  </a:cubicBezTo>
                  <a:cubicBezTo>
                    <a:pt x="8542" y="21913"/>
                    <a:pt x="8848" y="21842"/>
                    <a:pt x="9140" y="21758"/>
                  </a:cubicBezTo>
                  <a:cubicBezTo>
                    <a:pt x="10441" y="21425"/>
                    <a:pt x="11709" y="20958"/>
                    <a:pt x="12909" y="20458"/>
                  </a:cubicBezTo>
                  <a:cubicBezTo>
                    <a:pt x="13210" y="20324"/>
                    <a:pt x="13510" y="20191"/>
                    <a:pt x="13710" y="19957"/>
                  </a:cubicBezTo>
                  <a:cubicBezTo>
                    <a:pt x="14711" y="18856"/>
                    <a:pt x="13110" y="17088"/>
                    <a:pt x="13743" y="15788"/>
                  </a:cubicBezTo>
                  <a:cubicBezTo>
                    <a:pt x="14046" y="15199"/>
                    <a:pt x="14663" y="14958"/>
                    <a:pt x="15341" y="14958"/>
                  </a:cubicBezTo>
                  <a:cubicBezTo>
                    <a:pt x="16008" y="14958"/>
                    <a:pt x="16734" y="15190"/>
                    <a:pt x="17279" y="15554"/>
                  </a:cubicBezTo>
                  <a:cubicBezTo>
                    <a:pt x="18380" y="16288"/>
                    <a:pt x="19281" y="17422"/>
                    <a:pt x="20648" y="17656"/>
                  </a:cubicBezTo>
                  <a:cubicBezTo>
                    <a:pt x="20803" y="17680"/>
                    <a:pt x="20958" y="17692"/>
                    <a:pt x="21113" y="17692"/>
                  </a:cubicBezTo>
                  <a:cubicBezTo>
                    <a:pt x="22222" y="17692"/>
                    <a:pt x="23306" y="17099"/>
                    <a:pt x="24184" y="16455"/>
                  </a:cubicBezTo>
                  <a:cubicBezTo>
                    <a:pt x="24751" y="16054"/>
                    <a:pt x="25285" y="15554"/>
                    <a:pt x="25418" y="14920"/>
                  </a:cubicBezTo>
                  <a:cubicBezTo>
                    <a:pt x="25544" y="14324"/>
                    <a:pt x="25109" y="13610"/>
                    <a:pt x="24530" y="13610"/>
                  </a:cubicBezTo>
                  <a:cubicBezTo>
                    <a:pt x="24493" y="13610"/>
                    <a:pt x="24456" y="13613"/>
                    <a:pt x="24418" y="13619"/>
                  </a:cubicBezTo>
                  <a:cubicBezTo>
                    <a:pt x="24700" y="12936"/>
                    <a:pt x="25449" y="12636"/>
                    <a:pt x="26205" y="12636"/>
                  </a:cubicBezTo>
                  <a:cubicBezTo>
                    <a:pt x="26520" y="12636"/>
                    <a:pt x="26836" y="12687"/>
                    <a:pt x="27120" y="12785"/>
                  </a:cubicBezTo>
                  <a:cubicBezTo>
                    <a:pt x="28087" y="13152"/>
                    <a:pt x="28854" y="13953"/>
                    <a:pt x="29655" y="14587"/>
                  </a:cubicBezTo>
                  <a:cubicBezTo>
                    <a:pt x="30352" y="15117"/>
                    <a:pt x="31213" y="15577"/>
                    <a:pt x="32080" y="15577"/>
                  </a:cubicBezTo>
                  <a:cubicBezTo>
                    <a:pt x="32250" y="15577"/>
                    <a:pt x="32421" y="15559"/>
                    <a:pt x="32590" y="15521"/>
                  </a:cubicBezTo>
                  <a:cubicBezTo>
                    <a:pt x="34158" y="15120"/>
                    <a:pt x="34758" y="13119"/>
                    <a:pt x="34225" y="11685"/>
                  </a:cubicBezTo>
                  <a:cubicBezTo>
                    <a:pt x="33691" y="10250"/>
                    <a:pt x="32390" y="9250"/>
                    <a:pt x="31223" y="8316"/>
                  </a:cubicBezTo>
                  <a:cubicBezTo>
                    <a:pt x="32523" y="8182"/>
                    <a:pt x="33157" y="6381"/>
                    <a:pt x="32557" y="5213"/>
                  </a:cubicBezTo>
                  <a:cubicBezTo>
                    <a:pt x="31956" y="4046"/>
                    <a:pt x="30589" y="3479"/>
                    <a:pt x="29321" y="3445"/>
                  </a:cubicBezTo>
                  <a:cubicBezTo>
                    <a:pt x="29230" y="3441"/>
                    <a:pt x="29140" y="3439"/>
                    <a:pt x="29049" y="3439"/>
                  </a:cubicBezTo>
                  <a:cubicBezTo>
                    <a:pt x="27037" y="3439"/>
                    <a:pt x="25029" y="4492"/>
                    <a:pt x="23784" y="6247"/>
                  </a:cubicBezTo>
                  <a:cubicBezTo>
                    <a:pt x="23517" y="6648"/>
                    <a:pt x="23250" y="7081"/>
                    <a:pt x="22783" y="7248"/>
                  </a:cubicBezTo>
                  <a:cubicBezTo>
                    <a:pt x="22676" y="7284"/>
                    <a:pt x="22567" y="7300"/>
                    <a:pt x="22456" y="7300"/>
                  </a:cubicBezTo>
                  <a:cubicBezTo>
                    <a:pt x="22047" y="7300"/>
                    <a:pt x="21623" y="7084"/>
                    <a:pt x="21282" y="6848"/>
                  </a:cubicBezTo>
                  <a:cubicBezTo>
                    <a:pt x="19881" y="5947"/>
                    <a:pt x="18580" y="4913"/>
                    <a:pt x="17446" y="3712"/>
                  </a:cubicBezTo>
                  <a:cubicBezTo>
                    <a:pt x="17880" y="3679"/>
                    <a:pt x="18113" y="3112"/>
                    <a:pt x="17980" y="2678"/>
                  </a:cubicBezTo>
                  <a:cubicBezTo>
                    <a:pt x="17846" y="2245"/>
                    <a:pt x="17513" y="1944"/>
                    <a:pt x="17146" y="1677"/>
                  </a:cubicBezTo>
                  <a:cubicBezTo>
                    <a:pt x="15859" y="736"/>
                    <a:pt x="14365" y="1"/>
                    <a:pt x="12831" y="1"/>
                  </a:cubicBezTo>
                  <a:close/>
                </a:path>
              </a:pathLst>
            </a:custGeom>
            <a:solidFill>
              <a:srgbClr val="B5C2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32" name="Google Shape;143;p4"/>
            <p:cNvSpPr/>
            <p:nvPr/>
          </p:nvSpPr>
          <p:spPr>
            <a:xfrm flipH="1">
              <a:off x="1354312" y="2090995"/>
              <a:ext cx="1317748" cy="893162"/>
            </a:xfrm>
            <a:custGeom>
              <a:avLst/>
              <a:gdLst/>
              <a:ahLst/>
              <a:cxnLst/>
              <a:rect l="l" t="t" r="r" b="b"/>
              <a:pathLst>
                <a:path w="31123" h="21095" extrusionOk="0">
                  <a:moveTo>
                    <a:pt x="11362" y="0"/>
                  </a:moveTo>
                  <a:cubicBezTo>
                    <a:pt x="11200" y="0"/>
                    <a:pt x="11037" y="8"/>
                    <a:pt x="10875" y="25"/>
                  </a:cubicBezTo>
                  <a:cubicBezTo>
                    <a:pt x="9641" y="151"/>
                    <a:pt x="8427" y="865"/>
                    <a:pt x="7791" y="1939"/>
                  </a:cubicBezTo>
                  <a:lnTo>
                    <a:pt x="7791" y="1939"/>
                  </a:lnTo>
                  <a:cubicBezTo>
                    <a:pt x="6759" y="2101"/>
                    <a:pt x="5729" y="2264"/>
                    <a:pt x="4703" y="2427"/>
                  </a:cubicBezTo>
                  <a:cubicBezTo>
                    <a:pt x="4470" y="2493"/>
                    <a:pt x="4203" y="2527"/>
                    <a:pt x="4003" y="2627"/>
                  </a:cubicBezTo>
                  <a:cubicBezTo>
                    <a:pt x="3736" y="2794"/>
                    <a:pt x="3536" y="3060"/>
                    <a:pt x="3369" y="3327"/>
                  </a:cubicBezTo>
                  <a:cubicBezTo>
                    <a:pt x="2802" y="4228"/>
                    <a:pt x="2502" y="5362"/>
                    <a:pt x="2802" y="6363"/>
                  </a:cubicBezTo>
                  <a:cubicBezTo>
                    <a:pt x="3071" y="7289"/>
                    <a:pt x="3929" y="8028"/>
                    <a:pt x="4800" y="8028"/>
                  </a:cubicBezTo>
                  <a:cubicBezTo>
                    <a:pt x="4902" y="8028"/>
                    <a:pt x="5003" y="8018"/>
                    <a:pt x="5104" y="7997"/>
                  </a:cubicBezTo>
                  <a:lnTo>
                    <a:pt x="5104" y="7997"/>
                  </a:lnTo>
                  <a:cubicBezTo>
                    <a:pt x="4203" y="9365"/>
                    <a:pt x="2835" y="10366"/>
                    <a:pt x="1301" y="10766"/>
                  </a:cubicBezTo>
                  <a:cubicBezTo>
                    <a:pt x="901" y="10899"/>
                    <a:pt x="400" y="10999"/>
                    <a:pt x="200" y="11366"/>
                  </a:cubicBezTo>
                  <a:cubicBezTo>
                    <a:pt x="0" y="11667"/>
                    <a:pt x="67" y="12067"/>
                    <a:pt x="100" y="12434"/>
                  </a:cubicBezTo>
                  <a:cubicBezTo>
                    <a:pt x="300" y="13635"/>
                    <a:pt x="767" y="15036"/>
                    <a:pt x="1868" y="15302"/>
                  </a:cubicBezTo>
                  <a:cubicBezTo>
                    <a:pt x="1997" y="15335"/>
                    <a:pt x="2124" y="15350"/>
                    <a:pt x="2249" y="15350"/>
                  </a:cubicBezTo>
                  <a:cubicBezTo>
                    <a:pt x="3285" y="15350"/>
                    <a:pt x="4181" y="14323"/>
                    <a:pt x="5104" y="13668"/>
                  </a:cubicBezTo>
                  <a:cubicBezTo>
                    <a:pt x="5358" y="13492"/>
                    <a:pt x="5692" y="13351"/>
                    <a:pt x="5992" y="13351"/>
                  </a:cubicBezTo>
                  <a:cubicBezTo>
                    <a:pt x="6204" y="13351"/>
                    <a:pt x="6400" y="13422"/>
                    <a:pt x="6538" y="13601"/>
                  </a:cubicBezTo>
                  <a:cubicBezTo>
                    <a:pt x="6772" y="13835"/>
                    <a:pt x="6772" y="14202"/>
                    <a:pt x="6772" y="14502"/>
                  </a:cubicBezTo>
                  <a:lnTo>
                    <a:pt x="6772" y="19038"/>
                  </a:lnTo>
                  <a:cubicBezTo>
                    <a:pt x="6772" y="19806"/>
                    <a:pt x="6905" y="20773"/>
                    <a:pt x="7606" y="21040"/>
                  </a:cubicBezTo>
                  <a:cubicBezTo>
                    <a:pt x="7710" y="21078"/>
                    <a:pt x="7818" y="21094"/>
                    <a:pt x="7927" y="21094"/>
                  </a:cubicBezTo>
                  <a:cubicBezTo>
                    <a:pt x="8201" y="21094"/>
                    <a:pt x="8487" y="20992"/>
                    <a:pt x="8773" y="20873"/>
                  </a:cubicBezTo>
                  <a:cubicBezTo>
                    <a:pt x="9840" y="20473"/>
                    <a:pt x="10875" y="20006"/>
                    <a:pt x="11875" y="19439"/>
                  </a:cubicBezTo>
                  <a:cubicBezTo>
                    <a:pt x="12142" y="19305"/>
                    <a:pt x="12376" y="19172"/>
                    <a:pt x="12576" y="18938"/>
                  </a:cubicBezTo>
                  <a:cubicBezTo>
                    <a:pt x="13410" y="17904"/>
                    <a:pt x="11975" y="16236"/>
                    <a:pt x="12509" y="15002"/>
                  </a:cubicBezTo>
                  <a:cubicBezTo>
                    <a:pt x="12749" y="14420"/>
                    <a:pt x="13297" y="14180"/>
                    <a:pt x="13904" y="14180"/>
                  </a:cubicBezTo>
                  <a:cubicBezTo>
                    <a:pt x="14479" y="14180"/>
                    <a:pt x="15107" y="14395"/>
                    <a:pt x="15578" y="14735"/>
                  </a:cubicBezTo>
                  <a:cubicBezTo>
                    <a:pt x="16545" y="15436"/>
                    <a:pt x="17346" y="16503"/>
                    <a:pt x="18513" y="16770"/>
                  </a:cubicBezTo>
                  <a:cubicBezTo>
                    <a:pt x="18680" y="16807"/>
                    <a:pt x="18848" y="16824"/>
                    <a:pt x="19016" y="16824"/>
                  </a:cubicBezTo>
                  <a:cubicBezTo>
                    <a:pt x="19921" y="16824"/>
                    <a:pt x="20828" y="16332"/>
                    <a:pt x="21616" y="15769"/>
                  </a:cubicBezTo>
                  <a:cubicBezTo>
                    <a:pt x="22116" y="15436"/>
                    <a:pt x="22616" y="15002"/>
                    <a:pt x="22783" y="14402"/>
                  </a:cubicBezTo>
                  <a:cubicBezTo>
                    <a:pt x="22911" y="13826"/>
                    <a:pt x="22548" y="13097"/>
                    <a:pt x="22018" y="13097"/>
                  </a:cubicBezTo>
                  <a:cubicBezTo>
                    <a:pt x="21995" y="13097"/>
                    <a:pt x="21972" y="13098"/>
                    <a:pt x="21949" y="13101"/>
                  </a:cubicBezTo>
                  <a:cubicBezTo>
                    <a:pt x="22205" y="12525"/>
                    <a:pt x="22801" y="12277"/>
                    <a:pt x="23416" y="12277"/>
                  </a:cubicBezTo>
                  <a:cubicBezTo>
                    <a:pt x="23763" y="12277"/>
                    <a:pt x="24117" y="12356"/>
                    <a:pt x="24418" y="12500"/>
                  </a:cubicBezTo>
                  <a:cubicBezTo>
                    <a:pt x="25251" y="12934"/>
                    <a:pt x="25852" y="13735"/>
                    <a:pt x="26519" y="14435"/>
                  </a:cubicBezTo>
                  <a:cubicBezTo>
                    <a:pt x="27137" y="15084"/>
                    <a:pt x="27927" y="15647"/>
                    <a:pt x="28782" y="15647"/>
                  </a:cubicBezTo>
                  <a:cubicBezTo>
                    <a:pt x="28850" y="15647"/>
                    <a:pt x="28919" y="15643"/>
                    <a:pt x="28987" y="15636"/>
                  </a:cubicBezTo>
                  <a:cubicBezTo>
                    <a:pt x="30355" y="15469"/>
                    <a:pt x="31122" y="13701"/>
                    <a:pt x="30822" y="12267"/>
                  </a:cubicBezTo>
                  <a:cubicBezTo>
                    <a:pt x="30522" y="10833"/>
                    <a:pt x="29488" y="9698"/>
                    <a:pt x="28487" y="8664"/>
                  </a:cubicBezTo>
                  <a:lnTo>
                    <a:pt x="28487" y="8664"/>
                  </a:lnTo>
                  <a:cubicBezTo>
                    <a:pt x="28512" y="8666"/>
                    <a:pt x="28536" y="8666"/>
                    <a:pt x="28560" y="8666"/>
                  </a:cubicBezTo>
                  <a:cubicBezTo>
                    <a:pt x="29753" y="8666"/>
                    <a:pt x="30513" y="7073"/>
                    <a:pt x="30088" y="5929"/>
                  </a:cubicBezTo>
                  <a:cubicBezTo>
                    <a:pt x="29655" y="4728"/>
                    <a:pt x="28454" y="4028"/>
                    <a:pt x="27253" y="3861"/>
                  </a:cubicBezTo>
                  <a:cubicBezTo>
                    <a:pt x="26963" y="3813"/>
                    <a:pt x="26671" y="3790"/>
                    <a:pt x="26379" y="3790"/>
                  </a:cubicBezTo>
                  <a:cubicBezTo>
                    <a:pt x="24619" y="3790"/>
                    <a:pt x="22865" y="4632"/>
                    <a:pt x="21749" y="6063"/>
                  </a:cubicBezTo>
                  <a:cubicBezTo>
                    <a:pt x="21482" y="6429"/>
                    <a:pt x="21215" y="6830"/>
                    <a:pt x="20782" y="6963"/>
                  </a:cubicBezTo>
                  <a:cubicBezTo>
                    <a:pt x="20698" y="6986"/>
                    <a:pt x="20614" y="6996"/>
                    <a:pt x="20530" y="6996"/>
                  </a:cubicBezTo>
                  <a:cubicBezTo>
                    <a:pt x="20116" y="6996"/>
                    <a:pt x="19714" y="6746"/>
                    <a:pt x="19381" y="6496"/>
                  </a:cubicBezTo>
                  <a:cubicBezTo>
                    <a:pt x="18080" y="5629"/>
                    <a:pt x="16879" y="4595"/>
                    <a:pt x="15778" y="3461"/>
                  </a:cubicBezTo>
                  <a:cubicBezTo>
                    <a:pt x="16178" y="3427"/>
                    <a:pt x="16412" y="2894"/>
                    <a:pt x="16278" y="2460"/>
                  </a:cubicBezTo>
                  <a:cubicBezTo>
                    <a:pt x="16178" y="2060"/>
                    <a:pt x="15811" y="1759"/>
                    <a:pt x="15478" y="1526"/>
                  </a:cubicBezTo>
                  <a:cubicBezTo>
                    <a:pt x="14246" y="655"/>
                    <a:pt x="12826" y="0"/>
                    <a:pt x="11362" y="0"/>
                  </a:cubicBezTo>
                  <a:close/>
                </a:path>
              </a:pathLst>
            </a:custGeom>
            <a:solidFill>
              <a:srgbClr val="BCC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33" name="Google Shape;144;p4"/>
            <p:cNvSpPr/>
            <p:nvPr/>
          </p:nvSpPr>
          <p:spPr>
            <a:xfrm flipH="1">
              <a:off x="1485650" y="2212849"/>
              <a:ext cx="1055070" cy="508842"/>
            </a:xfrm>
            <a:custGeom>
              <a:avLst/>
              <a:gdLst/>
              <a:ahLst/>
              <a:cxnLst/>
              <a:rect l="l" t="t" r="r" b="b"/>
              <a:pathLst>
                <a:path w="24919" h="12018" extrusionOk="0">
                  <a:moveTo>
                    <a:pt x="9112" y="0"/>
                  </a:moveTo>
                  <a:cubicBezTo>
                    <a:pt x="8977" y="0"/>
                    <a:pt x="8842" y="5"/>
                    <a:pt x="8707" y="16"/>
                  </a:cubicBezTo>
                  <a:cubicBezTo>
                    <a:pt x="7743" y="90"/>
                    <a:pt x="6798" y="493"/>
                    <a:pt x="6278" y="1090"/>
                  </a:cubicBezTo>
                  <a:lnTo>
                    <a:pt x="6278" y="1090"/>
                  </a:lnTo>
                  <a:cubicBezTo>
                    <a:pt x="5442" y="1185"/>
                    <a:pt x="4606" y="1282"/>
                    <a:pt x="3770" y="1383"/>
                  </a:cubicBezTo>
                  <a:cubicBezTo>
                    <a:pt x="3570" y="1383"/>
                    <a:pt x="3369" y="1417"/>
                    <a:pt x="3203" y="1483"/>
                  </a:cubicBezTo>
                  <a:cubicBezTo>
                    <a:pt x="2969" y="1583"/>
                    <a:pt x="2802" y="1717"/>
                    <a:pt x="2669" y="1884"/>
                  </a:cubicBezTo>
                  <a:cubicBezTo>
                    <a:pt x="2235" y="2417"/>
                    <a:pt x="2002" y="3051"/>
                    <a:pt x="2235" y="3618"/>
                  </a:cubicBezTo>
                  <a:cubicBezTo>
                    <a:pt x="2447" y="4133"/>
                    <a:pt x="3155" y="4566"/>
                    <a:pt x="3883" y="4566"/>
                  </a:cubicBezTo>
                  <a:cubicBezTo>
                    <a:pt x="3956" y="4566"/>
                    <a:pt x="4030" y="4561"/>
                    <a:pt x="4103" y="4552"/>
                  </a:cubicBezTo>
                  <a:lnTo>
                    <a:pt x="4103" y="4552"/>
                  </a:lnTo>
                  <a:cubicBezTo>
                    <a:pt x="3369" y="5319"/>
                    <a:pt x="2269" y="5886"/>
                    <a:pt x="1034" y="6120"/>
                  </a:cubicBezTo>
                  <a:cubicBezTo>
                    <a:pt x="701" y="6187"/>
                    <a:pt x="334" y="6253"/>
                    <a:pt x="134" y="6454"/>
                  </a:cubicBezTo>
                  <a:cubicBezTo>
                    <a:pt x="0" y="6654"/>
                    <a:pt x="34" y="6887"/>
                    <a:pt x="100" y="7087"/>
                  </a:cubicBezTo>
                  <a:cubicBezTo>
                    <a:pt x="234" y="7754"/>
                    <a:pt x="601" y="8555"/>
                    <a:pt x="1501" y="8722"/>
                  </a:cubicBezTo>
                  <a:cubicBezTo>
                    <a:pt x="1601" y="8739"/>
                    <a:pt x="1699" y="8747"/>
                    <a:pt x="1795" y="8747"/>
                  </a:cubicBezTo>
                  <a:cubicBezTo>
                    <a:pt x="2628" y="8747"/>
                    <a:pt x="3322" y="8147"/>
                    <a:pt x="4070" y="7788"/>
                  </a:cubicBezTo>
                  <a:cubicBezTo>
                    <a:pt x="4286" y="7690"/>
                    <a:pt x="4549" y="7603"/>
                    <a:pt x="4789" y="7603"/>
                  </a:cubicBezTo>
                  <a:cubicBezTo>
                    <a:pt x="4957" y="7603"/>
                    <a:pt x="5114" y="7645"/>
                    <a:pt x="5237" y="7754"/>
                  </a:cubicBezTo>
                  <a:cubicBezTo>
                    <a:pt x="5404" y="7888"/>
                    <a:pt x="5404" y="8088"/>
                    <a:pt x="5404" y="8255"/>
                  </a:cubicBezTo>
                  <a:cubicBezTo>
                    <a:pt x="5404" y="9122"/>
                    <a:pt x="5404" y="9989"/>
                    <a:pt x="5404" y="10857"/>
                  </a:cubicBezTo>
                  <a:cubicBezTo>
                    <a:pt x="5404" y="11290"/>
                    <a:pt x="5504" y="11824"/>
                    <a:pt x="6071" y="11991"/>
                  </a:cubicBezTo>
                  <a:cubicBezTo>
                    <a:pt x="6155" y="12009"/>
                    <a:pt x="6242" y="12018"/>
                    <a:pt x="6329" y="12018"/>
                  </a:cubicBezTo>
                  <a:cubicBezTo>
                    <a:pt x="6555" y="12018"/>
                    <a:pt x="6789" y="11963"/>
                    <a:pt x="7005" y="11891"/>
                  </a:cubicBezTo>
                  <a:cubicBezTo>
                    <a:pt x="7873" y="11657"/>
                    <a:pt x="8707" y="11390"/>
                    <a:pt x="9507" y="11090"/>
                  </a:cubicBezTo>
                  <a:cubicBezTo>
                    <a:pt x="9707" y="10990"/>
                    <a:pt x="9907" y="10923"/>
                    <a:pt x="10041" y="10790"/>
                  </a:cubicBezTo>
                  <a:cubicBezTo>
                    <a:pt x="10708" y="10190"/>
                    <a:pt x="9574" y="9256"/>
                    <a:pt x="10007" y="8555"/>
                  </a:cubicBezTo>
                  <a:cubicBezTo>
                    <a:pt x="10197" y="8211"/>
                    <a:pt x="10634" y="8071"/>
                    <a:pt x="11124" y="8071"/>
                  </a:cubicBezTo>
                  <a:cubicBezTo>
                    <a:pt x="11583" y="8071"/>
                    <a:pt x="12088" y="8194"/>
                    <a:pt x="12476" y="8388"/>
                  </a:cubicBezTo>
                  <a:cubicBezTo>
                    <a:pt x="13243" y="8789"/>
                    <a:pt x="13877" y="9389"/>
                    <a:pt x="14778" y="9556"/>
                  </a:cubicBezTo>
                  <a:cubicBezTo>
                    <a:pt x="14916" y="9576"/>
                    <a:pt x="15054" y="9586"/>
                    <a:pt x="15190" y="9586"/>
                  </a:cubicBezTo>
                  <a:cubicBezTo>
                    <a:pt x="15942" y="9586"/>
                    <a:pt x="16658" y="9299"/>
                    <a:pt x="17279" y="8989"/>
                  </a:cubicBezTo>
                  <a:cubicBezTo>
                    <a:pt x="17680" y="8789"/>
                    <a:pt x="18080" y="8555"/>
                    <a:pt x="18213" y="8221"/>
                  </a:cubicBezTo>
                  <a:cubicBezTo>
                    <a:pt x="18342" y="7868"/>
                    <a:pt x="18037" y="7452"/>
                    <a:pt x="17597" y="7452"/>
                  </a:cubicBezTo>
                  <a:cubicBezTo>
                    <a:pt x="17580" y="7452"/>
                    <a:pt x="17563" y="7453"/>
                    <a:pt x="17546" y="7454"/>
                  </a:cubicBezTo>
                  <a:cubicBezTo>
                    <a:pt x="17760" y="7134"/>
                    <a:pt x="18233" y="6991"/>
                    <a:pt x="18720" y="6991"/>
                  </a:cubicBezTo>
                  <a:cubicBezTo>
                    <a:pt x="18995" y="6991"/>
                    <a:pt x="19274" y="7037"/>
                    <a:pt x="19514" y="7121"/>
                  </a:cubicBezTo>
                  <a:cubicBezTo>
                    <a:pt x="20215" y="7354"/>
                    <a:pt x="20682" y="7821"/>
                    <a:pt x="21215" y="8221"/>
                  </a:cubicBezTo>
                  <a:cubicBezTo>
                    <a:pt x="21724" y="8603"/>
                    <a:pt x="22355" y="8924"/>
                    <a:pt x="23078" y="8924"/>
                  </a:cubicBezTo>
                  <a:cubicBezTo>
                    <a:pt x="23113" y="8924"/>
                    <a:pt x="23148" y="8923"/>
                    <a:pt x="23184" y="8922"/>
                  </a:cubicBezTo>
                  <a:cubicBezTo>
                    <a:pt x="24284" y="8822"/>
                    <a:pt x="24918" y="7788"/>
                    <a:pt x="24651" y="6987"/>
                  </a:cubicBezTo>
                  <a:cubicBezTo>
                    <a:pt x="24418" y="6153"/>
                    <a:pt x="23584" y="5520"/>
                    <a:pt x="22783" y="4952"/>
                  </a:cubicBezTo>
                  <a:cubicBezTo>
                    <a:pt x="23784" y="4952"/>
                    <a:pt x="24418" y="4052"/>
                    <a:pt x="24084" y="3351"/>
                  </a:cubicBezTo>
                  <a:cubicBezTo>
                    <a:pt x="23717" y="2684"/>
                    <a:pt x="22750" y="2284"/>
                    <a:pt x="21783" y="2184"/>
                  </a:cubicBezTo>
                  <a:cubicBezTo>
                    <a:pt x="21578" y="2162"/>
                    <a:pt x="21371" y="2152"/>
                    <a:pt x="21164" y="2152"/>
                  </a:cubicBezTo>
                  <a:cubicBezTo>
                    <a:pt x="19749" y="2152"/>
                    <a:pt x="18315" y="2637"/>
                    <a:pt x="17413" y="3451"/>
                  </a:cubicBezTo>
                  <a:cubicBezTo>
                    <a:pt x="17179" y="3652"/>
                    <a:pt x="16946" y="3885"/>
                    <a:pt x="16612" y="3952"/>
                  </a:cubicBezTo>
                  <a:cubicBezTo>
                    <a:pt x="16528" y="3973"/>
                    <a:pt x="16445" y="3982"/>
                    <a:pt x="16361" y="3982"/>
                  </a:cubicBezTo>
                  <a:cubicBezTo>
                    <a:pt x="16047" y="3982"/>
                    <a:pt x="15742" y="3850"/>
                    <a:pt x="15478" y="3718"/>
                  </a:cubicBezTo>
                  <a:cubicBezTo>
                    <a:pt x="14477" y="3185"/>
                    <a:pt x="13510" y="2617"/>
                    <a:pt x="12609" y="1984"/>
                  </a:cubicBezTo>
                  <a:cubicBezTo>
                    <a:pt x="12943" y="1950"/>
                    <a:pt x="13143" y="1650"/>
                    <a:pt x="13043" y="1417"/>
                  </a:cubicBezTo>
                  <a:cubicBezTo>
                    <a:pt x="12943" y="1183"/>
                    <a:pt x="12643" y="1016"/>
                    <a:pt x="12376" y="850"/>
                  </a:cubicBezTo>
                  <a:cubicBezTo>
                    <a:pt x="11419" y="371"/>
                    <a:pt x="10275" y="0"/>
                    <a:pt x="9112" y="0"/>
                  </a:cubicBezTo>
                  <a:close/>
                </a:path>
              </a:pathLst>
            </a:custGeom>
            <a:solidFill>
              <a:srgbClr val="FFFFFF">
                <a:alpha val="1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34" name="Google Shape;145;p4"/>
            <p:cNvSpPr/>
            <p:nvPr/>
          </p:nvSpPr>
          <p:spPr>
            <a:xfrm flipH="1">
              <a:off x="-12850" y="2440849"/>
              <a:ext cx="2043709" cy="1127684"/>
            </a:xfrm>
            <a:custGeom>
              <a:avLst/>
              <a:gdLst/>
              <a:ahLst/>
              <a:cxnLst/>
              <a:rect l="l" t="t" r="r" b="b"/>
              <a:pathLst>
                <a:path w="48269" h="26634" extrusionOk="0">
                  <a:moveTo>
                    <a:pt x="21324" y="0"/>
                  </a:moveTo>
                  <a:cubicBezTo>
                    <a:pt x="20552" y="0"/>
                    <a:pt x="19858" y="901"/>
                    <a:pt x="19948" y="1802"/>
                  </a:cubicBezTo>
                  <a:cubicBezTo>
                    <a:pt x="19982" y="2049"/>
                    <a:pt x="20068" y="2278"/>
                    <a:pt x="20192" y="2482"/>
                  </a:cubicBezTo>
                  <a:lnTo>
                    <a:pt x="20192" y="2482"/>
                  </a:lnTo>
                  <a:cubicBezTo>
                    <a:pt x="20011" y="2520"/>
                    <a:pt x="19837" y="2582"/>
                    <a:pt x="19681" y="2670"/>
                  </a:cubicBezTo>
                  <a:cubicBezTo>
                    <a:pt x="18747" y="3237"/>
                    <a:pt x="18080" y="4304"/>
                    <a:pt x="17980" y="5472"/>
                  </a:cubicBezTo>
                  <a:cubicBezTo>
                    <a:pt x="17880" y="6639"/>
                    <a:pt x="18380" y="7807"/>
                    <a:pt x="19247" y="8507"/>
                  </a:cubicBezTo>
                  <a:cubicBezTo>
                    <a:pt x="19848" y="8974"/>
                    <a:pt x="20682" y="9374"/>
                    <a:pt x="20682" y="10142"/>
                  </a:cubicBezTo>
                  <a:cubicBezTo>
                    <a:pt x="20682" y="10575"/>
                    <a:pt x="20415" y="10909"/>
                    <a:pt x="20148" y="11242"/>
                  </a:cubicBezTo>
                  <a:cubicBezTo>
                    <a:pt x="18847" y="12710"/>
                    <a:pt x="17413" y="14044"/>
                    <a:pt x="15812" y="15212"/>
                  </a:cubicBezTo>
                  <a:cubicBezTo>
                    <a:pt x="15044" y="14311"/>
                    <a:pt x="14244" y="13411"/>
                    <a:pt x="13143" y="13044"/>
                  </a:cubicBezTo>
                  <a:cubicBezTo>
                    <a:pt x="12895" y="12958"/>
                    <a:pt x="12625" y="12916"/>
                    <a:pt x="12353" y="12916"/>
                  </a:cubicBezTo>
                  <a:cubicBezTo>
                    <a:pt x="11586" y="12916"/>
                    <a:pt x="10807" y="13253"/>
                    <a:pt x="10470" y="13896"/>
                  </a:cubicBezTo>
                  <a:lnTo>
                    <a:pt x="10470" y="13896"/>
                  </a:lnTo>
                  <a:cubicBezTo>
                    <a:pt x="10543" y="13264"/>
                    <a:pt x="9841" y="12568"/>
                    <a:pt x="9140" y="12343"/>
                  </a:cubicBezTo>
                  <a:cubicBezTo>
                    <a:pt x="8627" y="12153"/>
                    <a:pt x="8087" y="12059"/>
                    <a:pt x="7548" y="12059"/>
                  </a:cubicBezTo>
                  <a:cubicBezTo>
                    <a:pt x="7185" y="12059"/>
                    <a:pt x="6821" y="12101"/>
                    <a:pt x="6466" y="12186"/>
                  </a:cubicBezTo>
                  <a:lnTo>
                    <a:pt x="6466" y="12186"/>
                  </a:lnTo>
                  <a:cubicBezTo>
                    <a:pt x="5385" y="12241"/>
                    <a:pt x="4320" y="12442"/>
                    <a:pt x="3269" y="12777"/>
                  </a:cubicBezTo>
                  <a:cubicBezTo>
                    <a:pt x="2202" y="13144"/>
                    <a:pt x="1134" y="13678"/>
                    <a:pt x="567" y="14645"/>
                  </a:cubicBezTo>
                  <a:cubicBezTo>
                    <a:pt x="0" y="15612"/>
                    <a:pt x="200" y="17080"/>
                    <a:pt x="1234" y="17614"/>
                  </a:cubicBezTo>
                  <a:cubicBezTo>
                    <a:pt x="1598" y="17783"/>
                    <a:pt x="2013" y="17830"/>
                    <a:pt x="2444" y="17830"/>
                  </a:cubicBezTo>
                  <a:cubicBezTo>
                    <a:pt x="2606" y="17830"/>
                    <a:pt x="2771" y="17823"/>
                    <a:pt x="2936" y="17814"/>
                  </a:cubicBezTo>
                  <a:cubicBezTo>
                    <a:pt x="3068" y="17811"/>
                    <a:pt x="3201" y="17810"/>
                    <a:pt x="3333" y="17810"/>
                  </a:cubicBezTo>
                  <a:cubicBezTo>
                    <a:pt x="4768" y="17810"/>
                    <a:pt x="6201" y="17973"/>
                    <a:pt x="7606" y="18247"/>
                  </a:cubicBezTo>
                  <a:cubicBezTo>
                    <a:pt x="8073" y="18348"/>
                    <a:pt x="8540" y="18448"/>
                    <a:pt x="8940" y="18714"/>
                  </a:cubicBezTo>
                  <a:cubicBezTo>
                    <a:pt x="9841" y="19315"/>
                    <a:pt x="10007" y="20549"/>
                    <a:pt x="10174" y="21617"/>
                  </a:cubicBezTo>
                  <a:cubicBezTo>
                    <a:pt x="10341" y="22684"/>
                    <a:pt x="10775" y="23918"/>
                    <a:pt x="11875" y="24218"/>
                  </a:cubicBezTo>
                  <a:cubicBezTo>
                    <a:pt x="12005" y="24255"/>
                    <a:pt x="12136" y="24272"/>
                    <a:pt x="12267" y="24272"/>
                  </a:cubicBezTo>
                  <a:cubicBezTo>
                    <a:pt x="12985" y="24272"/>
                    <a:pt x="13700" y="23766"/>
                    <a:pt x="14010" y="23118"/>
                  </a:cubicBezTo>
                  <a:cubicBezTo>
                    <a:pt x="14344" y="22350"/>
                    <a:pt x="14177" y="21416"/>
                    <a:pt x="13777" y="20683"/>
                  </a:cubicBezTo>
                  <a:cubicBezTo>
                    <a:pt x="13443" y="20115"/>
                    <a:pt x="13076" y="19215"/>
                    <a:pt x="13677" y="18948"/>
                  </a:cubicBezTo>
                  <a:cubicBezTo>
                    <a:pt x="13755" y="18909"/>
                    <a:pt x="13839" y="18895"/>
                    <a:pt x="13926" y="18895"/>
                  </a:cubicBezTo>
                  <a:cubicBezTo>
                    <a:pt x="14060" y="18895"/>
                    <a:pt x="14202" y="18928"/>
                    <a:pt x="14344" y="18948"/>
                  </a:cubicBezTo>
                  <a:cubicBezTo>
                    <a:pt x="15812" y="19248"/>
                    <a:pt x="17513" y="19682"/>
                    <a:pt x="18180" y="21016"/>
                  </a:cubicBezTo>
                  <a:cubicBezTo>
                    <a:pt x="18780" y="22250"/>
                    <a:pt x="18247" y="23785"/>
                    <a:pt x="18847" y="25019"/>
                  </a:cubicBezTo>
                  <a:cubicBezTo>
                    <a:pt x="19412" y="26149"/>
                    <a:pt x="20791" y="26633"/>
                    <a:pt x="22132" y="26633"/>
                  </a:cubicBezTo>
                  <a:cubicBezTo>
                    <a:pt x="22374" y="26633"/>
                    <a:pt x="22615" y="26617"/>
                    <a:pt x="22850" y="26587"/>
                  </a:cubicBezTo>
                  <a:cubicBezTo>
                    <a:pt x="24484" y="26387"/>
                    <a:pt x="26119" y="25486"/>
                    <a:pt x="26753" y="24052"/>
                  </a:cubicBezTo>
                  <a:cubicBezTo>
                    <a:pt x="27353" y="22584"/>
                    <a:pt x="26686" y="20649"/>
                    <a:pt x="25185" y="20149"/>
                  </a:cubicBezTo>
                  <a:cubicBezTo>
                    <a:pt x="25377" y="19678"/>
                    <a:pt x="25851" y="19481"/>
                    <a:pt x="26380" y="19481"/>
                  </a:cubicBezTo>
                  <a:cubicBezTo>
                    <a:pt x="26862" y="19481"/>
                    <a:pt x="27389" y="19645"/>
                    <a:pt x="27787" y="19915"/>
                  </a:cubicBezTo>
                  <a:cubicBezTo>
                    <a:pt x="28587" y="20482"/>
                    <a:pt x="29221" y="21350"/>
                    <a:pt x="30222" y="21617"/>
                  </a:cubicBezTo>
                  <a:cubicBezTo>
                    <a:pt x="30432" y="21677"/>
                    <a:pt x="30646" y="21703"/>
                    <a:pt x="30861" y="21703"/>
                  </a:cubicBezTo>
                  <a:cubicBezTo>
                    <a:pt x="31600" y="21703"/>
                    <a:pt x="32352" y="21393"/>
                    <a:pt x="33024" y="21083"/>
                  </a:cubicBezTo>
                  <a:cubicBezTo>
                    <a:pt x="34792" y="20282"/>
                    <a:pt x="36660" y="19315"/>
                    <a:pt x="37327" y="17580"/>
                  </a:cubicBezTo>
                  <a:cubicBezTo>
                    <a:pt x="37627" y="16813"/>
                    <a:pt x="37827" y="15846"/>
                    <a:pt x="38594" y="15612"/>
                  </a:cubicBezTo>
                  <a:cubicBezTo>
                    <a:pt x="38696" y="15582"/>
                    <a:pt x="38797" y="15570"/>
                    <a:pt x="38899" y="15570"/>
                  </a:cubicBezTo>
                  <a:cubicBezTo>
                    <a:pt x="39131" y="15570"/>
                    <a:pt x="39363" y="15633"/>
                    <a:pt x="39595" y="15679"/>
                  </a:cubicBezTo>
                  <a:cubicBezTo>
                    <a:pt x="40663" y="15946"/>
                    <a:pt x="41830" y="16246"/>
                    <a:pt x="42564" y="17080"/>
                  </a:cubicBezTo>
                  <a:cubicBezTo>
                    <a:pt x="42864" y="17414"/>
                    <a:pt x="43064" y="17814"/>
                    <a:pt x="43431" y="18114"/>
                  </a:cubicBezTo>
                  <a:cubicBezTo>
                    <a:pt x="43754" y="18369"/>
                    <a:pt x="44152" y="18479"/>
                    <a:pt x="44568" y="18479"/>
                  </a:cubicBezTo>
                  <a:cubicBezTo>
                    <a:pt x="45183" y="18479"/>
                    <a:pt x="45835" y="18239"/>
                    <a:pt x="46333" y="17881"/>
                  </a:cubicBezTo>
                  <a:cubicBezTo>
                    <a:pt x="47234" y="17247"/>
                    <a:pt x="47868" y="16279"/>
                    <a:pt x="47968" y="15212"/>
                  </a:cubicBezTo>
                  <a:cubicBezTo>
                    <a:pt x="48068" y="14145"/>
                    <a:pt x="47568" y="13044"/>
                    <a:pt x="46667" y="12510"/>
                  </a:cubicBezTo>
                  <a:cubicBezTo>
                    <a:pt x="47734" y="11643"/>
                    <a:pt x="48268" y="10142"/>
                    <a:pt x="47968" y="8774"/>
                  </a:cubicBezTo>
                  <a:cubicBezTo>
                    <a:pt x="47868" y="8307"/>
                    <a:pt x="47701" y="7873"/>
                    <a:pt x="47668" y="7406"/>
                  </a:cubicBezTo>
                  <a:cubicBezTo>
                    <a:pt x="47668" y="7073"/>
                    <a:pt x="47734" y="6739"/>
                    <a:pt x="47734" y="6372"/>
                  </a:cubicBezTo>
                  <a:cubicBezTo>
                    <a:pt x="47701" y="5438"/>
                    <a:pt x="47000" y="4671"/>
                    <a:pt x="46300" y="4071"/>
                  </a:cubicBezTo>
                  <a:cubicBezTo>
                    <a:pt x="45399" y="3270"/>
                    <a:pt x="44299" y="2636"/>
                    <a:pt x="43131" y="2536"/>
                  </a:cubicBezTo>
                  <a:cubicBezTo>
                    <a:pt x="43043" y="2529"/>
                    <a:pt x="42954" y="2525"/>
                    <a:pt x="42866" y="2525"/>
                  </a:cubicBezTo>
                  <a:cubicBezTo>
                    <a:pt x="41781" y="2525"/>
                    <a:pt x="40686" y="3086"/>
                    <a:pt x="40162" y="4104"/>
                  </a:cubicBezTo>
                  <a:cubicBezTo>
                    <a:pt x="40029" y="2103"/>
                    <a:pt x="38094" y="768"/>
                    <a:pt x="36293" y="501"/>
                  </a:cubicBezTo>
                  <a:cubicBezTo>
                    <a:pt x="35919" y="439"/>
                    <a:pt x="35542" y="408"/>
                    <a:pt x="35167" y="408"/>
                  </a:cubicBezTo>
                  <a:cubicBezTo>
                    <a:pt x="33731" y="408"/>
                    <a:pt x="32305" y="856"/>
                    <a:pt x="31089" y="1702"/>
                  </a:cubicBezTo>
                  <a:cubicBezTo>
                    <a:pt x="29855" y="2536"/>
                    <a:pt x="28754" y="4004"/>
                    <a:pt x="28954" y="5572"/>
                  </a:cubicBezTo>
                  <a:cubicBezTo>
                    <a:pt x="28287" y="5605"/>
                    <a:pt x="27620" y="5672"/>
                    <a:pt x="26953" y="5705"/>
                  </a:cubicBezTo>
                  <a:cubicBezTo>
                    <a:pt x="26731" y="5718"/>
                    <a:pt x="26502" y="5726"/>
                    <a:pt x="26271" y="5726"/>
                  </a:cubicBezTo>
                  <a:cubicBezTo>
                    <a:pt x="25256" y="5726"/>
                    <a:pt x="24215" y="5553"/>
                    <a:pt x="23617" y="4738"/>
                  </a:cubicBezTo>
                  <a:cubicBezTo>
                    <a:pt x="23083" y="4037"/>
                    <a:pt x="23083" y="3037"/>
                    <a:pt x="22950" y="2136"/>
                  </a:cubicBezTo>
                  <a:cubicBezTo>
                    <a:pt x="22817" y="1235"/>
                    <a:pt x="22416" y="235"/>
                    <a:pt x="21582" y="34"/>
                  </a:cubicBezTo>
                  <a:cubicBezTo>
                    <a:pt x="21496" y="11"/>
                    <a:pt x="21410" y="0"/>
                    <a:pt x="21324" y="0"/>
                  </a:cubicBezTo>
                  <a:close/>
                </a:path>
              </a:pathLst>
            </a:custGeom>
            <a:solidFill>
              <a:srgbClr val="A5B0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35" name="Google Shape;146;p4"/>
            <p:cNvSpPr/>
            <p:nvPr/>
          </p:nvSpPr>
          <p:spPr>
            <a:xfrm flipH="1">
              <a:off x="-12850" y="2440849"/>
              <a:ext cx="2043709" cy="1127684"/>
            </a:xfrm>
            <a:custGeom>
              <a:avLst/>
              <a:gdLst/>
              <a:ahLst/>
              <a:cxnLst/>
              <a:rect l="l" t="t" r="r" b="b"/>
              <a:pathLst>
                <a:path w="48269" h="26634" extrusionOk="0">
                  <a:moveTo>
                    <a:pt x="21324" y="0"/>
                  </a:moveTo>
                  <a:cubicBezTo>
                    <a:pt x="20552" y="0"/>
                    <a:pt x="19858" y="901"/>
                    <a:pt x="19948" y="1802"/>
                  </a:cubicBezTo>
                  <a:cubicBezTo>
                    <a:pt x="19982" y="2049"/>
                    <a:pt x="20068" y="2278"/>
                    <a:pt x="20192" y="2482"/>
                  </a:cubicBezTo>
                  <a:lnTo>
                    <a:pt x="20192" y="2482"/>
                  </a:lnTo>
                  <a:cubicBezTo>
                    <a:pt x="20011" y="2520"/>
                    <a:pt x="19837" y="2582"/>
                    <a:pt x="19681" y="2670"/>
                  </a:cubicBezTo>
                  <a:cubicBezTo>
                    <a:pt x="18747" y="3237"/>
                    <a:pt x="18080" y="4304"/>
                    <a:pt x="17980" y="5472"/>
                  </a:cubicBezTo>
                  <a:cubicBezTo>
                    <a:pt x="17880" y="6639"/>
                    <a:pt x="18380" y="7807"/>
                    <a:pt x="19247" y="8507"/>
                  </a:cubicBezTo>
                  <a:cubicBezTo>
                    <a:pt x="19848" y="8974"/>
                    <a:pt x="20682" y="9374"/>
                    <a:pt x="20682" y="10142"/>
                  </a:cubicBezTo>
                  <a:cubicBezTo>
                    <a:pt x="20682" y="10575"/>
                    <a:pt x="20415" y="10909"/>
                    <a:pt x="20148" y="11242"/>
                  </a:cubicBezTo>
                  <a:cubicBezTo>
                    <a:pt x="18847" y="12710"/>
                    <a:pt x="17413" y="14044"/>
                    <a:pt x="15812" y="15212"/>
                  </a:cubicBezTo>
                  <a:cubicBezTo>
                    <a:pt x="15044" y="14311"/>
                    <a:pt x="14244" y="13411"/>
                    <a:pt x="13143" y="13044"/>
                  </a:cubicBezTo>
                  <a:cubicBezTo>
                    <a:pt x="12895" y="12958"/>
                    <a:pt x="12625" y="12916"/>
                    <a:pt x="12353" y="12916"/>
                  </a:cubicBezTo>
                  <a:cubicBezTo>
                    <a:pt x="11586" y="12916"/>
                    <a:pt x="10807" y="13253"/>
                    <a:pt x="10470" y="13896"/>
                  </a:cubicBezTo>
                  <a:lnTo>
                    <a:pt x="10470" y="13896"/>
                  </a:lnTo>
                  <a:cubicBezTo>
                    <a:pt x="10543" y="13264"/>
                    <a:pt x="9841" y="12568"/>
                    <a:pt x="9140" y="12343"/>
                  </a:cubicBezTo>
                  <a:cubicBezTo>
                    <a:pt x="8627" y="12153"/>
                    <a:pt x="8087" y="12059"/>
                    <a:pt x="7548" y="12059"/>
                  </a:cubicBezTo>
                  <a:cubicBezTo>
                    <a:pt x="7185" y="12059"/>
                    <a:pt x="6821" y="12101"/>
                    <a:pt x="6466" y="12186"/>
                  </a:cubicBezTo>
                  <a:lnTo>
                    <a:pt x="6466" y="12186"/>
                  </a:lnTo>
                  <a:cubicBezTo>
                    <a:pt x="5385" y="12241"/>
                    <a:pt x="4320" y="12442"/>
                    <a:pt x="3269" y="12777"/>
                  </a:cubicBezTo>
                  <a:cubicBezTo>
                    <a:pt x="2202" y="13144"/>
                    <a:pt x="1134" y="13678"/>
                    <a:pt x="567" y="14645"/>
                  </a:cubicBezTo>
                  <a:cubicBezTo>
                    <a:pt x="0" y="15612"/>
                    <a:pt x="200" y="17080"/>
                    <a:pt x="1234" y="17614"/>
                  </a:cubicBezTo>
                  <a:cubicBezTo>
                    <a:pt x="1598" y="17783"/>
                    <a:pt x="2013" y="17830"/>
                    <a:pt x="2444" y="17830"/>
                  </a:cubicBezTo>
                  <a:cubicBezTo>
                    <a:pt x="2606" y="17830"/>
                    <a:pt x="2771" y="17823"/>
                    <a:pt x="2936" y="17814"/>
                  </a:cubicBezTo>
                  <a:cubicBezTo>
                    <a:pt x="3068" y="17811"/>
                    <a:pt x="3201" y="17810"/>
                    <a:pt x="3333" y="17810"/>
                  </a:cubicBezTo>
                  <a:cubicBezTo>
                    <a:pt x="4768" y="17810"/>
                    <a:pt x="6201" y="17973"/>
                    <a:pt x="7606" y="18247"/>
                  </a:cubicBezTo>
                  <a:cubicBezTo>
                    <a:pt x="8073" y="18348"/>
                    <a:pt x="8540" y="18448"/>
                    <a:pt x="8940" y="18714"/>
                  </a:cubicBezTo>
                  <a:cubicBezTo>
                    <a:pt x="9841" y="19315"/>
                    <a:pt x="10007" y="20549"/>
                    <a:pt x="10174" y="21617"/>
                  </a:cubicBezTo>
                  <a:cubicBezTo>
                    <a:pt x="10341" y="22684"/>
                    <a:pt x="10775" y="23918"/>
                    <a:pt x="11875" y="24218"/>
                  </a:cubicBezTo>
                  <a:cubicBezTo>
                    <a:pt x="12005" y="24255"/>
                    <a:pt x="12136" y="24272"/>
                    <a:pt x="12267" y="24272"/>
                  </a:cubicBezTo>
                  <a:cubicBezTo>
                    <a:pt x="12985" y="24272"/>
                    <a:pt x="13700" y="23766"/>
                    <a:pt x="14010" y="23118"/>
                  </a:cubicBezTo>
                  <a:cubicBezTo>
                    <a:pt x="14344" y="22350"/>
                    <a:pt x="14177" y="21416"/>
                    <a:pt x="13777" y="20683"/>
                  </a:cubicBezTo>
                  <a:cubicBezTo>
                    <a:pt x="13443" y="20115"/>
                    <a:pt x="13076" y="19215"/>
                    <a:pt x="13677" y="18948"/>
                  </a:cubicBezTo>
                  <a:cubicBezTo>
                    <a:pt x="13755" y="18909"/>
                    <a:pt x="13839" y="18895"/>
                    <a:pt x="13926" y="18895"/>
                  </a:cubicBezTo>
                  <a:cubicBezTo>
                    <a:pt x="14060" y="18895"/>
                    <a:pt x="14202" y="18928"/>
                    <a:pt x="14344" y="18948"/>
                  </a:cubicBezTo>
                  <a:cubicBezTo>
                    <a:pt x="15812" y="19248"/>
                    <a:pt x="17513" y="19682"/>
                    <a:pt x="18180" y="21016"/>
                  </a:cubicBezTo>
                  <a:cubicBezTo>
                    <a:pt x="18780" y="22250"/>
                    <a:pt x="18247" y="23785"/>
                    <a:pt x="18847" y="25019"/>
                  </a:cubicBezTo>
                  <a:cubicBezTo>
                    <a:pt x="19412" y="26149"/>
                    <a:pt x="20791" y="26633"/>
                    <a:pt x="22132" y="26633"/>
                  </a:cubicBezTo>
                  <a:cubicBezTo>
                    <a:pt x="22374" y="26633"/>
                    <a:pt x="22615" y="26617"/>
                    <a:pt x="22850" y="26587"/>
                  </a:cubicBezTo>
                  <a:cubicBezTo>
                    <a:pt x="24484" y="26387"/>
                    <a:pt x="26119" y="25486"/>
                    <a:pt x="26753" y="24052"/>
                  </a:cubicBezTo>
                  <a:cubicBezTo>
                    <a:pt x="27353" y="22584"/>
                    <a:pt x="26686" y="20649"/>
                    <a:pt x="25185" y="20149"/>
                  </a:cubicBezTo>
                  <a:cubicBezTo>
                    <a:pt x="25377" y="19678"/>
                    <a:pt x="25851" y="19481"/>
                    <a:pt x="26380" y="19481"/>
                  </a:cubicBezTo>
                  <a:cubicBezTo>
                    <a:pt x="26862" y="19481"/>
                    <a:pt x="27389" y="19645"/>
                    <a:pt x="27787" y="19915"/>
                  </a:cubicBezTo>
                  <a:cubicBezTo>
                    <a:pt x="28587" y="20482"/>
                    <a:pt x="29221" y="21350"/>
                    <a:pt x="30222" y="21617"/>
                  </a:cubicBezTo>
                  <a:cubicBezTo>
                    <a:pt x="30432" y="21677"/>
                    <a:pt x="30646" y="21703"/>
                    <a:pt x="30861" y="21703"/>
                  </a:cubicBezTo>
                  <a:cubicBezTo>
                    <a:pt x="31600" y="21703"/>
                    <a:pt x="32352" y="21393"/>
                    <a:pt x="33024" y="21083"/>
                  </a:cubicBezTo>
                  <a:cubicBezTo>
                    <a:pt x="34792" y="20282"/>
                    <a:pt x="36660" y="19315"/>
                    <a:pt x="37327" y="17580"/>
                  </a:cubicBezTo>
                  <a:cubicBezTo>
                    <a:pt x="37627" y="16813"/>
                    <a:pt x="37827" y="15846"/>
                    <a:pt x="38594" y="15612"/>
                  </a:cubicBezTo>
                  <a:cubicBezTo>
                    <a:pt x="38696" y="15582"/>
                    <a:pt x="38797" y="15570"/>
                    <a:pt x="38899" y="15570"/>
                  </a:cubicBezTo>
                  <a:cubicBezTo>
                    <a:pt x="39131" y="15570"/>
                    <a:pt x="39363" y="15633"/>
                    <a:pt x="39595" y="15679"/>
                  </a:cubicBezTo>
                  <a:cubicBezTo>
                    <a:pt x="40663" y="15946"/>
                    <a:pt x="41830" y="16246"/>
                    <a:pt x="42564" y="17080"/>
                  </a:cubicBezTo>
                  <a:cubicBezTo>
                    <a:pt x="42864" y="17414"/>
                    <a:pt x="43064" y="17814"/>
                    <a:pt x="43431" y="18114"/>
                  </a:cubicBezTo>
                  <a:cubicBezTo>
                    <a:pt x="43754" y="18369"/>
                    <a:pt x="44152" y="18479"/>
                    <a:pt x="44568" y="18479"/>
                  </a:cubicBezTo>
                  <a:cubicBezTo>
                    <a:pt x="45183" y="18479"/>
                    <a:pt x="45835" y="18239"/>
                    <a:pt x="46333" y="17881"/>
                  </a:cubicBezTo>
                  <a:cubicBezTo>
                    <a:pt x="47234" y="17247"/>
                    <a:pt x="47868" y="16279"/>
                    <a:pt x="47968" y="15212"/>
                  </a:cubicBezTo>
                  <a:cubicBezTo>
                    <a:pt x="48068" y="14145"/>
                    <a:pt x="47568" y="13044"/>
                    <a:pt x="46667" y="12510"/>
                  </a:cubicBezTo>
                  <a:cubicBezTo>
                    <a:pt x="47734" y="11643"/>
                    <a:pt x="48268" y="10142"/>
                    <a:pt x="47968" y="8774"/>
                  </a:cubicBezTo>
                  <a:cubicBezTo>
                    <a:pt x="47868" y="8307"/>
                    <a:pt x="47701" y="7873"/>
                    <a:pt x="47668" y="7406"/>
                  </a:cubicBezTo>
                  <a:cubicBezTo>
                    <a:pt x="47668" y="7073"/>
                    <a:pt x="47734" y="6739"/>
                    <a:pt x="47734" y="6372"/>
                  </a:cubicBezTo>
                  <a:cubicBezTo>
                    <a:pt x="47701" y="5438"/>
                    <a:pt x="47000" y="4671"/>
                    <a:pt x="46300" y="4071"/>
                  </a:cubicBezTo>
                  <a:cubicBezTo>
                    <a:pt x="45399" y="3270"/>
                    <a:pt x="44299" y="2636"/>
                    <a:pt x="43131" y="2536"/>
                  </a:cubicBezTo>
                  <a:cubicBezTo>
                    <a:pt x="43043" y="2529"/>
                    <a:pt x="42954" y="2525"/>
                    <a:pt x="42866" y="2525"/>
                  </a:cubicBezTo>
                  <a:cubicBezTo>
                    <a:pt x="41781" y="2525"/>
                    <a:pt x="40686" y="3086"/>
                    <a:pt x="40162" y="4104"/>
                  </a:cubicBezTo>
                  <a:cubicBezTo>
                    <a:pt x="40029" y="2103"/>
                    <a:pt x="38094" y="768"/>
                    <a:pt x="36293" y="501"/>
                  </a:cubicBezTo>
                  <a:cubicBezTo>
                    <a:pt x="35919" y="439"/>
                    <a:pt x="35542" y="408"/>
                    <a:pt x="35167" y="408"/>
                  </a:cubicBezTo>
                  <a:cubicBezTo>
                    <a:pt x="33731" y="408"/>
                    <a:pt x="32305" y="856"/>
                    <a:pt x="31089" y="1702"/>
                  </a:cubicBezTo>
                  <a:cubicBezTo>
                    <a:pt x="29855" y="2536"/>
                    <a:pt x="28754" y="4004"/>
                    <a:pt x="28954" y="5572"/>
                  </a:cubicBezTo>
                  <a:cubicBezTo>
                    <a:pt x="28287" y="5605"/>
                    <a:pt x="27620" y="5672"/>
                    <a:pt x="26953" y="5705"/>
                  </a:cubicBezTo>
                  <a:cubicBezTo>
                    <a:pt x="26731" y="5718"/>
                    <a:pt x="26502" y="5726"/>
                    <a:pt x="26271" y="5726"/>
                  </a:cubicBezTo>
                  <a:cubicBezTo>
                    <a:pt x="25256" y="5726"/>
                    <a:pt x="24215" y="5553"/>
                    <a:pt x="23617" y="4738"/>
                  </a:cubicBezTo>
                  <a:cubicBezTo>
                    <a:pt x="23083" y="4037"/>
                    <a:pt x="23083" y="3037"/>
                    <a:pt x="22950" y="2136"/>
                  </a:cubicBezTo>
                  <a:cubicBezTo>
                    <a:pt x="22817" y="1235"/>
                    <a:pt x="22416" y="235"/>
                    <a:pt x="21582" y="34"/>
                  </a:cubicBezTo>
                  <a:cubicBezTo>
                    <a:pt x="21496" y="11"/>
                    <a:pt x="21410" y="0"/>
                    <a:pt x="21324" y="0"/>
                  </a:cubicBezTo>
                  <a:close/>
                </a:path>
              </a:pathLst>
            </a:custGeom>
            <a:solidFill>
              <a:srgbClr val="B5C2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36" name="Google Shape;147;p4"/>
            <p:cNvSpPr/>
            <p:nvPr/>
          </p:nvSpPr>
          <p:spPr>
            <a:xfrm flipH="1">
              <a:off x="52141" y="2376238"/>
              <a:ext cx="1878456" cy="1073742"/>
            </a:xfrm>
            <a:custGeom>
              <a:avLst/>
              <a:gdLst/>
              <a:ahLst/>
              <a:cxnLst/>
              <a:rect l="l" t="t" r="r" b="b"/>
              <a:pathLst>
                <a:path w="44366" h="25360" extrusionOk="0">
                  <a:moveTo>
                    <a:pt x="19021" y="0"/>
                  </a:moveTo>
                  <a:cubicBezTo>
                    <a:pt x="18236" y="0"/>
                    <a:pt x="17525" y="905"/>
                    <a:pt x="17647" y="1727"/>
                  </a:cubicBezTo>
                  <a:cubicBezTo>
                    <a:pt x="17690" y="1972"/>
                    <a:pt x="17786" y="2198"/>
                    <a:pt x="17920" y="2397"/>
                  </a:cubicBezTo>
                  <a:lnTo>
                    <a:pt x="17920" y="2397"/>
                  </a:lnTo>
                  <a:cubicBezTo>
                    <a:pt x="17740" y="2439"/>
                    <a:pt x="17567" y="2505"/>
                    <a:pt x="17413" y="2595"/>
                  </a:cubicBezTo>
                  <a:cubicBezTo>
                    <a:pt x="16512" y="3162"/>
                    <a:pt x="15879" y="4196"/>
                    <a:pt x="15812" y="5296"/>
                  </a:cubicBezTo>
                  <a:cubicBezTo>
                    <a:pt x="15779" y="6431"/>
                    <a:pt x="16312" y="7531"/>
                    <a:pt x="17180" y="8165"/>
                  </a:cubicBezTo>
                  <a:cubicBezTo>
                    <a:pt x="17747" y="8599"/>
                    <a:pt x="18547" y="8932"/>
                    <a:pt x="18547" y="9666"/>
                  </a:cubicBezTo>
                  <a:cubicBezTo>
                    <a:pt x="18547" y="10067"/>
                    <a:pt x="18314" y="10433"/>
                    <a:pt x="18080" y="10734"/>
                  </a:cubicBezTo>
                  <a:cubicBezTo>
                    <a:pt x="16913" y="12168"/>
                    <a:pt x="15612" y="13502"/>
                    <a:pt x="14211" y="14670"/>
                  </a:cubicBezTo>
                  <a:cubicBezTo>
                    <a:pt x="13477" y="13869"/>
                    <a:pt x="12710" y="13035"/>
                    <a:pt x="11676" y="12768"/>
                  </a:cubicBezTo>
                  <a:cubicBezTo>
                    <a:pt x="11499" y="12723"/>
                    <a:pt x="11314" y="12701"/>
                    <a:pt x="11129" y="12701"/>
                  </a:cubicBezTo>
                  <a:cubicBezTo>
                    <a:pt x="10344" y="12701"/>
                    <a:pt x="9545" y="13099"/>
                    <a:pt x="9263" y="13808"/>
                  </a:cubicBezTo>
                  <a:lnTo>
                    <a:pt x="9263" y="13808"/>
                  </a:lnTo>
                  <a:cubicBezTo>
                    <a:pt x="9285" y="13203"/>
                    <a:pt x="8589" y="12604"/>
                    <a:pt x="7940" y="12435"/>
                  </a:cubicBezTo>
                  <a:cubicBezTo>
                    <a:pt x="7602" y="12343"/>
                    <a:pt x="7253" y="12298"/>
                    <a:pt x="6902" y="12298"/>
                  </a:cubicBezTo>
                  <a:cubicBezTo>
                    <a:pt x="6435" y="12298"/>
                    <a:pt x="5966" y="12378"/>
                    <a:pt x="5522" y="12533"/>
                  </a:cubicBezTo>
                  <a:lnTo>
                    <a:pt x="5522" y="12533"/>
                  </a:lnTo>
                  <a:cubicBezTo>
                    <a:pt x="4519" y="12698"/>
                    <a:pt x="3546" y="13014"/>
                    <a:pt x="2636" y="13469"/>
                  </a:cubicBezTo>
                  <a:cubicBezTo>
                    <a:pt x="1702" y="13936"/>
                    <a:pt x="768" y="14603"/>
                    <a:pt x="368" y="15604"/>
                  </a:cubicBezTo>
                  <a:cubicBezTo>
                    <a:pt x="1" y="16571"/>
                    <a:pt x="334" y="17939"/>
                    <a:pt x="1302" y="18306"/>
                  </a:cubicBezTo>
                  <a:cubicBezTo>
                    <a:pt x="1495" y="18370"/>
                    <a:pt x="1694" y="18395"/>
                    <a:pt x="1895" y="18395"/>
                  </a:cubicBezTo>
                  <a:cubicBezTo>
                    <a:pt x="2211" y="18395"/>
                    <a:pt x="2530" y="18334"/>
                    <a:pt x="2836" y="18272"/>
                  </a:cubicBezTo>
                  <a:cubicBezTo>
                    <a:pt x="3677" y="18152"/>
                    <a:pt x="4517" y="18092"/>
                    <a:pt x="5358" y="18092"/>
                  </a:cubicBezTo>
                  <a:cubicBezTo>
                    <a:pt x="5918" y="18092"/>
                    <a:pt x="6479" y="18119"/>
                    <a:pt x="7039" y="18172"/>
                  </a:cubicBezTo>
                  <a:cubicBezTo>
                    <a:pt x="7473" y="18206"/>
                    <a:pt x="7873" y="18272"/>
                    <a:pt x="8240" y="18473"/>
                  </a:cubicBezTo>
                  <a:cubicBezTo>
                    <a:pt x="9107" y="19006"/>
                    <a:pt x="9307" y="20140"/>
                    <a:pt x="9541" y="21141"/>
                  </a:cubicBezTo>
                  <a:cubicBezTo>
                    <a:pt x="9774" y="22142"/>
                    <a:pt x="10208" y="23276"/>
                    <a:pt x="11175" y="23476"/>
                  </a:cubicBezTo>
                  <a:cubicBezTo>
                    <a:pt x="11263" y="23495"/>
                    <a:pt x="11350" y="23504"/>
                    <a:pt x="11437" y="23504"/>
                  </a:cubicBezTo>
                  <a:cubicBezTo>
                    <a:pt x="12111" y="23504"/>
                    <a:pt x="12740" y="22959"/>
                    <a:pt x="12977" y="22309"/>
                  </a:cubicBezTo>
                  <a:cubicBezTo>
                    <a:pt x="13243" y="21541"/>
                    <a:pt x="13077" y="20674"/>
                    <a:pt x="12643" y="20007"/>
                  </a:cubicBezTo>
                  <a:cubicBezTo>
                    <a:pt x="12343" y="19473"/>
                    <a:pt x="11942" y="18639"/>
                    <a:pt x="12476" y="18339"/>
                  </a:cubicBezTo>
                  <a:cubicBezTo>
                    <a:pt x="12574" y="18300"/>
                    <a:pt x="12694" y="18284"/>
                    <a:pt x="12818" y="18284"/>
                  </a:cubicBezTo>
                  <a:cubicBezTo>
                    <a:pt x="12905" y="18284"/>
                    <a:pt x="12994" y="18292"/>
                    <a:pt x="13077" y="18306"/>
                  </a:cubicBezTo>
                  <a:cubicBezTo>
                    <a:pt x="14378" y="18506"/>
                    <a:pt x="15912" y="18839"/>
                    <a:pt x="16546" y="20074"/>
                  </a:cubicBezTo>
                  <a:cubicBezTo>
                    <a:pt x="17113" y="21241"/>
                    <a:pt x="16679" y="22742"/>
                    <a:pt x="17246" y="23876"/>
                  </a:cubicBezTo>
                  <a:cubicBezTo>
                    <a:pt x="17778" y="24911"/>
                    <a:pt x="18942" y="25360"/>
                    <a:pt x="20091" y="25360"/>
                  </a:cubicBezTo>
                  <a:cubicBezTo>
                    <a:pt x="20312" y="25360"/>
                    <a:pt x="20533" y="25343"/>
                    <a:pt x="20749" y="25311"/>
                  </a:cubicBezTo>
                  <a:cubicBezTo>
                    <a:pt x="22150" y="25077"/>
                    <a:pt x="23551" y="24243"/>
                    <a:pt x="24118" y="22876"/>
                  </a:cubicBezTo>
                  <a:cubicBezTo>
                    <a:pt x="24652" y="21508"/>
                    <a:pt x="24084" y="19640"/>
                    <a:pt x="22750" y="19173"/>
                  </a:cubicBezTo>
                  <a:cubicBezTo>
                    <a:pt x="22925" y="18719"/>
                    <a:pt x="23347" y="18530"/>
                    <a:pt x="23815" y="18530"/>
                  </a:cubicBezTo>
                  <a:cubicBezTo>
                    <a:pt x="24240" y="18530"/>
                    <a:pt x="24703" y="18686"/>
                    <a:pt x="25052" y="18940"/>
                  </a:cubicBezTo>
                  <a:cubicBezTo>
                    <a:pt x="25786" y="19507"/>
                    <a:pt x="26319" y="20374"/>
                    <a:pt x="27187" y="20641"/>
                  </a:cubicBezTo>
                  <a:cubicBezTo>
                    <a:pt x="27391" y="20709"/>
                    <a:pt x="27601" y="20738"/>
                    <a:pt x="27814" y="20738"/>
                  </a:cubicBezTo>
                  <a:cubicBezTo>
                    <a:pt x="28439" y="20738"/>
                    <a:pt x="29092" y="20489"/>
                    <a:pt x="29688" y="20240"/>
                  </a:cubicBezTo>
                  <a:cubicBezTo>
                    <a:pt x="31256" y="19573"/>
                    <a:pt x="32957" y="18773"/>
                    <a:pt x="33691" y="17172"/>
                  </a:cubicBezTo>
                  <a:cubicBezTo>
                    <a:pt x="34025" y="16471"/>
                    <a:pt x="34225" y="15537"/>
                    <a:pt x="34959" y="15404"/>
                  </a:cubicBezTo>
                  <a:cubicBezTo>
                    <a:pt x="35025" y="15389"/>
                    <a:pt x="35091" y="15382"/>
                    <a:pt x="35156" y="15382"/>
                  </a:cubicBezTo>
                  <a:cubicBezTo>
                    <a:pt x="35391" y="15382"/>
                    <a:pt x="35625" y="15466"/>
                    <a:pt x="35860" y="15570"/>
                  </a:cubicBezTo>
                  <a:cubicBezTo>
                    <a:pt x="36794" y="15904"/>
                    <a:pt x="37828" y="16304"/>
                    <a:pt x="38395" y="17138"/>
                  </a:cubicBezTo>
                  <a:cubicBezTo>
                    <a:pt x="38628" y="17505"/>
                    <a:pt x="38795" y="17905"/>
                    <a:pt x="39062" y="18239"/>
                  </a:cubicBezTo>
                  <a:cubicBezTo>
                    <a:pt x="39391" y="18584"/>
                    <a:pt x="39833" y="18727"/>
                    <a:pt x="40297" y="18727"/>
                  </a:cubicBezTo>
                  <a:cubicBezTo>
                    <a:pt x="40774" y="18727"/>
                    <a:pt x="41274" y="18576"/>
                    <a:pt x="41697" y="18339"/>
                  </a:cubicBezTo>
                  <a:cubicBezTo>
                    <a:pt x="42531" y="17872"/>
                    <a:pt x="43231" y="17038"/>
                    <a:pt x="43432" y="16037"/>
                  </a:cubicBezTo>
                  <a:cubicBezTo>
                    <a:pt x="43632" y="15070"/>
                    <a:pt x="43332" y="13936"/>
                    <a:pt x="42564" y="13336"/>
                  </a:cubicBezTo>
                  <a:cubicBezTo>
                    <a:pt x="43632" y="12635"/>
                    <a:pt x="44299" y="11301"/>
                    <a:pt x="44199" y="9966"/>
                  </a:cubicBezTo>
                  <a:cubicBezTo>
                    <a:pt x="44165" y="9533"/>
                    <a:pt x="44065" y="9099"/>
                    <a:pt x="44099" y="8666"/>
                  </a:cubicBezTo>
                  <a:cubicBezTo>
                    <a:pt x="44132" y="8332"/>
                    <a:pt x="44266" y="7998"/>
                    <a:pt x="44299" y="7698"/>
                  </a:cubicBezTo>
                  <a:cubicBezTo>
                    <a:pt x="44366" y="6798"/>
                    <a:pt x="43832" y="5964"/>
                    <a:pt x="43231" y="5296"/>
                  </a:cubicBezTo>
                  <a:cubicBezTo>
                    <a:pt x="42431" y="4429"/>
                    <a:pt x="41497" y="3695"/>
                    <a:pt x="40363" y="3462"/>
                  </a:cubicBezTo>
                  <a:cubicBezTo>
                    <a:pt x="40159" y="3419"/>
                    <a:pt x="39948" y="3397"/>
                    <a:pt x="39736" y="3397"/>
                  </a:cubicBezTo>
                  <a:cubicBezTo>
                    <a:pt x="38803" y="3397"/>
                    <a:pt x="37844" y="3814"/>
                    <a:pt x="37327" y="4629"/>
                  </a:cubicBezTo>
                  <a:cubicBezTo>
                    <a:pt x="37394" y="2728"/>
                    <a:pt x="35593" y="1260"/>
                    <a:pt x="33825" y="860"/>
                  </a:cubicBezTo>
                  <a:cubicBezTo>
                    <a:pt x="33326" y="745"/>
                    <a:pt x="32813" y="688"/>
                    <a:pt x="32298" y="688"/>
                  </a:cubicBezTo>
                  <a:cubicBezTo>
                    <a:pt x="31024" y="688"/>
                    <a:pt x="29738" y="1038"/>
                    <a:pt x="28621" y="1727"/>
                  </a:cubicBezTo>
                  <a:cubicBezTo>
                    <a:pt x="27387" y="2461"/>
                    <a:pt x="26286" y="3829"/>
                    <a:pt x="26453" y="5330"/>
                  </a:cubicBezTo>
                  <a:cubicBezTo>
                    <a:pt x="25786" y="5363"/>
                    <a:pt x="25152" y="5397"/>
                    <a:pt x="24485" y="5430"/>
                  </a:cubicBezTo>
                  <a:cubicBezTo>
                    <a:pt x="24331" y="5434"/>
                    <a:pt x="24173" y="5438"/>
                    <a:pt x="24013" y="5438"/>
                  </a:cubicBezTo>
                  <a:cubicBezTo>
                    <a:pt x="22992" y="5438"/>
                    <a:pt x="21888" y="5303"/>
                    <a:pt x="21282" y="4496"/>
                  </a:cubicBezTo>
                  <a:cubicBezTo>
                    <a:pt x="20749" y="3795"/>
                    <a:pt x="20749" y="2861"/>
                    <a:pt x="20582" y="2027"/>
                  </a:cubicBezTo>
                  <a:cubicBezTo>
                    <a:pt x="20449" y="1160"/>
                    <a:pt x="20048" y="226"/>
                    <a:pt x="19248" y="26"/>
                  </a:cubicBezTo>
                  <a:cubicBezTo>
                    <a:pt x="19172" y="9"/>
                    <a:pt x="19096" y="0"/>
                    <a:pt x="19021" y="0"/>
                  </a:cubicBezTo>
                  <a:close/>
                </a:path>
              </a:pathLst>
            </a:custGeom>
            <a:solidFill>
              <a:srgbClr val="BCC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37" name="Google Shape;148;p4"/>
            <p:cNvSpPr/>
            <p:nvPr/>
          </p:nvSpPr>
          <p:spPr>
            <a:xfrm flipH="1">
              <a:off x="177526" y="2652122"/>
              <a:ext cx="1504171" cy="611686"/>
            </a:xfrm>
            <a:custGeom>
              <a:avLst/>
              <a:gdLst/>
              <a:ahLst/>
              <a:cxnLst/>
              <a:rect l="l" t="t" r="r" b="b"/>
              <a:pathLst>
                <a:path w="35526" h="14447" extrusionOk="0">
                  <a:moveTo>
                    <a:pt x="15247" y="1"/>
                  </a:moveTo>
                  <a:cubicBezTo>
                    <a:pt x="14611" y="1"/>
                    <a:pt x="14051" y="519"/>
                    <a:pt x="14144" y="980"/>
                  </a:cubicBezTo>
                  <a:cubicBezTo>
                    <a:pt x="14170" y="1122"/>
                    <a:pt x="14244" y="1253"/>
                    <a:pt x="14352" y="1367"/>
                  </a:cubicBezTo>
                  <a:lnTo>
                    <a:pt x="14352" y="1367"/>
                  </a:lnTo>
                  <a:cubicBezTo>
                    <a:pt x="14206" y="1391"/>
                    <a:pt x="14066" y="1429"/>
                    <a:pt x="13943" y="1480"/>
                  </a:cubicBezTo>
                  <a:cubicBezTo>
                    <a:pt x="13210" y="1780"/>
                    <a:pt x="12709" y="2414"/>
                    <a:pt x="12676" y="3015"/>
                  </a:cubicBezTo>
                  <a:cubicBezTo>
                    <a:pt x="12642" y="3648"/>
                    <a:pt x="13043" y="4282"/>
                    <a:pt x="13743" y="4649"/>
                  </a:cubicBezTo>
                  <a:cubicBezTo>
                    <a:pt x="14210" y="4883"/>
                    <a:pt x="14844" y="5116"/>
                    <a:pt x="14844" y="5516"/>
                  </a:cubicBezTo>
                  <a:cubicBezTo>
                    <a:pt x="14877" y="5750"/>
                    <a:pt x="14677" y="5950"/>
                    <a:pt x="14477" y="6117"/>
                  </a:cubicBezTo>
                  <a:cubicBezTo>
                    <a:pt x="13543" y="6951"/>
                    <a:pt x="12509" y="7685"/>
                    <a:pt x="11408" y="8385"/>
                  </a:cubicBezTo>
                  <a:cubicBezTo>
                    <a:pt x="10808" y="7918"/>
                    <a:pt x="10174" y="7451"/>
                    <a:pt x="9340" y="7284"/>
                  </a:cubicBezTo>
                  <a:cubicBezTo>
                    <a:pt x="9202" y="7255"/>
                    <a:pt x="9056" y="7242"/>
                    <a:pt x="8908" y="7242"/>
                  </a:cubicBezTo>
                  <a:cubicBezTo>
                    <a:pt x="8301" y="7242"/>
                    <a:pt x="7665" y="7475"/>
                    <a:pt x="7424" y="7871"/>
                  </a:cubicBezTo>
                  <a:lnTo>
                    <a:pt x="7424" y="7871"/>
                  </a:lnTo>
                  <a:cubicBezTo>
                    <a:pt x="7443" y="7516"/>
                    <a:pt x="6872" y="7195"/>
                    <a:pt x="6371" y="7084"/>
                  </a:cubicBezTo>
                  <a:cubicBezTo>
                    <a:pt x="6108" y="7035"/>
                    <a:pt x="5840" y="7012"/>
                    <a:pt x="5572" y="7012"/>
                  </a:cubicBezTo>
                  <a:cubicBezTo>
                    <a:pt x="5213" y="7012"/>
                    <a:pt x="4855" y="7054"/>
                    <a:pt x="4516" y="7131"/>
                  </a:cubicBezTo>
                  <a:lnTo>
                    <a:pt x="4516" y="7131"/>
                  </a:lnTo>
                  <a:cubicBezTo>
                    <a:pt x="3686" y="7234"/>
                    <a:pt x="2877" y="7426"/>
                    <a:pt x="2102" y="7685"/>
                  </a:cubicBezTo>
                  <a:cubicBezTo>
                    <a:pt x="1368" y="7951"/>
                    <a:pt x="634" y="8318"/>
                    <a:pt x="334" y="8885"/>
                  </a:cubicBezTo>
                  <a:cubicBezTo>
                    <a:pt x="0" y="9452"/>
                    <a:pt x="300" y="10220"/>
                    <a:pt x="1068" y="10420"/>
                  </a:cubicBezTo>
                  <a:cubicBezTo>
                    <a:pt x="1225" y="10459"/>
                    <a:pt x="1382" y="10473"/>
                    <a:pt x="1541" y="10473"/>
                  </a:cubicBezTo>
                  <a:cubicBezTo>
                    <a:pt x="1787" y="10473"/>
                    <a:pt x="2038" y="10440"/>
                    <a:pt x="2302" y="10420"/>
                  </a:cubicBezTo>
                  <a:cubicBezTo>
                    <a:pt x="2947" y="10342"/>
                    <a:pt x="3603" y="10309"/>
                    <a:pt x="4257" y="10309"/>
                  </a:cubicBezTo>
                  <a:cubicBezTo>
                    <a:pt x="4720" y="10309"/>
                    <a:pt x="5182" y="10325"/>
                    <a:pt x="5637" y="10353"/>
                  </a:cubicBezTo>
                  <a:cubicBezTo>
                    <a:pt x="5971" y="10386"/>
                    <a:pt x="6338" y="10420"/>
                    <a:pt x="6605" y="10553"/>
                  </a:cubicBezTo>
                  <a:cubicBezTo>
                    <a:pt x="7305" y="10820"/>
                    <a:pt x="7472" y="11487"/>
                    <a:pt x="7639" y="12054"/>
                  </a:cubicBezTo>
                  <a:cubicBezTo>
                    <a:pt x="7839" y="12621"/>
                    <a:pt x="8206" y="13255"/>
                    <a:pt x="8973" y="13389"/>
                  </a:cubicBezTo>
                  <a:cubicBezTo>
                    <a:pt x="9029" y="13395"/>
                    <a:pt x="9086" y="13398"/>
                    <a:pt x="9142" y="13398"/>
                  </a:cubicBezTo>
                  <a:cubicBezTo>
                    <a:pt x="9683" y="13398"/>
                    <a:pt x="10196" y="13114"/>
                    <a:pt x="10408" y="12721"/>
                  </a:cubicBezTo>
                  <a:cubicBezTo>
                    <a:pt x="10608" y="12288"/>
                    <a:pt x="10474" y="11787"/>
                    <a:pt x="10141" y="11387"/>
                  </a:cubicBezTo>
                  <a:cubicBezTo>
                    <a:pt x="9874" y="11087"/>
                    <a:pt x="9574" y="10620"/>
                    <a:pt x="10007" y="10453"/>
                  </a:cubicBezTo>
                  <a:cubicBezTo>
                    <a:pt x="10141" y="10420"/>
                    <a:pt x="10307" y="10420"/>
                    <a:pt x="10474" y="10420"/>
                  </a:cubicBezTo>
                  <a:cubicBezTo>
                    <a:pt x="11542" y="10553"/>
                    <a:pt x="12743" y="10720"/>
                    <a:pt x="13243" y="11454"/>
                  </a:cubicBezTo>
                  <a:cubicBezTo>
                    <a:pt x="13710" y="12088"/>
                    <a:pt x="13376" y="12955"/>
                    <a:pt x="13810" y="13622"/>
                  </a:cubicBezTo>
                  <a:cubicBezTo>
                    <a:pt x="14231" y="14212"/>
                    <a:pt x="15172" y="14447"/>
                    <a:pt x="16096" y="14447"/>
                  </a:cubicBezTo>
                  <a:cubicBezTo>
                    <a:pt x="16270" y="14447"/>
                    <a:pt x="16443" y="14439"/>
                    <a:pt x="16612" y="14423"/>
                  </a:cubicBezTo>
                  <a:cubicBezTo>
                    <a:pt x="17746" y="14289"/>
                    <a:pt x="18847" y="13822"/>
                    <a:pt x="19314" y="13055"/>
                  </a:cubicBezTo>
                  <a:cubicBezTo>
                    <a:pt x="19748" y="12254"/>
                    <a:pt x="19281" y="11187"/>
                    <a:pt x="18213" y="10920"/>
                  </a:cubicBezTo>
                  <a:cubicBezTo>
                    <a:pt x="18352" y="10659"/>
                    <a:pt x="18690" y="10553"/>
                    <a:pt x="19063" y="10553"/>
                  </a:cubicBezTo>
                  <a:cubicBezTo>
                    <a:pt x="19405" y="10553"/>
                    <a:pt x="19776" y="10643"/>
                    <a:pt x="20048" y="10787"/>
                  </a:cubicBezTo>
                  <a:cubicBezTo>
                    <a:pt x="20648" y="11120"/>
                    <a:pt x="21082" y="11621"/>
                    <a:pt x="21749" y="11754"/>
                  </a:cubicBezTo>
                  <a:cubicBezTo>
                    <a:pt x="21923" y="11798"/>
                    <a:pt x="22100" y="11816"/>
                    <a:pt x="22277" y="11816"/>
                  </a:cubicBezTo>
                  <a:cubicBezTo>
                    <a:pt x="22778" y="11816"/>
                    <a:pt x="23282" y="11668"/>
                    <a:pt x="23750" y="11521"/>
                  </a:cubicBezTo>
                  <a:cubicBezTo>
                    <a:pt x="25018" y="11154"/>
                    <a:pt x="26386" y="10687"/>
                    <a:pt x="26986" y="9786"/>
                  </a:cubicBezTo>
                  <a:cubicBezTo>
                    <a:pt x="27220" y="9386"/>
                    <a:pt x="27420" y="8852"/>
                    <a:pt x="27987" y="8785"/>
                  </a:cubicBezTo>
                  <a:cubicBezTo>
                    <a:pt x="28031" y="8779"/>
                    <a:pt x="28076" y="8776"/>
                    <a:pt x="28121" y="8776"/>
                  </a:cubicBezTo>
                  <a:cubicBezTo>
                    <a:pt x="28309" y="8776"/>
                    <a:pt x="28498" y="8825"/>
                    <a:pt x="28687" y="8852"/>
                  </a:cubicBezTo>
                  <a:cubicBezTo>
                    <a:pt x="29454" y="9052"/>
                    <a:pt x="30288" y="9286"/>
                    <a:pt x="30722" y="9786"/>
                  </a:cubicBezTo>
                  <a:cubicBezTo>
                    <a:pt x="30922" y="9953"/>
                    <a:pt x="31056" y="10220"/>
                    <a:pt x="31289" y="10386"/>
                  </a:cubicBezTo>
                  <a:cubicBezTo>
                    <a:pt x="31539" y="10587"/>
                    <a:pt x="31898" y="10670"/>
                    <a:pt x="32273" y="10670"/>
                  </a:cubicBezTo>
                  <a:cubicBezTo>
                    <a:pt x="32648" y="10670"/>
                    <a:pt x="33040" y="10587"/>
                    <a:pt x="33357" y="10453"/>
                  </a:cubicBezTo>
                  <a:cubicBezTo>
                    <a:pt x="34058" y="10186"/>
                    <a:pt x="34591" y="9686"/>
                    <a:pt x="34758" y="9152"/>
                  </a:cubicBezTo>
                  <a:cubicBezTo>
                    <a:pt x="34925" y="8585"/>
                    <a:pt x="34692" y="7951"/>
                    <a:pt x="34058" y="7584"/>
                  </a:cubicBezTo>
                  <a:cubicBezTo>
                    <a:pt x="34925" y="7218"/>
                    <a:pt x="35459" y="6417"/>
                    <a:pt x="35392" y="5683"/>
                  </a:cubicBezTo>
                  <a:cubicBezTo>
                    <a:pt x="35359" y="5416"/>
                    <a:pt x="35259" y="5183"/>
                    <a:pt x="35292" y="4916"/>
                  </a:cubicBezTo>
                  <a:cubicBezTo>
                    <a:pt x="35325" y="4749"/>
                    <a:pt x="35425" y="4549"/>
                    <a:pt x="35459" y="4382"/>
                  </a:cubicBezTo>
                  <a:cubicBezTo>
                    <a:pt x="35525" y="3848"/>
                    <a:pt x="35092" y="3381"/>
                    <a:pt x="34591" y="3015"/>
                  </a:cubicBezTo>
                  <a:cubicBezTo>
                    <a:pt x="33991" y="2514"/>
                    <a:pt x="33190" y="2114"/>
                    <a:pt x="32323" y="1980"/>
                  </a:cubicBezTo>
                  <a:cubicBezTo>
                    <a:pt x="32147" y="1954"/>
                    <a:pt x="31965" y="1941"/>
                    <a:pt x="31783" y="1941"/>
                  </a:cubicBezTo>
                  <a:cubicBezTo>
                    <a:pt x="31037" y="1941"/>
                    <a:pt x="30290" y="2165"/>
                    <a:pt x="29888" y="2648"/>
                  </a:cubicBezTo>
                  <a:cubicBezTo>
                    <a:pt x="29921" y="1547"/>
                    <a:pt x="28487" y="713"/>
                    <a:pt x="27086" y="479"/>
                  </a:cubicBezTo>
                  <a:cubicBezTo>
                    <a:pt x="26696" y="414"/>
                    <a:pt x="26296" y="383"/>
                    <a:pt x="25895" y="383"/>
                  </a:cubicBezTo>
                  <a:cubicBezTo>
                    <a:pt x="24855" y="383"/>
                    <a:pt x="23807" y="594"/>
                    <a:pt x="22916" y="980"/>
                  </a:cubicBezTo>
                  <a:cubicBezTo>
                    <a:pt x="21916" y="1413"/>
                    <a:pt x="21048" y="2181"/>
                    <a:pt x="21182" y="3048"/>
                  </a:cubicBezTo>
                  <a:cubicBezTo>
                    <a:pt x="20648" y="3048"/>
                    <a:pt x="20148" y="3081"/>
                    <a:pt x="19614" y="3081"/>
                  </a:cubicBezTo>
                  <a:cubicBezTo>
                    <a:pt x="19432" y="3088"/>
                    <a:pt x="19244" y="3093"/>
                    <a:pt x="19057" y="3093"/>
                  </a:cubicBezTo>
                  <a:cubicBezTo>
                    <a:pt x="18282" y="3093"/>
                    <a:pt x="17502" y="3004"/>
                    <a:pt x="17046" y="2548"/>
                  </a:cubicBezTo>
                  <a:cubicBezTo>
                    <a:pt x="16612" y="2181"/>
                    <a:pt x="16612" y="1647"/>
                    <a:pt x="16479" y="1147"/>
                  </a:cubicBezTo>
                  <a:cubicBezTo>
                    <a:pt x="16378" y="680"/>
                    <a:pt x="16045" y="112"/>
                    <a:pt x="15411" y="12"/>
                  </a:cubicBezTo>
                  <a:cubicBezTo>
                    <a:pt x="15356" y="5"/>
                    <a:pt x="15302" y="1"/>
                    <a:pt x="15247" y="1"/>
                  </a:cubicBezTo>
                  <a:close/>
                </a:path>
              </a:pathLst>
            </a:custGeom>
            <a:solidFill>
              <a:srgbClr val="FFFFFF">
                <a:alpha val="1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38" name="Google Shape;149;p4"/>
            <p:cNvSpPr/>
            <p:nvPr/>
          </p:nvSpPr>
          <p:spPr>
            <a:xfrm flipH="1">
              <a:off x="1145277" y="3484989"/>
              <a:ext cx="1076240" cy="464131"/>
            </a:xfrm>
            <a:custGeom>
              <a:avLst/>
              <a:gdLst/>
              <a:ahLst/>
              <a:cxnLst/>
              <a:rect l="l" t="t" r="r" b="b"/>
              <a:pathLst>
                <a:path w="25419" h="10962" extrusionOk="0">
                  <a:moveTo>
                    <a:pt x="14766" y="1"/>
                  </a:moveTo>
                  <a:cubicBezTo>
                    <a:pt x="12967" y="1"/>
                    <a:pt x="11168" y="302"/>
                    <a:pt x="9431" y="901"/>
                  </a:cubicBezTo>
                  <a:lnTo>
                    <a:pt x="9431" y="901"/>
                  </a:lnTo>
                  <a:cubicBezTo>
                    <a:pt x="7551" y="565"/>
                    <a:pt x="5652" y="362"/>
                    <a:pt x="3769" y="291"/>
                  </a:cubicBezTo>
                  <a:cubicBezTo>
                    <a:pt x="3584" y="284"/>
                    <a:pt x="3397" y="278"/>
                    <a:pt x="3209" y="278"/>
                  </a:cubicBezTo>
                  <a:cubicBezTo>
                    <a:pt x="2588" y="278"/>
                    <a:pt x="1965" y="343"/>
                    <a:pt x="1401" y="625"/>
                  </a:cubicBezTo>
                  <a:cubicBezTo>
                    <a:pt x="634" y="958"/>
                    <a:pt x="0" y="1759"/>
                    <a:pt x="67" y="2626"/>
                  </a:cubicBezTo>
                  <a:cubicBezTo>
                    <a:pt x="167" y="3760"/>
                    <a:pt x="1434" y="4461"/>
                    <a:pt x="2535" y="4494"/>
                  </a:cubicBezTo>
                  <a:cubicBezTo>
                    <a:pt x="2581" y="4496"/>
                    <a:pt x="2626" y="4496"/>
                    <a:pt x="2672" y="4496"/>
                  </a:cubicBezTo>
                  <a:cubicBezTo>
                    <a:pt x="3632" y="4496"/>
                    <a:pt x="4568" y="4211"/>
                    <a:pt x="5502" y="4211"/>
                  </a:cubicBezTo>
                  <a:cubicBezTo>
                    <a:pt x="5625" y="4211"/>
                    <a:pt x="5748" y="4216"/>
                    <a:pt x="5871" y="4227"/>
                  </a:cubicBezTo>
                  <a:cubicBezTo>
                    <a:pt x="6104" y="4261"/>
                    <a:pt x="6338" y="4294"/>
                    <a:pt x="6505" y="4461"/>
                  </a:cubicBezTo>
                  <a:cubicBezTo>
                    <a:pt x="6938" y="4861"/>
                    <a:pt x="6605" y="5628"/>
                    <a:pt x="6138" y="5995"/>
                  </a:cubicBezTo>
                  <a:cubicBezTo>
                    <a:pt x="5671" y="6396"/>
                    <a:pt x="5037" y="6629"/>
                    <a:pt x="4803" y="7196"/>
                  </a:cubicBezTo>
                  <a:cubicBezTo>
                    <a:pt x="4470" y="7963"/>
                    <a:pt x="5137" y="8831"/>
                    <a:pt x="5904" y="9131"/>
                  </a:cubicBezTo>
                  <a:cubicBezTo>
                    <a:pt x="6254" y="9247"/>
                    <a:pt x="6616" y="9288"/>
                    <a:pt x="6983" y="9288"/>
                  </a:cubicBezTo>
                  <a:cubicBezTo>
                    <a:pt x="7456" y="9288"/>
                    <a:pt x="7936" y="9221"/>
                    <a:pt x="8406" y="9164"/>
                  </a:cubicBezTo>
                  <a:cubicBezTo>
                    <a:pt x="8624" y="9147"/>
                    <a:pt x="8846" y="9134"/>
                    <a:pt x="9068" y="9134"/>
                  </a:cubicBezTo>
                  <a:cubicBezTo>
                    <a:pt x="9695" y="9134"/>
                    <a:pt x="10315" y="9237"/>
                    <a:pt x="10808" y="9631"/>
                  </a:cubicBezTo>
                  <a:cubicBezTo>
                    <a:pt x="11308" y="10065"/>
                    <a:pt x="11608" y="10765"/>
                    <a:pt x="12242" y="10932"/>
                  </a:cubicBezTo>
                  <a:cubicBezTo>
                    <a:pt x="12325" y="10952"/>
                    <a:pt x="12406" y="10961"/>
                    <a:pt x="12485" y="10961"/>
                  </a:cubicBezTo>
                  <a:cubicBezTo>
                    <a:pt x="13211" y="10961"/>
                    <a:pt x="13806" y="10186"/>
                    <a:pt x="14077" y="9465"/>
                  </a:cubicBezTo>
                  <a:cubicBezTo>
                    <a:pt x="14410" y="8664"/>
                    <a:pt x="14644" y="7730"/>
                    <a:pt x="15411" y="7396"/>
                  </a:cubicBezTo>
                  <a:cubicBezTo>
                    <a:pt x="15606" y="7309"/>
                    <a:pt x="15810" y="7269"/>
                    <a:pt x="16014" y="7269"/>
                  </a:cubicBezTo>
                  <a:cubicBezTo>
                    <a:pt x="16507" y="7269"/>
                    <a:pt x="17001" y="7500"/>
                    <a:pt x="17379" y="7830"/>
                  </a:cubicBezTo>
                  <a:cubicBezTo>
                    <a:pt x="17946" y="8264"/>
                    <a:pt x="18346" y="8897"/>
                    <a:pt x="18847" y="9398"/>
                  </a:cubicBezTo>
                  <a:cubicBezTo>
                    <a:pt x="19624" y="10175"/>
                    <a:pt x="20735" y="10670"/>
                    <a:pt x="21837" y="10670"/>
                  </a:cubicBezTo>
                  <a:cubicBezTo>
                    <a:pt x="22296" y="10670"/>
                    <a:pt x="22752" y="10585"/>
                    <a:pt x="23183" y="10399"/>
                  </a:cubicBezTo>
                  <a:cubicBezTo>
                    <a:pt x="24651" y="9798"/>
                    <a:pt x="25418" y="7797"/>
                    <a:pt x="24518" y="6562"/>
                  </a:cubicBezTo>
                  <a:cubicBezTo>
                    <a:pt x="23850" y="5595"/>
                    <a:pt x="22616" y="5328"/>
                    <a:pt x="21482" y="5095"/>
                  </a:cubicBezTo>
                  <a:cubicBezTo>
                    <a:pt x="22349" y="4428"/>
                    <a:pt x="22283" y="2927"/>
                    <a:pt x="21582" y="2059"/>
                  </a:cubicBezTo>
                  <a:cubicBezTo>
                    <a:pt x="20915" y="1192"/>
                    <a:pt x="19881" y="792"/>
                    <a:pt x="18847" y="525"/>
                  </a:cubicBezTo>
                  <a:cubicBezTo>
                    <a:pt x="17504" y="175"/>
                    <a:pt x="16135" y="1"/>
                    <a:pt x="14766" y="1"/>
                  </a:cubicBezTo>
                  <a:close/>
                </a:path>
              </a:pathLst>
            </a:custGeom>
            <a:solidFill>
              <a:srgbClr val="A5B0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39" name="Google Shape;150;p4"/>
            <p:cNvSpPr/>
            <p:nvPr/>
          </p:nvSpPr>
          <p:spPr>
            <a:xfrm flipH="1">
              <a:off x="1145277" y="3484989"/>
              <a:ext cx="1076240" cy="464131"/>
            </a:xfrm>
            <a:custGeom>
              <a:avLst/>
              <a:gdLst/>
              <a:ahLst/>
              <a:cxnLst/>
              <a:rect l="l" t="t" r="r" b="b"/>
              <a:pathLst>
                <a:path w="25419" h="10962" extrusionOk="0">
                  <a:moveTo>
                    <a:pt x="14766" y="1"/>
                  </a:moveTo>
                  <a:cubicBezTo>
                    <a:pt x="12967" y="1"/>
                    <a:pt x="11168" y="302"/>
                    <a:pt x="9431" y="901"/>
                  </a:cubicBezTo>
                  <a:lnTo>
                    <a:pt x="9431" y="901"/>
                  </a:lnTo>
                  <a:cubicBezTo>
                    <a:pt x="7551" y="565"/>
                    <a:pt x="5652" y="362"/>
                    <a:pt x="3769" y="291"/>
                  </a:cubicBezTo>
                  <a:cubicBezTo>
                    <a:pt x="3584" y="284"/>
                    <a:pt x="3397" y="278"/>
                    <a:pt x="3209" y="278"/>
                  </a:cubicBezTo>
                  <a:cubicBezTo>
                    <a:pt x="2588" y="278"/>
                    <a:pt x="1965" y="343"/>
                    <a:pt x="1401" y="625"/>
                  </a:cubicBezTo>
                  <a:cubicBezTo>
                    <a:pt x="634" y="958"/>
                    <a:pt x="0" y="1759"/>
                    <a:pt x="67" y="2626"/>
                  </a:cubicBezTo>
                  <a:cubicBezTo>
                    <a:pt x="167" y="3760"/>
                    <a:pt x="1434" y="4461"/>
                    <a:pt x="2535" y="4494"/>
                  </a:cubicBezTo>
                  <a:cubicBezTo>
                    <a:pt x="2581" y="4496"/>
                    <a:pt x="2626" y="4496"/>
                    <a:pt x="2672" y="4496"/>
                  </a:cubicBezTo>
                  <a:cubicBezTo>
                    <a:pt x="3632" y="4496"/>
                    <a:pt x="4568" y="4211"/>
                    <a:pt x="5502" y="4211"/>
                  </a:cubicBezTo>
                  <a:cubicBezTo>
                    <a:pt x="5625" y="4211"/>
                    <a:pt x="5748" y="4216"/>
                    <a:pt x="5871" y="4227"/>
                  </a:cubicBezTo>
                  <a:cubicBezTo>
                    <a:pt x="6104" y="4261"/>
                    <a:pt x="6338" y="4294"/>
                    <a:pt x="6505" y="4461"/>
                  </a:cubicBezTo>
                  <a:cubicBezTo>
                    <a:pt x="6938" y="4861"/>
                    <a:pt x="6605" y="5628"/>
                    <a:pt x="6138" y="5995"/>
                  </a:cubicBezTo>
                  <a:cubicBezTo>
                    <a:pt x="5671" y="6396"/>
                    <a:pt x="5037" y="6629"/>
                    <a:pt x="4803" y="7196"/>
                  </a:cubicBezTo>
                  <a:cubicBezTo>
                    <a:pt x="4470" y="7963"/>
                    <a:pt x="5137" y="8831"/>
                    <a:pt x="5904" y="9131"/>
                  </a:cubicBezTo>
                  <a:cubicBezTo>
                    <a:pt x="6254" y="9247"/>
                    <a:pt x="6616" y="9288"/>
                    <a:pt x="6983" y="9288"/>
                  </a:cubicBezTo>
                  <a:cubicBezTo>
                    <a:pt x="7456" y="9288"/>
                    <a:pt x="7936" y="9221"/>
                    <a:pt x="8406" y="9164"/>
                  </a:cubicBezTo>
                  <a:cubicBezTo>
                    <a:pt x="8624" y="9147"/>
                    <a:pt x="8846" y="9134"/>
                    <a:pt x="9068" y="9134"/>
                  </a:cubicBezTo>
                  <a:cubicBezTo>
                    <a:pt x="9695" y="9134"/>
                    <a:pt x="10315" y="9237"/>
                    <a:pt x="10808" y="9631"/>
                  </a:cubicBezTo>
                  <a:cubicBezTo>
                    <a:pt x="11308" y="10065"/>
                    <a:pt x="11608" y="10765"/>
                    <a:pt x="12242" y="10932"/>
                  </a:cubicBezTo>
                  <a:cubicBezTo>
                    <a:pt x="12325" y="10952"/>
                    <a:pt x="12406" y="10961"/>
                    <a:pt x="12485" y="10961"/>
                  </a:cubicBezTo>
                  <a:cubicBezTo>
                    <a:pt x="13211" y="10961"/>
                    <a:pt x="13806" y="10186"/>
                    <a:pt x="14077" y="9465"/>
                  </a:cubicBezTo>
                  <a:cubicBezTo>
                    <a:pt x="14410" y="8664"/>
                    <a:pt x="14644" y="7730"/>
                    <a:pt x="15411" y="7396"/>
                  </a:cubicBezTo>
                  <a:cubicBezTo>
                    <a:pt x="15606" y="7309"/>
                    <a:pt x="15810" y="7269"/>
                    <a:pt x="16014" y="7269"/>
                  </a:cubicBezTo>
                  <a:cubicBezTo>
                    <a:pt x="16507" y="7269"/>
                    <a:pt x="17001" y="7500"/>
                    <a:pt x="17379" y="7830"/>
                  </a:cubicBezTo>
                  <a:cubicBezTo>
                    <a:pt x="17946" y="8264"/>
                    <a:pt x="18346" y="8897"/>
                    <a:pt x="18847" y="9398"/>
                  </a:cubicBezTo>
                  <a:cubicBezTo>
                    <a:pt x="19624" y="10175"/>
                    <a:pt x="20735" y="10670"/>
                    <a:pt x="21837" y="10670"/>
                  </a:cubicBezTo>
                  <a:cubicBezTo>
                    <a:pt x="22296" y="10670"/>
                    <a:pt x="22752" y="10585"/>
                    <a:pt x="23183" y="10399"/>
                  </a:cubicBezTo>
                  <a:cubicBezTo>
                    <a:pt x="24651" y="9798"/>
                    <a:pt x="25418" y="7797"/>
                    <a:pt x="24518" y="6562"/>
                  </a:cubicBezTo>
                  <a:cubicBezTo>
                    <a:pt x="23850" y="5595"/>
                    <a:pt x="22616" y="5328"/>
                    <a:pt x="21482" y="5095"/>
                  </a:cubicBezTo>
                  <a:cubicBezTo>
                    <a:pt x="22349" y="4428"/>
                    <a:pt x="22283" y="2927"/>
                    <a:pt x="21582" y="2059"/>
                  </a:cubicBezTo>
                  <a:cubicBezTo>
                    <a:pt x="20915" y="1192"/>
                    <a:pt x="19881" y="792"/>
                    <a:pt x="18847" y="525"/>
                  </a:cubicBezTo>
                  <a:cubicBezTo>
                    <a:pt x="17504" y="175"/>
                    <a:pt x="16135" y="1"/>
                    <a:pt x="14766" y="1"/>
                  </a:cubicBezTo>
                  <a:close/>
                </a:path>
              </a:pathLst>
            </a:custGeom>
            <a:solidFill>
              <a:srgbClr val="A5B0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40" name="Google Shape;151;p4"/>
            <p:cNvSpPr/>
            <p:nvPr/>
          </p:nvSpPr>
          <p:spPr>
            <a:xfrm flipH="1">
              <a:off x="1197567" y="3451160"/>
              <a:ext cx="1008454" cy="451387"/>
            </a:xfrm>
            <a:custGeom>
              <a:avLst/>
              <a:gdLst/>
              <a:ahLst/>
              <a:cxnLst/>
              <a:rect l="l" t="t" r="r" b="b"/>
              <a:pathLst>
                <a:path w="23818" h="10661" extrusionOk="0">
                  <a:moveTo>
                    <a:pt x="13986" y="0"/>
                  </a:moveTo>
                  <a:cubicBezTo>
                    <a:pt x="12320" y="0"/>
                    <a:pt x="10651" y="295"/>
                    <a:pt x="9079" y="877"/>
                  </a:cubicBezTo>
                  <a:lnTo>
                    <a:pt x="9079" y="877"/>
                  </a:lnTo>
                  <a:cubicBezTo>
                    <a:pt x="7850" y="709"/>
                    <a:pt x="6611" y="619"/>
                    <a:pt x="5369" y="619"/>
                  </a:cubicBezTo>
                  <a:cubicBezTo>
                    <a:pt x="4736" y="619"/>
                    <a:pt x="4103" y="643"/>
                    <a:pt x="3470" y="690"/>
                  </a:cubicBezTo>
                  <a:cubicBezTo>
                    <a:pt x="2670" y="723"/>
                    <a:pt x="1869" y="823"/>
                    <a:pt x="1202" y="1257"/>
                  </a:cubicBezTo>
                  <a:cubicBezTo>
                    <a:pt x="501" y="1691"/>
                    <a:pt x="1" y="2525"/>
                    <a:pt x="168" y="3325"/>
                  </a:cubicBezTo>
                  <a:cubicBezTo>
                    <a:pt x="381" y="4299"/>
                    <a:pt x="1454" y="4773"/>
                    <a:pt x="2425" y="4773"/>
                  </a:cubicBezTo>
                  <a:cubicBezTo>
                    <a:pt x="2519" y="4773"/>
                    <a:pt x="2612" y="4768"/>
                    <a:pt x="2703" y="4760"/>
                  </a:cubicBezTo>
                  <a:cubicBezTo>
                    <a:pt x="3770" y="4693"/>
                    <a:pt x="4771" y="4226"/>
                    <a:pt x="5805" y="4226"/>
                  </a:cubicBezTo>
                  <a:cubicBezTo>
                    <a:pt x="6039" y="4226"/>
                    <a:pt x="6272" y="4259"/>
                    <a:pt x="6439" y="4393"/>
                  </a:cubicBezTo>
                  <a:cubicBezTo>
                    <a:pt x="6873" y="4760"/>
                    <a:pt x="6606" y="5527"/>
                    <a:pt x="6172" y="5894"/>
                  </a:cubicBezTo>
                  <a:cubicBezTo>
                    <a:pt x="5772" y="6294"/>
                    <a:pt x="5205" y="6561"/>
                    <a:pt x="5038" y="7128"/>
                  </a:cubicBezTo>
                  <a:cubicBezTo>
                    <a:pt x="4804" y="7862"/>
                    <a:pt x="5438" y="8662"/>
                    <a:pt x="6172" y="8863"/>
                  </a:cubicBezTo>
                  <a:cubicBezTo>
                    <a:pt x="6411" y="8942"/>
                    <a:pt x="6657" y="8971"/>
                    <a:pt x="6908" y="8971"/>
                  </a:cubicBezTo>
                  <a:cubicBezTo>
                    <a:pt x="7395" y="8971"/>
                    <a:pt x="7901" y="8862"/>
                    <a:pt x="8407" y="8796"/>
                  </a:cubicBezTo>
                  <a:cubicBezTo>
                    <a:pt x="8657" y="8750"/>
                    <a:pt x="8918" y="8720"/>
                    <a:pt x="9178" y="8720"/>
                  </a:cubicBezTo>
                  <a:cubicBezTo>
                    <a:pt x="9682" y="8720"/>
                    <a:pt x="10179" y="8833"/>
                    <a:pt x="10575" y="9163"/>
                  </a:cubicBezTo>
                  <a:cubicBezTo>
                    <a:pt x="11009" y="9563"/>
                    <a:pt x="11276" y="10230"/>
                    <a:pt x="11843" y="10364"/>
                  </a:cubicBezTo>
                  <a:cubicBezTo>
                    <a:pt x="11932" y="10391"/>
                    <a:pt x="12020" y="10404"/>
                    <a:pt x="12106" y="10404"/>
                  </a:cubicBezTo>
                  <a:cubicBezTo>
                    <a:pt x="12753" y="10404"/>
                    <a:pt x="13275" y="9677"/>
                    <a:pt x="13511" y="9029"/>
                  </a:cubicBezTo>
                  <a:cubicBezTo>
                    <a:pt x="13811" y="8262"/>
                    <a:pt x="14078" y="7361"/>
                    <a:pt x="14778" y="7061"/>
                  </a:cubicBezTo>
                  <a:cubicBezTo>
                    <a:pt x="14927" y="6995"/>
                    <a:pt x="15082" y="6966"/>
                    <a:pt x="15238" y="6966"/>
                  </a:cubicBezTo>
                  <a:cubicBezTo>
                    <a:pt x="15714" y="6966"/>
                    <a:pt x="16203" y="7235"/>
                    <a:pt x="16579" y="7562"/>
                  </a:cubicBezTo>
                  <a:cubicBezTo>
                    <a:pt x="17046" y="8029"/>
                    <a:pt x="17380" y="8629"/>
                    <a:pt x="17814" y="9163"/>
                  </a:cubicBezTo>
                  <a:cubicBezTo>
                    <a:pt x="18530" y="10038"/>
                    <a:pt x="19626" y="10660"/>
                    <a:pt x="20716" y="10660"/>
                  </a:cubicBezTo>
                  <a:cubicBezTo>
                    <a:pt x="20996" y="10660"/>
                    <a:pt x="21277" y="10619"/>
                    <a:pt x="21550" y="10530"/>
                  </a:cubicBezTo>
                  <a:cubicBezTo>
                    <a:pt x="22917" y="10130"/>
                    <a:pt x="23818" y="8396"/>
                    <a:pt x="23184" y="7061"/>
                  </a:cubicBezTo>
                  <a:cubicBezTo>
                    <a:pt x="22684" y="6094"/>
                    <a:pt x="21550" y="5660"/>
                    <a:pt x="20549" y="5327"/>
                  </a:cubicBezTo>
                  <a:cubicBezTo>
                    <a:pt x="21416" y="4760"/>
                    <a:pt x="21516" y="3359"/>
                    <a:pt x="20949" y="2458"/>
                  </a:cubicBezTo>
                  <a:cubicBezTo>
                    <a:pt x="20382" y="1557"/>
                    <a:pt x="19415" y="1057"/>
                    <a:pt x="18414" y="723"/>
                  </a:cubicBezTo>
                  <a:cubicBezTo>
                    <a:pt x="16988" y="240"/>
                    <a:pt x="15488" y="0"/>
                    <a:pt x="13986" y="0"/>
                  </a:cubicBezTo>
                  <a:close/>
                </a:path>
              </a:pathLst>
            </a:custGeom>
            <a:solidFill>
              <a:srgbClr val="B5C2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41" name="Google Shape;152;p4"/>
            <p:cNvSpPr/>
            <p:nvPr/>
          </p:nvSpPr>
          <p:spPr>
            <a:xfrm flipH="1">
              <a:off x="1299225" y="3477241"/>
              <a:ext cx="806492" cy="257385"/>
            </a:xfrm>
            <a:custGeom>
              <a:avLst/>
              <a:gdLst/>
              <a:ahLst/>
              <a:cxnLst/>
              <a:rect l="l" t="t" r="r" b="b"/>
              <a:pathLst>
                <a:path w="19048" h="6079" extrusionOk="0">
                  <a:moveTo>
                    <a:pt x="11190" y="1"/>
                  </a:moveTo>
                  <a:cubicBezTo>
                    <a:pt x="9844" y="1"/>
                    <a:pt x="8501" y="170"/>
                    <a:pt x="7235" y="504"/>
                  </a:cubicBezTo>
                  <a:lnTo>
                    <a:pt x="7235" y="504"/>
                  </a:lnTo>
                  <a:cubicBezTo>
                    <a:pt x="6277" y="414"/>
                    <a:pt x="5309" y="371"/>
                    <a:pt x="4337" y="371"/>
                  </a:cubicBezTo>
                  <a:cubicBezTo>
                    <a:pt x="3815" y="371"/>
                    <a:pt x="3292" y="383"/>
                    <a:pt x="2769" y="408"/>
                  </a:cubicBezTo>
                  <a:cubicBezTo>
                    <a:pt x="2135" y="441"/>
                    <a:pt x="1468" y="474"/>
                    <a:pt x="934" y="708"/>
                  </a:cubicBezTo>
                  <a:cubicBezTo>
                    <a:pt x="401" y="975"/>
                    <a:pt x="0" y="1442"/>
                    <a:pt x="134" y="1909"/>
                  </a:cubicBezTo>
                  <a:cubicBezTo>
                    <a:pt x="291" y="2476"/>
                    <a:pt x="1193" y="2745"/>
                    <a:pt x="2023" y="2745"/>
                  </a:cubicBezTo>
                  <a:cubicBezTo>
                    <a:pt x="2072" y="2745"/>
                    <a:pt x="2121" y="2744"/>
                    <a:pt x="2169" y="2743"/>
                  </a:cubicBezTo>
                  <a:cubicBezTo>
                    <a:pt x="3002" y="2676"/>
                    <a:pt x="3803" y="2409"/>
                    <a:pt x="4637" y="2409"/>
                  </a:cubicBezTo>
                  <a:cubicBezTo>
                    <a:pt x="4804" y="2409"/>
                    <a:pt x="5004" y="2442"/>
                    <a:pt x="5137" y="2509"/>
                  </a:cubicBezTo>
                  <a:cubicBezTo>
                    <a:pt x="5504" y="2709"/>
                    <a:pt x="5271" y="3143"/>
                    <a:pt x="4937" y="3376"/>
                  </a:cubicBezTo>
                  <a:cubicBezTo>
                    <a:pt x="4604" y="3577"/>
                    <a:pt x="4170" y="3743"/>
                    <a:pt x="4003" y="4077"/>
                  </a:cubicBezTo>
                  <a:cubicBezTo>
                    <a:pt x="3836" y="4477"/>
                    <a:pt x="4337" y="4944"/>
                    <a:pt x="4904" y="5044"/>
                  </a:cubicBezTo>
                  <a:cubicBezTo>
                    <a:pt x="5120" y="5092"/>
                    <a:pt x="5336" y="5110"/>
                    <a:pt x="5552" y="5110"/>
                  </a:cubicBezTo>
                  <a:cubicBezTo>
                    <a:pt x="5936" y="5110"/>
                    <a:pt x="6321" y="5054"/>
                    <a:pt x="6705" y="5011"/>
                  </a:cubicBezTo>
                  <a:cubicBezTo>
                    <a:pt x="6897" y="4989"/>
                    <a:pt x="7097" y="4975"/>
                    <a:pt x="7294" y="4975"/>
                  </a:cubicBezTo>
                  <a:cubicBezTo>
                    <a:pt x="7712" y="4975"/>
                    <a:pt x="8122" y="5040"/>
                    <a:pt x="8440" y="5244"/>
                  </a:cubicBezTo>
                  <a:cubicBezTo>
                    <a:pt x="8807" y="5445"/>
                    <a:pt x="9007" y="5811"/>
                    <a:pt x="9474" y="5912"/>
                  </a:cubicBezTo>
                  <a:cubicBezTo>
                    <a:pt x="9545" y="5927"/>
                    <a:pt x="9615" y="5935"/>
                    <a:pt x="9683" y="5935"/>
                  </a:cubicBezTo>
                  <a:cubicBezTo>
                    <a:pt x="10189" y="5935"/>
                    <a:pt x="10602" y="5527"/>
                    <a:pt x="10808" y="5144"/>
                  </a:cubicBezTo>
                  <a:cubicBezTo>
                    <a:pt x="11042" y="4711"/>
                    <a:pt x="11242" y="4210"/>
                    <a:pt x="11809" y="4044"/>
                  </a:cubicBezTo>
                  <a:cubicBezTo>
                    <a:pt x="11947" y="3997"/>
                    <a:pt x="12091" y="3977"/>
                    <a:pt x="12234" y="3977"/>
                  </a:cubicBezTo>
                  <a:cubicBezTo>
                    <a:pt x="12608" y="3977"/>
                    <a:pt x="12978" y="4117"/>
                    <a:pt x="13243" y="4310"/>
                  </a:cubicBezTo>
                  <a:cubicBezTo>
                    <a:pt x="13643" y="4577"/>
                    <a:pt x="13910" y="4944"/>
                    <a:pt x="14244" y="5211"/>
                  </a:cubicBezTo>
                  <a:cubicBezTo>
                    <a:pt x="14834" y="5720"/>
                    <a:pt x="15725" y="6079"/>
                    <a:pt x="16606" y="6079"/>
                  </a:cubicBezTo>
                  <a:cubicBezTo>
                    <a:pt x="16822" y="6079"/>
                    <a:pt x="17036" y="6057"/>
                    <a:pt x="17246" y="6012"/>
                  </a:cubicBezTo>
                  <a:cubicBezTo>
                    <a:pt x="18313" y="5778"/>
                    <a:pt x="19047" y="4777"/>
                    <a:pt x="18547" y="4044"/>
                  </a:cubicBezTo>
                  <a:cubicBezTo>
                    <a:pt x="18147" y="3476"/>
                    <a:pt x="17246" y="3243"/>
                    <a:pt x="16412" y="3043"/>
                  </a:cubicBezTo>
                  <a:cubicBezTo>
                    <a:pt x="17146" y="2709"/>
                    <a:pt x="17213" y="1909"/>
                    <a:pt x="16746" y="1408"/>
                  </a:cubicBezTo>
                  <a:cubicBezTo>
                    <a:pt x="16312" y="908"/>
                    <a:pt x="15511" y="608"/>
                    <a:pt x="14744" y="408"/>
                  </a:cubicBezTo>
                  <a:cubicBezTo>
                    <a:pt x="13592" y="135"/>
                    <a:pt x="12390" y="1"/>
                    <a:pt x="11190" y="1"/>
                  </a:cubicBezTo>
                  <a:close/>
                </a:path>
              </a:pathLst>
            </a:custGeom>
            <a:solidFill>
              <a:srgbClr val="FFFFFF">
                <a:alpha val="1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42" name="Google Shape;153;p4"/>
            <p:cNvSpPr/>
            <p:nvPr/>
          </p:nvSpPr>
          <p:spPr>
            <a:xfrm flipH="1">
              <a:off x="443360" y="3609934"/>
              <a:ext cx="1039574" cy="591913"/>
            </a:xfrm>
            <a:custGeom>
              <a:avLst/>
              <a:gdLst/>
              <a:ahLst/>
              <a:cxnLst/>
              <a:rect l="l" t="t" r="r" b="b"/>
              <a:pathLst>
                <a:path w="24553" h="13980" extrusionOk="0">
                  <a:moveTo>
                    <a:pt x="19739" y="0"/>
                  </a:moveTo>
                  <a:cubicBezTo>
                    <a:pt x="18091" y="0"/>
                    <a:pt x="16317" y="1262"/>
                    <a:pt x="16347" y="3044"/>
                  </a:cubicBezTo>
                  <a:cubicBezTo>
                    <a:pt x="16347" y="3478"/>
                    <a:pt x="16480" y="3945"/>
                    <a:pt x="16280" y="4345"/>
                  </a:cubicBezTo>
                  <a:cubicBezTo>
                    <a:pt x="16013" y="4846"/>
                    <a:pt x="15413" y="4946"/>
                    <a:pt x="14879" y="4979"/>
                  </a:cubicBezTo>
                  <a:cubicBezTo>
                    <a:pt x="14574" y="5000"/>
                    <a:pt x="14267" y="5013"/>
                    <a:pt x="13959" y="5013"/>
                  </a:cubicBezTo>
                  <a:cubicBezTo>
                    <a:pt x="12818" y="5013"/>
                    <a:pt x="11674" y="4844"/>
                    <a:pt x="10676" y="4345"/>
                  </a:cubicBezTo>
                  <a:cubicBezTo>
                    <a:pt x="9809" y="3878"/>
                    <a:pt x="9075" y="3144"/>
                    <a:pt x="8208" y="2778"/>
                  </a:cubicBezTo>
                  <a:cubicBezTo>
                    <a:pt x="7878" y="2643"/>
                    <a:pt x="7508" y="2567"/>
                    <a:pt x="7146" y="2567"/>
                  </a:cubicBezTo>
                  <a:cubicBezTo>
                    <a:pt x="6521" y="2567"/>
                    <a:pt x="5923" y="2795"/>
                    <a:pt x="5606" y="3345"/>
                  </a:cubicBezTo>
                  <a:cubicBezTo>
                    <a:pt x="5543" y="3444"/>
                    <a:pt x="5506" y="3569"/>
                    <a:pt x="5496" y="3699"/>
                  </a:cubicBezTo>
                  <a:lnTo>
                    <a:pt x="5496" y="3699"/>
                  </a:lnTo>
                  <a:cubicBezTo>
                    <a:pt x="4964" y="3122"/>
                    <a:pt x="4180" y="2818"/>
                    <a:pt x="3392" y="2818"/>
                  </a:cubicBezTo>
                  <a:cubicBezTo>
                    <a:pt x="2782" y="2818"/>
                    <a:pt x="2170" y="3000"/>
                    <a:pt x="1670" y="3378"/>
                  </a:cubicBezTo>
                  <a:cubicBezTo>
                    <a:pt x="390" y="4369"/>
                    <a:pt x="0" y="6373"/>
                    <a:pt x="706" y="7919"/>
                  </a:cubicBezTo>
                  <a:lnTo>
                    <a:pt x="706" y="7919"/>
                  </a:lnTo>
                  <a:cubicBezTo>
                    <a:pt x="495" y="8100"/>
                    <a:pt x="329" y="8349"/>
                    <a:pt x="269" y="8615"/>
                  </a:cubicBezTo>
                  <a:cubicBezTo>
                    <a:pt x="102" y="9282"/>
                    <a:pt x="335" y="10016"/>
                    <a:pt x="869" y="10483"/>
                  </a:cubicBezTo>
                  <a:cubicBezTo>
                    <a:pt x="1483" y="11006"/>
                    <a:pt x="2267" y="11109"/>
                    <a:pt x="3090" y="11109"/>
                  </a:cubicBezTo>
                  <a:cubicBezTo>
                    <a:pt x="3625" y="11109"/>
                    <a:pt x="4177" y="11065"/>
                    <a:pt x="4711" y="11065"/>
                  </a:cubicBezTo>
                  <a:cubicBezTo>
                    <a:pt x="5454" y="11065"/>
                    <a:pt x="6162" y="11149"/>
                    <a:pt x="6740" y="11550"/>
                  </a:cubicBezTo>
                  <a:cubicBezTo>
                    <a:pt x="7474" y="12084"/>
                    <a:pt x="7807" y="13085"/>
                    <a:pt x="8608" y="13585"/>
                  </a:cubicBezTo>
                  <a:cubicBezTo>
                    <a:pt x="9064" y="13877"/>
                    <a:pt x="9600" y="13980"/>
                    <a:pt x="10156" y="13980"/>
                  </a:cubicBezTo>
                  <a:cubicBezTo>
                    <a:pt x="10616" y="13980"/>
                    <a:pt x="11090" y="13909"/>
                    <a:pt x="11543" y="13819"/>
                  </a:cubicBezTo>
                  <a:cubicBezTo>
                    <a:pt x="12211" y="13652"/>
                    <a:pt x="12944" y="13418"/>
                    <a:pt x="13245" y="12851"/>
                  </a:cubicBezTo>
                  <a:cubicBezTo>
                    <a:pt x="13778" y="11784"/>
                    <a:pt x="12611" y="10516"/>
                    <a:pt x="13011" y="9382"/>
                  </a:cubicBezTo>
                  <a:cubicBezTo>
                    <a:pt x="13277" y="8612"/>
                    <a:pt x="14113" y="8286"/>
                    <a:pt x="14948" y="8286"/>
                  </a:cubicBezTo>
                  <a:cubicBezTo>
                    <a:pt x="15162" y="8286"/>
                    <a:pt x="15376" y="8307"/>
                    <a:pt x="15580" y="8348"/>
                  </a:cubicBezTo>
                  <a:cubicBezTo>
                    <a:pt x="16547" y="8548"/>
                    <a:pt x="17448" y="9082"/>
                    <a:pt x="18482" y="9182"/>
                  </a:cubicBezTo>
                  <a:cubicBezTo>
                    <a:pt x="18596" y="9194"/>
                    <a:pt x="18711" y="9199"/>
                    <a:pt x="18825" y="9199"/>
                  </a:cubicBezTo>
                  <a:cubicBezTo>
                    <a:pt x="19717" y="9199"/>
                    <a:pt x="20623" y="8877"/>
                    <a:pt x="21450" y="8582"/>
                  </a:cubicBezTo>
                  <a:cubicBezTo>
                    <a:pt x="22218" y="8281"/>
                    <a:pt x="22985" y="8015"/>
                    <a:pt x="23585" y="7481"/>
                  </a:cubicBezTo>
                  <a:cubicBezTo>
                    <a:pt x="24152" y="6947"/>
                    <a:pt x="24553" y="6113"/>
                    <a:pt x="24386" y="5346"/>
                  </a:cubicBezTo>
                  <a:cubicBezTo>
                    <a:pt x="24249" y="4717"/>
                    <a:pt x="23664" y="4200"/>
                    <a:pt x="23071" y="4200"/>
                  </a:cubicBezTo>
                  <a:cubicBezTo>
                    <a:pt x="22941" y="4200"/>
                    <a:pt x="22811" y="4225"/>
                    <a:pt x="22685" y="4279"/>
                  </a:cubicBezTo>
                  <a:cubicBezTo>
                    <a:pt x="23218" y="3445"/>
                    <a:pt x="23118" y="2277"/>
                    <a:pt x="22551" y="1477"/>
                  </a:cubicBezTo>
                  <a:cubicBezTo>
                    <a:pt x="22018" y="676"/>
                    <a:pt x="21117" y="209"/>
                    <a:pt x="20250" y="42"/>
                  </a:cubicBezTo>
                  <a:cubicBezTo>
                    <a:pt x="20082" y="14"/>
                    <a:pt x="19912" y="0"/>
                    <a:pt x="19739" y="0"/>
                  </a:cubicBezTo>
                  <a:close/>
                </a:path>
              </a:pathLst>
            </a:custGeom>
            <a:solidFill>
              <a:srgbClr val="A5B0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43" name="Google Shape;154;p4"/>
            <p:cNvSpPr/>
            <p:nvPr/>
          </p:nvSpPr>
          <p:spPr>
            <a:xfrm flipH="1">
              <a:off x="443360" y="3609934"/>
              <a:ext cx="1039574" cy="591913"/>
            </a:xfrm>
            <a:custGeom>
              <a:avLst/>
              <a:gdLst/>
              <a:ahLst/>
              <a:cxnLst/>
              <a:rect l="l" t="t" r="r" b="b"/>
              <a:pathLst>
                <a:path w="24553" h="13980" extrusionOk="0">
                  <a:moveTo>
                    <a:pt x="19739" y="0"/>
                  </a:moveTo>
                  <a:cubicBezTo>
                    <a:pt x="18091" y="0"/>
                    <a:pt x="16317" y="1262"/>
                    <a:pt x="16347" y="3044"/>
                  </a:cubicBezTo>
                  <a:cubicBezTo>
                    <a:pt x="16347" y="3478"/>
                    <a:pt x="16480" y="3945"/>
                    <a:pt x="16280" y="4345"/>
                  </a:cubicBezTo>
                  <a:cubicBezTo>
                    <a:pt x="16013" y="4846"/>
                    <a:pt x="15413" y="4946"/>
                    <a:pt x="14879" y="4979"/>
                  </a:cubicBezTo>
                  <a:cubicBezTo>
                    <a:pt x="14574" y="5000"/>
                    <a:pt x="14267" y="5013"/>
                    <a:pt x="13959" y="5013"/>
                  </a:cubicBezTo>
                  <a:cubicBezTo>
                    <a:pt x="12818" y="5013"/>
                    <a:pt x="11674" y="4844"/>
                    <a:pt x="10676" y="4345"/>
                  </a:cubicBezTo>
                  <a:cubicBezTo>
                    <a:pt x="9809" y="3878"/>
                    <a:pt x="9075" y="3144"/>
                    <a:pt x="8208" y="2778"/>
                  </a:cubicBezTo>
                  <a:cubicBezTo>
                    <a:pt x="7878" y="2643"/>
                    <a:pt x="7508" y="2567"/>
                    <a:pt x="7146" y="2567"/>
                  </a:cubicBezTo>
                  <a:cubicBezTo>
                    <a:pt x="6521" y="2567"/>
                    <a:pt x="5923" y="2795"/>
                    <a:pt x="5606" y="3345"/>
                  </a:cubicBezTo>
                  <a:cubicBezTo>
                    <a:pt x="5543" y="3444"/>
                    <a:pt x="5506" y="3569"/>
                    <a:pt x="5496" y="3699"/>
                  </a:cubicBezTo>
                  <a:lnTo>
                    <a:pt x="5496" y="3699"/>
                  </a:lnTo>
                  <a:cubicBezTo>
                    <a:pt x="4964" y="3122"/>
                    <a:pt x="4180" y="2818"/>
                    <a:pt x="3392" y="2818"/>
                  </a:cubicBezTo>
                  <a:cubicBezTo>
                    <a:pt x="2782" y="2818"/>
                    <a:pt x="2170" y="3000"/>
                    <a:pt x="1670" y="3378"/>
                  </a:cubicBezTo>
                  <a:cubicBezTo>
                    <a:pt x="390" y="4369"/>
                    <a:pt x="0" y="6373"/>
                    <a:pt x="706" y="7919"/>
                  </a:cubicBezTo>
                  <a:lnTo>
                    <a:pt x="706" y="7919"/>
                  </a:lnTo>
                  <a:cubicBezTo>
                    <a:pt x="495" y="8100"/>
                    <a:pt x="329" y="8349"/>
                    <a:pt x="269" y="8615"/>
                  </a:cubicBezTo>
                  <a:cubicBezTo>
                    <a:pt x="102" y="9282"/>
                    <a:pt x="335" y="10016"/>
                    <a:pt x="869" y="10483"/>
                  </a:cubicBezTo>
                  <a:cubicBezTo>
                    <a:pt x="1483" y="11006"/>
                    <a:pt x="2267" y="11109"/>
                    <a:pt x="3090" y="11109"/>
                  </a:cubicBezTo>
                  <a:cubicBezTo>
                    <a:pt x="3625" y="11109"/>
                    <a:pt x="4177" y="11065"/>
                    <a:pt x="4711" y="11065"/>
                  </a:cubicBezTo>
                  <a:cubicBezTo>
                    <a:pt x="5454" y="11065"/>
                    <a:pt x="6162" y="11149"/>
                    <a:pt x="6740" y="11550"/>
                  </a:cubicBezTo>
                  <a:cubicBezTo>
                    <a:pt x="7474" y="12084"/>
                    <a:pt x="7807" y="13085"/>
                    <a:pt x="8608" y="13585"/>
                  </a:cubicBezTo>
                  <a:cubicBezTo>
                    <a:pt x="9064" y="13877"/>
                    <a:pt x="9600" y="13980"/>
                    <a:pt x="10156" y="13980"/>
                  </a:cubicBezTo>
                  <a:cubicBezTo>
                    <a:pt x="10616" y="13980"/>
                    <a:pt x="11090" y="13909"/>
                    <a:pt x="11543" y="13819"/>
                  </a:cubicBezTo>
                  <a:cubicBezTo>
                    <a:pt x="12211" y="13652"/>
                    <a:pt x="12944" y="13418"/>
                    <a:pt x="13245" y="12851"/>
                  </a:cubicBezTo>
                  <a:cubicBezTo>
                    <a:pt x="13778" y="11784"/>
                    <a:pt x="12611" y="10516"/>
                    <a:pt x="13011" y="9382"/>
                  </a:cubicBezTo>
                  <a:cubicBezTo>
                    <a:pt x="13277" y="8612"/>
                    <a:pt x="14113" y="8286"/>
                    <a:pt x="14948" y="8286"/>
                  </a:cubicBezTo>
                  <a:cubicBezTo>
                    <a:pt x="15162" y="8286"/>
                    <a:pt x="15376" y="8307"/>
                    <a:pt x="15580" y="8348"/>
                  </a:cubicBezTo>
                  <a:cubicBezTo>
                    <a:pt x="16547" y="8548"/>
                    <a:pt x="17448" y="9082"/>
                    <a:pt x="18482" y="9182"/>
                  </a:cubicBezTo>
                  <a:cubicBezTo>
                    <a:pt x="18596" y="9194"/>
                    <a:pt x="18711" y="9199"/>
                    <a:pt x="18825" y="9199"/>
                  </a:cubicBezTo>
                  <a:cubicBezTo>
                    <a:pt x="19717" y="9199"/>
                    <a:pt x="20623" y="8877"/>
                    <a:pt x="21450" y="8582"/>
                  </a:cubicBezTo>
                  <a:cubicBezTo>
                    <a:pt x="22218" y="8281"/>
                    <a:pt x="22985" y="8015"/>
                    <a:pt x="23585" y="7481"/>
                  </a:cubicBezTo>
                  <a:cubicBezTo>
                    <a:pt x="24152" y="6947"/>
                    <a:pt x="24553" y="6113"/>
                    <a:pt x="24386" y="5346"/>
                  </a:cubicBezTo>
                  <a:cubicBezTo>
                    <a:pt x="24249" y="4717"/>
                    <a:pt x="23664" y="4200"/>
                    <a:pt x="23071" y="4200"/>
                  </a:cubicBezTo>
                  <a:cubicBezTo>
                    <a:pt x="22941" y="4200"/>
                    <a:pt x="22811" y="4225"/>
                    <a:pt x="22685" y="4279"/>
                  </a:cubicBezTo>
                  <a:cubicBezTo>
                    <a:pt x="23218" y="3445"/>
                    <a:pt x="23118" y="2277"/>
                    <a:pt x="22551" y="1477"/>
                  </a:cubicBezTo>
                  <a:cubicBezTo>
                    <a:pt x="22018" y="676"/>
                    <a:pt x="21117" y="209"/>
                    <a:pt x="20250" y="42"/>
                  </a:cubicBezTo>
                  <a:cubicBezTo>
                    <a:pt x="20082" y="14"/>
                    <a:pt x="19912" y="0"/>
                    <a:pt x="19739" y="0"/>
                  </a:cubicBezTo>
                  <a:close/>
                </a:path>
              </a:pathLst>
            </a:custGeom>
            <a:solidFill>
              <a:srgbClr val="A5B0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44" name="Google Shape;155;p4"/>
            <p:cNvSpPr/>
            <p:nvPr/>
          </p:nvSpPr>
          <p:spPr>
            <a:xfrm flipH="1">
              <a:off x="481466" y="3590288"/>
              <a:ext cx="960356" cy="550928"/>
            </a:xfrm>
            <a:custGeom>
              <a:avLst/>
              <a:gdLst/>
              <a:ahLst/>
              <a:cxnLst/>
              <a:rect l="l" t="t" r="r" b="b"/>
              <a:pathLst>
                <a:path w="22682" h="13012" extrusionOk="0">
                  <a:moveTo>
                    <a:pt x="18418" y="1"/>
                  </a:moveTo>
                  <a:cubicBezTo>
                    <a:pt x="16857" y="1"/>
                    <a:pt x="15266" y="1057"/>
                    <a:pt x="15209" y="2641"/>
                  </a:cubicBezTo>
                  <a:cubicBezTo>
                    <a:pt x="15209" y="3075"/>
                    <a:pt x="15309" y="3542"/>
                    <a:pt x="15109" y="3909"/>
                  </a:cubicBezTo>
                  <a:cubicBezTo>
                    <a:pt x="14842" y="4342"/>
                    <a:pt x="14242" y="4442"/>
                    <a:pt x="13741" y="4442"/>
                  </a:cubicBezTo>
                  <a:cubicBezTo>
                    <a:pt x="13513" y="4454"/>
                    <a:pt x="13284" y="4460"/>
                    <a:pt x="13053" y="4460"/>
                  </a:cubicBezTo>
                  <a:cubicBezTo>
                    <a:pt x="11933" y="4460"/>
                    <a:pt x="10795" y="4306"/>
                    <a:pt x="9772" y="3809"/>
                  </a:cubicBezTo>
                  <a:cubicBezTo>
                    <a:pt x="8938" y="3408"/>
                    <a:pt x="8204" y="2741"/>
                    <a:pt x="7337" y="2441"/>
                  </a:cubicBezTo>
                  <a:cubicBezTo>
                    <a:pt x="7065" y="2336"/>
                    <a:pt x="6763" y="2281"/>
                    <a:pt x="6464" y="2281"/>
                  </a:cubicBezTo>
                  <a:cubicBezTo>
                    <a:pt x="5809" y="2281"/>
                    <a:pt x="5166" y="2546"/>
                    <a:pt x="4868" y="3141"/>
                  </a:cubicBezTo>
                  <a:cubicBezTo>
                    <a:pt x="4821" y="3246"/>
                    <a:pt x="4800" y="3374"/>
                    <a:pt x="4805" y="3504"/>
                  </a:cubicBezTo>
                  <a:lnTo>
                    <a:pt x="4805" y="3504"/>
                  </a:lnTo>
                  <a:cubicBezTo>
                    <a:pt x="4325" y="3060"/>
                    <a:pt x="3668" y="2833"/>
                    <a:pt x="3010" y="2833"/>
                  </a:cubicBezTo>
                  <a:cubicBezTo>
                    <a:pt x="2331" y="2833"/>
                    <a:pt x="1651" y="3076"/>
                    <a:pt x="1166" y="3575"/>
                  </a:cubicBezTo>
                  <a:cubicBezTo>
                    <a:pt x="50" y="4690"/>
                    <a:pt x="1" y="6628"/>
                    <a:pt x="813" y="7991"/>
                  </a:cubicBezTo>
                  <a:lnTo>
                    <a:pt x="813" y="7991"/>
                  </a:lnTo>
                  <a:cubicBezTo>
                    <a:pt x="643" y="8189"/>
                    <a:pt x="523" y="8446"/>
                    <a:pt x="499" y="8712"/>
                  </a:cubicBezTo>
                  <a:cubicBezTo>
                    <a:pt x="432" y="9346"/>
                    <a:pt x="732" y="10046"/>
                    <a:pt x="1232" y="10413"/>
                  </a:cubicBezTo>
                  <a:cubicBezTo>
                    <a:pt x="1624" y="10689"/>
                    <a:pt x="2071" y="10778"/>
                    <a:pt x="2544" y="10778"/>
                  </a:cubicBezTo>
                  <a:cubicBezTo>
                    <a:pt x="3380" y="10778"/>
                    <a:pt x="4298" y="10502"/>
                    <a:pt x="5139" y="10502"/>
                  </a:cubicBezTo>
                  <a:cubicBezTo>
                    <a:pt x="5604" y="10502"/>
                    <a:pt x="6045" y="10586"/>
                    <a:pt x="6436" y="10847"/>
                  </a:cubicBezTo>
                  <a:cubicBezTo>
                    <a:pt x="7137" y="11314"/>
                    <a:pt x="7470" y="12248"/>
                    <a:pt x="8171" y="12682"/>
                  </a:cubicBezTo>
                  <a:cubicBezTo>
                    <a:pt x="8529" y="12926"/>
                    <a:pt x="8935" y="13011"/>
                    <a:pt x="9354" y="13011"/>
                  </a:cubicBezTo>
                  <a:cubicBezTo>
                    <a:pt x="9793" y="13011"/>
                    <a:pt x="10246" y="12917"/>
                    <a:pt x="10672" y="12815"/>
                  </a:cubicBezTo>
                  <a:cubicBezTo>
                    <a:pt x="11240" y="12682"/>
                    <a:pt x="11873" y="12448"/>
                    <a:pt x="12140" y="11914"/>
                  </a:cubicBezTo>
                  <a:cubicBezTo>
                    <a:pt x="12641" y="10914"/>
                    <a:pt x="11606" y="9679"/>
                    <a:pt x="11973" y="8612"/>
                  </a:cubicBezTo>
                  <a:cubicBezTo>
                    <a:pt x="12206" y="7915"/>
                    <a:pt x="12937" y="7598"/>
                    <a:pt x="13673" y="7598"/>
                  </a:cubicBezTo>
                  <a:cubicBezTo>
                    <a:pt x="13888" y="7598"/>
                    <a:pt x="14104" y="7625"/>
                    <a:pt x="14308" y="7678"/>
                  </a:cubicBezTo>
                  <a:cubicBezTo>
                    <a:pt x="15209" y="7912"/>
                    <a:pt x="15976" y="8445"/>
                    <a:pt x="16910" y="8612"/>
                  </a:cubicBezTo>
                  <a:cubicBezTo>
                    <a:pt x="17123" y="8651"/>
                    <a:pt x="17336" y="8668"/>
                    <a:pt x="17549" y="8668"/>
                  </a:cubicBezTo>
                  <a:cubicBezTo>
                    <a:pt x="18236" y="8668"/>
                    <a:pt x="18924" y="8490"/>
                    <a:pt x="19612" y="8312"/>
                  </a:cubicBezTo>
                  <a:cubicBezTo>
                    <a:pt x="20313" y="8112"/>
                    <a:pt x="21013" y="7912"/>
                    <a:pt x="21614" y="7511"/>
                  </a:cubicBezTo>
                  <a:cubicBezTo>
                    <a:pt x="22214" y="7078"/>
                    <a:pt x="22681" y="6377"/>
                    <a:pt x="22614" y="5610"/>
                  </a:cubicBezTo>
                  <a:cubicBezTo>
                    <a:pt x="22555" y="4962"/>
                    <a:pt x="22003" y="4341"/>
                    <a:pt x="21393" y="4341"/>
                  </a:cubicBezTo>
                  <a:cubicBezTo>
                    <a:pt x="21312" y="4341"/>
                    <a:pt x="21229" y="4352"/>
                    <a:pt x="21147" y="4376"/>
                  </a:cubicBezTo>
                  <a:cubicBezTo>
                    <a:pt x="21747" y="3675"/>
                    <a:pt x="21780" y="2541"/>
                    <a:pt x="21347" y="1707"/>
                  </a:cubicBezTo>
                  <a:cubicBezTo>
                    <a:pt x="20946" y="873"/>
                    <a:pt x="20113" y="339"/>
                    <a:pt x="19245" y="106"/>
                  </a:cubicBezTo>
                  <a:cubicBezTo>
                    <a:pt x="18976" y="35"/>
                    <a:pt x="18697" y="1"/>
                    <a:pt x="18418" y="1"/>
                  </a:cubicBezTo>
                  <a:close/>
                </a:path>
              </a:pathLst>
            </a:custGeom>
            <a:solidFill>
              <a:srgbClr val="B5C2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45" name="Google Shape;156;p4"/>
            <p:cNvSpPr/>
            <p:nvPr/>
          </p:nvSpPr>
          <p:spPr>
            <a:xfrm flipH="1">
              <a:off x="576096" y="3637454"/>
              <a:ext cx="768302" cy="314840"/>
            </a:xfrm>
            <a:custGeom>
              <a:avLst/>
              <a:gdLst/>
              <a:ahLst/>
              <a:cxnLst/>
              <a:rect l="l" t="t" r="r" b="b"/>
              <a:pathLst>
                <a:path w="18146" h="7436" extrusionOk="0">
                  <a:moveTo>
                    <a:pt x="14743" y="1"/>
                  </a:moveTo>
                  <a:cubicBezTo>
                    <a:pt x="13511" y="1"/>
                    <a:pt x="12203" y="619"/>
                    <a:pt x="12174" y="1527"/>
                  </a:cubicBezTo>
                  <a:cubicBezTo>
                    <a:pt x="12174" y="1761"/>
                    <a:pt x="12241" y="2027"/>
                    <a:pt x="12074" y="2228"/>
                  </a:cubicBezTo>
                  <a:cubicBezTo>
                    <a:pt x="11874" y="2494"/>
                    <a:pt x="11407" y="2528"/>
                    <a:pt x="11007" y="2528"/>
                  </a:cubicBezTo>
                  <a:cubicBezTo>
                    <a:pt x="10805" y="2534"/>
                    <a:pt x="10604" y="2538"/>
                    <a:pt x="10403" y="2538"/>
                  </a:cubicBezTo>
                  <a:cubicBezTo>
                    <a:pt x="9507" y="2538"/>
                    <a:pt x="8628" y="2461"/>
                    <a:pt x="7838" y="2161"/>
                  </a:cubicBezTo>
                  <a:cubicBezTo>
                    <a:pt x="7137" y="1927"/>
                    <a:pt x="6570" y="1560"/>
                    <a:pt x="5870" y="1394"/>
                  </a:cubicBezTo>
                  <a:cubicBezTo>
                    <a:pt x="5648" y="1330"/>
                    <a:pt x="5403" y="1297"/>
                    <a:pt x="5161" y="1297"/>
                  </a:cubicBezTo>
                  <a:cubicBezTo>
                    <a:pt x="4638" y="1297"/>
                    <a:pt x="4130" y="1452"/>
                    <a:pt x="3902" y="1794"/>
                  </a:cubicBezTo>
                  <a:cubicBezTo>
                    <a:pt x="3857" y="1848"/>
                    <a:pt x="3836" y="1916"/>
                    <a:pt x="3836" y="1986"/>
                  </a:cubicBezTo>
                  <a:lnTo>
                    <a:pt x="3836" y="1986"/>
                  </a:lnTo>
                  <a:cubicBezTo>
                    <a:pt x="3459" y="1740"/>
                    <a:pt x="2941" y="1617"/>
                    <a:pt x="2421" y="1617"/>
                  </a:cubicBezTo>
                  <a:cubicBezTo>
                    <a:pt x="1872" y="1617"/>
                    <a:pt x="1322" y="1754"/>
                    <a:pt x="933" y="2027"/>
                  </a:cubicBezTo>
                  <a:cubicBezTo>
                    <a:pt x="39" y="2666"/>
                    <a:pt x="1" y="3794"/>
                    <a:pt x="643" y="4562"/>
                  </a:cubicBezTo>
                  <a:lnTo>
                    <a:pt x="643" y="4562"/>
                  </a:lnTo>
                  <a:cubicBezTo>
                    <a:pt x="498" y="4671"/>
                    <a:pt x="390" y="4815"/>
                    <a:pt x="366" y="4963"/>
                  </a:cubicBezTo>
                  <a:cubicBezTo>
                    <a:pt x="332" y="5363"/>
                    <a:pt x="566" y="5730"/>
                    <a:pt x="1000" y="5964"/>
                  </a:cubicBezTo>
                  <a:cubicBezTo>
                    <a:pt x="1309" y="6123"/>
                    <a:pt x="1661" y="6174"/>
                    <a:pt x="2033" y="6174"/>
                  </a:cubicBezTo>
                  <a:cubicBezTo>
                    <a:pt x="2708" y="6174"/>
                    <a:pt x="3450" y="6006"/>
                    <a:pt x="4129" y="6006"/>
                  </a:cubicBezTo>
                  <a:cubicBezTo>
                    <a:pt x="4489" y="6006"/>
                    <a:pt x="4831" y="6053"/>
                    <a:pt x="5136" y="6197"/>
                  </a:cubicBezTo>
                  <a:cubicBezTo>
                    <a:pt x="5703" y="6464"/>
                    <a:pt x="5970" y="6998"/>
                    <a:pt x="6537" y="7265"/>
                  </a:cubicBezTo>
                  <a:cubicBezTo>
                    <a:pt x="6808" y="7392"/>
                    <a:pt x="7124" y="7436"/>
                    <a:pt x="7454" y="7436"/>
                  </a:cubicBezTo>
                  <a:cubicBezTo>
                    <a:pt x="7814" y="7436"/>
                    <a:pt x="8190" y="7383"/>
                    <a:pt x="8538" y="7331"/>
                  </a:cubicBezTo>
                  <a:cubicBezTo>
                    <a:pt x="9005" y="7231"/>
                    <a:pt x="9506" y="7098"/>
                    <a:pt x="9706" y="6798"/>
                  </a:cubicBezTo>
                  <a:cubicBezTo>
                    <a:pt x="10106" y="6230"/>
                    <a:pt x="9272" y="5530"/>
                    <a:pt x="9572" y="4930"/>
                  </a:cubicBezTo>
                  <a:cubicBezTo>
                    <a:pt x="9751" y="4522"/>
                    <a:pt x="10338" y="4348"/>
                    <a:pt x="10917" y="4348"/>
                  </a:cubicBezTo>
                  <a:cubicBezTo>
                    <a:pt x="11097" y="4348"/>
                    <a:pt x="11275" y="4364"/>
                    <a:pt x="11440" y="4396"/>
                  </a:cubicBezTo>
                  <a:cubicBezTo>
                    <a:pt x="12141" y="4529"/>
                    <a:pt x="12808" y="4829"/>
                    <a:pt x="13508" y="4930"/>
                  </a:cubicBezTo>
                  <a:cubicBezTo>
                    <a:pt x="13688" y="4954"/>
                    <a:pt x="13867" y="4964"/>
                    <a:pt x="14046" y="4964"/>
                  </a:cubicBezTo>
                  <a:cubicBezTo>
                    <a:pt x="14601" y="4964"/>
                    <a:pt x="15155" y="4864"/>
                    <a:pt x="15710" y="4763"/>
                  </a:cubicBezTo>
                  <a:cubicBezTo>
                    <a:pt x="16244" y="4629"/>
                    <a:pt x="16811" y="4529"/>
                    <a:pt x="17311" y="4296"/>
                  </a:cubicBezTo>
                  <a:cubicBezTo>
                    <a:pt x="17778" y="4062"/>
                    <a:pt x="18145" y="3629"/>
                    <a:pt x="18112" y="3228"/>
                  </a:cubicBezTo>
                  <a:cubicBezTo>
                    <a:pt x="18052" y="2840"/>
                    <a:pt x="17592" y="2479"/>
                    <a:pt x="17089" y="2479"/>
                  </a:cubicBezTo>
                  <a:cubicBezTo>
                    <a:pt x="17030" y="2479"/>
                    <a:pt x="16971" y="2484"/>
                    <a:pt x="16911" y="2494"/>
                  </a:cubicBezTo>
                  <a:cubicBezTo>
                    <a:pt x="17411" y="2094"/>
                    <a:pt x="17445" y="1460"/>
                    <a:pt x="17078" y="993"/>
                  </a:cubicBezTo>
                  <a:cubicBezTo>
                    <a:pt x="16744" y="526"/>
                    <a:pt x="16077" y="193"/>
                    <a:pt x="15376" y="59"/>
                  </a:cubicBezTo>
                  <a:cubicBezTo>
                    <a:pt x="15172" y="20"/>
                    <a:pt x="14959" y="1"/>
                    <a:pt x="14743" y="1"/>
                  </a:cubicBezTo>
                  <a:close/>
                </a:path>
              </a:pathLst>
            </a:custGeom>
            <a:solidFill>
              <a:srgbClr val="FFFFFF">
                <a:alpha val="1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</p:grpSp>
      <p:grpSp>
        <p:nvGrpSpPr>
          <p:cNvPr id="46" name="Google Shape;76;p4"/>
          <p:cNvGrpSpPr/>
          <p:nvPr/>
        </p:nvGrpSpPr>
        <p:grpSpPr>
          <a:xfrm>
            <a:off x="9017636" y="1177155"/>
            <a:ext cx="2755533" cy="4030891"/>
            <a:chOff x="6462350" y="1249600"/>
            <a:chExt cx="2755533" cy="4030891"/>
          </a:xfrm>
        </p:grpSpPr>
        <p:sp>
          <p:nvSpPr>
            <p:cNvPr id="47" name="Google Shape;77;p4"/>
            <p:cNvSpPr/>
            <p:nvPr/>
          </p:nvSpPr>
          <p:spPr>
            <a:xfrm>
              <a:off x="7343662" y="2596681"/>
              <a:ext cx="672317" cy="2437725"/>
            </a:xfrm>
            <a:custGeom>
              <a:avLst/>
              <a:gdLst/>
              <a:ahLst/>
              <a:cxnLst/>
              <a:rect l="l" t="t" r="r" b="b"/>
              <a:pathLst>
                <a:path w="15879" h="57575" extrusionOk="0">
                  <a:moveTo>
                    <a:pt x="0" y="0"/>
                  </a:moveTo>
                  <a:cubicBezTo>
                    <a:pt x="33" y="2502"/>
                    <a:pt x="234" y="5004"/>
                    <a:pt x="667" y="7472"/>
                  </a:cubicBezTo>
                  <a:cubicBezTo>
                    <a:pt x="1068" y="9974"/>
                    <a:pt x="1735" y="12409"/>
                    <a:pt x="2535" y="14778"/>
                  </a:cubicBezTo>
                  <a:cubicBezTo>
                    <a:pt x="2936" y="15978"/>
                    <a:pt x="3336" y="17146"/>
                    <a:pt x="3769" y="18313"/>
                  </a:cubicBezTo>
                  <a:cubicBezTo>
                    <a:pt x="4203" y="19481"/>
                    <a:pt x="4637" y="20648"/>
                    <a:pt x="5104" y="21816"/>
                  </a:cubicBezTo>
                  <a:cubicBezTo>
                    <a:pt x="5571" y="22983"/>
                    <a:pt x="6038" y="24118"/>
                    <a:pt x="6438" y="25252"/>
                  </a:cubicBezTo>
                  <a:cubicBezTo>
                    <a:pt x="6838" y="26386"/>
                    <a:pt x="7205" y="27553"/>
                    <a:pt x="7539" y="28721"/>
                  </a:cubicBezTo>
                  <a:cubicBezTo>
                    <a:pt x="7872" y="29922"/>
                    <a:pt x="8206" y="31123"/>
                    <a:pt x="8573" y="32323"/>
                  </a:cubicBezTo>
                  <a:cubicBezTo>
                    <a:pt x="8940" y="33558"/>
                    <a:pt x="9373" y="34759"/>
                    <a:pt x="9807" y="35926"/>
                  </a:cubicBezTo>
                  <a:cubicBezTo>
                    <a:pt x="10674" y="38261"/>
                    <a:pt x="11542" y="40529"/>
                    <a:pt x="11942" y="42764"/>
                  </a:cubicBezTo>
                  <a:cubicBezTo>
                    <a:pt x="12342" y="45033"/>
                    <a:pt x="12342" y="47334"/>
                    <a:pt x="12075" y="49703"/>
                  </a:cubicBezTo>
                  <a:cubicBezTo>
                    <a:pt x="11842" y="52038"/>
                    <a:pt x="11342" y="54406"/>
                    <a:pt x="10808" y="56841"/>
                  </a:cubicBezTo>
                  <a:lnTo>
                    <a:pt x="14844" y="57575"/>
                  </a:lnTo>
                  <a:cubicBezTo>
                    <a:pt x="15211" y="55106"/>
                    <a:pt x="15611" y="52571"/>
                    <a:pt x="15711" y="49969"/>
                  </a:cubicBezTo>
                  <a:cubicBezTo>
                    <a:pt x="15878" y="47401"/>
                    <a:pt x="15745" y="44699"/>
                    <a:pt x="15111" y="42097"/>
                  </a:cubicBezTo>
                  <a:cubicBezTo>
                    <a:pt x="14477" y="39495"/>
                    <a:pt x="13410" y="37127"/>
                    <a:pt x="12409" y="34892"/>
                  </a:cubicBezTo>
                  <a:cubicBezTo>
                    <a:pt x="11909" y="33758"/>
                    <a:pt x="11442" y="32624"/>
                    <a:pt x="11041" y="31490"/>
                  </a:cubicBezTo>
                  <a:cubicBezTo>
                    <a:pt x="10608" y="30355"/>
                    <a:pt x="10241" y="29188"/>
                    <a:pt x="9807" y="28020"/>
                  </a:cubicBezTo>
                  <a:cubicBezTo>
                    <a:pt x="9407" y="26820"/>
                    <a:pt x="8973" y="25619"/>
                    <a:pt x="8473" y="24451"/>
                  </a:cubicBezTo>
                  <a:cubicBezTo>
                    <a:pt x="7972" y="23284"/>
                    <a:pt x="7439" y="22149"/>
                    <a:pt x="6905" y="21049"/>
                  </a:cubicBezTo>
                  <a:cubicBezTo>
                    <a:pt x="5871" y="18814"/>
                    <a:pt x="4837" y="16545"/>
                    <a:pt x="3936" y="14277"/>
                  </a:cubicBezTo>
                  <a:cubicBezTo>
                    <a:pt x="3036" y="11976"/>
                    <a:pt x="2235" y="9674"/>
                    <a:pt x="1668" y="7272"/>
                  </a:cubicBezTo>
                  <a:cubicBezTo>
                    <a:pt x="1068" y="4904"/>
                    <a:pt x="734" y="2469"/>
                    <a:pt x="534" y="0"/>
                  </a:cubicBezTo>
                  <a:close/>
                </a:path>
              </a:pathLst>
            </a:custGeom>
            <a:solidFill>
              <a:srgbClr val="8A71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48" name="Google Shape;78;p4"/>
            <p:cNvSpPr/>
            <p:nvPr/>
          </p:nvSpPr>
          <p:spPr>
            <a:xfrm>
              <a:off x="7463696" y="1671600"/>
              <a:ext cx="576290" cy="3268182"/>
            </a:xfrm>
            <a:custGeom>
              <a:avLst/>
              <a:gdLst/>
              <a:ahLst/>
              <a:cxnLst/>
              <a:rect l="l" t="t" r="r" b="b"/>
              <a:pathLst>
                <a:path w="13611" h="77189" extrusionOk="0">
                  <a:moveTo>
                    <a:pt x="534" y="0"/>
                  </a:moveTo>
                  <a:lnTo>
                    <a:pt x="0" y="67"/>
                  </a:lnTo>
                  <a:cubicBezTo>
                    <a:pt x="668" y="6505"/>
                    <a:pt x="1301" y="12943"/>
                    <a:pt x="2002" y="19381"/>
                  </a:cubicBezTo>
                  <a:cubicBezTo>
                    <a:pt x="2702" y="25819"/>
                    <a:pt x="3436" y="32257"/>
                    <a:pt x="4337" y="38661"/>
                  </a:cubicBezTo>
                  <a:cubicBezTo>
                    <a:pt x="4804" y="41864"/>
                    <a:pt x="5271" y="45099"/>
                    <a:pt x="5871" y="48302"/>
                  </a:cubicBezTo>
                  <a:cubicBezTo>
                    <a:pt x="6405" y="51504"/>
                    <a:pt x="7039" y="54706"/>
                    <a:pt x="7839" y="57875"/>
                  </a:cubicBezTo>
                  <a:lnTo>
                    <a:pt x="8440" y="60243"/>
                  </a:lnTo>
                  <a:cubicBezTo>
                    <a:pt x="8607" y="60977"/>
                    <a:pt x="8773" y="61711"/>
                    <a:pt x="8873" y="62512"/>
                  </a:cubicBezTo>
                  <a:cubicBezTo>
                    <a:pt x="9007" y="63279"/>
                    <a:pt x="9107" y="64046"/>
                    <a:pt x="9207" y="64847"/>
                  </a:cubicBezTo>
                  <a:lnTo>
                    <a:pt x="9374" y="66048"/>
                  </a:lnTo>
                  <a:lnTo>
                    <a:pt x="9441" y="66648"/>
                  </a:lnTo>
                  <a:lnTo>
                    <a:pt x="9507" y="67215"/>
                  </a:lnTo>
                  <a:cubicBezTo>
                    <a:pt x="9841" y="70117"/>
                    <a:pt x="9307" y="73086"/>
                    <a:pt x="8273" y="75888"/>
                  </a:cubicBezTo>
                  <a:lnTo>
                    <a:pt x="12142" y="77189"/>
                  </a:lnTo>
                  <a:cubicBezTo>
                    <a:pt x="13143" y="73887"/>
                    <a:pt x="13610" y="70284"/>
                    <a:pt x="13010" y="66748"/>
                  </a:cubicBezTo>
                  <a:lnTo>
                    <a:pt x="12910" y="66114"/>
                  </a:lnTo>
                  <a:lnTo>
                    <a:pt x="12810" y="65514"/>
                  </a:lnTo>
                  <a:lnTo>
                    <a:pt x="12576" y="64313"/>
                  </a:lnTo>
                  <a:cubicBezTo>
                    <a:pt x="12443" y="63512"/>
                    <a:pt x="12276" y="62712"/>
                    <a:pt x="12109" y="61878"/>
                  </a:cubicBezTo>
                  <a:cubicBezTo>
                    <a:pt x="11909" y="61077"/>
                    <a:pt x="11709" y="60243"/>
                    <a:pt x="11475" y="59410"/>
                  </a:cubicBezTo>
                  <a:lnTo>
                    <a:pt x="11108" y="58242"/>
                  </a:lnTo>
                  <a:lnTo>
                    <a:pt x="10741" y="57108"/>
                  </a:lnTo>
                  <a:cubicBezTo>
                    <a:pt x="9874" y="54039"/>
                    <a:pt x="9107" y="50937"/>
                    <a:pt x="8406" y="47801"/>
                  </a:cubicBezTo>
                  <a:cubicBezTo>
                    <a:pt x="7706" y="44666"/>
                    <a:pt x="7106" y="41497"/>
                    <a:pt x="6505" y="38328"/>
                  </a:cubicBezTo>
                  <a:cubicBezTo>
                    <a:pt x="5338" y="31957"/>
                    <a:pt x="4337" y="25585"/>
                    <a:pt x="3370" y="19214"/>
                  </a:cubicBezTo>
                  <a:cubicBezTo>
                    <a:pt x="2369" y="12810"/>
                    <a:pt x="1468" y="6405"/>
                    <a:pt x="534" y="0"/>
                  </a:cubicBezTo>
                  <a:close/>
                </a:path>
              </a:pathLst>
            </a:custGeom>
            <a:solidFill>
              <a:srgbClr val="8A71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49" name="Google Shape;79;p4"/>
            <p:cNvSpPr/>
            <p:nvPr/>
          </p:nvSpPr>
          <p:spPr>
            <a:xfrm>
              <a:off x="7852083" y="1990800"/>
              <a:ext cx="495801" cy="2528121"/>
            </a:xfrm>
            <a:custGeom>
              <a:avLst/>
              <a:gdLst/>
              <a:ahLst/>
              <a:cxnLst/>
              <a:rect l="l" t="t" r="r" b="b"/>
              <a:pathLst>
                <a:path w="11710" h="59710" extrusionOk="0">
                  <a:moveTo>
                    <a:pt x="11175" y="0"/>
                  </a:moveTo>
                  <a:cubicBezTo>
                    <a:pt x="10608" y="2502"/>
                    <a:pt x="10175" y="5004"/>
                    <a:pt x="9708" y="7472"/>
                  </a:cubicBezTo>
                  <a:cubicBezTo>
                    <a:pt x="9241" y="9974"/>
                    <a:pt x="8774" y="12476"/>
                    <a:pt x="8240" y="14944"/>
                  </a:cubicBezTo>
                  <a:cubicBezTo>
                    <a:pt x="7706" y="17413"/>
                    <a:pt x="7139" y="19881"/>
                    <a:pt x="6439" y="22283"/>
                  </a:cubicBezTo>
                  <a:cubicBezTo>
                    <a:pt x="6105" y="23484"/>
                    <a:pt x="5705" y="24684"/>
                    <a:pt x="5204" y="25752"/>
                  </a:cubicBezTo>
                  <a:cubicBezTo>
                    <a:pt x="4637" y="26853"/>
                    <a:pt x="4037" y="27987"/>
                    <a:pt x="3470" y="29154"/>
                  </a:cubicBezTo>
                  <a:cubicBezTo>
                    <a:pt x="2903" y="30322"/>
                    <a:pt x="2369" y="31523"/>
                    <a:pt x="1969" y="32824"/>
                  </a:cubicBezTo>
                  <a:cubicBezTo>
                    <a:pt x="1535" y="34091"/>
                    <a:pt x="1268" y="35425"/>
                    <a:pt x="1135" y="36760"/>
                  </a:cubicBezTo>
                  <a:cubicBezTo>
                    <a:pt x="968" y="38061"/>
                    <a:pt x="868" y="39362"/>
                    <a:pt x="835" y="40629"/>
                  </a:cubicBezTo>
                  <a:lnTo>
                    <a:pt x="668" y="44465"/>
                  </a:lnTo>
                  <a:lnTo>
                    <a:pt x="1" y="59676"/>
                  </a:lnTo>
                  <a:lnTo>
                    <a:pt x="4070" y="59709"/>
                  </a:lnTo>
                  <a:lnTo>
                    <a:pt x="3703" y="44499"/>
                  </a:lnTo>
                  <a:lnTo>
                    <a:pt x="3603" y="40663"/>
                  </a:lnTo>
                  <a:cubicBezTo>
                    <a:pt x="3570" y="39428"/>
                    <a:pt x="3570" y="38194"/>
                    <a:pt x="3637" y="36960"/>
                  </a:cubicBezTo>
                  <a:cubicBezTo>
                    <a:pt x="3703" y="35759"/>
                    <a:pt x="3837" y="34591"/>
                    <a:pt x="4137" y="33424"/>
                  </a:cubicBezTo>
                  <a:cubicBezTo>
                    <a:pt x="4404" y="32256"/>
                    <a:pt x="4804" y="31122"/>
                    <a:pt x="5271" y="29955"/>
                  </a:cubicBezTo>
                  <a:cubicBezTo>
                    <a:pt x="5738" y="28787"/>
                    <a:pt x="6272" y="27653"/>
                    <a:pt x="6772" y="26452"/>
                  </a:cubicBezTo>
                  <a:cubicBezTo>
                    <a:pt x="7273" y="25185"/>
                    <a:pt x="7639" y="23951"/>
                    <a:pt x="7940" y="22683"/>
                  </a:cubicBezTo>
                  <a:cubicBezTo>
                    <a:pt x="8573" y="20181"/>
                    <a:pt x="9007" y="17679"/>
                    <a:pt x="9441" y="15178"/>
                  </a:cubicBezTo>
                  <a:cubicBezTo>
                    <a:pt x="9841" y="12642"/>
                    <a:pt x="10208" y="10141"/>
                    <a:pt x="10575" y="7639"/>
                  </a:cubicBezTo>
                  <a:cubicBezTo>
                    <a:pt x="10942" y="5104"/>
                    <a:pt x="11275" y="2602"/>
                    <a:pt x="11709" y="100"/>
                  </a:cubicBezTo>
                  <a:lnTo>
                    <a:pt x="11175" y="0"/>
                  </a:lnTo>
                  <a:close/>
                </a:path>
              </a:pathLst>
            </a:custGeom>
            <a:solidFill>
              <a:srgbClr val="7362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50" name="Google Shape;80;p4"/>
            <p:cNvSpPr/>
            <p:nvPr/>
          </p:nvSpPr>
          <p:spPr>
            <a:xfrm>
              <a:off x="7890232" y="2925746"/>
              <a:ext cx="838967" cy="1579028"/>
            </a:xfrm>
            <a:custGeom>
              <a:avLst/>
              <a:gdLst/>
              <a:ahLst/>
              <a:cxnLst/>
              <a:rect l="l" t="t" r="r" b="b"/>
              <a:pathLst>
                <a:path w="19815" h="37294" extrusionOk="0">
                  <a:moveTo>
                    <a:pt x="19314" y="1"/>
                  </a:moveTo>
                  <a:cubicBezTo>
                    <a:pt x="17846" y="3403"/>
                    <a:pt x="15378" y="6372"/>
                    <a:pt x="12276" y="8240"/>
                  </a:cubicBezTo>
                  <a:cubicBezTo>
                    <a:pt x="10741" y="9207"/>
                    <a:pt x="9040" y="9941"/>
                    <a:pt x="7339" y="10842"/>
                  </a:cubicBezTo>
                  <a:cubicBezTo>
                    <a:pt x="6472" y="11275"/>
                    <a:pt x="5604" y="11742"/>
                    <a:pt x="4804" y="12309"/>
                  </a:cubicBezTo>
                  <a:cubicBezTo>
                    <a:pt x="4370" y="12576"/>
                    <a:pt x="3970" y="12876"/>
                    <a:pt x="3570" y="13210"/>
                  </a:cubicBezTo>
                  <a:cubicBezTo>
                    <a:pt x="3169" y="13510"/>
                    <a:pt x="2802" y="13844"/>
                    <a:pt x="2402" y="14277"/>
                  </a:cubicBezTo>
                  <a:cubicBezTo>
                    <a:pt x="2035" y="14678"/>
                    <a:pt x="1702" y="15145"/>
                    <a:pt x="1435" y="15678"/>
                  </a:cubicBezTo>
                  <a:cubicBezTo>
                    <a:pt x="1134" y="16212"/>
                    <a:pt x="968" y="16813"/>
                    <a:pt x="901" y="17380"/>
                  </a:cubicBezTo>
                  <a:cubicBezTo>
                    <a:pt x="801" y="17913"/>
                    <a:pt x="768" y="18447"/>
                    <a:pt x="734" y="18947"/>
                  </a:cubicBezTo>
                  <a:lnTo>
                    <a:pt x="701" y="20348"/>
                  </a:lnTo>
                  <a:lnTo>
                    <a:pt x="467" y="26019"/>
                  </a:lnTo>
                  <a:lnTo>
                    <a:pt x="0" y="37294"/>
                  </a:lnTo>
                  <a:lnTo>
                    <a:pt x="4070" y="37294"/>
                  </a:lnTo>
                  <a:lnTo>
                    <a:pt x="3670" y="26019"/>
                  </a:lnTo>
                  <a:lnTo>
                    <a:pt x="3436" y="20348"/>
                  </a:lnTo>
                  <a:lnTo>
                    <a:pt x="3369" y="18947"/>
                  </a:lnTo>
                  <a:cubicBezTo>
                    <a:pt x="3369" y="18514"/>
                    <a:pt x="3369" y="18080"/>
                    <a:pt x="3403" y="17713"/>
                  </a:cubicBezTo>
                  <a:cubicBezTo>
                    <a:pt x="3436" y="17346"/>
                    <a:pt x="3503" y="17013"/>
                    <a:pt x="3603" y="16713"/>
                  </a:cubicBezTo>
                  <a:cubicBezTo>
                    <a:pt x="3736" y="16379"/>
                    <a:pt x="3936" y="16079"/>
                    <a:pt x="4170" y="15779"/>
                  </a:cubicBezTo>
                  <a:cubicBezTo>
                    <a:pt x="4403" y="15478"/>
                    <a:pt x="4704" y="15145"/>
                    <a:pt x="5037" y="14845"/>
                  </a:cubicBezTo>
                  <a:cubicBezTo>
                    <a:pt x="5337" y="14544"/>
                    <a:pt x="5671" y="14277"/>
                    <a:pt x="6005" y="14011"/>
                  </a:cubicBezTo>
                  <a:cubicBezTo>
                    <a:pt x="6705" y="13443"/>
                    <a:pt x="7472" y="12943"/>
                    <a:pt x="8240" y="12476"/>
                  </a:cubicBezTo>
                  <a:cubicBezTo>
                    <a:pt x="9807" y="11475"/>
                    <a:pt x="11509" y="10575"/>
                    <a:pt x="13076" y="9441"/>
                  </a:cubicBezTo>
                  <a:cubicBezTo>
                    <a:pt x="16245" y="7139"/>
                    <a:pt x="18580" y="3803"/>
                    <a:pt x="19814" y="201"/>
                  </a:cubicBezTo>
                  <a:lnTo>
                    <a:pt x="19314" y="1"/>
                  </a:lnTo>
                  <a:close/>
                </a:path>
              </a:pathLst>
            </a:custGeom>
            <a:solidFill>
              <a:srgbClr val="7362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51" name="Google Shape;81;p4"/>
            <p:cNvSpPr/>
            <p:nvPr/>
          </p:nvSpPr>
          <p:spPr>
            <a:xfrm>
              <a:off x="7765921" y="1842483"/>
              <a:ext cx="306542" cy="3438008"/>
            </a:xfrm>
            <a:custGeom>
              <a:avLst/>
              <a:gdLst/>
              <a:ahLst/>
              <a:cxnLst/>
              <a:rect l="l" t="t" r="r" b="b"/>
              <a:pathLst>
                <a:path w="7240" h="81200" extrusionOk="0">
                  <a:moveTo>
                    <a:pt x="2803" y="1"/>
                  </a:moveTo>
                  <a:lnTo>
                    <a:pt x="568" y="1268"/>
                  </a:lnTo>
                  <a:cubicBezTo>
                    <a:pt x="2069" y="7039"/>
                    <a:pt x="435" y="13177"/>
                    <a:pt x="201" y="19214"/>
                  </a:cubicBezTo>
                  <a:cubicBezTo>
                    <a:pt x="134" y="21916"/>
                    <a:pt x="334" y="24618"/>
                    <a:pt x="535" y="27320"/>
                  </a:cubicBezTo>
                  <a:cubicBezTo>
                    <a:pt x="1002" y="33625"/>
                    <a:pt x="1435" y="39929"/>
                    <a:pt x="1902" y="46234"/>
                  </a:cubicBezTo>
                  <a:cubicBezTo>
                    <a:pt x="2069" y="48302"/>
                    <a:pt x="2236" y="50403"/>
                    <a:pt x="2069" y="52471"/>
                  </a:cubicBezTo>
                  <a:cubicBezTo>
                    <a:pt x="1836" y="55874"/>
                    <a:pt x="1369" y="59510"/>
                    <a:pt x="2069" y="62879"/>
                  </a:cubicBezTo>
                  <a:cubicBezTo>
                    <a:pt x="2770" y="66115"/>
                    <a:pt x="635" y="69217"/>
                    <a:pt x="668" y="72519"/>
                  </a:cubicBezTo>
                  <a:cubicBezTo>
                    <a:pt x="735" y="75421"/>
                    <a:pt x="501" y="78323"/>
                    <a:pt x="1" y="81192"/>
                  </a:cubicBezTo>
                  <a:cubicBezTo>
                    <a:pt x="289" y="81197"/>
                    <a:pt x="577" y="81200"/>
                    <a:pt x="864" y="81200"/>
                  </a:cubicBezTo>
                  <a:cubicBezTo>
                    <a:pt x="2477" y="81200"/>
                    <a:pt x="4086" y="81113"/>
                    <a:pt x="5672" y="80858"/>
                  </a:cubicBezTo>
                  <a:cubicBezTo>
                    <a:pt x="6539" y="78390"/>
                    <a:pt x="6872" y="75655"/>
                    <a:pt x="6973" y="72986"/>
                  </a:cubicBezTo>
                  <a:cubicBezTo>
                    <a:pt x="7073" y="69217"/>
                    <a:pt x="6739" y="65447"/>
                    <a:pt x="6872" y="61678"/>
                  </a:cubicBezTo>
                  <a:cubicBezTo>
                    <a:pt x="6973" y="59376"/>
                    <a:pt x="7239" y="57041"/>
                    <a:pt x="7006" y="54740"/>
                  </a:cubicBezTo>
                  <a:cubicBezTo>
                    <a:pt x="6839" y="52905"/>
                    <a:pt x="6372" y="51104"/>
                    <a:pt x="5972" y="49269"/>
                  </a:cubicBezTo>
                  <a:cubicBezTo>
                    <a:pt x="5538" y="47201"/>
                    <a:pt x="5238" y="45066"/>
                    <a:pt x="4938" y="42965"/>
                  </a:cubicBezTo>
                  <a:cubicBezTo>
                    <a:pt x="3804" y="34725"/>
                    <a:pt x="2770" y="26386"/>
                    <a:pt x="3237" y="18080"/>
                  </a:cubicBezTo>
                  <a:cubicBezTo>
                    <a:pt x="3570" y="12009"/>
                    <a:pt x="4671" y="5738"/>
                    <a:pt x="2803" y="1"/>
                  </a:cubicBezTo>
                  <a:close/>
                </a:path>
              </a:pathLst>
            </a:custGeom>
            <a:solidFill>
              <a:srgbClr val="8A71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52" name="Google Shape;82;p4"/>
            <p:cNvSpPr/>
            <p:nvPr/>
          </p:nvSpPr>
          <p:spPr>
            <a:xfrm>
              <a:off x="7891629" y="3888975"/>
              <a:ext cx="652544" cy="773975"/>
            </a:xfrm>
            <a:custGeom>
              <a:avLst/>
              <a:gdLst/>
              <a:ahLst/>
              <a:cxnLst/>
              <a:rect l="l" t="t" r="r" b="b"/>
              <a:pathLst>
                <a:path w="15412" h="18280" extrusionOk="0">
                  <a:moveTo>
                    <a:pt x="15212" y="0"/>
                  </a:moveTo>
                  <a:cubicBezTo>
                    <a:pt x="14211" y="334"/>
                    <a:pt x="13377" y="1034"/>
                    <a:pt x="12743" y="1835"/>
                  </a:cubicBezTo>
                  <a:cubicBezTo>
                    <a:pt x="12076" y="2635"/>
                    <a:pt x="11576" y="3569"/>
                    <a:pt x="11175" y="4470"/>
                  </a:cubicBezTo>
                  <a:cubicBezTo>
                    <a:pt x="10775" y="5404"/>
                    <a:pt x="10441" y="6305"/>
                    <a:pt x="10041" y="7139"/>
                  </a:cubicBezTo>
                  <a:cubicBezTo>
                    <a:pt x="9641" y="7973"/>
                    <a:pt x="9174" y="8673"/>
                    <a:pt x="8573" y="9307"/>
                  </a:cubicBezTo>
                  <a:cubicBezTo>
                    <a:pt x="7373" y="10574"/>
                    <a:pt x="5805" y="11475"/>
                    <a:pt x="4104" y="12075"/>
                  </a:cubicBezTo>
                  <a:cubicBezTo>
                    <a:pt x="3637" y="12276"/>
                    <a:pt x="3070" y="12476"/>
                    <a:pt x="2502" y="12909"/>
                  </a:cubicBezTo>
                  <a:cubicBezTo>
                    <a:pt x="1869" y="13310"/>
                    <a:pt x="1402" y="13910"/>
                    <a:pt x="1035" y="14511"/>
                  </a:cubicBezTo>
                  <a:cubicBezTo>
                    <a:pt x="368" y="15711"/>
                    <a:pt x="201" y="16912"/>
                    <a:pt x="1" y="17913"/>
                  </a:cubicBezTo>
                  <a:lnTo>
                    <a:pt x="3737" y="18280"/>
                  </a:lnTo>
                  <a:cubicBezTo>
                    <a:pt x="3770" y="17346"/>
                    <a:pt x="3837" y="16545"/>
                    <a:pt x="4037" y="16012"/>
                  </a:cubicBezTo>
                  <a:cubicBezTo>
                    <a:pt x="4137" y="15745"/>
                    <a:pt x="4237" y="15545"/>
                    <a:pt x="4404" y="15378"/>
                  </a:cubicBezTo>
                  <a:cubicBezTo>
                    <a:pt x="4604" y="15178"/>
                    <a:pt x="4904" y="14978"/>
                    <a:pt x="5338" y="14744"/>
                  </a:cubicBezTo>
                  <a:cubicBezTo>
                    <a:pt x="7172" y="13777"/>
                    <a:pt x="8940" y="12442"/>
                    <a:pt x="10208" y="10641"/>
                  </a:cubicBezTo>
                  <a:cubicBezTo>
                    <a:pt x="10842" y="9774"/>
                    <a:pt x="11342" y="8740"/>
                    <a:pt x="11642" y="7772"/>
                  </a:cubicBezTo>
                  <a:cubicBezTo>
                    <a:pt x="11943" y="6805"/>
                    <a:pt x="12176" y="5838"/>
                    <a:pt x="12410" y="4937"/>
                  </a:cubicBezTo>
                  <a:cubicBezTo>
                    <a:pt x="12676" y="4003"/>
                    <a:pt x="12977" y="3136"/>
                    <a:pt x="13477" y="2369"/>
                  </a:cubicBezTo>
                  <a:cubicBezTo>
                    <a:pt x="13944" y="1568"/>
                    <a:pt x="14578" y="867"/>
                    <a:pt x="15412" y="467"/>
                  </a:cubicBezTo>
                  <a:lnTo>
                    <a:pt x="15212" y="0"/>
                  </a:lnTo>
                  <a:close/>
                </a:path>
              </a:pathLst>
            </a:custGeom>
            <a:solidFill>
              <a:srgbClr val="8A71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53" name="Google Shape;83;p4"/>
            <p:cNvSpPr/>
            <p:nvPr/>
          </p:nvSpPr>
          <p:spPr>
            <a:xfrm>
              <a:off x="7907168" y="2987900"/>
              <a:ext cx="1022596" cy="1588936"/>
            </a:xfrm>
            <a:custGeom>
              <a:avLst/>
              <a:gdLst/>
              <a:ahLst/>
              <a:cxnLst/>
              <a:rect l="l" t="t" r="r" b="b"/>
              <a:pathLst>
                <a:path w="24152" h="37528" extrusionOk="0">
                  <a:moveTo>
                    <a:pt x="23651" y="0"/>
                  </a:moveTo>
                  <a:cubicBezTo>
                    <a:pt x="22884" y="4070"/>
                    <a:pt x="19448" y="7372"/>
                    <a:pt x="15578" y="8173"/>
                  </a:cubicBezTo>
                  <a:cubicBezTo>
                    <a:pt x="15111" y="8273"/>
                    <a:pt x="14611" y="8306"/>
                    <a:pt x="14111" y="8340"/>
                  </a:cubicBezTo>
                  <a:cubicBezTo>
                    <a:pt x="13974" y="8349"/>
                    <a:pt x="13831" y="8353"/>
                    <a:pt x="13686" y="8353"/>
                  </a:cubicBezTo>
                  <a:cubicBezTo>
                    <a:pt x="13334" y="8353"/>
                    <a:pt x="12963" y="8330"/>
                    <a:pt x="12610" y="8306"/>
                  </a:cubicBezTo>
                  <a:cubicBezTo>
                    <a:pt x="12076" y="8290"/>
                    <a:pt x="11534" y="8265"/>
                    <a:pt x="10979" y="8265"/>
                  </a:cubicBezTo>
                  <a:cubicBezTo>
                    <a:pt x="10425" y="8265"/>
                    <a:pt x="9858" y="8290"/>
                    <a:pt x="9274" y="8373"/>
                  </a:cubicBezTo>
                  <a:cubicBezTo>
                    <a:pt x="8073" y="8573"/>
                    <a:pt x="7006" y="9040"/>
                    <a:pt x="6005" y="9574"/>
                  </a:cubicBezTo>
                  <a:cubicBezTo>
                    <a:pt x="5538" y="9841"/>
                    <a:pt x="5071" y="10141"/>
                    <a:pt x="4604" y="10441"/>
                  </a:cubicBezTo>
                  <a:cubicBezTo>
                    <a:pt x="4137" y="10708"/>
                    <a:pt x="3670" y="11041"/>
                    <a:pt x="3203" y="11442"/>
                  </a:cubicBezTo>
                  <a:cubicBezTo>
                    <a:pt x="2736" y="11875"/>
                    <a:pt x="2302" y="12376"/>
                    <a:pt x="1969" y="12909"/>
                  </a:cubicBezTo>
                  <a:cubicBezTo>
                    <a:pt x="1635" y="13477"/>
                    <a:pt x="1402" y="14044"/>
                    <a:pt x="1235" y="14644"/>
                  </a:cubicBezTo>
                  <a:cubicBezTo>
                    <a:pt x="868" y="15812"/>
                    <a:pt x="768" y="16946"/>
                    <a:pt x="701" y="18047"/>
                  </a:cubicBezTo>
                  <a:cubicBezTo>
                    <a:pt x="568" y="20181"/>
                    <a:pt x="501" y="22316"/>
                    <a:pt x="534" y="24484"/>
                  </a:cubicBezTo>
                  <a:cubicBezTo>
                    <a:pt x="534" y="26653"/>
                    <a:pt x="701" y="28788"/>
                    <a:pt x="701" y="30822"/>
                  </a:cubicBezTo>
                  <a:cubicBezTo>
                    <a:pt x="734" y="32857"/>
                    <a:pt x="568" y="34792"/>
                    <a:pt x="1" y="36526"/>
                  </a:cubicBezTo>
                  <a:lnTo>
                    <a:pt x="3637" y="37527"/>
                  </a:lnTo>
                  <a:cubicBezTo>
                    <a:pt x="4204" y="35192"/>
                    <a:pt x="4204" y="32857"/>
                    <a:pt x="4037" y="30689"/>
                  </a:cubicBezTo>
                  <a:cubicBezTo>
                    <a:pt x="3903" y="28487"/>
                    <a:pt x="3603" y="26419"/>
                    <a:pt x="3470" y="24351"/>
                  </a:cubicBezTo>
                  <a:cubicBezTo>
                    <a:pt x="3303" y="22283"/>
                    <a:pt x="3236" y="20181"/>
                    <a:pt x="3236" y="18113"/>
                  </a:cubicBezTo>
                  <a:cubicBezTo>
                    <a:pt x="3236" y="17113"/>
                    <a:pt x="3270" y="16112"/>
                    <a:pt x="3470" y="15245"/>
                  </a:cubicBezTo>
                  <a:cubicBezTo>
                    <a:pt x="3670" y="14344"/>
                    <a:pt x="4037" y="13610"/>
                    <a:pt x="4637" y="13010"/>
                  </a:cubicBezTo>
                  <a:cubicBezTo>
                    <a:pt x="4937" y="12709"/>
                    <a:pt x="5338" y="12409"/>
                    <a:pt x="5738" y="12109"/>
                  </a:cubicBezTo>
                  <a:cubicBezTo>
                    <a:pt x="6172" y="11775"/>
                    <a:pt x="6572" y="11508"/>
                    <a:pt x="7006" y="11242"/>
                  </a:cubicBezTo>
                  <a:cubicBezTo>
                    <a:pt x="7840" y="10675"/>
                    <a:pt x="8673" y="10274"/>
                    <a:pt x="9574" y="10074"/>
                  </a:cubicBezTo>
                  <a:cubicBezTo>
                    <a:pt x="10508" y="9874"/>
                    <a:pt x="11509" y="9841"/>
                    <a:pt x="12576" y="9841"/>
                  </a:cubicBezTo>
                  <a:cubicBezTo>
                    <a:pt x="13110" y="9807"/>
                    <a:pt x="13677" y="9807"/>
                    <a:pt x="14211" y="9741"/>
                  </a:cubicBezTo>
                  <a:cubicBezTo>
                    <a:pt x="14778" y="9674"/>
                    <a:pt x="15345" y="9607"/>
                    <a:pt x="15879" y="9440"/>
                  </a:cubicBezTo>
                  <a:cubicBezTo>
                    <a:pt x="20248" y="8239"/>
                    <a:pt x="23617" y="4403"/>
                    <a:pt x="24151" y="67"/>
                  </a:cubicBezTo>
                  <a:lnTo>
                    <a:pt x="23651" y="0"/>
                  </a:lnTo>
                  <a:close/>
                </a:path>
              </a:pathLst>
            </a:custGeom>
            <a:solidFill>
              <a:srgbClr val="8A71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54" name="Google Shape;84;p4"/>
            <p:cNvSpPr/>
            <p:nvPr/>
          </p:nvSpPr>
          <p:spPr>
            <a:xfrm>
              <a:off x="7901537" y="2006296"/>
              <a:ext cx="389824" cy="2487221"/>
            </a:xfrm>
            <a:custGeom>
              <a:avLst/>
              <a:gdLst/>
              <a:ahLst/>
              <a:cxnLst/>
              <a:rect l="l" t="t" r="r" b="b"/>
              <a:pathLst>
                <a:path w="9207" h="58744" extrusionOk="0">
                  <a:moveTo>
                    <a:pt x="5070" y="1"/>
                  </a:moveTo>
                  <a:lnTo>
                    <a:pt x="4570" y="101"/>
                  </a:lnTo>
                  <a:cubicBezTo>
                    <a:pt x="5004" y="2603"/>
                    <a:pt x="5938" y="5038"/>
                    <a:pt x="7172" y="7240"/>
                  </a:cubicBezTo>
                  <a:cubicBezTo>
                    <a:pt x="7472" y="7807"/>
                    <a:pt x="7739" y="8340"/>
                    <a:pt x="7906" y="8874"/>
                  </a:cubicBezTo>
                  <a:cubicBezTo>
                    <a:pt x="8073" y="9441"/>
                    <a:pt x="8139" y="9975"/>
                    <a:pt x="8106" y="10575"/>
                  </a:cubicBezTo>
                  <a:cubicBezTo>
                    <a:pt x="8039" y="11142"/>
                    <a:pt x="7939" y="11743"/>
                    <a:pt x="7806" y="12343"/>
                  </a:cubicBezTo>
                  <a:cubicBezTo>
                    <a:pt x="7672" y="12944"/>
                    <a:pt x="7572" y="13544"/>
                    <a:pt x="7405" y="14144"/>
                  </a:cubicBezTo>
                  <a:cubicBezTo>
                    <a:pt x="6238" y="18981"/>
                    <a:pt x="4403" y="23651"/>
                    <a:pt x="2869" y="28488"/>
                  </a:cubicBezTo>
                  <a:cubicBezTo>
                    <a:pt x="2102" y="30923"/>
                    <a:pt x="1435" y="33392"/>
                    <a:pt x="968" y="35927"/>
                  </a:cubicBezTo>
                  <a:cubicBezTo>
                    <a:pt x="501" y="38462"/>
                    <a:pt x="267" y="41064"/>
                    <a:pt x="167" y="43599"/>
                  </a:cubicBezTo>
                  <a:cubicBezTo>
                    <a:pt x="67" y="46167"/>
                    <a:pt x="67" y="48703"/>
                    <a:pt x="67" y="51204"/>
                  </a:cubicBezTo>
                  <a:lnTo>
                    <a:pt x="0" y="58743"/>
                  </a:lnTo>
                  <a:lnTo>
                    <a:pt x="3736" y="58643"/>
                  </a:lnTo>
                  <a:lnTo>
                    <a:pt x="3403" y="51138"/>
                  </a:lnTo>
                  <a:cubicBezTo>
                    <a:pt x="3269" y="48602"/>
                    <a:pt x="3136" y="46101"/>
                    <a:pt x="3102" y="43632"/>
                  </a:cubicBezTo>
                  <a:cubicBezTo>
                    <a:pt x="3069" y="41164"/>
                    <a:pt x="3136" y="38729"/>
                    <a:pt x="3469" y="36294"/>
                  </a:cubicBezTo>
                  <a:cubicBezTo>
                    <a:pt x="3770" y="33892"/>
                    <a:pt x="4303" y="31490"/>
                    <a:pt x="4904" y="29055"/>
                  </a:cubicBezTo>
                  <a:cubicBezTo>
                    <a:pt x="6138" y="24252"/>
                    <a:pt x="7739" y="19448"/>
                    <a:pt x="8673" y="14445"/>
                  </a:cubicBezTo>
                  <a:cubicBezTo>
                    <a:pt x="8806" y="13811"/>
                    <a:pt x="8907" y="13177"/>
                    <a:pt x="9007" y="12543"/>
                  </a:cubicBezTo>
                  <a:cubicBezTo>
                    <a:pt x="9107" y="11910"/>
                    <a:pt x="9173" y="11276"/>
                    <a:pt x="9207" y="10609"/>
                  </a:cubicBezTo>
                  <a:cubicBezTo>
                    <a:pt x="9207" y="9908"/>
                    <a:pt x="9107" y="9208"/>
                    <a:pt x="8840" y="8574"/>
                  </a:cubicBezTo>
                  <a:cubicBezTo>
                    <a:pt x="8606" y="7907"/>
                    <a:pt x="8273" y="7340"/>
                    <a:pt x="7973" y="6806"/>
                  </a:cubicBezTo>
                  <a:cubicBezTo>
                    <a:pt x="6605" y="4704"/>
                    <a:pt x="5638" y="2436"/>
                    <a:pt x="5070" y="1"/>
                  </a:cubicBezTo>
                  <a:close/>
                </a:path>
              </a:pathLst>
            </a:custGeom>
            <a:solidFill>
              <a:srgbClr val="8A71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55" name="Google Shape;85;p4"/>
            <p:cNvSpPr/>
            <p:nvPr/>
          </p:nvSpPr>
          <p:spPr>
            <a:xfrm>
              <a:off x="7908565" y="1966751"/>
              <a:ext cx="727401" cy="2422229"/>
            </a:xfrm>
            <a:custGeom>
              <a:avLst/>
              <a:gdLst/>
              <a:ahLst/>
              <a:cxnLst/>
              <a:rect l="l" t="t" r="r" b="b"/>
              <a:pathLst>
                <a:path w="17180" h="57209" extrusionOk="0">
                  <a:moveTo>
                    <a:pt x="16980" y="1"/>
                  </a:moveTo>
                  <a:lnTo>
                    <a:pt x="16479" y="34"/>
                  </a:lnTo>
                  <a:cubicBezTo>
                    <a:pt x="16546" y="2536"/>
                    <a:pt x="15579" y="5005"/>
                    <a:pt x="13978" y="6806"/>
                  </a:cubicBezTo>
                  <a:cubicBezTo>
                    <a:pt x="13577" y="7273"/>
                    <a:pt x="13110" y="7673"/>
                    <a:pt x="12643" y="8073"/>
                  </a:cubicBezTo>
                  <a:cubicBezTo>
                    <a:pt x="12143" y="8440"/>
                    <a:pt x="11609" y="8741"/>
                    <a:pt x="11076" y="9074"/>
                  </a:cubicBezTo>
                  <a:cubicBezTo>
                    <a:pt x="10508" y="9408"/>
                    <a:pt x="9941" y="9741"/>
                    <a:pt x="9408" y="10208"/>
                  </a:cubicBezTo>
                  <a:cubicBezTo>
                    <a:pt x="8874" y="10675"/>
                    <a:pt x="8440" y="11209"/>
                    <a:pt x="8040" y="11776"/>
                  </a:cubicBezTo>
                  <a:cubicBezTo>
                    <a:pt x="7273" y="12944"/>
                    <a:pt x="6839" y="14245"/>
                    <a:pt x="6506" y="15512"/>
                  </a:cubicBezTo>
                  <a:cubicBezTo>
                    <a:pt x="6172" y="16813"/>
                    <a:pt x="5939" y="18081"/>
                    <a:pt x="5705" y="19315"/>
                  </a:cubicBezTo>
                  <a:cubicBezTo>
                    <a:pt x="5205" y="21783"/>
                    <a:pt x="4604" y="24252"/>
                    <a:pt x="3837" y="26620"/>
                  </a:cubicBezTo>
                  <a:cubicBezTo>
                    <a:pt x="3070" y="28988"/>
                    <a:pt x="2002" y="31323"/>
                    <a:pt x="1235" y="33859"/>
                  </a:cubicBezTo>
                  <a:cubicBezTo>
                    <a:pt x="835" y="35159"/>
                    <a:pt x="535" y="36494"/>
                    <a:pt x="401" y="37861"/>
                  </a:cubicBezTo>
                  <a:cubicBezTo>
                    <a:pt x="234" y="39196"/>
                    <a:pt x="201" y="40530"/>
                    <a:pt x="201" y="41831"/>
                  </a:cubicBezTo>
                  <a:lnTo>
                    <a:pt x="234" y="43766"/>
                  </a:lnTo>
                  <a:cubicBezTo>
                    <a:pt x="234" y="44399"/>
                    <a:pt x="234" y="45033"/>
                    <a:pt x="234" y="45667"/>
                  </a:cubicBezTo>
                  <a:cubicBezTo>
                    <a:pt x="234" y="46935"/>
                    <a:pt x="201" y="48169"/>
                    <a:pt x="168" y="49470"/>
                  </a:cubicBezTo>
                  <a:cubicBezTo>
                    <a:pt x="101" y="52005"/>
                    <a:pt x="1" y="54573"/>
                    <a:pt x="34" y="57209"/>
                  </a:cubicBezTo>
                  <a:lnTo>
                    <a:pt x="3770" y="57042"/>
                  </a:lnTo>
                  <a:cubicBezTo>
                    <a:pt x="3604" y="54540"/>
                    <a:pt x="3570" y="52038"/>
                    <a:pt x="3503" y="49470"/>
                  </a:cubicBezTo>
                  <a:cubicBezTo>
                    <a:pt x="3470" y="48169"/>
                    <a:pt x="3437" y="46901"/>
                    <a:pt x="3370" y="45600"/>
                  </a:cubicBezTo>
                  <a:cubicBezTo>
                    <a:pt x="3370" y="44933"/>
                    <a:pt x="3303" y="44299"/>
                    <a:pt x="3270" y="43632"/>
                  </a:cubicBezTo>
                  <a:lnTo>
                    <a:pt x="3137" y="41764"/>
                  </a:lnTo>
                  <a:cubicBezTo>
                    <a:pt x="3070" y="40497"/>
                    <a:pt x="3070" y="39296"/>
                    <a:pt x="3137" y="38095"/>
                  </a:cubicBezTo>
                  <a:cubicBezTo>
                    <a:pt x="3203" y="36894"/>
                    <a:pt x="3370" y="35727"/>
                    <a:pt x="3670" y="34526"/>
                  </a:cubicBezTo>
                  <a:cubicBezTo>
                    <a:pt x="4271" y="32157"/>
                    <a:pt x="5205" y="29756"/>
                    <a:pt x="5872" y="27220"/>
                  </a:cubicBezTo>
                  <a:cubicBezTo>
                    <a:pt x="6539" y="24685"/>
                    <a:pt x="7039" y="22150"/>
                    <a:pt x="7406" y="19582"/>
                  </a:cubicBezTo>
                  <a:cubicBezTo>
                    <a:pt x="7606" y="18314"/>
                    <a:pt x="7740" y="17047"/>
                    <a:pt x="7973" y="15846"/>
                  </a:cubicBezTo>
                  <a:cubicBezTo>
                    <a:pt x="8207" y="14645"/>
                    <a:pt x="8574" y="13477"/>
                    <a:pt x="9174" y="12477"/>
                  </a:cubicBezTo>
                  <a:cubicBezTo>
                    <a:pt x="9441" y="11976"/>
                    <a:pt x="9808" y="11509"/>
                    <a:pt x="10242" y="11109"/>
                  </a:cubicBezTo>
                  <a:cubicBezTo>
                    <a:pt x="10642" y="10709"/>
                    <a:pt x="11142" y="10342"/>
                    <a:pt x="11676" y="10008"/>
                  </a:cubicBezTo>
                  <a:cubicBezTo>
                    <a:pt x="12176" y="9641"/>
                    <a:pt x="12743" y="9274"/>
                    <a:pt x="13277" y="8841"/>
                  </a:cubicBezTo>
                  <a:cubicBezTo>
                    <a:pt x="13777" y="8407"/>
                    <a:pt x="14244" y="7940"/>
                    <a:pt x="14645" y="7406"/>
                  </a:cubicBezTo>
                  <a:cubicBezTo>
                    <a:pt x="16313" y="5305"/>
                    <a:pt x="17180" y="2636"/>
                    <a:pt x="16980" y="1"/>
                  </a:cubicBezTo>
                  <a:close/>
                </a:path>
              </a:pathLst>
            </a:custGeom>
            <a:solidFill>
              <a:srgbClr val="8A71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56" name="Google Shape;86;p4"/>
            <p:cNvSpPr/>
            <p:nvPr/>
          </p:nvSpPr>
          <p:spPr>
            <a:xfrm>
              <a:off x="7438292" y="3749127"/>
              <a:ext cx="579084" cy="792393"/>
            </a:xfrm>
            <a:custGeom>
              <a:avLst/>
              <a:gdLst/>
              <a:ahLst/>
              <a:cxnLst/>
              <a:rect l="l" t="t" r="r" b="b"/>
              <a:pathLst>
                <a:path w="13677" h="18715" extrusionOk="0">
                  <a:moveTo>
                    <a:pt x="434" y="1"/>
                  </a:moveTo>
                  <a:lnTo>
                    <a:pt x="0" y="234"/>
                  </a:lnTo>
                  <a:cubicBezTo>
                    <a:pt x="367" y="1135"/>
                    <a:pt x="667" y="2069"/>
                    <a:pt x="934" y="3036"/>
                  </a:cubicBezTo>
                  <a:cubicBezTo>
                    <a:pt x="1067" y="3503"/>
                    <a:pt x="1201" y="3970"/>
                    <a:pt x="1301" y="4437"/>
                  </a:cubicBezTo>
                  <a:lnTo>
                    <a:pt x="1468" y="5171"/>
                  </a:lnTo>
                  <a:cubicBezTo>
                    <a:pt x="1501" y="5371"/>
                    <a:pt x="1534" y="5672"/>
                    <a:pt x="1735" y="6072"/>
                  </a:cubicBezTo>
                  <a:cubicBezTo>
                    <a:pt x="1835" y="6239"/>
                    <a:pt x="2035" y="6439"/>
                    <a:pt x="2235" y="6572"/>
                  </a:cubicBezTo>
                  <a:cubicBezTo>
                    <a:pt x="2402" y="6672"/>
                    <a:pt x="2602" y="6739"/>
                    <a:pt x="2769" y="6772"/>
                  </a:cubicBezTo>
                  <a:lnTo>
                    <a:pt x="3536" y="6972"/>
                  </a:lnTo>
                  <a:cubicBezTo>
                    <a:pt x="4003" y="7073"/>
                    <a:pt x="4437" y="7206"/>
                    <a:pt x="4870" y="7373"/>
                  </a:cubicBezTo>
                  <a:cubicBezTo>
                    <a:pt x="5771" y="7673"/>
                    <a:pt x="6571" y="8073"/>
                    <a:pt x="7205" y="8640"/>
                  </a:cubicBezTo>
                  <a:cubicBezTo>
                    <a:pt x="8506" y="9708"/>
                    <a:pt x="9273" y="11376"/>
                    <a:pt x="9640" y="13077"/>
                  </a:cubicBezTo>
                  <a:cubicBezTo>
                    <a:pt x="9974" y="14845"/>
                    <a:pt x="9974" y="16713"/>
                    <a:pt x="9940" y="18714"/>
                  </a:cubicBezTo>
                  <a:lnTo>
                    <a:pt x="13676" y="18481"/>
                  </a:lnTo>
                  <a:cubicBezTo>
                    <a:pt x="13410" y="16513"/>
                    <a:pt x="13176" y="14378"/>
                    <a:pt x="12442" y="12276"/>
                  </a:cubicBezTo>
                  <a:cubicBezTo>
                    <a:pt x="12075" y="11209"/>
                    <a:pt x="11575" y="10208"/>
                    <a:pt x="10908" y="9274"/>
                  </a:cubicBezTo>
                  <a:cubicBezTo>
                    <a:pt x="10241" y="8340"/>
                    <a:pt x="9407" y="7506"/>
                    <a:pt x="8439" y="6906"/>
                  </a:cubicBezTo>
                  <a:cubicBezTo>
                    <a:pt x="7439" y="6272"/>
                    <a:pt x="6371" y="5905"/>
                    <a:pt x="5337" y="5705"/>
                  </a:cubicBezTo>
                  <a:cubicBezTo>
                    <a:pt x="4803" y="5605"/>
                    <a:pt x="4270" y="5505"/>
                    <a:pt x="3769" y="5471"/>
                  </a:cubicBezTo>
                  <a:lnTo>
                    <a:pt x="3069" y="5405"/>
                  </a:lnTo>
                  <a:cubicBezTo>
                    <a:pt x="2969" y="5371"/>
                    <a:pt x="2902" y="5371"/>
                    <a:pt x="2902" y="5371"/>
                  </a:cubicBezTo>
                  <a:cubicBezTo>
                    <a:pt x="2869" y="5371"/>
                    <a:pt x="2869" y="5371"/>
                    <a:pt x="2835" y="5338"/>
                  </a:cubicBezTo>
                  <a:cubicBezTo>
                    <a:pt x="2769" y="5305"/>
                    <a:pt x="2702" y="5104"/>
                    <a:pt x="2635" y="4838"/>
                  </a:cubicBezTo>
                  <a:lnTo>
                    <a:pt x="2368" y="4137"/>
                  </a:lnTo>
                  <a:cubicBezTo>
                    <a:pt x="2168" y="3637"/>
                    <a:pt x="2001" y="3170"/>
                    <a:pt x="1801" y="2703"/>
                  </a:cubicBezTo>
                  <a:cubicBezTo>
                    <a:pt x="1401" y="1802"/>
                    <a:pt x="934" y="868"/>
                    <a:pt x="434" y="1"/>
                  </a:cubicBezTo>
                  <a:close/>
                </a:path>
              </a:pathLst>
            </a:custGeom>
            <a:solidFill>
              <a:srgbClr val="8A71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57" name="Google Shape;87;p4"/>
            <p:cNvSpPr/>
            <p:nvPr/>
          </p:nvSpPr>
          <p:spPr>
            <a:xfrm>
              <a:off x="6965140" y="2771798"/>
              <a:ext cx="1060702" cy="1754189"/>
            </a:xfrm>
            <a:custGeom>
              <a:avLst/>
              <a:gdLst/>
              <a:ahLst/>
              <a:cxnLst/>
              <a:rect l="l" t="t" r="r" b="b"/>
              <a:pathLst>
                <a:path w="25052" h="41431" extrusionOk="0">
                  <a:moveTo>
                    <a:pt x="167" y="1"/>
                  </a:moveTo>
                  <a:lnTo>
                    <a:pt x="167" y="1"/>
                  </a:lnTo>
                  <a:cubicBezTo>
                    <a:pt x="0" y="1068"/>
                    <a:pt x="67" y="2169"/>
                    <a:pt x="301" y="3236"/>
                  </a:cubicBezTo>
                  <a:cubicBezTo>
                    <a:pt x="534" y="4304"/>
                    <a:pt x="934" y="5304"/>
                    <a:pt x="1401" y="6272"/>
                  </a:cubicBezTo>
                  <a:cubicBezTo>
                    <a:pt x="1902" y="7239"/>
                    <a:pt x="2536" y="8140"/>
                    <a:pt x="3203" y="9007"/>
                  </a:cubicBezTo>
                  <a:cubicBezTo>
                    <a:pt x="3903" y="9841"/>
                    <a:pt x="4670" y="10642"/>
                    <a:pt x="5638" y="11275"/>
                  </a:cubicBezTo>
                  <a:cubicBezTo>
                    <a:pt x="6138" y="11609"/>
                    <a:pt x="6672" y="11876"/>
                    <a:pt x="7272" y="12009"/>
                  </a:cubicBezTo>
                  <a:cubicBezTo>
                    <a:pt x="7687" y="12124"/>
                    <a:pt x="8118" y="12160"/>
                    <a:pt x="8532" y="12160"/>
                  </a:cubicBezTo>
                  <a:cubicBezTo>
                    <a:pt x="8717" y="12160"/>
                    <a:pt x="8898" y="12153"/>
                    <a:pt x="9074" y="12143"/>
                  </a:cubicBezTo>
                  <a:cubicBezTo>
                    <a:pt x="9505" y="12116"/>
                    <a:pt x="9915" y="12067"/>
                    <a:pt x="10286" y="12067"/>
                  </a:cubicBezTo>
                  <a:cubicBezTo>
                    <a:pt x="10373" y="12067"/>
                    <a:pt x="10458" y="12070"/>
                    <a:pt x="10541" y="12076"/>
                  </a:cubicBezTo>
                  <a:cubicBezTo>
                    <a:pt x="11075" y="12109"/>
                    <a:pt x="11075" y="12143"/>
                    <a:pt x="11375" y="12443"/>
                  </a:cubicBezTo>
                  <a:cubicBezTo>
                    <a:pt x="11642" y="12710"/>
                    <a:pt x="11909" y="13143"/>
                    <a:pt x="12109" y="13544"/>
                  </a:cubicBezTo>
                  <a:cubicBezTo>
                    <a:pt x="12343" y="13977"/>
                    <a:pt x="12543" y="14444"/>
                    <a:pt x="12709" y="14911"/>
                  </a:cubicBezTo>
                  <a:cubicBezTo>
                    <a:pt x="13110" y="15845"/>
                    <a:pt x="13410" y="16813"/>
                    <a:pt x="13744" y="17813"/>
                  </a:cubicBezTo>
                  <a:lnTo>
                    <a:pt x="14211" y="19314"/>
                  </a:lnTo>
                  <a:cubicBezTo>
                    <a:pt x="14344" y="19848"/>
                    <a:pt x="14577" y="20415"/>
                    <a:pt x="14744" y="20882"/>
                  </a:cubicBezTo>
                  <a:cubicBezTo>
                    <a:pt x="15145" y="21883"/>
                    <a:pt x="15545" y="22850"/>
                    <a:pt x="15945" y="23818"/>
                  </a:cubicBezTo>
                  <a:cubicBezTo>
                    <a:pt x="16746" y="25786"/>
                    <a:pt x="17580" y="27720"/>
                    <a:pt x="18313" y="29655"/>
                  </a:cubicBezTo>
                  <a:cubicBezTo>
                    <a:pt x="19081" y="31590"/>
                    <a:pt x="19748" y="33525"/>
                    <a:pt x="20248" y="35459"/>
                  </a:cubicBezTo>
                  <a:cubicBezTo>
                    <a:pt x="20749" y="37427"/>
                    <a:pt x="21115" y="39395"/>
                    <a:pt x="21349" y="41430"/>
                  </a:cubicBezTo>
                  <a:lnTo>
                    <a:pt x="25052" y="40863"/>
                  </a:lnTo>
                  <a:cubicBezTo>
                    <a:pt x="24685" y="38728"/>
                    <a:pt x="24151" y="36593"/>
                    <a:pt x="23450" y="34492"/>
                  </a:cubicBezTo>
                  <a:cubicBezTo>
                    <a:pt x="22783" y="32424"/>
                    <a:pt x="21916" y="30422"/>
                    <a:pt x="21015" y="28488"/>
                  </a:cubicBezTo>
                  <a:cubicBezTo>
                    <a:pt x="20115" y="26553"/>
                    <a:pt x="19147" y="24685"/>
                    <a:pt x="18247" y="22784"/>
                  </a:cubicBezTo>
                  <a:cubicBezTo>
                    <a:pt x="17780" y="21850"/>
                    <a:pt x="17313" y="20916"/>
                    <a:pt x="16879" y="19982"/>
                  </a:cubicBezTo>
                  <a:cubicBezTo>
                    <a:pt x="16679" y="19481"/>
                    <a:pt x="16479" y="19081"/>
                    <a:pt x="16279" y="18581"/>
                  </a:cubicBezTo>
                  <a:lnTo>
                    <a:pt x="15745" y="17113"/>
                  </a:lnTo>
                  <a:cubicBezTo>
                    <a:pt x="15345" y="16112"/>
                    <a:pt x="14944" y="15111"/>
                    <a:pt x="14477" y="14144"/>
                  </a:cubicBezTo>
                  <a:cubicBezTo>
                    <a:pt x="14244" y="13644"/>
                    <a:pt x="13977" y="13143"/>
                    <a:pt x="13710" y="12643"/>
                  </a:cubicBezTo>
                  <a:cubicBezTo>
                    <a:pt x="13410" y="12176"/>
                    <a:pt x="13076" y="11676"/>
                    <a:pt x="12576" y="11209"/>
                  </a:cubicBezTo>
                  <a:cubicBezTo>
                    <a:pt x="12343" y="11008"/>
                    <a:pt x="12042" y="10775"/>
                    <a:pt x="11642" y="10608"/>
                  </a:cubicBezTo>
                  <a:cubicBezTo>
                    <a:pt x="11542" y="10575"/>
                    <a:pt x="11409" y="10541"/>
                    <a:pt x="11308" y="10508"/>
                  </a:cubicBezTo>
                  <a:lnTo>
                    <a:pt x="11075" y="10475"/>
                  </a:lnTo>
                  <a:lnTo>
                    <a:pt x="10575" y="10475"/>
                  </a:lnTo>
                  <a:cubicBezTo>
                    <a:pt x="9941" y="10475"/>
                    <a:pt x="9407" y="10575"/>
                    <a:pt x="8907" y="10642"/>
                  </a:cubicBezTo>
                  <a:cubicBezTo>
                    <a:pt x="8657" y="10675"/>
                    <a:pt x="8431" y="10692"/>
                    <a:pt x="8215" y="10692"/>
                  </a:cubicBezTo>
                  <a:cubicBezTo>
                    <a:pt x="7998" y="10692"/>
                    <a:pt x="7789" y="10675"/>
                    <a:pt x="7572" y="10642"/>
                  </a:cubicBezTo>
                  <a:cubicBezTo>
                    <a:pt x="7139" y="10575"/>
                    <a:pt x="6705" y="10408"/>
                    <a:pt x="6305" y="10175"/>
                  </a:cubicBezTo>
                  <a:cubicBezTo>
                    <a:pt x="5504" y="9708"/>
                    <a:pt x="4737" y="9007"/>
                    <a:pt x="4037" y="8273"/>
                  </a:cubicBezTo>
                  <a:cubicBezTo>
                    <a:pt x="3369" y="7506"/>
                    <a:pt x="2736" y="6705"/>
                    <a:pt x="2202" y="5838"/>
                  </a:cubicBezTo>
                  <a:cubicBezTo>
                    <a:pt x="1668" y="4971"/>
                    <a:pt x="1268" y="4037"/>
                    <a:pt x="968" y="3069"/>
                  </a:cubicBezTo>
                  <a:cubicBezTo>
                    <a:pt x="701" y="2069"/>
                    <a:pt x="567" y="1068"/>
                    <a:pt x="634" y="34"/>
                  </a:cubicBezTo>
                  <a:lnTo>
                    <a:pt x="167" y="1"/>
                  </a:lnTo>
                  <a:close/>
                </a:path>
              </a:pathLst>
            </a:custGeom>
            <a:solidFill>
              <a:srgbClr val="8A71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58" name="Google Shape;88;p4"/>
            <p:cNvSpPr/>
            <p:nvPr/>
          </p:nvSpPr>
          <p:spPr>
            <a:xfrm>
              <a:off x="7253266" y="1578368"/>
              <a:ext cx="771181" cy="2980101"/>
            </a:xfrm>
            <a:custGeom>
              <a:avLst/>
              <a:gdLst/>
              <a:ahLst/>
              <a:cxnLst/>
              <a:rect l="l" t="t" r="r" b="b"/>
              <a:pathLst>
                <a:path w="18214" h="70385" extrusionOk="0">
                  <a:moveTo>
                    <a:pt x="501" y="1"/>
                  </a:moveTo>
                  <a:lnTo>
                    <a:pt x="0" y="34"/>
                  </a:lnTo>
                  <a:cubicBezTo>
                    <a:pt x="267" y="3070"/>
                    <a:pt x="567" y="6172"/>
                    <a:pt x="1735" y="9074"/>
                  </a:cubicBezTo>
                  <a:cubicBezTo>
                    <a:pt x="2335" y="10542"/>
                    <a:pt x="3203" y="11909"/>
                    <a:pt x="4337" y="13043"/>
                  </a:cubicBezTo>
                  <a:cubicBezTo>
                    <a:pt x="4904" y="13611"/>
                    <a:pt x="5538" y="14044"/>
                    <a:pt x="6005" y="14545"/>
                  </a:cubicBezTo>
                  <a:cubicBezTo>
                    <a:pt x="6505" y="15045"/>
                    <a:pt x="6738" y="15545"/>
                    <a:pt x="6838" y="16212"/>
                  </a:cubicBezTo>
                  <a:cubicBezTo>
                    <a:pt x="6939" y="16846"/>
                    <a:pt x="6872" y="17613"/>
                    <a:pt x="6905" y="18381"/>
                  </a:cubicBezTo>
                  <a:cubicBezTo>
                    <a:pt x="6905" y="19148"/>
                    <a:pt x="6939" y="19915"/>
                    <a:pt x="6972" y="20682"/>
                  </a:cubicBezTo>
                  <a:cubicBezTo>
                    <a:pt x="7039" y="22250"/>
                    <a:pt x="7172" y="23784"/>
                    <a:pt x="7372" y="25319"/>
                  </a:cubicBezTo>
                  <a:cubicBezTo>
                    <a:pt x="7839" y="28321"/>
                    <a:pt x="8106" y="31290"/>
                    <a:pt x="8406" y="34325"/>
                  </a:cubicBezTo>
                  <a:cubicBezTo>
                    <a:pt x="8540" y="35860"/>
                    <a:pt x="8673" y="37327"/>
                    <a:pt x="8840" y="38895"/>
                  </a:cubicBezTo>
                  <a:cubicBezTo>
                    <a:pt x="9007" y="40463"/>
                    <a:pt x="9274" y="41964"/>
                    <a:pt x="9574" y="43465"/>
                  </a:cubicBezTo>
                  <a:lnTo>
                    <a:pt x="11208" y="52438"/>
                  </a:lnTo>
                  <a:lnTo>
                    <a:pt x="14544" y="70384"/>
                  </a:lnTo>
                  <a:lnTo>
                    <a:pt x="18213" y="69617"/>
                  </a:lnTo>
                  <a:lnTo>
                    <a:pt x="14077" y="51838"/>
                  </a:lnTo>
                  <a:lnTo>
                    <a:pt x="12042" y="42965"/>
                  </a:lnTo>
                  <a:cubicBezTo>
                    <a:pt x="11709" y="41497"/>
                    <a:pt x="11375" y="40029"/>
                    <a:pt x="11142" y="38562"/>
                  </a:cubicBezTo>
                  <a:cubicBezTo>
                    <a:pt x="10908" y="37127"/>
                    <a:pt x="10708" y="35593"/>
                    <a:pt x="10508" y="34092"/>
                  </a:cubicBezTo>
                  <a:cubicBezTo>
                    <a:pt x="10107" y="31090"/>
                    <a:pt x="9640" y="28021"/>
                    <a:pt x="9073" y="25052"/>
                  </a:cubicBezTo>
                  <a:cubicBezTo>
                    <a:pt x="8807" y="23584"/>
                    <a:pt x="8606" y="22083"/>
                    <a:pt x="8473" y="20582"/>
                  </a:cubicBezTo>
                  <a:cubicBezTo>
                    <a:pt x="8406" y="19848"/>
                    <a:pt x="8340" y="19081"/>
                    <a:pt x="8306" y="18347"/>
                  </a:cubicBezTo>
                  <a:cubicBezTo>
                    <a:pt x="8273" y="17613"/>
                    <a:pt x="8306" y="16846"/>
                    <a:pt x="8139" y="15979"/>
                  </a:cubicBezTo>
                  <a:cubicBezTo>
                    <a:pt x="8039" y="15579"/>
                    <a:pt x="7906" y="15112"/>
                    <a:pt x="7706" y="14711"/>
                  </a:cubicBezTo>
                  <a:cubicBezTo>
                    <a:pt x="7472" y="14311"/>
                    <a:pt x="7172" y="13977"/>
                    <a:pt x="6872" y="13677"/>
                  </a:cubicBezTo>
                  <a:cubicBezTo>
                    <a:pt x="6271" y="13110"/>
                    <a:pt x="5604" y="12710"/>
                    <a:pt x="5104" y="12243"/>
                  </a:cubicBezTo>
                  <a:cubicBezTo>
                    <a:pt x="4036" y="11275"/>
                    <a:pt x="3203" y="10041"/>
                    <a:pt x="2569" y="8707"/>
                  </a:cubicBezTo>
                  <a:cubicBezTo>
                    <a:pt x="1335" y="6038"/>
                    <a:pt x="868" y="3003"/>
                    <a:pt x="501" y="1"/>
                  </a:cubicBezTo>
                  <a:close/>
                </a:path>
              </a:pathLst>
            </a:custGeom>
            <a:solidFill>
              <a:srgbClr val="8A71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59" name="Google Shape;89;p4"/>
            <p:cNvSpPr/>
            <p:nvPr/>
          </p:nvSpPr>
          <p:spPr>
            <a:xfrm>
              <a:off x="7836545" y="2499215"/>
              <a:ext cx="162459" cy="2695872"/>
            </a:xfrm>
            <a:custGeom>
              <a:avLst/>
              <a:gdLst/>
              <a:ahLst/>
              <a:cxnLst/>
              <a:rect l="l" t="t" r="r" b="b"/>
              <a:pathLst>
                <a:path w="3837" h="63672" extrusionOk="0">
                  <a:moveTo>
                    <a:pt x="1502" y="1"/>
                  </a:moveTo>
                  <a:cubicBezTo>
                    <a:pt x="1802" y="1035"/>
                    <a:pt x="1902" y="2136"/>
                    <a:pt x="1869" y="3170"/>
                  </a:cubicBezTo>
                  <a:cubicBezTo>
                    <a:pt x="1835" y="4237"/>
                    <a:pt x="1669" y="5238"/>
                    <a:pt x="1535" y="6238"/>
                  </a:cubicBezTo>
                  <a:cubicBezTo>
                    <a:pt x="1368" y="7306"/>
                    <a:pt x="1368" y="8340"/>
                    <a:pt x="1368" y="9374"/>
                  </a:cubicBezTo>
                  <a:cubicBezTo>
                    <a:pt x="1368" y="10408"/>
                    <a:pt x="1335" y="11476"/>
                    <a:pt x="1435" y="12543"/>
                  </a:cubicBezTo>
                  <a:cubicBezTo>
                    <a:pt x="1535" y="13544"/>
                    <a:pt x="1702" y="14544"/>
                    <a:pt x="1802" y="15512"/>
                  </a:cubicBezTo>
                  <a:cubicBezTo>
                    <a:pt x="1869" y="16512"/>
                    <a:pt x="2002" y="17513"/>
                    <a:pt x="2036" y="18514"/>
                  </a:cubicBezTo>
                  <a:cubicBezTo>
                    <a:pt x="2102" y="19548"/>
                    <a:pt x="1969" y="20615"/>
                    <a:pt x="1969" y="21683"/>
                  </a:cubicBezTo>
                  <a:cubicBezTo>
                    <a:pt x="1969" y="22750"/>
                    <a:pt x="1969" y="23818"/>
                    <a:pt x="1935" y="24885"/>
                  </a:cubicBezTo>
                  <a:cubicBezTo>
                    <a:pt x="1935" y="25919"/>
                    <a:pt x="2036" y="26987"/>
                    <a:pt x="2069" y="28054"/>
                  </a:cubicBezTo>
                  <a:cubicBezTo>
                    <a:pt x="2136" y="29122"/>
                    <a:pt x="2302" y="30189"/>
                    <a:pt x="2436" y="31190"/>
                  </a:cubicBezTo>
                  <a:cubicBezTo>
                    <a:pt x="2569" y="32224"/>
                    <a:pt x="2669" y="33258"/>
                    <a:pt x="2703" y="34259"/>
                  </a:cubicBezTo>
                  <a:cubicBezTo>
                    <a:pt x="2703" y="35259"/>
                    <a:pt x="2636" y="36193"/>
                    <a:pt x="2402" y="37161"/>
                  </a:cubicBezTo>
                  <a:cubicBezTo>
                    <a:pt x="2269" y="37661"/>
                    <a:pt x="2136" y="38161"/>
                    <a:pt x="2036" y="38728"/>
                  </a:cubicBezTo>
                  <a:cubicBezTo>
                    <a:pt x="1969" y="39262"/>
                    <a:pt x="1935" y="39863"/>
                    <a:pt x="1935" y="40430"/>
                  </a:cubicBezTo>
                  <a:cubicBezTo>
                    <a:pt x="1935" y="41530"/>
                    <a:pt x="2036" y="42598"/>
                    <a:pt x="2136" y="43599"/>
                  </a:cubicBezTo>
                  <a:cubicBezTo>
                    <a:pt x="2169" y="44099"/>
                    <a:pt x="2202" y="44566"/>
                    <a:pt x="2202" y="45033"/>
                  </a:cubicBezTo>
                  <a:cubicBezTo>
                    <a:pt x="2202" y="45533"/>
                    <a:pt x="2169" y="46000"/>
                    <a:pt x="2069" y="46501"/>
                  </a:cubicBezTo>
                  <a:cubicBezTo>
                    <a:pt x="1869" y="47468"/>
                    <a:pt x="1402" y="48435"/>
                    <a:pt x="1135" y="49436"/>
                  </a:cubicBezTo>
                  <a:cubicBezTo>
                    <a:pt x="868" y="50370"/>
                    <a:pt x="701" y="51304"/>
                    <a:pt x="534" y="52238"/>
                  </a:cubicBezTo>
                  <a:cubicBezTo>
                    <a:pt x="401" y="53205"/>
                    <a:pt x="234" y="54139"/>
                    <a:pt x="168" y="55073"/>
                  </a:cubicBezTo>
                  <a:cubicBezTo>
                    <a:pt x="67" y="56041"/>
                    <a:pt x="101" y="56975"/>
                    <a:pt x="101" y="57909"/>
                  </a:cubicBezTo>
                  <a:cubicBezTo>
                    <a:pt x="67" y="58843"/>
                    <a:pt x="1" y="59810"/>
                    <a:pt x="34" y="60744"/>
                  </a:cubicBezTo>
                  <a:lnTo>
                    <a:pt x="101" y="63546"/>
                  </a:lnTo>
                  <a:cubicBezTo>
                    <a:pt x="101" y="63630"/>
                    <a:pt x="168" y="63671"/>
                    <a:pt x="234" y="63671"/>
                  </a:cubicBezTo>
                  <a:cubicBezTo>
                    <a:pt x="301" y="63671"/>
                    <a:pt x="368" y="63630"/>
                    <a:pt x="368" y="63546"/>
                  </a:cubicBezTo>
                  <a:cubicBezTo>
                    <a:pt x="434" y="62512"/>
                    <a:pt x="434" y="61478"/>
                    <a:pt x="468" y="60444"/>
                  </a:cubicBezTo>
                  <a:cubicBezTo>
                    <a:pt x="501" y="59410"/>
                    <a:pt x="434" y="58376"/>
                    <a:pt x="501" y="57342"/>
                  </a:cubicBezTo>
                  <a:cubicBezTo>
                    <a:pt x="568" y="56308"/>
                    <a:pt x="735" y="55307"/>
                    <a:pt x="868" y="54273"/>
                  </a:cubicBezTo>
                  <a:cubicBezTo>
                    <a:pt x="968" y="53239"/>
                    <a:pt x="1135" y="52205"/>
                    <a:pt x="1368" y="51204"/>
                  </a:cubicBezTo>
                  <a:cubicBezTo>
                    <a:pt x="1635" y="50170"/>
                    <a:pt x="1935" y="49169"/>
                    <a:pt x="2236" y="48168"/>
                  </a:cubicBezTo>
                  <a:cubicBezTo>
                    <a:pt x="2503" y="47168"/>
                    <a:pt x="2836" y="46134"/>
                    <a:pt x="2936" y="45100"/>
                  </a:cubicBezTo>
                  <a:cubicBezTo>
                    <a:pt x="3036" y="44032"/>
                    <a:pt x="2869" y="42998"/>
                    <a:pt x="2769" y="41931"/>
                  </a:cubicBezTo>
                  <a:cubicBezTo>
                    <a:pt x="2669" y="40897"/>
                    <a:pt x="2636" y="39863"/>
                    <a:pt x="2903" y="38862"/>
                  </a:cubicBezTo>
                  <a:cubicBezTo>
                    <a:pt x="3136" y="37861"/>
                    <a:pt x="3403" y="36827"/>
                    <a:pt x="3537" y="35760"/>
                  </a:cubicBezTo>
                  <a:cubicBezTo>
                    <a:pt x="3703" y="34692"/>
                    <a:pt x="3837" y="33625"/>
                    <a:pt x="3770" y="32557"/>
                  </a:cubicBezTo>
                  <a:cubicBezTo>
                    <a:pt x="3670" y="31523"/>
                    <a:pt x="3503" y="30456"/>
                    <a:pt x="3437" y="29455"/>
                  </a:cubicBezTo>
                  <a:cubicBezTo>
                    <a:pt x="3336" y="28421"/>
                    <a:pt x="3336" y="27387"/>
                    <a:pt x="3303" y="26353"/>
                  </a:cubicBezTo>
                  <a:cubicBezTo>
                    <a:pt x="3303" y="25319"/>
                    <a:pt x="3303" y="24285"/>
                    <a:pt x="3270" y="23251"/>
                  </a:cubicBezTo>
                  <a:cubicBezTo>
                    <a:pt x="3270" y="22217"/>
                    <a:pt x="3170" y="21182"/>
                    <a:pt x="3103" y="20115"/>
                  </a:cubicBezTo>
                  <a:cubicBezTo>
                    <a:pt x="3036" y="19081"/>
                    <a:pt x="2970" y="18014"/>
                    <a:pt x="2803" y="16979"/>
                  </a:cubicBezTo>
                  <a:cubicBezTo>
                    <a:pt x="2669" y="15945"/>
                    <a:pt x="2436" y="14911"/>
                    <a:pt x="2269" y="13911"/>
                  </a:cubicBezTo>
                  <a:cubicBezTo>
                    <a:pt x="2102" y="12776"/>
                    <a:pt x="1935" y="11676"/>
                    <a:pt x="1835" y="10575"/>
                  </a:cubicBezTo>
                  <a:cubicBezTo>
                    <a:pt x="1769" y="9474"/>
                    <a:pt x="1735" y="8407"/>
                    <a:pt x="1769" y="7306"/>
                  </a:cubicBezTo>
                  <a:cubicBezTo>
                    <a:pt x="1835" y="6138"/>
                    <a:pt x="1869" y="4938"/>
                    <a:pt x="1935" y="3737"/>
                  </a:cubicBezTo>
                  <a:cubicBezTo>
                    <a:pt x="1969" y="2536"/>
                    <a:pt x="1902" y="1235"/>
                    <a:pt x="1502" y="1"/>
                  </a:cubicBezTo>
                  <a:close/>
                </a:path>
              </a:pathLst>
            </a:custGeom>
            <a:solidFill>
              <a:srgbClr val="8A71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60" name="Google Shape;90;p4"/>
            <p:cNvSpPr/>
            <p:nvPr/>
          </p:nvSpPr>
          <p:spPr>
            <a:xfrm>
              <a:off x="7904331" y="3938385"/>
              <a:ext cx="145523" cy="1217360"/>
            </a:xfrm>
            <a:custGeom>
              <a:avLst/>
              <a:gdLst/>
              <a:ahLst/>
              <a:cxnLst/>
              <a:rect l="l" t="t" r="r" b="b"/>
              <a:pathLst>
                <a:path w="3437" h="28752" extrusionOk="0">
                  <a:moveTo>
                    <a:pt x="2569" y="1"/>
                  </a:moveTo>
                  <a:lnTo>
                    <a:pt x="2569" y="1"/>
                  </a:lnTo>
                  <a:cubicBezTo>
                    <a:pt x="2603" y="468"/>
                    <a:pt x="2703" y="935"/>
                    <a:pt x="2770" y="1368"/>
                  </a:cubicBezTo>
                  <a:cubicBezTo>
                    <a:pt x="2836" y="1835"/>
                    <a:pt x="2870" y="2302"/>
                    <a:pt x="2903" y="2736"/>
                  </a:cubicBezTo>
                  <a:cubicBezTo>
                    <a:pt x="2936" y="3236"/>
                    <a:pt x="3036" y="3737"/>
                    <a:pt x="3003" y="4204"/>
                  </a:cubicBezTo>
                  <a:cubicBezTo>
                    <a:pt x="3003" y="4704"/>
                    <a:pt x="2836" y="5171"/>
                    <a:pt x="2803" y="5671"/>
                  </a:cubicBezTo>
                  <a:cubicBezTo>
                    <a:pt x="2736" y="6138"/>
                    <a:pt x="2703" y="6572"/>
                    <a:pt x="2636" y="7039"/>
                  </a:cubicBezTo>
                  <a:cubicBezTo>
                    <a:pt x="2536" y="7473"/>
                    <a:pt x="2469" y="7906"/>
                    <a:pt x="2403" y="8373"/>
                  </a:cubicBezTo>
                  <a:cubicBezTo>
                    <a:pt x="2303" y="8840"/>
                    <a:pt x="2102" y="9274"/>
                    <a:pt x="2036" y="9741"/>
                  </a:cubicBezTo>
                  <a:cubicBezTo>
                    <a:pt x="1936" y="10208"/>
                    <a:pt x="1836" y="10675"/>
                    <a:pt x="1735" y="11109"/>
                  </a:cubicBezTo>
                  <a:cubicBezTo>
                    <a:pt x="1602" y="11576"/>
                    <a:pt x="1569" y="12043"/>
                    <a:pt x="1435" y="12476"/>
                  </a:cubicBezTo>
                  <a:cubicBezTo>
                    <a:pt x="1302" y="12943"/>
                    <a:pt x="1268" y="13410"/>
                    <a:pt x="1135" y="13877"/>
                  </a:cubicBezTo>
                  <a:cubicBezTo>
                    <a:pt x="1035" y="14344"/>
                    <a:pt x="902" y="14811"/>
                    <a:pt x="801" y="15278"/>
                  </a:cubicBezTo>
                  <a:cubicBezTo>
                    <a:pt x="735" y="15745"/>
                    <a:pt x="701" y="16246"/>
                    <a:pt x="635" y="16713"/>
                  </a:cubicBezTo>
                  <a:cubicBezTo>
                    <a:pt x="568" y="17180"/>
                    <a:pt x="601" y="17680"/>
                    <a:pt x="535" y="18147"/>
                  </a:cubicBezTo>
                  <a:cubicBezTo>
                    <a:pt x="501" y="18614"/>
                    <a:pt x="368" y="19081"/>
                    <a:pt x="334" y="19548"/>
                  </a:cubicBezTo>
                  <a:cubicBezTo>
                    <a:pt x="301" y="20015"/>
                    <a:pt x="401" y="20515"/>
                    <a:pt x="368" y="20982"/>
                  </a:cubicBezTo>
                  <a:cubicBezTo>
                    <a:pt x="334" y="21449"/>
                    <a:pt x="134" y="21916"/>
                    <a:pt x="101" y="22383"/>
                  </a:cubicBezTo>
                  <a:cubicBezTo>
                    <a:pt x="101" y="22784"/>
                    <a:pt x="101" y="23217"/>
                    <a:pt x="68" y="23651"/>
                  </a:cubicBezTo>
                  <a:cubicBezTo>
                    <a:pt x="68" y="24051"/>
                    <a:pt x="1" y="24485"/>
                    <a:pt x="1" y="24885"/>
                  </a:cubicBezTo>
                  <a:cubicBezTo>
                    <a:pt x="1" y="25319"/>
                    <a:pt x="68" y="25752"/>
                    <a:pt x="68" y="26153"/>
                  </a:cubicBezTo>
                  <a:cubicBezTo>
                    <a:pt x="68" y="26586"/>
                    <a:pt x="1" y="26987"/>
                    <a:pt x="1" y="27420"/>
                  </a:cubicBezTo>
                  <a:cubicBezTo>
                    <a:pt x="1" y="27854"/>
                    <a:pt x="34" y="28254"/>
                    <a:pt x="34" y="28688"/>
                  </a:cubicBezTo>
                  <a:cubicBezTo>
                    <a:pt x="34" y="28724"/>
                    <a:pt x="115" y="28751"/>
                    <a:pt x="187" y="28751"/>
                  </a:cubicBezTo>
                  <a:cubicBezTo>
                    <a:pt x="247" y="28751"/>
                    <a:pt x="301" y="28733"/>
                    <a:pt x="301" y="28688"/>
                  </a:cubicBezTo>
                  <a:cubicBezTo>
                    <a:pt x="401" y="28254"/>
                    <a:pt x="401" y="27787"/>
                    <a:pt x="435" y="27320"/>
                  </a:cubicBezTo>
                  <a:cubicBezTo>
                    <a:pt x="501" y="26853"/>
                    <a:pt x="435" y="26386"/>
                    <a:pt x="468" y="25919"/>
                  </a:cubicBezTo>
                  <a:cubicBezTo>
                    <a:pt x="501" y="25452"/>
                    <a:pt x="601" y="24985"/>
                    <a:pt x="635" y="24552"/>
                  </a:cubicBezTo>
                  <a:cubicBezTo>
                    <a:pt x="668" y="24085"/>
                    <a:pt x="668" y="23618"/>
                    <a:pt x="735" y="23151"/>
                  </a:cubicBezTo>
                  <a:cubicBezTo>
                    <a:pt x="768" y="22684"/>
                    <a:pt x="801" y="22217"/>
                    <a:pt x="868" y="21716"/>
                  </a:cubicBezTo>
                  <a:cubicBezTo>
                    <a:pt x="902" y="21249"/>
                    <a:pt x="1035" y="20782"/>
                    <a:pt x="1068" y="20315"/>
                  </a:cubicBezTo>
                  <a:cubicBezTo>
                    <a:pt x="1135" y="19848"/>
                    <a:pt x="1135" y="19381"/>
                    <a:pt x="1202" y="18914"/>
                  </a:cubicBezTo>
                  <a:cubicBezTo>
                    <a:pt x="1268" y="18414"/>
                    <a:pt x="1369" y="17947"/>
                    <a:pt x="1435" y="17480"/>
                  </a:cubicBezTo>
                  <a:cubicBezTo>
                    <a:pt x="1502" y="17046"/>
                    <a:pt x="1502" y="16546"/>
                    <a:pt x="1602" y="16079"/>
                  </a:cubicBezTo>
                  <a:cubicBezTo>
                    <a:pt x="1702" y="15645"/>
                    <a:pt x="1969" y="15212"/>
                    <a:pt x="2102" y="14778"/>
                  </a:cubicBezTo>
                  <a:cubicBezTo>
                    <a:pt x="2236" y="14311"/>
                    <a:pt x="2336" y="13877"/>
                    <a:pt x="2469" y="13410"/>
                  </a:cubicBezTo>
                  <a:cubicBezTo>
                    <a:pt x="2603" y="12943"/>
                    <a:pt x="2736" y="12510"/>
                    <a:pt x="2870" y="12043"/>
                  </a:cubicBezTo>
                  <a:cubicBezTo>
                    <a:pt x="3003" y="11576"/>
                    <a:pt x="3103" y="11109"/>
                    <a:pt x="3170" y="10642"/>
                  </a:cubicBezTo>
                  <a:cubicBezTo>
                    <a:pt x="3237" y="10141"/>
                    <a:pt x="3237" y="9674"/>
                    <a:pt x="3270" y="9207"/>
                  </a:cubicBezTo>
                  <a:cubicBezTo>
                    <a:pt x="3303" y="8707"/>
                    <a:pt x="3370" y="8240"/>
                    <a:pt x="3370" y="7773"/>
                  </a:cubicBezTo>
                  <a:cubicBezTo>
                    <a:pt x="3403" y="7273"/>
                    <a:pt x="3370" y="6806"/>
                    <a:pt x="3403" y="6339"/>
                  </a:cubicBezTo>
                  <a:cubicBezTo>
                    <a:pt x="3403" y="5805"/>
                    <a:pt x="3437" y="5271"/>
                    <a:pt x="3437" y="4737"/>
                  </a:cubicBezTo>
                  <a:cubicBezTo>
                    <a:pt x="3437" y="4237"/>
                    <a:pt x="3370" y="3703"/>
                    <a:pt x="3303" y="3203"/>
                  </a:cubicBezTo>
                  <a:cubicBezTo>
                    <a:pt x="3203" y="2636"/>
                    <a:pt x="3003" y="2136"/>
                    <a:pt x="2870" y="1602"/>
                  </a:cubicBezTo>
                  <a:cubicBezTo>
                    <a:pt x="2770" y="1068"/>
                    <a:pt x="2669" y="534"/>
                    <a:pt x="2569" y="1"/>
                  </a:cubicBezTo>
                  <a:close/>
                </a:path>
              </a:pathLst>
            </a:custGeom>
            <a:solidFill>
              <a:srgbClr val="8A71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61" name="Google Shape;91;p4"/>
            <p:cNvSpPr/>
            <p:nvPr/>
          </p:nvSpPr>
          <p:spPr>
            <a:xfrm>
              <a:off x="8008869" y="4360682"/>
              <a:ext cx="271188" cy="117875"/>
            </a:xfrm>
            <a:custGeom>
              <a:avLst/>
              <a:gdLst/>
              <a:ahLst/>
              <a:cxnLst/>
              <a:rect l="l" t="t" r="r" b="b"/>
              <a:pathLst>
                <a:path w="6405" h="2784" extrusionOk="0">
                  <a:moveTo>
                    <a:pt x="6405" y="0"/>
                  </a:moveTo>
                  <a:lnTo>
                    <a:pt x="6405" y="0"/>
                  </a:lnTo>
                  <a:cubicBezTo>
                    <a:pt x="6305" y="34"/>
                    <a:pt x="6238" y="101"/>
                    <a:pt x="6138" y="201"/>
                  </a:cubicBezTo>
                  <a:cubicBezTo>
                    <a:pt x="6071" y="267"/>
                    <a:pt x="5971" y="334"/>
                    <a:pt x="5871" y="367"/>
                  </a:cubicBezTo>
                  <a:cubicBezTo>
                    <a:pt x="5738" y="434"/>
                    <a:pt x="5704" y="534"/>
                    <a:pt x="5571" y="568"/>
                  </a:cubicBezTo>
                  <a:cubicBezTo>
                    <a:pt x="5544" y="574"/>
                    <a:pt x="5515" y="577"/>
                    <a:pt x="5484" y="577"/>
                  </a:cubicBezTo>
                  <a:cubicBezTo>
                    <a:pt x="5359" y="577"/>
                    <a:pt x="5204" y="534"/>
                    <a:pt x="5071" y="534"/>
                  </a:cubicBezTo>
                  <a:cubicBezTo>
                    <a:pt x="4964" y="534"/>
                    <a:pt x="4878" y="577"/>
                    <a:pt x="4780" y="577"/>
                  </a:cubicBezTo>
                  <a:cubicBezTo>
                    <a:pt x="4756" y="577"/>
                    <a:pt x="4730" y="574"/>
                    <a:pt x="4704" y="568"/>
                  </a:cubicBezTo>
                  <a:cubicBezTo>
                    <a:pt x="4570" y="568"/>
                    <a:pt x="4437" y="601"/>
                    <a:pt x="4303" y="634"/>
                  </a:cubicBezTo>
                  <a:cubicBezTo>
                    <a:pt x="4223" y="634"/>
                    <a:pt x="4079" y="592"/>
                    <a:pt x="3956" y="592"/>
                  </a:cubicBezTo>
                  <a:cubicBezTo>
                    <a:pt x="3926" y="592"/>
                    <a:pt x="3896" y="594"/>
                    <a:pt x="3870" y="601"/>
                  </a:cubicBezTo>
                  <a:cubicBezTo>
                    <a:pt x="3770" y="668"/>
                    <a:pt x="3670" y="701"/>
                    <a:pt x="3570" y="734"/>
                  </a:cubicBezTo>
                  <a:cubicBezTo>
                    <a:pt x="3469" y="768"/>
                    <a:pt x="3403" y="868"/>
                    <a:pt x="3303" y="934"/>
                  </a:cubicBezTo>
                  <a:cubicBezTo>
                    <a:pt x="3203" y="968"/>
                    <a:pt x="3136" y="1068"/>
                    <a:pt x="3036" y="1101"/>
                  </a:cubicBezTo>
                  <a:cubicBezTo>
                    <a:pt x="2936" y="1168"/>
                    <a:pt x="2802" y="1168"/>
                    <a:pt x="2702" y="1235"/>
                  </a:cubicBezTo>
                  <a:cubicBezTo>
                    <a:pt x="2636" y="1268"/>
                    <a:pt x="2535" y="1335"/>
                    <a:pt x="2435" y="1401"/>
                  </a:cubicBezTo>
                  <a:cubicBezTo>
                    <a:pt x="2335" y="1435"/>
                    <a:pt x="2269" y="1535"/>
                    <a:pt x="2169" y="1602"/>
                  </a:cubicBezTo>
                  <a:cubicBezTo>
                    <a:pt x="2153" y="1609"/>
                    <a:pt x="2133" y="1612"/>
                    <a:pt x="2110" y="1612"/>
                  </a:cubicBezTo>
                  <a:cubicBezTo>
                    <a:pt x="2068" y="1612"/>
                    <a:pt x="2016" y="1604"/>
                    <a:pt x="1965" y="1604"/>
                  </a:cubicBezTo>
                  <a:cubicBezTo>
                    <a:pt x="1918" y="1604"/>
                    <a:pt x="1872" y="1610"/>
                    <a:pt x="1835" y="1635"/>
                  </a:cubicBezTo>
                  <a:cubicBezTo>
                    <a:pt x="1768" y="1668"/>
                    <a:pt x="1702" y="1802"/>
                    <a:pt x="1601" y="1868"/>
                  </a:cubicBezTo>
                  <a:cubicBezTo>
                    <a:pt x="1587" y="1873"/>
                    <a:pt x="1571" y="1875"/>
                    <a:pt x="1556" y="1875"/>
                  </a:cubicBezTo>
                  <a:cubicBezTo>
                    <a:pt x="1479" y="1875"/>
                    <a:pt x="1390" y="1828"/>
                    <a:pt x="1314" y="1828"/>
                  </a:cubicBezTo>
                  <a:cubicBezTo>
                    <a:pt x="1298" y="1828"/>
                    <a:pt x="1283" y="1830"/>
                    <a:pt x="1268" y="1835"/>
                  </a:cubicBezTo>
                  <a:cubicBezTo>
                    <a:pt x="1168" y="1868"/>
                    <a:pt x="1101" y="1935"/>
                    <a:pt x="1034" y="1969"/>
                  </a:cubicBezTo>
                  <a:cubicBezTo>
                    <a:pt x="934" y="2002"/>
                    <a:pt x="834" y="2002"/>
                    <a:pt x="768" y="2035"/>
                  </a:cubicBezTo>
                  <a:cubicBezTo>
                    <a:pt x="667" y="2102"/>
                    <a:pt x="601" y="2202"/>
                    <a:pt x="534" y="2235"/>
                  </a:cubicBezTo>
                  <a:cubicBezTo>
                    <a:pt x="434" y="2302"/>
                    <a:pt x="367" y="2302"/>
                    <a:pt x="267" y="2335"/>
                  </a:cubicBezTo>
                  <a:cubicBezTo>
                    <a:pt x="200" y="2369"/>
                    <a:pt x="100" y="2436"/>
                    <a:pt x="0" y="2469"/>
                  </a:cubicBezTo>
                  <a:cubicBezTo>
                    <a:pt x="0" y="2502"/>
                    <a:pt x="34" y="2769"/>
                    <a:pt x="67" y="2769"/>
                  </a:cubicBezTo>
                  <a:cubicBezTo>
                    <a:pt x="100" y="2780"/>
                    <a:pt x="134" y="2784"/>
                    <a:pt x="167" y="2784"/>
                  </a:cubicBezTo>
                  <a:cubicBezTo>
                    <a:pt x="234" y="2784"/>
                    <a:pt x="301" y="2769"/>
                    <a:pt x="367" y="2769"/>
                  </a:cubicBezTo>
                  <a:cubicBezTo>
                    <a:pt x="501" y="2769"/>
                    <a:pt x="567" y="2669"/>
                    <a:pt x="667" y="2636"/>
                  </a:cubicBezTo>
                  <a:cubicBezTo>
                    <a:pt x="734" y="2619"/>
                    <a:pt x="793" y="2619"/>
                    <a:pt x="851" y="2619"/>
                  </a:cubicBezTo>
                  <a:cubicBezTo>
                    <a:pt x="909" y="2619"/>
                    <a:pt x="968" y="2619"/>
                    <a:pt x="1034" y="2602"/>
                  </a:cubicBezTo>
                  <a:cubicBezTo>
                    <a:pt x="1134" y="2569"/>
                    <a:pt x="1235" y="2536"/>
                    <a:pt x="1335" y="2502"/>
                  </a:cubicBezTo>
                  <a:cubicBezTo>
                    <a:pt x="1435" y="2502"/>
                    <a:pt x="1568" y="2469"/>
                    <a:pt x="1668" y="2436"/>
                  </a:cubicBezTo>
                  <a:cubicBezTo>
                    <a:pt x="1702" y="2424"/>
                    <a:pt x="1739" y="2421"/>
                    <a:pt x="1778" y="2421"/>
                  </a:cubicBezTo>
                  <a:cubicBezTo>
                    <a:pt x="1857" y="2421"/>
                    <a:pt x="1946" y="2436"/>
                    <a:pt x="2035" y="2436"/>
                  </a:cubicBezTo>
                  <a:cubicBezTo>
                    <a:pt x="2135" y="2402"/>
                    <a:pt x="2235" y="2335"/>
                    <a:pt x="2369" y="2302"/>
                  </a:cubicBezTo>
                  <a:cubicBezTo>
                    <a:pt x="2469" y="2269"/>
                    <a:pt x="2602" y="2269"/>
                    <a:pt x="2736" y="2269"/>
                  </a:cubicBezTo>
                  <a:cubicBezTo>
                    <a:pt x="2836" y="2235"/>
                    <a:pt x="2902" y="2135"/>
                    <a:pt x="3036" y="2102"/>
                  </a:cubicBezTo>
                  <a:cubicBezTo>
                    <a:pt x="3051" y="2098"/>
                    <a:pt x="3067" y="2097"/>
                    <a:pt x="3083" y="2097"/>
                  </a:cubicBezTo>
                  <a:cubicBezTo>
                    <a:pt x="3197" y="2097"/>
                    <a:pt x="3342" y="2174"/>
                    <a:pt x="3455" y="2174"/>
                  </a:cubicBezTo>
                  <a:cubicBezTo>
                    <a:pt x="3472" y="2174"/>
                    <a:pt x="3488" y="2172"/>
                    <a:pt x="3503" y="2169"/>
                  </a:cubicBezTo>
                  <a:cubicBezTo>
                    <a:pt x="3603" y="2135"/>
                    <a:pt x="3703" y="2069"/>
                    <a:pt x="3836" y="2035"/>
                  </a:cubicBezTo>
                  <a:cubicBezTo>
                    <a:pt x="3936" y="2002"/>
                    <a:pt x="4070" y="1969"/>
                    <a:pt x="4203" y="1935"/>
                  </a:cubicBezTo>
                  <a:cubicBezTo>
                    <a:pt x="4303" y="1902"/>
                    <a:pt x="4403" y="1835"/>
                    <a:pt x="4504" y="1735"/>
                  </a:cubicBezTo>
                  <a:cubicBezTo>
                    <a:pt x="4570" y="1668"/>
                    <a:pt x="4637" y="1568"/>
                    <a:pt x="4737" y="1502"/>
                  </a:cubicBezTo>
                  <a:cubicBezTo>
                    <a:pt x="4804" y="1401"/>
                    <a:pt x="4937" y="1368"/>
                    <a:pt x="5037" y="1301"/>
                  </a:cubicBezTo>
                  <a:cubicBezTo>
                    <a:pt x="5137" y="1235"/>
                    <a:pt x="5204" y="1135"/>
                    <a:pt x="5304" y="1101"/>
                  </a:cubicBezTo>
                  <a:cubicBezTo>
                    <a:pt x="5438" y="1068"/>
                    <a:pt x="5571" y="1035"/>
                    <a:pt x="5704" y="968"/>
                  </a:cubicBezTo>
                  <a:cubicBezTo>
                    <a:pt x="5804" y="901"/>
                    <a:pt x="5905" y="834"/>
                    <a:pt x="6005" y="734"/>
                  </a:cubicBezTo>
                  <a:cubicBezTo>
                    <a:pt x="6071" y="634"/>
                    <a:pt x="6071" y="434"/>
                    <a:pt x="6138" y="301"/>
                  </a:cubicBezTo>
                  <a:cubicBezTo>
                    <a:pt x="6238" y="201"/>
                    <a:pt x="6305" y="67"/>
                    <a:pt x="6405" y="0"/>
                  </a:cubicBezTo>
                  <a:close/>
                </a:path>
              </a:pathLst>
            </a:custGeom>
            <a:solidFill>
              <a:srgbClr val="8A71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62" name="Google Shape;92;p4"/>
            <p:cNvSpPr/>
            <p:nvPr/>
          </p:nvSpPr>
          <p:spPr>
            <a:xfrm>
              <a:off x="7809701" y="2023274"/>
              <a:ext cx="90438" cy="670412"/>
            </a:xfrm>
            <a:custGeom>
              <a:avLst/>
              <a:gdLst/>
              <a:ahLst/>
              <a:cxnLst/>
              <a:rect l="l" t="t" r="r" b="b"/>
              <a:pathLst>
                <a:path w="2136" h="15834" extrusionOk="0">
                  <a:moveTo>
                    <a:pt x="1569" y="0"/>
                  </a:moveTo>
                  <a:cubicBezTo>
                    <a:pt x="1569" y="267"/>
                    <a:pt x="1635" y="501"/>
                    <a:pt x="1669" y="767"/>
                  </a:cubicBezTo>
                  <a:cubicBezTo>
                    <a:pt x="1702" y="1001"/>
                    <a:pt x="1702" y="1268"/>
                    <a:pt x="1702" y="1535"/>
                  </a:cubicBezTo>
                  <a:cubicBezTo>
                    <a:pt x="1702" y="1802"/>
                    <a:pt x="1769" y="2068"/>
                    <a:pt x="1736" y="2335"/>
                  </a:cubicBezTo>
                  <a:cubicBezTo>
                    <a:pt x="1669" y="2602"/>
                    <a:pt x="1502" y="2869"/>
                    <a:pt x="1435" y="3136"/>
                  </a:cubicBezTo>
                  <a:cubicBezTo>
                    <a:pt x="1335" y="3403"/>
                    <a:pt x="1302" y="3636"/>
                    <a:pt x="1235" y="3870"/>
                  </a:cubicBezTo>
                  <a:cubicBezTo>
                    <a:pt x="1135" y="4137"/>
                    <a:pt x="1068" y="4370"/>
                    <a:pt x="1002" y="4604"/>
                  </a:cubicBezTo>
                  <a:cubicBezTo>
                    <a:pt x="935" y="4870"/>
                    <a:pt x="735" y="5137"/>
                    <a:pt x="701" y="5371"/>
                  </a:cubicBezTo>
                  <a:cubicBezTo>
                    <a:pt x="668" y="5638"/>
                    <a:pt x="635" y="5905"/>
                    <a:pt x="601" y="6171"/>
                  </a:cubicBezTo>
                  <a:cubicBezTo>
                    <a:pt x="535" y="6405"/>
                    <a:pt x="568" y="6672"/>
                    <a:pt x="535" y="6905"/>
                  </a:cubicBezTo>
                  <a:cubicBezTo>
                    <a:pt x="501" y="7172"/>
                    <a:pt x="535" y="7439"/>
                    <a:pt x="501" y="7672"/>
                  </a:cubicBezTo>
                  <a:cubicBezTo>
                    <a:pt x="468" y="7939"/>
                    <a:pt x="401" y="8173"/>
                    <a:pt x="368" y="8440"/>
                  </a:cubicBezTo>
                  <a:cubicBezTo>
                    <a:pt x="335" y="8707"/>
                    <a:pt x="335" y="8940"/>
                    <a:pt x="301" y="9207"/>
                  </a:cubicBezTo>
                  <a:cubicBezTo>
                    <a:pt x="301" y="9474"/>
                    <a:pt x="335" y="9741"/>
                    <a:pt x="301" y="9974"/>
                  </a:cubicBezTo>
                  <a:cubicBezTo>
                    <a:pt x="268" y="10241"/>
                    <a:pt x="134" y="10474"/>
                    <a:pt x="134" y="10741"/>
                  </a:cubicBezTo>
                  <a:cubicBezTo>
                    <a:pt x="101" y="11008"/>
                    <a:pt x="201" y="11275"/>
                    <a:pt x="201" y="11542"/>
                  </a:cubicBezTo>
                  <a:cubicBezTo>
                    <a:pt x="168" y="11775"/>
                    <a:pt x="1" y="12042"/>
                    <a:pt x="1" y="12309"/>
                  </a:cubicBezTo>
                  <a:cubicBezTo>
                    <a:pt x="1" y="12543"/>
                    <a:pt x="1" y="12776"/>
                    <a:pt x="34" y="13010"/>
                  </a:cubicBezTo>
                  <a:cubicBezTo>
                    <a:pt x="34" y="13243"/>
                    <a:pt x="1" y="13477"/>
                    <a:pt x="1" y="13710"/>
                  </a:cubicBezTo>
                  <a:cubicBezTo>
                    <a:pt x="34" y="13944"/>
                    <a:pt x="134" y="14177"/>
                    <a:pt x="134" y="14411"/>
                  </a:cubicBezTo>
                  <a:cubicBezTo>
                    <a:pt x="168" y="14644"/>
                    <a:pt x="168" y="14878"/>
                    <a:pt x="201" y="15111"/>
                  </a:cubicBezTo>
                  <a:cubicBezTo>
                    <a:pt x="234" y="15345"/>
                    <a:pt x="301" y="15578"/>
                    <a:pt x="301" y="15812"/>
                  </a:cubicBezTo>
                  <a:cubicBezTo>
                    <a:pt x="315" y="15825"/>
                    <a:pt x="369" y="15834"/>
                    <a:pt x="427" y="15834"/>
                  </a:cubicBezTo>
                  <a:cubicBezTo>
                    <a:pt x="510" y="15834"/>
                    <a:pt x="601" y="15817"/>
                    <a:pt x="601" y="15778"/>
                  </a:cubicBezTo>
                  <a:cubicBezTo>
                    <a:pt x="635" y="15545"/>
                    <a:pt x="601" y="15278"/>
                    <a:pt x="601" y="15011"/>
                  </a:cubicBezTo>
                  <a:cubicBezTo>
                    <a:pt x="601" y="14778"/>
                    <a:pt x="535" y="14511"/>
                    <a:pt x="535" y="14277"/>
                  </a:cubicBezTo>
                  <a:cubicBezTo>
                    <a:pt x="535" y="14010"/>
                    <a:pt x="601" y="13743"/>
                    <a:pt x="601" y="13510"/>
                  </a:cubicBezTo>
                  <a:cubicBezTo>
                    <a:pt x="601" y="13243"/>
                    <a:pt x="601" y="12976"/>
                    <a:pt x="635" y="12743"/>
                  </a:cubicBezTo>
                  <a:cubicBezTo>
                    <a:pt x="668" y="12476"/>
                    <a:pt x="701" y="12209"/>
                    <a:pt x="735" y="11976"/>
                  </a:cubicBezTo>
                  <a:cubicBezTo>
                    <a:pt x="768" y="11709"/>
                    <a:pt x="868" y="11442"/>
                    <a:pt x="902" y="11208"/>
                  </a:cubicBezTo>
                  <a:cubicBezTo>
                    <a:pt x="935" y="10941"/>
                    <a:pt x="935" y="10675"/>
                    <a:pt x="1002" y="10408"/>
                  </a:cubicBezTo>
                  <a:cubicBezTo>
                    <a:pt x="1035" y="10174"/>
                    <a:pt x="1102" y="9907"/>
                    <a:pt x="1168" y="9674"/>
                  </a:cubicBezTo>
                  <a:cubicBezTo>
                    <a:pt x="1235" y="9407"/>
                    <a:pt x="1168" y="9140"/>
                    <a:pt x="1235" y="8873"/>
                  </a:cubicBezTo>
                  <a:cubicBezTo>
                    <a:pt x="1302" y="8640"/>
                    <a:pt x="1535" y="8406"/>
                    <a:pt x="1602" y="8139"/>
                  </a:cubicBezTo>
                  <a:cubicBezTo>
                    <a:pt x="1669" y="7906"/>
                    <a:pt x="1669" y="7639"/>
                    <a:pt x="1736" y="7372"/>
                  </a:cubicBezTo>
                  <a:cubicBezTo>
                    <a:pt x="1802" y="7139"/>
                    <a:pt x="1836" y="6872"/>
                    <a:pt x="1902" y="6605"/>
                  </a:cubicBezTo>
                  <a:cubicBezTo>
                    <a:pt x="1936" y="6372"/>
                    <a:pt x="1936" y="6105"/>
                    <a:pt x="1969" y="5838"/>
                  </a:cubicBezTo>
                  <a:cubicBezTo>
                    <a:pt x="1969" y="5571"/>
                    <a:pt x="1936" y="5337"/>
                    <a:pt x="1936" y="5071"/>
                  </a:cubicBezTo>
                  <a:cubicBezTo>
                    <a:pt x="1936" y="4804"/>
                    <a:pt x="1969" y="4537"/>
                    <a:pt x="2002" y="4303"/>
                  </a:cubicBezTo>
                  <a:cubicBezTo>
                    <a:pt x="2002" y="4037"/>
                    <a:pt x="1969" y="3770"/>
                    <a:pt x="2002" y="3503"/>
                  </a:cubicBezTo>
                  <a:cubicBezTo>
                    <a:pt x="2036" y="3236"/>
                    <a:pt x="2102" y="2936"/>
                    <a:pt x="2102" y="2636"/>
                  </a:cubicBezTo>
                  <a:cubicBezTo>
                    <a:pt x="2136" y="2369"/>
                    <a:pt x="2136" y="2068"/>
                    <a:pt x="2069" y="1768"/>
                  </a:cubicBezTo>
                  <a:cubicBezTo>
                    <a:pt x="2002" y="1468"/>
                    <a:pt x="1869" y="1201"/>
                    <a:pt x="1769" y="901"/>
                  </a:cubicBezTo>
                  <a:cubicBezTo>
                    <a:pt x="1702" y="601"/>
                    <a:pt x="1602" y="300"/>
                    <a:pt x="1569" y="0"/>
                  </a:cubicBezTo>
                  <a:close/>
                </a:path>
              </a:pathLst>
            </a:custGeom>
            <a:solidFill>
              <a:srgbClr val="8A71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63" name="Google Shape;93;p4"/>
            <p:cNvSpPr/>
            <p:nvPr/>
          </p:nvSpPr>
          <p:spPr>
            <a:xfrm>
              <a:off x="7005067" y="1308706"/>
              <a:ext cx="1845601" cy="710381"/>
            </a:xfrm>
            <a:custGeom>
              <a:avLst/>
              <a:gdLst/>
              <a:ahLst/>
              <a:cxnLst/>
              <a:rect l="l" t="t" r="r" b="b"/>
              <a:pathLst>
                <a:path w="43590" h="16778" extrusionOk="0">
                  <a:moveTo>
                    <a:pt x="18677" y="0"/>
                  </a:moveTo>
                  <a:cubicBezTo>
                    <a:pt x="18183" y="0"/>
                    <a:pt x="17687" y="142"/>
                    <a:pt x="17270" y="432"/>
                  </a:cubicBezTo>
                  <a:cubicBezTo>
                    <a:pt x="16737" y="766"/>
                    <a:pt x="16303" y="1400"/>
                    <a:pt x="16403" y="2033"/>
                  </a:cubicBezTo>
                  <a:cubicBezTo>
                    <a:pt x="16470" y="2334"/>
                    <a:pt x="16603" y="2600"/>
                    <a:pt x="16603" y="2901"/>
                  </a:cubicBezTo>
                  <a:cubicBezTo>
                    <a:pt x="16570" y="3301"/>
                    <a:pt x="16203" y="3601"/>
                    <a:pt x="15869" y="3768"/>
                  </a:cubicBezTo>
                  <a:cubicBezTo>
                    <a:pt x="15445" y="3953"/>
                    <a:pt x="15017" y="4029"/>
                    <a:pt x="14585" y="4029"/>
                  </a:cubicBezTo>
                  <a:cubicBezTo>
                    <a:pt x="12913" y="4029"/>
                    <a:pt x="11195" y="2878"/>
                    <a:pt x="9498" y="2400"/>
                  </a:cubicBezTo>
                  <a:cubicBezTo>
                    <a:pt x="8900" y="2227"/>
                    <a:pt x="8283" y="2142"/>
                    <a:pt x="7665" y="2142"/>
                  </a:cubicBezTo>
                  <a:cubicBezTo>
                    <a:pt x="6147" y="2142"/>
                    <a:pt x="4627" y="2653"/>
                    <a:pt x="3394" y="3601"/>
                  </a:cubicBezTo>
                  <a:cubicBezTo>
                    <a:pt x="3470" y="3766"/>
                    <a:pt x="3600" y="3898"/>
                    <a:pt x="3753" y="3986"/>
                  </a:cubicBezTo>
                  <a:lnTo>
                    <a:pt x="3753" y="3986"/>
                  </a:lnTo>
                  <a:cubicBezTo>
                    <a:pt x="2824" y="4138"/>
                    <a:pt x="1967" y="4957"/>
                    <a:pt x="1292" y="5736"/>
                  </a:cubicBezTo>
                  <a:cubicBezTo>
                    <a:pt x="725" y="6370"/>
                    <a:pt x="125" y="7037"/>
                    <a:pt x="58" y="7904"/>
                  </a:cubicBezTo>
                  <a:cubicBezTo>
                    <a:pt x="0" y="8658"/>
                    <a:pt x="598" y="9463"/>
                    <a:pt x="1259" y="9463"/>
                  </a:cubicBezTo>
                  <a:cubicBezTo>
                    <a:pt x="1358" y="9463"/>
                    <a:pt x="1459" y="9444"/>
                    <a:pt x="1559" y="9405"/>
                  </a:cubicBezTo>
                  <a:cubicBezTo>
                    <a:pt x="2035" y="9220"/>
                    <a:pt x="2491" y="8678"/>
                    <a:pt x="2892" y="8678"/>
                  </a:cubicBezTo>
                  <a:cubicBezTo>
                    <a:pt x="2996" y="8678"/>
                    <a:pt x="3097" y="8715"/>
                    <a:pt x="3194" y="8805"/>
                  </a:cubicBezTo>
                  <a:cubicBezTo>
                    <a:pt x="3360" y="8972"/>
                    <a:pt x="3360" y="9272"/>
                    <a:pt x="3427" y="9539"/>
                  </a:cubicBezTo>
                  <a:cubicBezTo>
                    <a:pt x="3627" y="10172"/>
                    <a:pt x="4294" y="10573"/>
                    <a:pt x="4962" y="10606"/>
                  </a:cubicBezTo>
                  <a:cubicBezTo>
                    <a:pt x="5005" y="10608"/>
                    <a:pt x="5048" y="10609"/>
                    <a:pt x="5091" y="10609"/>
                  </a:cubicBezTo>
                  <a:cubicBezTo>
                    <a:pt x="5711" y="10609"/>
                    <a:pt x="6301" y="10393"/>
                    <a:pt x="6863" y="10206"/>
                  </a:cubicBezTo>
                  <a:cubicBezTo>
                    <a:pt x="7015" y="10141"/>
                    <a:pt x="7167" y="10090"/>
                    <a:pt x="7310" y="10090"/>
                  </a:cubicBezTo>
                  <a:cubicBezTo>
                    <a:pt x="7387" y="10090"/>
                    <a:pt x="7460" y="10104"/>
                    <a:pt x="7530" y="10139"/>
                  </a:cubicBezTo>
                  <a:cubicBezTo>
                    <a:pt x="7930" y="10273"/>
                    <a:pt x="7930" y="10806"/>
                    <a:pt x="7897" y="11240"/>
                  </a:cubicBezTo>
                  <a:cubicBezTo>
                    <a:pt x="7830" y="12407"/>
                    <a:pt x="8030" y="13775"/>
                    <a:pt x="8998" y="14442"/>
                  </a:cubicBezTo>
                  <a:cubicBezTo>
                    <a:pt x="9425" y="14741"/>
                    <a:pt x="9919" y="14852"/>
                    <a:pt x="10436" y="14852"/>
                  </a:cubicBezTo>
                  <a:cubicBezTo>
                    <a:pt x="11130" y="14852"/>
                    <a:pt x="11865" y="14652"/>
                    <a:pt x="12534" y="14442"/>
                  </a:cubicBezTo>
                  <a:cubicBezTo>
                    <a:pt x="13268" y="14242"/>
                    <a:pt x="14101" y="13842"/>
                    <a:pt x="14202" y="13075"/>
                  </a:cubicBezTo>
                  <a:cubicBezTo>
                    <a:pt x="14302" y="12274"/>
                    <a:pt x="13434" y="11573"/>
                    <a:pt x="13601" y="10773"/>
                  </a:cubicBezTo>
                  <a:cubicBezTo>
                    <a:pt x="13727" y="10079"/>
                    <a:pt x="14509" y="9803"/>
                    <a:pt x="15214" y="9803"/>
                  </a:cubicBezTo>
                  <a:cubicBezTo>
                    <a:pt x="15255" y="9803"/>
                    <a:pt x="15296" y="9804"/>
                    <a:pt x="15336" y="9806"/>
                  </a:cubicBezTo>
                  <a:cubicBezTo>
                    <a:pt x="16937" y="9939"/>
                    <a:pt x="18405" y="11140"/>
                    <a:pt x="18872" y="12708"/>
                  </a:cubicBezTo>
                  <a:cubicBezTo>
                    <a:pt x="19105" y="13575"/>
                    <a:pt x="19072" y="14509"/>
                    <a:pt x="19505" y="15309"/>
                  </a:cubicBezTo>
                  <a:cubicBezTo>
                    <a:pt x="19972" y="16243"/>
                    <a:pt x="21073" y="16777"/>
                    <a:pt x="22141" y="16777"/>
                  </a:cubicBezTo>
                  <a:cubicBezTo>
                    <a:pt x="23208" y="16777"/>
                    <a:pt x="24242" y="16310"/>
                    <a:pt x="25109" y="15676"/>
                  </a:cubicBezTo>
                  <a:cubicBezTo>
                    <a:pt x="25519" y="15344"/>
                    <a:pt x="25850" y="14716"/>
                    <a:pt x="25695" y="14322"/>
                  </a:cubicBezTo>
                  <a:lnTo>
                    <a:pt x="25695" y="14322"/>
                  </a:lnTo>
                  <a:cubicBezTo>
                    <a:pt x="26286" y="14828"/>
                    <a:pt x="27071" y="15117"/>
                    <a:pt x="27845" y="15117"/>
                  </a:cubicBezTo>
                  <a:cubicBezTo>
                    <a:pt x="28187" y="15117"/>
                    <a:pt x="28526" y="15061"/>
                    <a:pt x="28845" y="14943"/>
                  </a:cubicBezTo>
                  <a:cubicBezTo>
                    <a:pt x="30046" y="14509"/>
                    <a:pt x="30880" y="13308"/>
                    <a:pt x="30913" y="12040"/>
                  </a:cubicBezTo>
                  <a:cubicBezTo>
                    <a:pt x="30913" y="11840"/>
                    <a:pt x="30913" y="11607"/>
                    <a:pt x="30980" y="11373"/>
                  </a:cubicBezTo>
                  <a:cubicBezTo>
                    <a:pt x="31119" y="10958"/>
                    <a:pt x="31545" y="10750"/>
                    <a:pt x="31982" y="10750"/>
                  </a:cubicBezTo>
                  <a:cubicBezTo>
                    <a:pt x="32177" y="10750"/>
                    <a:pt x="32373" y="10791"/>
                    <a:pt x="32548" y="10873"/>
                  </a:cubicBezTo>
                  <a:cubicBezTo>
                    <a:pt x="33115" y="11106"/>
                    <a:pt x="33515" y="11674"/>
                    <a:pt x="33916" y="12141"/>
                  </a:cubicBezTo>
                  <a:cubicBezTo>
                    <a:pt x="34883" y="13241"/>
                    <a:pt x="36151" y="14175"/>
                    <a:pt x="37618" y="14309"/>
                  </a:cubicBezTo>
                  <a:cubicBezTo>
                    <a:pt x="37746" y="14323"/>
                    <a:pt x="37874" y="14330"/>
                    <a:pt x="38002" y="14330"/>
                  </a:cubicBezTo>
                  <a:cubicBezTo>
                    <a:pt x="39388" y="14330"/>
                    <a:pt x="40788" y="13520"/>
                    <a:pt x="41154" y="12207"/>
                  </a:cubicBezTo>
                  <a:cubicBezTo>
                    <a:pt x="42689" y="11874"/>
                    <a:pt x="43589" y="9906"/>
                    <a:pt x="42855" y="8538"/>
                  </a:cubicBezTo>
                  <a:cubicBezTo>
                    <a:pt x="42417" y="7720"/>
                    <a:pt x="41513" y="7272"/>
                    <a:pt x="40622" y="7272"/>
                  </a:cubicBezTo>
                  <a:cubicBezTo>
                    <a:pt x="40299" y="7272"/>
                    <a:pt x="39978" y="7331"/>
                    <a:pt x="39681" y="7452"/>
                  </a:cubicBezTo>
                  <a:lnTo>
                    <a:pt x="39681" y="7452"/>
                  </a:lnTo>
                  <a:cubicBezTo>
                    <a:pt x="39818" y="7252"/>
                    <a:pt x="39905" y="7008"/>
                    <a:pt x="39920" y="6770"/>
                  </a:cubicBezTo>
                  <a:cubicBezTo>
                    <a:pt x="39920" y="6236"/>
                    <a:pt x="39720" y="5736"/>
                    <a:pt x="39486" y="5269"/>
                  </a:cubicBezTo>
                  <a:cubicBezTo>
                    <a:pt x="39186" y="4568"/>
                    <a:pt x="38819" y="3835"/>
                    <a:pt x="38219" y="3434"/>
                  </a:cubicBezTo>
                  <a:cubicBezTo>
                    <a:pt x="37868" y="3200"/>
                    <a:pt x="37471" y="3103"/>
                    <a:pt x="37063" y="3103"/>
                  </a:cubicBezTo>
                  <a:cubicBezTo>
                    <a:pt x="36423" y="3103"/>
                    <a:pt x="35753" y="3342"/>
                    <a:pt x="35183" y="3668"/>
                  </a:cubicBezTo>
                  <a:cubicBezTo>
                    <a:pt x="34249" y="4202"/>
                    <a:pt x="33382" y="4935"/>
                    <a:pt x="32348" y="5202"/>
                  </a:cubicBezTo>
                  <a:cubicBezTo>
                    <a:pt x="32074" y="5273"/>
                    <a:pt x="31841" y="5303"/>
                    <a:pt x="31636" y="5303"/>
                  </a:cubicBezTo>
                  <a:cubicBezTo>
                    <a:pt x="30495" y="5303"/>
                    <a:pt x="30234" y="4368"/>
                    <a:pt x="28679" y="4368"/>
                  </a:cubicBezTo>
                  <a:cubicBezTo>
                    <a:pt x="28598" y="4348"/>
                    <a:pt x="28523" y="4339"/>
                    <a:pt x="28454" y="4339"/>
                  </a:cubicBezTo>
                  <a:cubicBezTo>
                    <a:pt x="27715" y="4339"/>
                    <a:pt x="27528" y="5375"/>
                    <a:pt x="26644" y="5436"/>
                  </a:cubicBezTo>
                  <a:cubicBezTo>
                    <a:pt x="26568" y="5441"/>
                    <a:pt x="26491" y="5443"/>
                    <a:pt x="26414" y="5443"/>
                  </a:cubicBezTo>
                  <a:cubicBezTo>
                    <a:pt x="25476" y="5443"/>
                    <a:pt x="24484" y="5062"/>
                    <a:pt x="24175" y="4168"/>
                  </a:cubicBezTo>
                  <a:cubicBezTo>
                    <a:pt x="23942" y="3501"/>
                    <a:pt x="24142" y="2667"/>
                    <a:pt x="23675" y="2200"/>
                  </a:cubicBezTo>
                  <a:cubicBezTo>
                    <a:pt x="23275" y="1800"/>
                    <a:pt x="22641" y="1933"/>
                    <a:pt x="22141" y="1800"/>
                  </a:cubicBezTo>
                  <a:cubicBezTo>
                    <a:pt x="21273" y="1633"/>
                    <a:pt x="20639" y="766"/>
                    <a:pt x="19872" y="299"/>
                  </a:cubicBezTo>
                  <a:cubicBezTo>
                    <a:pt x="19507" y="101"/>
                    <a:pt x="19092" y="0"/>
                    <a:pt x="18677" y="0"/>
                  </a:cubicBezTo>
                  <a:close/>
                </a:path>
              </a:pathLst>
            </a:custGeom>
            <a:solidFill>
              <a:srgbClr val="A5B0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64" name="Google Shape;94;p4"/>
            <p:cNvSpPr/>
            <p:nvPr/>
          </p:nvSpPr>
          <p:spPr>
            <a:xfrm>
              <a:off x="7005067" y="1308706"/>
              <a:ext cx="1845601" cy="710381"/>
            </a:xfrm>
            <a:custGeom>
              <a:avLst/>
              <a:gdLst/>
              <a:ahLst/>
              <a:cxnLst/>
              <a:rect l="l" t="t" r="r" b="b"/>
              <a:pathLst>
                <a:path w="43590" h="16778" extrusionOk="0">
                  <a:moveTo>
                    <a:pt x="18677" y="0"/>
                  </a:moveTo>
                  <a:cubicBezTo>
                    <a:pt x="18183" y="0"/>
                    <a:pt x="17687" y="142"/>
                    <a:pt x="17270" y="432"/>
                  </a:cubicBezTo>
                  <a:cubicBezTo>
                    <a:pt x="16737" y="766"/>
                    <a:pt x="16303" y="1400"/>
                    <a:pt x="16403" y="2033"/>
                  </a:cubicBezTo>
                  <a:cubicBezTo>
                    <a:pt x="16470" y="2334"/>
                    <a:pt x="16603" y="2600"/>
                    <a:pt x="16603" y="2901"/>
                  </a:cubicBezTo>
                  <a:cubicBezTo>
                    <a:pt x="16570" y="3301"/>
                    <a:pt x="16203" y="3601"/>
                    <a:pt x="15869" y="3768"/>
                  </a:cubicBezTo>
                  <a:cubicBezTo>
                    <a:pt x="15445" y="3953"/>
                    <a:pt x="15017" y="4029"/>
                    <a:pt x="14585" y="4029"/>
                  </a:cubicBezTo>
                  <a:cubicBezTo>
                    <a:pt x="12913" y="4029"/>
                    <a:pt x="11195" y="2878"/>
                    <a:pt x="9498" y="2400"/>
                  </a:cubicBezTo>
                  <a:cubicBezTo>
                    <a:pt x="8900" y="2227"/>
                    <a:pt x="8283" y="2142"/>
                    <a:pt x="7665" y="2142"/>
                  </a:cubicBezTo>
                  <a:cubicBezTo>
                    <a:pt x="6147" y="2142"/>
                    <a:pt x="4627" y="2653"/>
                    <a:pt x="3394" y="3601"/>
                  </a:cubicBezTo>
                  <a:cubicBezTo>
                    <a:pt x="3470" y="3766"/>
                    <a:pt x="3600" y="3898"/>
                    <a:pt x="3753" y="3986"/>
                  </a:cubicBezTo>
                  <a:lnTo>
                    <a:pt x="3753" y="3986"/>
                  </a:lnTo>
                  <a:cubicBezTo>
                    <a:pt x="2824" y="4138"/>
                    <a:pt x="1967" y="4957"/>
                    <a:pt x="1292" y="5736"/>
                  </a:cubicBezTo>
                  <a:cubicBezTo>
                    <a:pt x="725" y="6370"/>
                    <a:pt x="125" y="7037"/>
                    <a:pt x="58" y="7904"/>
                  </a:cubicBezTo>
                  <a:cubicBezTo>
                    <a:pt x="0" y="8658"/>
                    <a:pt x="598" y="9463"/>
                    <a:pt x="1259" y="9463"/>
                  </a:cubicBezTo>
                  <a:cubicBezTo>
                    <a:pt x="1358" y="9463"/>
                    <a:pt x="1459" y="9444"/>
                    <a:pt x="1559" y="9405"/>
                  </a:cubicBezTo>
                  <a:cubicBezTo>
                    <a:pt x="2035" y="9220"/>
                    <a:pt x="2491" y="8678"/>
                    <a:pt x="2892" y="8678"/>
                  </a:cubicBezTo>
                  <a:cubicBezTo>
                    <a:pt x="2996" y="8678"/>
                    <a:pt x="3097" y="8715"/>
                    <a:pt x="3194" y="8805"/>
                  </a:cubicBezTo>
                  <a:cubicBezTo>
                    <a:pt x="3360" y="8972"/>
                    <a:pt x="3360" y="9272"/>
                    <a:pt x="3427" y="9539"/>
                  </a:cubicBezTo>
                  <a:cubicBezTo>
                    <a:pt x="3627" y="10172"/>
                    <a:pt x="4294" y="10573"/>
                    <a:pt x="4962" y="10606"/>
                  </a:cubicBezTo>
                  <a:cubicBezTo>
                    <a:pt x="5005" y="10608"/>
                    <a:pt x="5048" y="10609"/>
                    <a:pt x="5091" y="10609"/>
                  </a:cubicBezTo>
                  <a:cubicBezTo>
                    <a:pt x="5711" y="10609"/>
                    <a:pt x="6301" y="10393"/>
                    <a:pt x="6863" y="10206"/>
                  </a:cubicBezTo>
                  <a:cubicBezTo>
                    <a:pt x="7015" y="10141"/>
                    <a:pt x="7167" y="10090"/>
                    <a:pt x="7310" y="10090"/>
                  </a:cubicBezTo>
                  <a:cubicBezTo>
                    <a:pt x="7387" y="10090"/>
                    <a:pt x="7460" y="10104"/>
                    <a:pt x="7530" y="10139"/>
                  </a:cubicBezTo>
                  <a:cubicBezTo>
                    <a:pt x="7930" y="10273"/>
                    <a:pt x="7930" y="10806"/>
                    <a:pt x="7897" y="11240"/>
                  </a:cubicBezTo>
                  <a:cubicBezTo>
                    <a:pt x="7830" y="12407"/>
                    <a:pt x="8030" y="13775"/>
                    <a:pt x="8998" y="14442"/>
                  </a:cubicBezTo>
                  <a:cubicBezTo>
                    <a:pt x="9425" y="14741"/>
                    <a:pt x="9919" y="14852"/>
                    <a:pt x="10436" y="14852"/>
                  </a:cubicBezTo>
                  <a:cubicBezTo>
                    <a:pt x="11130" y="14852"/>
                    <a:pt x="11865" y="14652"/>
                    <a:pt x="12534" y="14442"/>
                  </a:cubicBezTo>
                  <a:cubicBezTo>
                    <a:pt x="13268" y="14242"/>
                    <a:pt x="14101" y="13842"/>
                    <a:pt x="14202" y="13075"/>
                  </a:cubicBezTo>
                  <a:cubicBezTo>
                    <a:pt x="14302" y="12274"/>
                    <a:pt x="13434" y="11573"/>
                    <a:pt x="13601" y="10773"/>
                  </a:cubicBezTo>
                  <a:cubicBezTo>
                    <a:pt x="13727" y="10079"/>
                    <a:pt x="14509" y="9803"/>
                    <a:pt x="15214" y="9803"/>
                  </a:cubicBezTo>
                  <a:cubicBezTo>
                    <a:pt x="15255" y="9803"/>
                    <a:pt x="15296" y="9804"/>
                    <a:pt x="15336" y="9806"/>
                  </a:cubicBezTo>
                  <a:cubicBezTo>
                    <a:pt x="16937" y="9939"/>
                    <a:pt x="18405" y="11140"/>
                    <a:pt x="18872" y="12708"/>
                  </a:cubicBezTo>
                  <a:cubicBezTo>
                    <a:pt x="19105" y="13575"/>
                    <a:pt x="19072" y="14509"/>
                    <a:pt x="19505" y="15309"/>
                  </a:cubicBezTo>
                  <a:cubicBezTo>
                    <a:pt x="19972" y="16243"/>
                    <a:pt x="21073" y="16777"/>
                    <a:pt x="22141" y="16777"/>
                  </a:cubicBezTo>
                  <a:cubicBezTo>
                    <a:pt x="23208" y="16777"/>
                    <a:pt x="24242" y="16310"/>
                    <a:pt x="25109" y="15676"/>
                  </a:cubicBezTo>
                  <a:cubicBezTo>
                    <a:pt x="25519" y="15344"/>
                    <a:pt x="25850" y="14716"/>
                    <a:pt x="25695" y="14322"/>
                  </a:cubicBezTo>
                  <a:lnTo>
                    <a:pt x="25695" y="14322"/>
                  </a:lnTo>
                  <a:cubicBezTo>
                    <a:pt x="26286" y="14828"/>
                    <a:pt x="27071" y="15117"/>
                    <a:pt x="27845" y="15117"/>
                  </a:cubicBezTo>
                  <a:cubicBezTo>
                    <a:pt x="28187" y="15117"/>
                    <a:pt x="28526" y="15061"/>
                    <a:pt x="28845" y="14943"/>
                  </a:cubicBezTo>
                  <a:cubicBezTo>
                    <a:pt x="30046" y="14509"/>
                    <a:pt x="30880" y="13308"/>
                    <a:pt x="30913" y="12040"/>
                  </a:cubicBezTo>
                  <a:cubicBezTo>
                    <a:pt x="30913" y="11840"/>
                    <a:pt x="30913" y="11607"/>
                    <a:pt x="30980" y="11373"/>
                  </a:cubicBezTo>
                  <a:cubicBezTo>
                    <a:pt x="31119" y="10958"/>
                    <a:pt x="31545" y="10750"/>
                    <a:pt x="31982" y="10750"/>
                  </a:cubicBezTo>
                  <a:cubicBezTo>
                    <a:pt x="32177" y="10750"/>
                    <a:pt x="32373" y="10791"/>
                    <a:pt x="32548" y="10873"/>
                  </a:cubicBezTo>
                  <a:cubicBezTo>
                    <a:pt x="33115" y="11106"/>
                    <a:pt x="33515" y="11674"/>
                    <a:pt x="33916" y="12141"/>
                  </a:cubicBezTo>
                  <a:cubicBezTo>
                    <a:pt x="34883" y="13241"/>
                    <a:pt x="36151" y="14175"/>
                    <a:pt x="37618" y="14309"/>
                  </a:cubicBezTo>
                  <a:cubicBezTo>
                    <a:pt x="37746" y="14323"/>
                    <a:pt x="37874" y="14330"/>
                    <a:pt x="38002" y="14330"/>
                  </a:cubicBezTo>
                  <a:cubicBezTo>
                    <a:pt x="39388" y="14330"/>
                    <a:pt x="40788" y="13520"/>
                    <a:pt x="41154" y="12207"/>
                  </a:cubicBezTo>
                  <a:cubicBezTo>
                    <a:pt x="42689" y="11874"/>
                    <a:pt x="43589" y="9906"/>
                    <a:pt x="42855" y="8538"/>
                  </a:cubicBezTo>
                  <a:cubicBezTo>
                    <a:pt x="42417" y="7720"/>
                    <a:pt x="41513" y="7272"/>
                    <a:pt x="40622" y="7272"/>
                  </a:cubicBezTo>
                  <a:cubicBezTo>
                    <a:pt x="40299" y="7272"/>
                    <a:pt x="39978" y="7331"/>
                    <a:pt x="39681" y="7452"/>
                  </a:cubicBezTo>
                  <a:lnTo>
                    <a:pt x="39681" y="7452"/>
                  </a:lnTo>
                  <a:cubicBezTo>
                    <a:pt x="39818" y="7252"/>
                    <a:pt x="39905" y="7008"/>
                    <a:pt x="39920" y="6770"/>
                  </a:cubicBezTo>
                  <a:cubicBezTo>
                    <a:pt x="39920" y="6236"/>
                    <a:pt x="39720" y="5736"/>
                    <a:pt x="39486" y="5269"/>
                  </a:cubicBezTo>
                  <a:cubicBezTo>
                    <a:pt x="39186" y="4568"/>
                    <a:pt x="38819" y="3835"/>
                    <a:pt x="38219" y="3434"/>
                  </a:cubicBezTo>
                  <a:cubicBezTo>
                    <a:pt x="37868" y="3200"/>
                    <a:pt x="37471" y="3103"/>
                    <a:pt x="37063" y="3103"/>
                  </a:cubicBezTo>
                  <a:cubicBezTo>
                    <a:pt x="36423" y="3103"/>
                    <a:pt x="35753" y="3342"/>
                    <a:pt x="35183" y="3668"/>
                  </a:cubicBezTo>
                  <a:cubicBezTo>
                    <a:pt x="34249" y="4202"/>
                    <a:pt x="33382" y="4935"/>
                    <a:pt x="32348" y="5202"/>
                  </a:cubicBezTo>
                  <a:cubicBezTo>
                    <a:pt x="32074" y="5273"/>
                    <a:pt x="31841" y="5303"/>
                    <a:pt x="31636" y="5303"/>
                  </a:cubicBezTo>
                  <a:cubicBezTo>
                    <a:pt x="30495" y="5303"/>
                    <a:pt x="30234" y="4368"/>
                    <a:pt x="28679" y="4368"/>
                  </a:cubicBezTo>
                  <a:cubicBezTo>
                    <a:pt x="28598" y="4348"/>
                    <a:pt x="28523" y="4339"/>
                    <a:pt x="28454" y="4339"/>
                  </a:cubicBezTo>
                  <a:cubicBezTo>
                    <a:pt x="27715" y="4339"/>
                    <a:pt x="27528" y="5375"/>
                    <a:pt x="26644" y="5436"/>
                  </a:cubicBezTo>
                  <a:cubicBezTo>
                    <a:pt x="26568" y="5441"/>
                    <a:pt x="26491" y="5443"/>
                    <a:pt x="26414" y="5443"/>
                  </a:cubicBezTo>
                  <a:cubicBezTo>
                    <a:pt x="25476" y="5443"/>
                    <a:pt x="24484" y="5062"/>
                    <a:pt x="24175" y="4168"/>
                  </a:cubicBezTo>
                  <a:cubicBezTo>
                    <a:pt x="23942" y="3501"/>
                    <a:pt x="24142" y="2667"/>
                    <a:pt x="23675" y="2200"/>
                  </a:cubicBezTo>
                  <a:cubicBezTo>
                    <a:pt x="23275" y="1800"/>
                    <a:pt x="22641" y="1933"/>
                    <a:pt x="22141" y="1800"/>
                  </a:cubicBezTo>
                  <a:cubicBezTo>
                    <a:pt x="21273" y="1633"/>
                    <a:pt x="20639" y="766"/>
                    <a:pt x="19872" y="299"/>
                  </a:cubicBezTo>
                  <a:cubicBezTo>
                    <a:pt x="19507" y="101"/>
                    <a:pt x="19092" y="0"/>
                    <a:pt x="18677" y="0"/>
                  </a:cubicBezTo>
                  <a:close/>
                </a:path>
              </a:pathLst>
            </a:custGeom>
            <a:solidFill>
              <a:srgbClr val="B5C2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65" name="Google Shape;95;p4"/>
            <p:cNvSpPr/>
            <p:nvPr/>
          </p:nvSpPr>
          <p:spPr>
            <a:xfrm>
              <a:off x="7058331" y="1249600"/>
              <a:ext cx="1724551" cy="674857"/>
            </a:xfrm>
            <a:custGeom>
              <a:avLst/>
              <a:gdLst/>
              <a:ahLst/>
              <a:cxnLst/>
              <a:rect l="l" t="t" r="r" b="b"/>
              <a:pathLst>
                <a:path w="40731" h="15939" extrusionOk="0">
                  <a:moveTo>
                    <a:pt x="17463" y="0"/>
                  </a:moveTo>
                  <a:cubicBezTo>
                    <a:pt x="16953" y="0"/>
                    <a:pt x="16446" y="145"/>
                    <a:pt x="16012" y="427"/>
                  </a:cubicBezTo>
                  <a:cubicBezTo>
                    <a:pt x="15512" y="761"/>
                    <a:pt x="15112" y="1395"/>
                    <a:pt x="15212" y="1995"/>
                  </a:cubicBezTo>
                  <a:cubicBezTo>
                    <a:pt x="15279" y="2262"/>
                    <a:pt x="15445" y="2529"/>
                    <a:pt x="15412" y="2829"/>
                  </a:cubicBezTo>
                  <a:cubicBezTo>
                    <a:pt x="15412" y="3196"/>
                    <a:pt x="15078" y="3496"/>
                    <a:pt x="14745" y="3629"/>
                  </a:cubicBezTo>
                  <a:cubicBezTo>
                    <a:pt x="14272" y="3862"/>
                    <a:pt x="13786" y="3954"/>
                    <a:pt x="13292" y="3954"/>
                  </a:cubicBezTo>
                  <a:cubicBezTo>
                    <a:pt x="11725" y="3954"/>
                    <a:pt x="10071" y="3033"/>
                    <a:pt x="8474" y="2729"/>
                  </a:cubicBezTo>
                  <a:cubicBezTo>
                    <a:pt x="8100" y="2663"/>
                    <a:pt x="7722" y="2630"/>
                    <a:pt x="7345" y="2630"/>
                  </a:cubicBezTo>
                  <a:cubicBezTo>
                    <a:pt x="5632" y="2630"/>
                    <a:pt x="3927" y="3300"/>
                    <a:pt x="2670" y="4530"/>
                  </a:cubicBezTo>
                  <a:cubicBezTo>
                    <a:pt x="2767" y="4664"/>
                    <a:pt x="2901" y="4763"/>
                    <a:pt x="3048" y="4822"/>
                  </a:cubicBezTo>
                  <a:lnTo>
                    <a:pt x="3048" y="4822"/>
                  </a:lnTo>
                  <a:cubicBezTo>
                    <a:pt x="2196" y="5090"/>
                    <a:pt x="1476" y="5974"/>
                    <a:pt x="935" y="6798"/>
                  </a:cubicBezTo>
                  <a:cubicBezTo>
                    <a:pt x="468" y="7466"/>
                    <a:pt x="1" y="8199"/>
                    <a:pt x="34" y="9000"/>
                  </a:cubicBezTo>
                  <a:cubicBezTo>
                    <a:pt x="88" y="9677"/>
                    <a:pt x="648" y="10310"/>
                    <a:pt x="1232" y="10310"/>
                  </a:cubicBezTo>
                  <a:cubicBezTo>
                    <a:pt x="1367" y="10310"/>
                    <a:pt x="1504" y="10276"/>
                    <a:pt x="1635" y="10201"/>
                  </a:cubicBezTo>
                  <a:cubicBezTo>
                    <a:pt x="2052" y="9951"/>
                    <a:pt x="2446" y="9354"/>
                    <a:pt x="2835" y="9354"/>
                  </a:cubicBezTo>
                  <a:cubicBezTo>
                    <a:pt x="2914" y="9354"/>
                    <a:pt x="2992" y="9378"/>
                    <a:pt x="3070" y="9434"/>
                  </a:cubicBezTo>
                  <a:cubicBezTo>
                    <a:pt x="3237" y="9600"/>
                    <a:pt x="3270" y="9867"/>
                    <a:pt x="3370" y="10101"/>
                  </a:cubicBezTo>
                  <a:cubicBezTo>
                    <a:pt x="3592" y="10671"/>
                    <a:pt x="4205" y="10971"/>
                    <a:pt x="4780" y="10971"/>
                  </a:cubicBezTo>
                  <a:cubicBezTo>
                    <a:pt x="4811" y="10971"/>
                    <a:pt x="4841" y="10970"/>
                    <a:pt x="4871" y="10968"/>
                  </a:cubicBezTo>
                  <a:cubicBezTo>
                    <a:pt x="5472" y="10935"/>
                    <a:pt x="6039" y="10634"/>
                    <a:pt x="6606" y="10368"/>
                  </a:cubicBezTo>
                  <a:cubicBezTo>
                    <a:pt x="6761" y="10290"/>
                    <a:pt x="6916" y="10213"/>
                    <a:pt x="7071" y="10213"/>
                  </a:cubicBezTo>
                  <a:cubicBezTo>
                    <a:pt x="7116" y="10213"/>
                    <a:pt x="7161" y="10219"/>
                    <a:pt x="7206" y="10234"/>
                  </a:cubicBezTo>
                  <a:cubicBezTo>
                    <a:pt x="7573" y="10368"/>
                    <a:pt x="7640" y="10868"/>
                    <a:pt x="7640" y="11268"/>
                  </a:cubicBezTo>
                  <a:cubicBezTo>
                    <a:pt x="7673" y="12369"/>
                    <a:pt x="7940" y="13637"/>
                    <a:pt x="8874" y="14204"/>
                  </a:cubicBezTo>
                  <a:cubicBezTo>
                    <a:pt x="9228" y="14411"/>
                    <a:pt x="9608" y="14494"/>
                    <a:pt x="9999" y="14494"/>
                  </a:cubicBezTo>
                  <a:cubicBezTo>
                    <a:pt x="10677" y="14494"/>
                    <a:pt x="11387" y="14245"/>
                    <a:pt x="12043" y="13970"/>
                  </a:cubicBezTo>
                  <a:cubicBezTo>
                    <a:pt x="12710" y="13703"/>
                    <a:pt x="13477" y="13303"/>
                    <a:pt x="13511" y="12569"/>
                  </a:cubicBezTo>
                  <a:cubicBezTo>
                    <a:pt x="13577" y="11802"/>
                    <a:pt x="12743" y="11168"/>
                    <a:pt x="12877" y="10401"/>
                  </a:cubicBezTo>
                  <a:cubicBezTo>
                    <a:pt x="12972" y="9735"/>
                    <a:pt x="13700" y="9431"/>
                    <a:pt x="14344" y="9431"/>
                  </a:cubicBezTo>
                  <a:cubicBezTo>
                    <a:pt x="14378" y="9431"/>
                    <a:pt x="14411" y="9432"/>
                    <a:pt x="14445" y="9434"/>
                  </a:cubicBezTo>
                  <a:cubicBezTo>
                    <a:pt x="15946" y="9467"/>
                    <a:pt x="17347" y="10601"/>
                    <a:pt x="17780" y="12102"/>
                  </a:cubicBezTo>
                  <a:cubicBezTo>
                    <a:pt x="18014" y="12903"/>
                    <a:pt x="18014" y="13770"/>
                    <a:pt x="18381" y="14537"/>
                  </a:cubicBezTo>
                  <a:cubicBezTo>
                    <a:pt x="18848" y="15405"/>
                    <a:pt x="19848" y="15905"/>
                    <a:pt x="20782" y="15938"/>
                  </a:cubicBezTo>
                  <a:cubicBezTo>
                    <a:pt x="21750" y="15938"/>
                    <a:pt x="22684" y="15505"/>
                    <a:pt x="23451" y="14904"/>
                  </a:cubicBezTo>
                  <a:cubicBezTo>
                    <a:pt x="23833" y="14624"/>
                    <a:pt x="24157" y="14032"/>
                    <a:pt x="24036" y="13649"/>
                  </a:cubicBezTo>
                  <a:lnTo>
                    <a:pt x="24036" y="13649"/>
                  </a:lnTo>
                  <a:cubicBezTo>
                    <a:pt x="24577" y="14177"/>
                    <a:pt x="25310" y="14472"/>
                    <a:pt x="26046" y="14472"/>
                  </a:cubicBezTo>
                  <a:cubicBezTo>
                    <a:pt x="26329" y="14472"/>
                    <a:pt x="26613" y="14428"/>
                    <a:pt x="26887" y="14337"/>
                  </a:cubicBezTo>
                  <a:cubicBezTo>
                    <a:pt x="27954" y="14004"/>
                    <a:pt x="28822" y="12903"/>
                    <a:pt x="28888" y="11702"/>
                  </a:cubicBezTo>
                  <a:cubicBezTo>
                    <a:pt x="28922" y="11502"/>
                    <a:pt x="28922" y="11268"/>
                    <a:pt x="28988" y="11068"/>
                  </a:cubicBezTo>
                  <a:cubicBezTo>
                    <a:pt x="29116" y="10707"/>
                    <a:pt x="29472" y="10536"/>
                    <a:pt x="29852" y="10536"/>
                  </a:cubicBezTo>
                  <a:cubicBezTo>
                    <a:pt x="30070" y="10536"/>
                    <a:pt x="30295" y="10592"/>
                    <a:pt x="30489" y="10701"/>
                  </a:cubicBezTo>
                  <a:cubicBezTo>
                    <a:pt x="30990" y="10968"/>
                    <a:pt x="31323" y="11535"/>
                    <a:pt x="31657" y="12002"/>
                  </a:cubicBezTo>
                  <a:cubicBezTo>
                    <a:pt x="32457" y="13136"/>
                    <a:pt x="33525" y="14137"/>
                    <a:pt x="34859" y="14404"/>
                  </a:cubicBezTo>
                  <a:cubicBezTo>
                    <a:pt x="35081" y="14455"/>
                    <a:pt x="35309" y="14480"/>
                    <a:pt x="35539" y="14480"/>
                  </a:cubicBezTo>
                  <a:cubicBezTo>
                    <a:pt x="36654" y="14480"/>
                    <a:pt x="37786" y="13888"/>
                    <a:pt x="38228" y="12836"/>
                  </a:cubicBezTo>
                  <a:cubicBezTo>
                    <a:pt x="39663" y="12703"/>
                    <a:pt x="40730" y="10968"/>
                    <a:pt x="40230" y="9567"/>
                  </a:cubicBezTo>
                  <a:cubicBezTo>
                    <a:pt x="39892" y="8620"/>
                    <a:pt x="38914" y="8055"/>
                    <a:pt x="37966" y="8055"/>
                  </a:cubicBezTo>
                  <a:cubicBezTo>
                    <a:pt x="37783" y="8055"/>
                    <a:pt x="37602" y="8076"/>
                    <a:pt x="37426" y="8119"/>
                  </a:cubicBezTo>
                  <a:lnTo>
                    <a:pt x="37426" y="8119"/>
                  </a:lnTo>
                  <a:cubicBezTo>
                    <a:pt x="37558" y="7951"/>
                    <a:pt x="37653" y="7742"/>
                    <a:pt x="37695" y="7532"/>
                  </a:cubicBezTo>
                  <a:cubicBezTo>
                    <a:pt x="37761" y="7032"/>
                    <a:pt x="37628" y="6532"/>
                    <a:pt x="37461" y="6031"/>
                  </a:cubicBezTo>
                  <a:cubicBezTo>
                    <a:pt x="37228" y="5364"/>
                    <a:pt x="36994" y="4630"/>
                    <a:pt x="36427" y="4163"/>
                  </a:cubicBezTo>
                  <a:cubicBezTo>
                    <a:pt x="36045" y="3845"/>
                    <a:pt x="35579" y="3716"/>
                    <a:pt x="35091" y="3716"/>
                  </a:cubicBezTo>
                  <a:cubicBezTo>
                    <a:pt x="34557" y="3716"/>
                    <a:pt x="33997" y="3870"/>
                    <a:pt x="33492" y="4096"/>
                  </a:cubicBezTo>
                  <a:cubicBezTo>
                    <a:pt x="32524" y="4497"/>
                    <a:pt x="31657" y="5131"/>
                    <a:pt x="30656" y="5297"/>
                  </a:cubicBezTo>
                  <a:cubicBezTo>
                    <a:pt x="30438" y="5344"/>
                    <a:pt x="30247" y="5364"/>
                    <a:pt x="30078" y="5364"/>
                  </a:cubicBezTo>
                  <a:cubicBezTo>
                    <a:pt x="28901" y="5364"/>
                    <a:pt x="28732" y="4388"/>
                    <a:pt x="27187" y="4330"/>
                  </a:cubicBezTo>
                  <a:cubicBezTo>
                    <a:pt x="27085" y="4296"/>
                    <a:pt x="26992" y="4281"/>
                    <a:pt x="26906" y="4281"/>
                  </a:cubicBezTo>
                  <a:cubicBezTo>
                    <a:pt x="26239" y="4281"/>
                    <a:pt x="26013" y="5201"/>
                    <a:pt x="25186" y="5231"/>
                  </a:cubicBezTo>
                  <a:cubicBezTo>
                    <a:pt x="25146" y="5232"/>
                    <a:pt x="25105" y="5233"/>
                    <a:pt x="25065" y="5233"/>
                  </a:cubicBezTo>
                  <a:cubicBezTo>
                    <a:pt x="24129" y="5233"/>
                    <a:pt x="23105" y="4858"/>
                    <a:pt x="22817" y="3963"/>
                  </a:cubicBezTo>
                  <a:cubicBezTo>
                    <a:pt x="22617" y="3329"/>
                    <a:pt x="22817" y="2529"/>
                    <a:pt x="22350" y="2062"/>
                  </a:cubicBezTo>
                  <a:cubicBezTo>
                    <a:pt x="21983" y="1695"/>
                    <a:pt x="21383" y="1795"/>
                    <a:pt x="20849" y="1695"/>
                  </a:cubicBezTo>
                  <a:cubicBezTo>
                    <a:pt x="19982" y="1495"/>
                    <a:pt x="19381" y="694"/>
                    <a:pt x="18614" y="260"/>
                  </a:cubicBezTo>
                  <a:cubicBezTo>
                    <a:pt x="18251" y="86"/>
                    <a:pt x="17857" y="0"/>
                    <a:pt x="17463" y="0"/>
                  </a:cubicBezTo>
                  <a:close/>
                </a:path>
              </a:pathLst>
            </a:custGeom>
            <a:solidFill>
              <a:srgbClr val="BCC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66" name="Google Shape;96;p4"/>
            <p:cNvSpPr/>
            <p:nvPr/>
          </p:nvSpPr>
          <p:spPr>
            <a:xfrm>
              <a:off x="7562561" y="1615331"/>
              <a:ext cx="1504171" cy="707374"/>
            </a:xfrm>
            <a:custGeom>
              <a:avLst/>
              <a:gdLst/>
              <a:ahLst/>
              <a:cxnLst/>
              <a:rect l="l" t="t" r="r" b="b"/>
              <a:pathLst>
                <a:path w="35526" h="16707" extrusionOk="0">
                  <a:moveTo>
                    <a:pt x="11898" y="0"/>
                  </a:moveTo>
                  <a:cubicBezTo>
                    <a:pt x="10720" y="0"/>
                    <a:pt x="9544" y="816"/>
                    <a:pt x="9114" y="2404"/>
                  </a:cubicBezTo>
                  <a:lnTo>
                    <a:pt x="9114" y="2404"/>
                  </a:lnTo>
                  <a:cubicBezTo>
                    <a:pt x="9087" y="2456"/>
                    <a:pt x="9062" y="2509"/>
                    <a:pt x="9040" y="2564"/>
                  </a:cubicBezTo>
                  <a:cubicBezTo>
                    <a:pt x="8640" y="3531"/>
                    <a:pt x="8773" y="4665"/>
                    <a:pt x="8507" y="5699"/>
                  </a:cubicBezTo>
                  <a:cubicBezTo>
                    <a:pt x="7244" y="4960"/>
                    <a:pt x="5868" y="4420"/>
                    <a:pt x="4457" y="4420"/>
                  </a:cubicBezTo>
                  <a:cubicBezTo>
                    <a:pt x="4339" y="4420"/>
                    <a:pt x="4221" y="4424"/>
                    <a:pt x="4103" y="4432"/>
                  </a:cubicBezTo>
                  <a:cubicBezTo>
                    <a:pt x="2569" y="4565"/>
                    <a:pt x="1001" y="5532"/>
                    <a:pt x="501" y="7067"/>
                  </a:cubicBezTo>
                  <a:cubicBezTo>
                    <a:pt x="0" y="8635"/>
                    <a:pt x="1068" y="10603"/>
                    <a:pt x="2702" y="10736"/>
                  </a:cubicBezTo>
                  <a:cubicBezTo>
                    <a:pt x="2757" y="10740"/>
                    <a:pt x="2812" y="10742"/>
                    <a:pt x="2868" y="10742"/>
                  </a:cubicBezTo>
                  <a:cubicBezTo>
                    <a:pt x="3718" y="10742"/>
                    <a:pt x="4571" y="10301"/>
                    <a:pt x="5450" y="10301"/>
                  </a:cubicBezTo>
                  <a:cubicBezTo>
                    <a:pt x="5479" y="10301"/>
                    <a:pt x="5508" y="10301"/>
                    <a:pt x="5538" y="10302"/>
                  </a:cubicBezTo>
                  <a:cubicBezTo>
                    <a:pt x="6405" y="12971"/>
                    <a:pt x="9007" y="15006"/>
                    <a:pt x="11876" y="15239"/>
                  </a:cubicBezTo>
                  <a:cubicBezTo>
                    <a:pt x="12609" y="15306"/>
                    <a:pt x="13377" y="15273"/>
                    <a:pt x="14077" y="15473"/>
                  </a:cubicBezTo>
                  <a:cubicBezTo>
                    <a:pt x="15101" y="15804"/>
                    <a:pt x="16044" y="16707"/>
                    <a:pt x="17126" y="16707"/>
                  </a:cubicBezTo>
                  <a:cubicBezTo>
                    <a:pt x="17242" y="16707"/>
                    <a:pt x="17360" y="16696"/>
                    <a:pt x="17480" y="16674"/>
                  </a:cubicBezTo>
                  <a:cubicBezTo>
                    <a:pt x="19147" y="16340"/>
                    <a:pt x="19281" y="14005"/>
                    <a:pt x="20448" y="12871"/>
                  </a:cubicBezTo>
                  <a:cubicBezTo>
                    <a:pt x="20928" y="12410"/>
                    <a:pt x="21595" y="12171"/>
                    <a:pt x="22260" y="12171"/>
                  </a:cubicBezTo>
                  <a:cubicBezTo>
                    <a:pt x="22751" y="12171"/>
                    <a:pt x="23240" y="12301"/>
                    <a:pt x="23651" y="12571"/>
                  </a:cubicBezTo>
                  <a:cubicBezTo>
                    <a:pt x="25085" y="13538"/>
                    <a:pt x="25552" y="15940"/>
                    <a:pt x="27353" y="16007"/>
                  </a:cubicBezTo>
                  <a:cubicBezTo>
                    <a:pt x="27374" y="16007"/>
                    <a:pt x="27395" y="16008"/>
                    <a:pt x="27415" y="16008"/>
                  </a:cubicBezTo>
                  <a:cubicBezTo>
                    <a:pt x="28290" y="16008"/>
                    <a:pt x="29061" y="15320"/>
                    <a:pt x="29355" y="14505"/>
                  </a:cubicBezTo>
                  <a:cubicBezTo>
                    <a:pt x="29622" y="13672"/>
                    <a:pt x="29455" y="12738"/>
                    <a:pt x="29155" y="11937"/>
                  </a:cubicBezTo>
                  <a:lnTo>
                    <a:pt x="29155" y="11937"/>
                  </a:lnTo>
                  <a:cubicBezTo>
                    <a:pt x="29466" y="11978"/>
                    <a:pt x="29780" y="11998"/>
                    <a:pt x="30094" y="11998"/>
                  </a:cubicBezTo>
                  <a:cubicBezTo>
                    <a:pt x="31330" y="11998"/>
                    <a:pt x="32574" y="11688"/>
                    <a:pt x="33691" y="11103"/>
                  </a:cubicBezTo>
                  <a:cubicBezTo>
                    <a:pt x="33929" y="10984"/>
                    <a:pt x="34166" y="10748"/>
                    <a:pt x="34250" y="10513"/>
                  </a:cubicBezTo>
                  <a:lnTo>
                    <a:pt x="34250" y="10513"/>
                  </a:lnTo>
                  <a:cubicBezTo>
                    <a:pt x="34317" y="10564"/>
                    <a:pt x="34398" y="10596"/>
                    <a:pt x="34476" y="10596"/>
                  </a:cubicBezTo>
                  <a:cubicBezTo>
                    <a:pt x="34516" y="10596"/>
                    <a:pt x="34555" y="10588"/>
                    <a:pt x="34592" y="10569"/>
                  </a:cubicBezTo>
                  <a:cubicBezTo>
                    <a:pt x="34892" y="10469"/>
                    <a:pt x="35025" y="10136"/>
                    <a:pt x="35092" y="9835"/>
                  </a:cubicBezTo>
                  <a:cubicBezTo>
                    <a:pt x="35526" y="7701"/>
                    <a:pt x="34192" y="5265"/>
                    <a:pt x="32190" y="4765"/>
                  </a:cubicBezTo>
                  <a:cubicBezTo>
                    <a:pt x="31946" y="4700"/>
                    <a:pt x="31696" y="4669"/>
                    <a:pt x="31446" y="4669"/>
                  </a:cubicBezTo>
                  <a:cubicBezTo>
                    <a:pt x="29647" y="4669"/>
                    <a:pt x="27833" y="6264"/>
                    <a:pt x="27920" y="8168"/>
                  </a:cubicBezTo>
                  <a:cubicBezTo>
                    <a:pt x="25485" y="7434"/>
                    <a:pt x="22817" y="6366"/>
                    <a:pt x="21949" y="3931"/>
                  </a:cubicBezTo>
                  <a:cubicBezTo>
                    <a:pt x="21716" y="3297"/>
                    <a:pt x="21549" y="2564"/>
                    <a:pt x="21015" y="2230"/>
                  </a:cubicBezTo>
                  <a:cubicBezTo>
                    <a:pt x="20802" y="2088"/>
                    <a:pt x="20555" y="2047"/>
                    <a:pt x="20311" y="2047"/>
                  </a:cubicBezTo>
                  <a:cubicBezTo>
                    <a:pt x="20211" y="2047"/>
                    <a:pt x="20111" y="2054"/>
                    <a:pt x="20015" y="2063"/>
                  </a:cubicBezTo>
                  <a:cubicBezTo>
                    <a:pt x="18847" y="2130"/>
                    <a:pt x="17713" y="2397"/>
                    <a:pt x="16646" y="2864"/>
                  </a:cubicBezTo>
                  <a:cubicBezTo>
                    <a:pt x="16457" y="2958"/>
                    <a:pt x="16268" y="3052"/>
                    <a:pt x="16080" y="3052"/>
                  </a:cubicBezTo>
                  <a:cubicBezTo>
                    <a:pt x="16001" y="3052"/>
                    <a:pt x="15923" y="3036"/>
                    <a:pt x="15845" y="2997"/>
                  </a:cubicBezTo>
                  <a:cubicBezTo>
                    <a:pt x="15645" y="2897"/>
                    <a:pt x="15512" y="2664"/>
                    <a:pt x="15411" y="2463"/>
                  </a:cubicBezTo>
                  <a:cubicBezTo>
                    <a:pt x="14711" y="1196"/>
                    <a:pt x="13577" y="195"/>
                    <a:pt x="12276" y="28"/>
                  </a:cubicBezTo>
                  <a:cubicBezTo>
                    <a:pt x="12150" y="10"/>
                    <a:pt x="12024" y="0"/>
                    <a:pt x="11898" y="0"/>
                  </a:cubicBezTo>
                  <a:close/>
                </a:path>
              </a:pathLst>
            </a:custGeom>
            <a:solidFill>
              <a:srgbClr val="A5B0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67" name="Google Shape;97;p4"/>
            <p:cNvSpPr/>
            <p:nvPr/>
          </p:nvSpPr>
          <p:spPr>
            <a:xfrm>
              <a:off x="7562561" y="1615331"/>
              <a:ext cx="1504171" cy="707374"/>
            </a:xfrm>
            <a:custGeom>
              <a:avLst/>
              <a:gdLst/>
              <a:ahLst/>
              <a:cxnLst/>
              <a:rect l="l" t="t" r="r" b="b"/>
              <a:pathLst>
                <a:path w="35526" h="16707" extrusionOk="0">
                  <a:moveTo>
                    <a:pt x="11898" y="0"/>
                  </a:moveTo>
                  <a:cubicBezTo>
                    <a:pt x="10720" y="0"/>
                    <a:pt x="9544" y="816"/>
                    <a:pt x="9114" y="2404"/>
                  </a:cubicBezTo>
                  <a:lnTo>
                    <a:pt x="9114" y="2404"/>
                  </a:lnTo>
                  <a:cubicBezTo>
                    <a:pt x="9087" y="2456"/>
                    <a:pt x="9062" y="2509"/>
                    <a:pt x="9040" y="2564"/>
                  </a:cubicBezTo>
                  <a:cubicBezTo>
                    <a:pt x="8640" y="3531"/>
                    <a:pt x="8773" y="4665"/>
                    <a:pt x="8507" y="5699"/>
                  </a:cubicBezTo>
                  <a:cubicBezTo>
                    <a:pt x="7244" y="4960"/>
                    <a:pt x="5868" y="4420"/>
                    <a:pt x="4457" y="4420"/>
                  </a:cubicBezTo>
                  <a:cubicBezTo>
                    <a:pt x="4339" y="4420"/>
                    <a:pt x="4221" y="4424"/>
                    <a:pt x="4103" y="4432"/>
                  </a:cubicBezTo>
                  <a:cubicBezTo>
                    <a:pt x="2569" y="4565"/>
                    <a:pt x="1001" y="5532"/>
                    <a:pt x="501" y="7067"/>
                  </a:cubicBezTo>
                  <a:cubicBezTo>
                    <a:pt x="0" y="8635"/>
                    <a:pt x="1068" y="10603"/>
                    <a:pt x="2702" y="10736"/>
                  </a:cubicBezTo>
                  <a:cubicBezTo>
                    <a:pt x="2757" y="10740"/>
                    <a:pt x="2812" y="10742"/>
                    <a:pt x="2868" y="10742"/>
                  </a:cubicBezTo>
                  <a:cubicBezTo>
                    <a:pt x="3718" y="10742"/>
                    <a:pt x="4571" y="10301"/>
                    <a:pt x="5450" y="10301"/>
                  </a:cubicBezTo>
                  <a:cubicBezTo>
                    <a:pt x="5479" y="10301"/>
                    <a:pt x="5508" y="10301"/>
                    <a:pt x="5538" y="10302"/>
                  </a:cubicBezTo>
                  <a:cubicBezTo>
                    <a:pt x="6405" y="12971"/>
                    <a:pt x="9007" y="15006"/>
                    <a:pt x="11876" y="15239"/>
                  </a:cubicBezTo>
                  <a:cubicBezTo>
                    <a:pt x="12609" y="15306"/>
                    <a:pt x="13377" y="15273"/>
                    <a:pt x="14077" y="15473"/>
                  </a:cubicBezTo>
                  <a:cubicBezTo>
                    <a:pt x="15101" y="15804"/>
                    <a:pt x="16044" y="16707"/>
                    <a:pt x="17126" y="16707"/>
                  </a:cubicBezTo>
                  <a:cubicBezTo>
                    <a:pt x="17242" y="16707"/>
                    <a:pt x="17360" y="16696"/>
                    <a:pt x="17480" y="16674"/>
                  </a:cubicBezTo>
                  <a:cubicBezTo>
                    <a:pt x="19147" y="16340"/>
                    <a:pt x="19281" y="14005"/>
                    <a:pt x="20448" y="12871"/>
                  </a:cubicBezTo>
                  <a:cubicBezTo>
                    <a:pt x="20928" y="12410"/>
                    <a:pt x="21595" y="12171"/>
                    <a:pt x="22260" y="12171"/>
                  </a:cubicBezTo>
                  <a:cubicBezTo>
                    <a:pt x="22751" y="12171"/>
                    <a:pt x="23240" y="12301"/>
                    <a:pt x="23651" y="12571"/>
                  </a:cubicBezTo>
                  <a:cubicBezTo>
                    <a:pt x="25085" y="13538"/>
                    <a:pt x="25552" y="15940"/>
                    <a:pt x="27353" y="16007"/>
                  </a:cubicBezTo>
                  <a:cubicBezTo>
                    <a:pt x="27374" y="16007"/>
                    <a:pt x="27395" y="16008"/>
                    <a:pt x="27415" y="16008"/>
                  </a:cubicBezTo>
                  <a:cubicBezTo>
                    <a:pt x="28290" y="16008"/>
                    <a:pt x="29061" y="15320"/>
                    <a:pt x="29355" y="14505"/>
                  </a:cubicBezTo>
                  <a:cubicBezTo>
                    <a:pt x="29622" y="13672"/>
                    <a:pt x="29455" y="12738"/>
                    <a:pt x="29155" y="11937"/>
                  </a:cubicBezTo>
                  <a:lnTo>
                    <a:pt x="29155" y="11937"/>
                  </a:lnTo>
                  <a:cubicBezTo>
                    <a:pt x="29466" y="11978"/>
                    <a:pt x="29780" y="11998"/>
                    <a:pt x="30094" y="11998"/>
                  </a:cubicBezTo>
                  <a:cubicBezTo>
                    <a:pt x="31330" y="11998"/>
                    <a:pt x="32574" y="11688"/>
                    <a:pt x="33691" y="11103"/>
                  </a:cubicBezTo>
                  <a:cubicBezTo>
                    <a:pt x="33929" y="10984"/>
                    <a:pt x="34166" y="10748"/>
                    <a:pt x="34250" y="10513"/>
                  </a:cubicBezTo>
                  <a:lnTo>
                    <a:pt x="34250" y="10513"/>
                  </a:lnTo>
                  <a:cubicBezTo>
                    <a:pt x="34317" y="10564"/>
                    <a:pt x="34398" y="10596"/>
                    <a:pt x="34476" y="10596"/>
                  </a:cubicBezTo>
                  <a:cubicBezTo>
                    <a:pt x="34516" y="10596"/>
                    <a:pt x="34555" y="10588"/>
                    <a:pt x="34592" y="10569"/>
                  </a:cubicBezTo>
                  <a:cubicBezTo>
                    <a:pt x="34892" y="10469"/>
                    <a:pt x="35025" y="10136"/>
                    <a:pt x="35092" y="9835"/>
                  </a:cubicBezTo>
                  <a:cubicBezTo>
                    <a:pt x="35526" y="7701"/>
                    <a:pt x="34192" y="5265"/>
                    <a:pt x="32190" y="4765"/>
                  </a:cubicBezTo>
                  <a:cubicBezTo>
                    <a:pt x="31946" y="4700"/>
                    <a:pt x="31696" y="4669"/>
                    <a:pt x="31446" y="4669"/>
                  </a:cubicBezTo>
                  <a:cubicBezTo>
                    <a:pt x="29647" y="4669"/>
                    <a:pt x="27833" y="6264"/>
                    <a:pt x="27920" y="8168"/>
                  </a:cubicBezTo>
                  <a:cubicBezTo>
                    <a:pt x="25485" y="7434"/>
                    <a:pt x="22817" y="6366"/>
                    <a:pt x="21949" y="3931"/>
                  </a:cubicBezTo>
                  <a:cubicBezTo>
                    <a:pt x="21716" y="3297"/>
                    <a:pt x="21549" y="2564"/>
                    <a:pt x="21015" y="2230"/>
                  </a:cubicBezTo>
                  <a:cubicBezTo>
                    <a:pt x="20802" y="2088"/>
                    <a:pt x="20555" y="2047"/>
                    <a:pt x="20311" y="2047"/>
                  </a:cubicBezTo>
                  <a:cubicBezTo>
                    <a:pt x="20211" y="2047"/>
                    <a:pt x="20111" y="2054"/>
                    <a:pt x="20015" y="2063"/>
                  </a:cubicBezTo>
                  <a:cubicBezTo>
                    <a:pt x="18847" y="2130"/>
                    <a:pt x="17713" y="2397"/>
                    <a:pt x="16646" y="2864"/>
                  </a:cubicBezTo>
                  <a:cubicBezTo>
                    <a:pt x="16457" y="2958"/>
                    <a:pt x="16268" y="3052"/>
                    <a:pt x="16080" y="3052"/>
                  </a:cubicBezTo>
                  <a:cubicBezTo>
                    <a:pt x="16001" y="3052"/>
                    <a:pt x="15923" y="3036"/>
                    <a:pt x="15845" y="2997"/>
                  </a:cubicBezTo>
                  <a:cubicBezTo>
                    <a:pt x="15645" y="2897"/>
                    <a:pt x="15512" y="2664"/>
                    <a:pt x="15411" y="2463"/>
                  </a:cubicBezTo>
                  <a:cubicBezTo>
                    <a:pt x="14711" y="1196"/>
                    <a:pt x="13577" y="195"/>
                    <a:pt x="12276" y="28"/>
                  </a:cubicBezTo>
                  <a:cubicBezTo>
                    <a:pt x="12150" y="10"/>
                    <a:pt x="12024" y="0"/>
                    <a:pt x="11898" y="0"/>
                  </a:cubicBezTo>
                  <a:close/>
                </a:path>
              </a:pathLst>
            </a:custGeom>
            <a:solidFill>
              <a:srgbClr val="B5C2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68" name="Google Shape;98;p4"/>
            <p:cNvSpPr/>
            <p:nvPr/>
          </p:nvSpPr>
          <p:spPr>
            <a:xfrm>
              <a:off x="7619382" y="1572398"/>
              <a:ext cx="1395103" cy="668464"/>
            </a:xfrm>
            <a:custGeom>
              <a:avLst/>
              <a:gdLst/>
              <a:ahLst/>
              <a:cxnLst/>
              <a:rect l="l" t="t" r="r" b="b"/>
              <a:pathLst>
                <a:path w="32950" h="15788" extrusionOk="0">
                  <a:moveTo>
                    <a:pt x="10733" y="1"/>
                  </a:moveTo>
                  <a:cubicBezTo>
                    <a:pt x="9465" y="1"/>
                    <a:pt x="8215" y="899"/>
                    <a:pt x="7898" y="2610"/>
                  </a:cubicBezTo>
                  <a:lnTo>
                    <a:pt x="7936" y="2596"/>
                  </a:lnTo>
                  <a:lnTo>
                    <a:pt x="7936" y="2596"/>
                  </a:lnTo>
                  <a:cubicBezTo>
                    <a:pt x="7935" y="2601"/>
                    <a:pt x="7933" y="2605"/>
                    <a:pt x="7932" y="2610"/>
                  </a:cubicBezTo>
                  <a:cubicBezTo>
                    <a:pt x="7598" y="3578"/>
                    <a:pt x="7798" y="4645"/>
                    <a:pt x="7598" y="5646"/>
                  </a:cubicBezTo>
                  <a:cubicBezTo>
                    <a:pt x="6561" y="5153"/>
                    <a:pt x="5423" y="4781"/>
                    <a:pt x="4293" y="4781"/>
                  </a:cubicBezTo>
                  <a:cubicBezTo>
                    <a:pt x="3970" y="4781"/>
                    <a:pt x="3648" y="4812"/>
                    <a:pt x="3328" y="4878"/>
                  </a:cubicBezTo>
                  <a:cubicBezTo>
                    <a:pt x="1861" y="5179"/>
                    <a:pt x="493" y="6313"/>
                    <a:pt x="260" y="7847"/>
                  </a:cubicBezTo>
                  <a:cubicBezTo>
                    <a:pt x="0" y="9307"/>
                    <a:pt x="1128" y="10987"/>
                    <a:pt x="2540" y="10987"/>
                  </a:cubicBezTo>
                  <a:cubicBezTo>
                    <a:pt x="2580" y="10987"/>
                    <a:pt x="2621" y="10986"/>
                    <a:pt x="2661" y="10983"/>
                  </a:cubicBezTo>
                  <a:cubicBezTo>
                    <a:pt x="3529" y="10949"/>
                    <a:pt x="4329" y="10349"/>
                    <a:pt x="5196" y="10282"/>
                  </a:cubicBezTo>
                  <a:cubicBezTo>
                    <a:pt x="6231" y="12717"/>
                    <a:pt x="8666" y="14419"/>
                    <a:pt x="11201" y="14519"/>
                  </a:cubicBezTo>
                  <a:cubicBezTo>
                    <a:pt x="11835" y="14552"/>
                    <a:pt x="12502" y="14485"/>
                    <a:pt x="13135" y="14686"/>
                  </a:cubicBezTo>
                  <a:cubicBezTo>
                    <a:pt x="14063" y="14955"/>
                    <a:pt x="14910" y="15788"/>
                    <a:pt x="15821" y="15788"/>
                  </a:cubicBezTo>
                  <a:cubicBezTo>
                    <a:pt x="15926" y="15788"/>
                    <a:pt x="16031" y="15777"/>
                    <a:pt x="16138" y="15753"/>
                  </a:cubicBezTo>
                  <a:cubicBezTo>
                    <a:pt x="17605" y="15419"/>
                    <a:pt x="17739" y="13218"/>
                    <a:pt x="18840" y="12150"/>
                  </a:cubicBezTo>
                  <a:cubicBezTo>
                    <a:pt x="19260" y="11749"/>
                    <a:pt x="19829" y="11537"/>
                    <a:pt x="20396" y="11537"/>
                  </a:cubicBezTo>
                  <a:cubicBezTo>
                    <a:pt x="20865" y="11537"/>
                    <a:pt x="21331" y="11682"/>
                    <a:pt x="21708" y="11984"/>
                  </a:cubicBezTo>
                  <a:cubicBezTo>
                    <a:pt x="22976" y="12951"/>
                    <a:pt x="23276" y="15286"/>
                    <a:pt x="24844" y="15486"/>
                  </a:cubicBezTo>
                  <a:cubicBezTo>
                    <a:pt x="24903" y="15493"/>
                    <a:pt x="24961" y="15497"/>
                    <a:pt x="25019" y="15497"/>
                  </a:cubicBezTo>
                  <a:cubicBezTo>
                    <a:pt x="25750" y="15497"/>
                    <a:pt x="26403" y="14929"/>
                    <a:pt x="26712" y="14219"/>
                  </a:cubicBezTo>
                  <a:cubicBezTo>
                    <a:pt x="27012" y="13451"/>
                    <a:pt x="26945" y="12551"/>
                    <a:pt x="26712" y="11783"/>
                  </a:cubicBezTo>
                  <a:lnTo>
                    <a:pt x="26712" y="11783"/>
                  </a:lnTo>
                  <a:cubicBezTo>
                    <a:pt x="27238" y="11912"/>
                    <a:pt x="27779" y="11976"/>
                    <a:pt x="28321" y="11976"/>
                  </a:cubicBezTo>
                  <a:cubicBezTo>
                    <a:pt x="29189" y="11976"/>
                    <a:pt x="30060" y="11812"/>
                    <a:pt x="30881" y="11483"/>
                  </a:cubicBezTo>
                  <a:cubicBezTo>
                    <a:pt x="31100" y="11384"/>
                    <a:pt x="31342" y="11190"/>
                    <a:pt x="31446" y="10979"/>
                  </a:cubicBezTo>
                  <a:lnTo>
                    <a:pt x="31446" y="10979"/>
                  </a:lnTo>
                  <a:cubicBezTo>
                    <a:pt x="31512" y="11045"/>
                    <a:pt x="31600" y="11090"/>
                    <a:pt x="31688" y="11090"/>
                  </a:cubicBezTo>
                  <a:cubicBezTo>
                    <a:pt x="31708" y="11090"/>
                    <a:pt x="31729" y="11088"/>
                    <a:pt x="31749" y="11083"/>
                  </a:cubicBezTo>
                  <a:cubicBezTo>
                    <a:pt x="32049" y="11050"/>
                    <a:pt x="32182" y="10749"/>
                    <a:pt x="32282" y="10449"/>
                  </a:cubicBezTo>
                  <a:cubicBezTo>
                    <a:pt x="32950" y="8481"/>
                    <a:pt x="32049" y="6013"/>
                    <a:pt x="30214" y="5279"/>
                  </a:cubicBezTo>
                  <a:cubicBezTo>
                    <a:pt x="29881" y="5148"/>
                    <a:pt x="29532" y="5087"/>
                    <a:pt x="29181" y="5087"/>
                  </a:cubicBezTo>
                  <a:cubicBezTo>
                    <a:pt x="27564" y="5087"/>
                    <a:pt x="25933" y="6381"/>
                    <a:pt x="25878" y="8081"/>
                  </a:cubicBezTo>
                  <a:cubicBezTo>
                    <a:pt x="23676" y="7180"/>
                    <a:pt x="21208" y="6013"/>
                    <a:pt x="20441" y="3678"/>
                  </a:cubicBezTo>
                  <a:cubicBezTo>
                    <a:pt x="20241" y="3077"/>
                    <a:pt x="20140" y="2377"/>
                    <a:pt x="19607" y="2043"/>
                  </a:cubicBezTo>
                  <a:cubicBezTo>
                    <a:pt x="19307" y="1843"/>
                    <a:pt x="18973" y="1843"/>
                    <a:pt x="18606" y="1843"/>
                  </a:cubicBezTo>
                  <a:cubicBezTo>
                    <a:pt x="17472" y="1876"/>
                    <a:pt x="16371" y="2143"/>
                    <a:pt x="15304" y="2610"/>
                  </a:cubicBezTo>
                  <a:cubicBezTo>
                    <a:pt x="15136" y="2706"/>
                    <a:pt x="14952" y="2784"/>
                    <a:pt x="14763" y="2784"/>
                  </a:cubicBezTo>
                  <a:cubicBezTo>
                    <a:pt x="14688" y="2784"/>
                    <a:pt x="14612" y="2772"/>
                    <a:pt x="14536" y="2744"/>
                  </a:cubicBezTo>
                  <a:cubicBezTo>
                    <a:pt x="14336" y="2677"/>
                    <a:pt x="14236" y="2443"/>
                    <a:pt x="14103" y="2243"/>
                  </a:cubicBezTo>
                  <a:cubicBezTo>
                    <a:pt x="13402" y="1076"/>
                    <a:pt x="12235" y="108"/>
                    <a:pt x="10934" y="8"/>
                  </a:cubicBezTo>
                  <a:cubicBezTo>
                    <a:pt x="10867" y="3"/>
                    <a:pt x="10800" y="1"/>
                    <a:pt x="10733" y="1"/>
                  </a:cubicBezTo>
                  <a:close/>
                </a:path>
              </a:pathLst>
            </a:custGeom>
            <a:solidFill>
              <a:srgbClr val="BCC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69" name="Google Shape;99;p4"/>
            <p:cNvSpPr/>
            <p:nvPr/>
          </p:nvSpPr>
          <p:spPr>
            <a:xfrm>
              <a:off x="7757749" y="1647340"/>
              <a:ext cx="1116929" cy="379663"/>
            </a:xfrm>
            <a:custGeom>
              <a:avLst/>
              <a:gdLst/>
              <a:ahLst/>
              <a:cxnLst/>
              <a:rect l="l" t="t" r="r" b="b"/>
              <a:pathLst>
                <a:path w="26380" h="8967" extrusionOk="0">
                  <a:moveTo>
                    <a:pt x="8550" y="0"/>
                  </a:moveTo>
                  <a:cubicBezTo>
                    <a:pt x="7596" y="0"/>
                    <a:pt x="6631" y="477"/>
                    <a:pt x="6351" y="1404"/>
                  </a:cubicBezTo>
                  <a:lnTo>
                    <a:pt x="6351" y="1404"/>
                  </a:lnTo>
                  <a:cubicBezTo>
                    <a:pt x="6344" y="1416"/>
                    <a:pt x="6338" y="1428"/>
                    <a:pt x="6332" y="1441"/>
                  </a:cubicBezTo>
                  <a:cubicBezTo>
                    <a:pt x="6065" y="2008"/>
                    <a:pt x="6232" y="2608"/>
                    <a:pt x="6065" y="3175"/>
                  </a:cubicBezTo>
                  <a:cubicBezTo>
                    <a:pt x="5238" y="2891"/>
                    <a:pt x="4331" y="2687"/>
                    <a:pt x="3437" y="2687"/>
                  </a:cubicBezTo>
                  <a:cubicBezTo>
                    <a:pt x="3177" y="2687"/>
                    <a:pt x="2918" y="2704"/>
                    <a:pt x="2662" y="2742"/>
                  </a:cubicBezTo>
                  <a:cubicBezTo>
                    <a:pt x="1495" y="2908"/>
                    <a:pt x="394" y="3575"/>
                    <a:pt x="194" y="4443"/>
                  </a:cubicBezTo>
                  <a:cubicBezTo>
                    <a:pt x="0" y="5282"/>
                    <a:pt x="899" y="6214"/>
                    <a:pt x="2014" y="6214"/>
                  </a:cubicBezTo>
                  <a:cubicBezTo>
                    <a:pt x="2052" y="6214"/>
                    <a:pt x="2090" y="6213"/>
                    <a:pt x="2129" y="6211"/>
                  </a:cubicBezTo>
                  <a:cubicBezTo>
                    <a:pt x="2829" y="6211"/>
                    <a:pt x="3463" y="5844"/>
                    <a:pt x="4163" y="5844"/>
                  </a:cubicBezTo>
                  <a:cubicBezTo>
                    <a:pt x="4997" y="7211"/>
                    <a:pt x="6932" y="8179"/>
                    <a:pt x="8967" y="8245"/>
                  </a:cubicBezTo>
                  <a:cubicBezTo>
                    <a:pt x="9167" y="8245"/>
                    <a:pt x="9372" y="8240"/>
                    <a:pt x="9579" y="8240"/>
                  </a:cubicBezTo>
                  <a:cubicBezTo>
                    <a:pt x="9889" y="8240"/>
                    <a:pt x="10201" y="8252"/>
                    <a:pt x="10501" y="8312"/>
                  </a:cubicBezTo>
                  <a:cubicBezTo>
                    <a:pt x="11249" y="8492"/>
                    <a:pt x="11916" y="8966"/>
                    <a:pt x="12671" y="8966"/>
                  </a:cubicBezTo>
                  <a:cubicBezTo>
                    <a:pt x="12758" y="8966"/>
                    <a:pt x="12847" y="8960"/>
                    <a:pt x="12936" y="8946"/>
                  </a:cubicBezTo>
                  <a:cubicBezTo>
                    <a:pt x="14104" y="8746"/>
                    <a:pt x="14204" y="7512"/>
                    <a:pt x="15071" y="6878"/>
                  </a:cubicBezTo>
                  <a:cubicBezTo>
                    <a:pt x="15396" y="6661"/>
                    <a:pt x="15848" y="6542"/>
                    <a:pt x="16301" y="6542"/>
                  </a:cubicBezTo>
                  <a:cubicBezTo>
                    <a:pt x="16684" y="6542"/>
                    <a:pt x="17067" y="6628"/>
                    <a:pt x="17373" y="6811"/>
                  </a:cubicBezTo>
                  <a:cubicBezTo>
                    <a:pt x="18374" y="7345"/>
                    <a:pt x="18640" y="8679"/>
                    <a:pt x="19875" y="8779"/>
                  </a:cubicBezTo>
                  <a:cubicBezTo>
                    <a:pt x="19929" y="8785"/>
                    <a:pt x="19984" y="8788"/>
                    <a:pt x="20037" y="8788"/>
                  </a:cubicBezTo>
                  <a:cubicBezTo>
                    <a:pt x="20609" y="8788"/>
                    <a:pt x="21129" y="8475"/>
                    <a:pt x="21342" y="8079"/>
                  </a:cubicBezTo>
                  <a:cubicBezTo>
                    <a:pt x="21609" y="7645"/>
                    <a:pt x="21542" y="7111"/>
                    <a:pt x="21376" y="6678"/>
                  </a:cubicBezTo>
                  <a:lnTo>
                    <a:pt x="21376" y="6678"/>
                  </a:lnTo>
                  <a:cubicBezTo>
                    <a:pt x="21799" y="6755"/>
                    <a:pt x="22231" y="6792"/>
                    <a:pt x="22665" y="6792"/>
                  </a:cubicBezTo>
                  <a:cubicBezTo>
                    <a:pt x="23359" y="6792"/>
                    <a:pt x="24054" y="6696"/>
                    <a:pt x="24711" y="6511"/>
                  </a:cubicBezTo>
                  <a:cubicBezTo>
                    <a:pt x="24883" y="6454"/>
                    <a:pt x="25064" y="6354"/>
                    <a:pt x="25152" y="6241"/>
                  </a:cubicBezTo>
                  <a:lnTo>
                    <a:pt x="25152" y="6241"/>
                  </a:lnTo>
                  <a:cubicBezTo>
                    <a:pt x="25208" y="6284"/>
                    <a:pt x="25285" y="6314"/>
                    <a:pt x="25366" y="6314"/>
                  </a:cubicBezTo>
                  <a:cubicBezTo>
                    <a:pt x="25381" y="6314"/>
                    <a:pt x="25397" y="6313"/>
                    <a:pt x="25412" y="6311"/>
                  </a:cubicBezTo>
                  <a:cubicBezTo>
                    <a:pt x="25645" y="6277"/>
                    <a:pt x="25745" y="6077"/>
                    <a:pt x="25846" y="5944"/>
                  </a:cubicBezTo>
                  <a:cubicBezTo>
                    <a:pt x="26379" y="4810"/>
                    <a:pt x="25645" y="3409"/>
                    <a:pt x="24178" y="2975"/>
                  </a:cubicBezTo>
                  <a:cubicBezTo>
                    <a:pt x="23909" y="2897"/>
                    <a:pt x="23628" y="2861"/>
                    <a:pt x="23346" y="2861"/>
                  </a:cubicBezTo>
                  <a:cubicBezTo>
                    <a:pt x="22055" y="2861"/>
                    <a:pt x="20763" y="3618"/>
                    <a:pt x="20709" y="4576"/>
                  </a:cubicBezTo>
                  <a:cubicBezTo>
                    <a:pt x="18941" y="4076"/>
                    <a:pt x="16973" y="3409"/>
                    <a:pt x="16372" y="2074"/>
                  </a:cubicBezTo>
                  <a:cubicBezTo>
                    <a:pt x="16205" y="1741"/>
                    <a:pt x="16105" y="1341"/>
                    <a:pt x="15705" y="1140"/>
                  </a:cubicBezTo>
                  <a:cubicBezTo>
                    <a:pt x="15471" y="1040"/>
                    <a:pt x="15171" y="1040"/>
                    <a:pt x="14904" y="1040"/>
                  </a:cubicBezTo>
                  <a:cubicBezTo>
                    <a:pt x="14004" y="1040"/>
                    <a:pt x="13103" y="1207"/>
                    <a:pt x="12269" y="1474"/>
                  </a:cubicBezTo>
                  <a:cubicBezTo>
                    <a:pt x="12128" y="1521"/>
                    <a:pt x="11969" y="1568"/>
                    <a:pt x="11818" y="1568"/>
                  </a:cubicBezTo>
                  <a:cubicBezTo>
                    <a:pt x="11756" y="1568"/>
                    <a:pt x="11694" y="1560"/>
                    <a:pt x="11635" y="1541"/>
                  </a:cubicBezTo>
                  <a:cubicBezTo>
                    <a:pt x="11469" y="1507"/>
                    <a:pt x="11369" y="1374"/>
                    <a:pt x="11302" y="1274"/>
                  </a:cubicBezTo>
                  <a:cubicBezTo>
                    <a:pt x="10735" y="573"/>
                    <a:pt x="9801" y="40"/>
                    <a:pt x="8733" y="6"/>
                  </a:cubicBezTo>
                  <a:cubicBezTo>
                    <a:pt x="8672" y="2"/>
                    <a:pt x="8611" y="0"/>
                    <a:pt x="8550" y="0"/>
                  </a:cubicBezTo>
                  <a:close/>
                </a:path>
              </a:pathLst>
            </a:custGeom>
            <a:solidFill>
              <a:srgbClr val="FFFFFF">
                <a:alpha val="1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70" name="Google Shape;100;p4"/>
            <p:cNvSpPr/>
            <p:nvPr/>
          </p:nvSpPr>
          <p:spPr>
            <a:xfrm>
              <a:off x="6462350" y="2178238"/>
              <a:ext cx="1471696" cy="927796"/>
            </a:xfrm>
            <a:custGeom>
              <a:avLst/>
              <a:gdLst/>
              <a:ahLst/>
              <a:cxnLst/>
              <a:rect l="l" t="t" r="r" b="b"/>
              <a:pathLst>
                <a:path w="34759" h="21913" extrusionOk="0">
                  <a:moveTo>
                    <a:pt x="12831" y="1"/>
                  </a:moveTo>
                  <a:cubicBezTo>
                    <a:pt x="12735" y="1"/>
                    <a:pt x="12639" y="4"/>
                    <a:pt x="12543" y="10"/>
                  </a:cubicBezTo>
                  <a:cubicBezTo>
                    <a:pt x="11313" y="85"/>
                    <a:pt x="10045" y="764"/>
                    <a:pt x="9322" y="1835"/>
                  </a:cubicBezTo>
                  <a:lnTo>
                    <a:pt x="9322" y="1835"/>
                  </a:lnTo>
                  <a:cubicBezTo>
                    <a:pt x="8254" y="1934"/>
                    <a:pt x="7182" y="2015"/>
                    <a:pt x="6105" y="2078"/>
                  </a:cubicBezTo>
                  <a:cubicBezTo>
                    <a:pt x="5871" y="2078"/>
                    <a:pt x="5604" y="2111"/>
                    <a:pt x="5371" y="2211"/>
                  </a:cubicBezTo>
                  <a:cubicBezTo>
                    <a:pt x="5071" y="2345"/>
                    <a:pt x="4837" y="2578"/>
                    <a:pt x="4637" y="2845"/>
                  </a:cubicBezTo>
                  <a:cubicBezTo>
                    <a:pt x="3970" y="3746"/>
                    <a:pt x="3536" y="4880"/>
                    <a:pt x="3736" y="5981"/>
                  </a:cubicBezTo>
                  <a:cubicBezTo>
                    <a:pt x="3895" y="7029"/>
                    <a:pt x="4810" y="7956"/>
                    <a:pt x="5847" y="7956"/>
                  </a:cubicBezTo>
                  <a:cubicBezTo>
                    <a:pt x="5899" y="7956"/>
                    <a:pt x="5952" y="7953"/>
                    <a:pt x="6005" y="7949"/>
                  </a:cubicBezTo>
                  <a:lnTo>
                    <a:pt x="6005" y="7949"/>
                  </a:lnTo>
                  <a:cubicBezTo>
                    <a:pt x="4904" y="9250"/>
                    <a:pt x="3303" y="10150"/>
                    <a:pt x="1568" y="10350"/>
                  </a:cubicBezTo>
                  <a:cubicBezTo>
                    <a:pt x="1101" y="10384"/>
                    <a:pt x="567" y="10417"/>
                    <a:pt x="267" y="10784"/>
                  </a:cubicBezTo>
                  <a:cubicBezTo>
                    <a:pt x="34" y="11084"/>
                    <a:pt x="0" y="11484"/>
                    <a:pt x="34" y="11885"/>
                  </a:cubicBezTo>
                  <a:cubicBezTo>
                    <a:pt x="67" y="13152"/>
                    <a:pt x="401" y="14687"/>
                    <a:pt x="1635" y="15154"/>
                  </a:cubicBezTo>
                  <a:cubicBezTo>
                    <a:pt x="1853" y="15230"/>
                    <a:pt x="2070" y="15264"/>
                    <a:pt x="2285" y="15264"/>
                  </a:cubicBezTo>
                  <a:cubicBezTo>
                    <a:pt x="3382" y="15264"/>
                    <a:pt x="4433" y="14388"/>
                    <a:pt x="5437" y="13886"/>
                  </a:cubicBezTo>
                  <a:cubicBezTo>
                    <a:pt x="5721" y="13726"/>
                    <a:pt x="6071" y="13614"/>
                    <a:pt x="6392" y="13614"/>
                  </a:cubicBezTo>
                  <a:cubicBezTo>
                    <a:pt x="6674" y="13614"/>
                    <a:pt x="6934" y="13701"/>
                    <a:pt x="7105" y="13920"/>
                  </a:cubicBezTo>
                  <a:cubicBezTo>
                    <a:pt x="7305" y="14186"/>
                    <a:pt x="7305" y="14587"/>
                    <a:pt x="7272" y="14920"/>
                  </a:cubicBezTo>
                  <a:cubicBezTo>
                    <a:pt x="7139" y="16488"/>
                    <a:pt x="7039" y="18056"/>
                    <a:pt x="6905" y="19657"/>
                  </a:cubicBezTo>
                  <a:cubicBezTo>
                    <a:pt x="6872" y="20458"/>
                    <a:pt x="6939" y="21492"/>
                    <a:pt x="7739" y="21825"/>
                  </a:cubicBezTo>
                  <a:cubicBezTo>
                    <a:pt x="7901" y="21887"/>
                    <a:pt x="8072" y="21913"/>
                    <a:pt x="8248" y="21913"/>
                  </a:cubicBezTo>
                  <a:cubicBezTo>
                    <a:pt x="8542" y="21913"/>
                    <a:pt x="8848" y="21842"/>
                    <a:pt x="9140" y="21758"/>
                  </a:cubicBezTo>
                  <a:cubicBezTo>
                    <a:pt x="10441" y="21425"/>
                    <a:pt x="11709" y="20958"/>
                    <a:pt x="12909" y="20458"/>
                  </a:cubicBezTo>
                  <a:cubicBezTo>
                    <a:pt x="13210" y="20324"/>
                    <a:pt x="13510" y="20191"/>
                    <a:pt x="13710" y="19957"/>
                  </a:cubicBezTo>
                  <a:cubicBezTo>
                    <a:pt x="14711" y="18856"/>
                    <a:pt x="13110" y="17088"/>
                    <a:pt x="13743" y="15788"/>
                  </a:cubicBezTo>
                  <a:cubicBezTo>
                    <a:pt x="14046" y="15199"/>
                    <a:pt x="14663" y="14958"/>
                    <a:pt x="15341" y="14958"/>
                  </a:cubicBezTo>
                  <a:cubicBezTo>
                    <a:pt x="16008" y="14958"/>
                    <a:pt x="16734" y="15190"/>
                    <a:pt x="17279" y="15554"/>
                  </a:cubicBezTo>
                  <a:cubicBezTo>
                    <a:pt x="18380" y="16288"/>
                    <a:pt x="19281" y="17422"/>
                    <a:pt x="20648" y="17656"/>
                  </a:cubicBezTo>
                  <a:cubicBezTo>
                    <a:pt x="20803" y="17680"/>
                    <a:pt x="20958" y="17692"/>
                    <a:pt x="21113" y="17692"/>
                  </a:cubicBezTo>
                  <a:cubicBezTo>
                    <a:pt x="22222" y="17692"/>
                    <a:pt x="23306" y="17099"/>
                    <a:pt x="24184" y="16455"/>
                  </a:cubicBezTo>
                  <a:cubicBezTo>
                    <a:pt x="24751" y="16054"/>
                    <a:pt x="25285" y="15554"/>
                    <a:pt x="25418" y="14920"/>
                  </a:cubicBezTo>
                  <a:cubicBezTo>
                    <a:pt x="25544" y="14324"/>
                    <a:pt x="25109" y="13610"/>
                    <a:pt x="24530" y="13610"/>
                  </a:cubicBezTo>
                  <a:cubicBezTo>
                    <a:pt x="24493" y="13610"/>
                    <a:pt x="24456" y="13613"/>
                    <a:pt x="24418" y="13619"/>
                  </a:cubicBezTo>
                  <a:cubicBezTo>
                    <a:pt x="24700" y="12936"/>
                    <a:pt x="25449" y="12636"/>
                    <a:pt x="26205" y="12636"/>
                  </a:cubicBezTo>
                  <a:cubicBezTo>
                    <a:pt x="26520" y="12636"/>
                    <a:pt x="26836" y="12687"/>
                    <a:pt x="27120" y="12785"/>
                  </a:cubicBezTo>
                  <a:cubicBezTo>
                    <a:pt x="28087" y="13152"/>
                    <a:pt x="28854" y="13953"/>
                    <a:pt x="29655" y="14587"/>
                  </a:cubicBezTo>
                  <a:cubicBezTo>
                    <a:pt x="30352" y="15117"/>
                    <a:pt x="31213" y="15577"/>
                    <a:pt x="32080" y="15577"/>
                  </a:cubicBezTo>
                  <a:cubicBezTo>
                    <a:pt x="32250" y="15577"/>
                    <a:pt x="32421" y="15559"/>
                    <a:pt x="32590" y="15521"/>
                  </a:cubicBezTo>
                  <a:cubicBezTo>
                    <a:pt x="34158" y="15120"/>
                    <a:pt x="34758" y="13119"/>
                    <a:pt x="34225" y="11685"/>
                  </a:cubicBezTo>
                  <a:cubicBezTo>
                    <a:pt x="33691" y="10250"/>
                    <a:pt x="32390" y="9250"/>
                    <a:pt x="31223" y="8316"/>
                  </a:cubicBezTo>
                  <a:cubicBezTo>
                    <a:pt x="32523" y="8182"/>
                    <a:pt x="33157" y="6381"/>
                    <a:pt x="32557" y="5213"/>
                  </a:cubicBezTo>
                  <a:cubicBezTo>
                    <a:pt x="31956" y="4046"/>
                    <a:pt x="30589" y="3479"/>
                    <a:pt x="29321" y="3445"/>
                  </a:cubicBezTo>
                  <a:cubicBezTo>
                    <a:pt x="29230" y="3441"/>
                    <a:pt x="29140" y="3439"/>
                    <a:pt x="29049" y="3439"/>
                  </a:cubicBezTo>
                  <a:cubicBezTo>
                    <a:pt x="27037" y="3439"/>
                    <a:pt x="25029" y="4492"/>
                    <a:pt x="23784" y="6247"/>
                  </a:cubicBezTo>
                  <a:cubicBezTo>
                    <a:pt x="23517" y="6648"/>
                    <a:pt x="23250" y="7081"/>
                    <a:pt x="22783" y="7248"/>
                  </a:cubicBezTo>
                  <a:cubicBezTo>
                    <a:pt x="22676" y="7284"/>
                    <a:pt x="22567" y="7300"/>
                    <a:pt x="22456" y="7300"/>
                  </a:cubicBezTo>
                  <a:cubicBezTo>
                    <a:pt x="22047" y="7300"/>
                    <a:pt x="21623" y="7084"/>
                    <a:pt x="21282" y="6848"/>
                  </a:cubicBezTo>
                  <a:cubicBezTo>
                    <a:pt x="19881" y="5947"/>
                    <a:pt x="18580" y="4913"/>
                    <a:pt x="17446" y="3712"/>
                  </a:cubicBezTo>
                  <a:cubicBezTo>
                    <a:pt x="17880" y="3679"/>
                    <a:pt x="18113" y="3112"/>
                    <a:pt x="17980" y="2678"/>
                  </a:cubicBezTo>
                  <a:cubicBezTo>
                    <a:pt x="17846" y="2245"/>
                    <a:pt x="17513" y="1944"/>
                    <a:pt x="17146" y="1677"/>
                  </a:cubicBezTo>
                  <a:cubicBezTo>
                    <a:pt x="15859" y="736"/>
                    <a:pt x="14365" y="1"/>
                    <a:pt x="12831" y="1"/>
                  </a:cubicBezTo>
                  <a:close/>
                </a:path>
              </a:pathLst>
            </a:custGeom>
            <a:solidFill>
              <a:srgbClr val="A5B0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71" name="Google Shape;101;p4"/>
            <p:cNvSpPr/>
            <p:nvPr/>
          </p:nvSpPr>
          <p:spPr>
            <a:xfrm>
              <a:off x="6462350" y="2178238"/>
              <a:ext cx="1471696" cy="927796"/>
            </a:xfrm>
            <a:custGeom>
              <a:avLst/>
              <a:gdLst/>
              <a:ahLst/>
              <a:cxnLst/>
              <a:rect l="l" t="t" r="r" b="b"/>
              <a:pathLst>
                <a:path w="34759" h="21913" extrusionOk="0">
                  <a:moveTo>
                    <a:pt x="12831" y="1"/>
                  </a:moveTo>
                  <a:cubicBezTo>
                    <a:pt x="12735" y="1"/>
                    <a:pt x="12639" y="4"/>
                    <a:pt x="12543" y="10"/>
                  </a:cubicBezTo>
                  <a:cubicBezTo>
                    <a:pt x="11313" y="85"/>
                    <a:pt x="10045" y="764"/>
                    <a:pt x="9322" y="1835"/>
                  </a:cubicBezTo>
                  <a:lnTo>
                    <a:pt x="9322" y="1835"/>
                  </a:lnTo>
                  <a:cubicBezTo>
                    <a:pt x="8254" y="1934"/>
                    <a:pt x="7182" y="2015"/>
                    <a:pt x="6105" y="2078"/>
                  </a:cubicBezTo>
                  <a:cubicBezTo>
                    <a:pt x="5871" y="2078"/>
                    <a:pt x="5604" y="2111"/>
                    <a:pt x="5371" y="2211"/>
                  </a:cubicBezTo>
                  <a:cubicBezTo>
                    <a:pt x="5071" y="2345"/>
                    <a:pt x="4837" y="2578"/>
                    <a:pt x="4637" y="2845"/>
                  </a:cubicBezTo>
                  <a:cubicBezTo>
                    <a:pt x="3970" y="3746"/>
                    <a:pt x="3536" y="4880"/>
                    <a:pt x="3736" y="5981"/>
                  </a:cubicBezTo>
                  <a:cubicBezTo>
                    <a:pt x="3895" y="7029"/>
                    <a:pt x="4810" y="7956"/>
                    <a:pt x="5847" y="7956"/>
                  </a:cubicBezTo>
                  <a:cubicBezTo>
                    <a:pt x="5899" y="7956"/>
                    <a:pt x="5952" y="7953"/>
                    <a:pt x="6005" y="7949"/>
                  </a:cubicBezTo>
                  <a:lnTo>
                    <a:pt x="6005" y="7949"/>
                  </a:lnTo>
                  <a:cubicBezTo>
                    <a:pt x="4904" y="9250"/>
                    <a:pt x="3303" y="10150"/>
                    <a:pt x="1568" y="10350"/>
                  </a:cubicBezTo>
                  <a:cubicBezTo>
                    <a:pt x="1101" y="10384"/>
                    <a:pt x="567" y="10417"/>
                    <a:pt x="267" y="10784"/>
                  </a:cubicBezTo>
                  <a:cubicBezTo>
                    <a:pt x="34" y="11084"/>
                    <a:pt x="0" y="11484"/>
                    <a:pt x="34" y="11885"/>
                  </a:cubicBezTo>
                  <a:cubicBezTo>
                    <a:pt x="67" y="13152"/>
                    <a:pt x="401" y="14687"/>
                    <a:pt x="1635" y="15154"/>
                  </a:cubicBezTo>
                  <a:cubicBezTo>
                    <a:pt x="1853" y="15230"/>
                    <a:pt x="2070" y="15264"/>
                    <a:pt x="2285" y="15264"/>
                  </a:cubicBezTo>
                  <a:cubicBezTo>
                    <a:pt x="3382" y="15264"/>
                    <a:pt x="4433" y="14388"/>
                    <a:pt x="5437" y="13886"/>
                  </a:cubicBezTo>
                  <a:cubicBezTo>
                    <a:pt x="5721" y="13726"/>
                    <a:pt x="6071" y="13614"/>
                    <a:pt x="6392" y="13614"/>
                  </a:cubicBezTo>
                  <a:cubicBezTo>
                    <a:pt x="6674" y="13614"/>
                    <a:pt x="6934" y="13701"/>
                    <a:pt x="7105" y="13920"/>
                  </a:cubicBezTo>
                  <a:cubicBezTo>
                    <a:pt x="7305" y="14186"/>
                    <a:pt x="7305" y="14587"/>
                    <a:pt x="7272" y="14920"/>
                  </a:cubicBezTo>
                  <a:cubicBezTo>
                    <a:pt x="7139" y="16488"/>
                    <a:pt x="7039" y="18056"/>
                    <a:pt x="6905" y="19657"/>
                  </a:cubicBezTo>
                  <a:cubicBezTo>
                    <a:pt x="6872" y="20458"/>
                    <a:pt x="6939" y="21492"/>
                    <a:pt x="7739" y="21825"/>
                  </a:cubicBezTo>
                  <a:cubicBezTo>
                    <a:pt x="7901" y="21887"/>
                    <a:pt x="8072" y="21913"/>
                    <a:pt x="8248" y="21913"/>
                  </a:cubicBezTo>
                  <a:cubicBezTo>
                    <a:pt x="8542" y="21913"/>
                    <a:pt x="8848" y="21842"/>
                    <a:pt x="9140" y="21758"/>
                  </a:cubicBezTo>
                  <a:cubicBezTo>
                    <a:pt x="10441" y="21425"/>
                    <a:pt x="11709" y="20958"/>
                    <a:pt x="12909" y="20458"/>
                  </a:cubicBezTo>
                  <a:cubicBezTo>
                    <a:pt x="13210" y="20324"/>
                    <a:pt x="13510" y="20191"/>
                    <a:pt x="13710" y="19957"/>
                  </a:cubicBezTo>
                  <a:cubicBezTo>
                    <a:pt x="14711" y="18856"/>
                    <a:pt x="13110" y="17088"/>
                    <a:pt x="13743" y="15788"/>
                  </a:cubicBezTo>
                  <a:cubicBezTo>
                    <a:pt x="14046" y="15199"/>
                    <a:pt x="14663" y="14958"/>
                    <a:pt x="15341" y="14958"/>
                  </a:cubicBezTo>
                  <a:cubicBezTo>
                    <a:pt x="16008" y="14958"/>
                    <a:pt x="16734" y="15190"/>
                    <a:pt x="17279" y="15554"/>
                  </a:cubicBezTo>
                  <a:cubicBezTo>
                    <a:pt x="18380" y="16288"/>
                    <a:pt x="19281" y="17422"/>
                    <a:pt x="20648" y="17656"/>
                  </a:cubicBezTo>
                  <a:cubicBezTo>
                    <a:pt x="20803" y="17680"/>
                    <a:pt x="20958" y="17692"/>
                    <a:pt x="21113" y="17692"/>
                  </a:cubicBezTo>
                  <a:cubicBezTo>
                    <a:pt x="22222" y="17692"/>
                    <a:pt x="23306" y="17099"/>
                    <a:pt x="24184" y="16455"/>
                  </a:cubicBezTo>
                  <a:cubicBezTo>
                    <a:pt x="24751" y="16054"/>
                    <a:pt x="25285" y="15554"/>
                    <a:pt x="25418" y="14920"/>
                  </a:cubicBezTo>
                  <a:cubicBezTo>
                    <a:pt x="25544" y="14324"/>
                    <a:pt x="25109" y="13610"/>
                    <a:pt x="24530" y="13610"/>
                  </a:cubicBezTo>
                  <a:cubicBezTo>
                    <a:pt x="24493" y="13610"/>
                    <a:pt x="24456" y="13613"/>
                    <a:pt x="24418" y="13619"/>
                  </a:cubicBezTo>
                  <a:cubicBezTo>
                    <a:pt x="24700" y="12936"/>
                    <a:pt x="25449" y="12636"/>
                    <a:pt x="26205" y="12636"/>
                  </a:cubicBezTo>
                  <a:cubicBezTo>
                    <a:pt x="26520" y="12636"/>
                    <a:pt x="26836" y="12687"/>
                    <a:pt x="27120" y="12785"/>
                  </a:cubicBezTo>
                  <a:cubicBezTo>
                    <a:pt x="28087" y="13152"/>
                    <a:pt x="28854" y="13953"/>
                    <a:pt x="29655" y="14587"/>
                  </a:cubicBezTo>
                  <a:cubicBezTo>
                    <a:pt x="30352" y="15117"/>
                    <a:pt x="31213" y="15577"/>
                    <a:pt x="32080" y="15577"/>
                  </a:cubicBezTo>
                  <a:cubicBezTo>
                    <a:pt x="32250" y="15577"/>
                    <a:pt x="32421" y="15559"/>
                    <a:pt x="32590" y="15521"/>
                  </a:cubicBezTo>
                  <a:cubicBezTo>
                    <a:pt x="34158" y="15120"/>
                    <a:pt x="34758" y="13119"/>
                    <a:pt x="34225" y="11685"/>
                  </a:cubicBezTo>
                  <a:cubicBezTo>
                    <a:pt x="33691" y="10250"/>
                    <a:pt x="32390" y="9250"/>
                    <a:pt x="31223" y="8316"/>
                  </a:cubicBezTo>
                  <a:cubicBezTo>
                    <a:pt x="32523" y="8182"/>
                    <a:pt x="33157" y="6381"/>
                    <a:pt x="32557" y="5213"/>
                  </a:cubicBezTo>
                  <a:cubicBezTo>
                    <a:pt x="31956" y="4046"/>
                    <a:pt x="30589" y="3479"/>
                    <a:pt x="29321" y="3445"/>
                  </a:cubicBezTo>
                  <a:cubicBezTo>
                    <a:pt x="29230" y="3441"/>
                    <a:pt x="29140" y="3439"/>
                    <a:pt x="29049" y="3439"/>
                  </a:cubicBezTo>
                  <a:cubicBezTo>
                    <a:pt x="27037" y="3439"/>
                    <a:pt x="25029" y="4492"/>
                    <a:pt x="23784" y="6247"/>
                  </a:cubicBezTo>
                  <a:cubicBezTo>
                    <a:pt x="23517" y="6648"/>
                    <a:pt x="23250" y="7081"/>
                    <a:pt x="22783" y="7248"/>
                  </a:cubicBezTo>
                  <a:cubicBezTo>
                    <a:pt x="22676" y="7284"/>
                    <a:pt x="22567" y="7300"/>
                    <a:pt x="22456" y="7300"/>
                  </a:cubicBezTo>
                  <a:cubicBezTo>
                    <a:pt x="22047" y="7300"/>
                    <a:pt x="21623" y="7084"/>
                    <a:pt x="21282" y="6848"/>
                  </a:cubicBezTo>
                  <a:cubicBezTo>
                    <a:pt x="19881" y="5947"/>
                    <a:pt x="18580" y="4913"/>
                    <a:pt x="17446" y="3712"/>
                  </a:cubicBezTo>
                  <a:cubicBezTo>
                    <a:pt x="17880" y="3679"/>
                    <a:pt x="18113" y="3112"/>
                    <a:pt x="17980" y="2678"/>
                  </a:cubicBezTo>
                  <a:cubicBezTo>
                    <a:pt x="17846" y="2245"/>
                    <a:pt x="17513" y="1944"/>
                    <a:pt x="17146" y="1677"/>
                  </a:cubicBezTo>
                  <a:cubicBezTo>
                    <a:pt x="15859" y="736"/>
                    <a:pt x="14365" y="1"/>
                    <a:pt x="12831" y="1"/>
                  </a:cubicBezTo>
                  <a:close/>
                </a:path>
              </a:pathLst>
            </a:custGeom>
            <a:solidFill>
              <a:srgbClr val="B5C2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72" name="Google Shape;102;p4"/>
            <p:cNvSpPr/>
            <p:nvPr/>
          </p:nvSpPr>
          <p:spPr>
            <a:xfrm>
              <a:off x="6532974" y="2135220"/>
              <a:ext cx="1317748" cy="893162"/>
            </a:xfrm>
            <a:custGeom>
              <a:avLst/>
              <a:gdLst/>
              <a:ahLst/>
              <a:cxnLst/>
              <a:rect l="l" t="t" r="r" b="b"/>
              <a:pathLst>
                <a:path w="31123" h="21095" extrusionOk="0">
                  <a:moveTo>
                    <a:pt x="11362" y="0"/>
                  </a:moveTo>
                  <a:cubicBezTo>
                    <a:pt x="11200" y="0"/>
                    <a:pt x="11037" y="8"/>
                    <a:pt x="10875" y="25"/>
                  </a:cubicBezTo>
                  <a:cubicBezTo>
                    <a:pt x="9641" y="151"/>
                    <a:pt x="8427" y="865"/>
                    <a:pt x="7791" y="1939"/>
                  </a:cubicBezTo>
                  <a:lnTo>
                    <a:pt x="7791" y="1939"/>
                  </a:lnTo>
                  <a:cubicBezTo>
                    <a:pt x="6759" y="2101"/>
                    <a:pt x="5729" y="2264"/>
                    <a:pt x="4703" y="2427"/>
                  </a:cubicBezTo>
                  <a:cubicBezTo>
                    <a:pt x="4470" y="2493"/>
                    <a:pt x="4203" y="2527"/>
                    <a:pt x="4003" y="2627"/>
                  </a:cubicBezTo>
                  <a:cubicBezTo>
                    <a:pt x="3736" y="2794"/>
                    <a:pt x="3536" y="3060"/>
                    <a:pt x="3369" y="3327"/>
                  </a:cubicBezTo>
                  <a:cubicBezTo>
                    <a:pt x="2802" y="4228"/>
                    <a:pt x="2502" y="5362"/>
                    <a:pt x="2802" y="6363"/>
                  </a:cubicBezTo>
                  <a:cubicBezTo>
                    <a:pt x="3071" y="7289"/>
                    <a:pt x="3929" y="8028"/>
                    <a:pt x="4800" y="8028"/>
                  </a:cubicBezTo>
                  <a:cubicBezTo>
                    <a:pt x="4902" y="8028"/>
                    <a:pt x="5003" y="8018"/>
                    <a:pt x="5104" y="7997"/>
                  </a:cubicBezTo>
                  <a:lnTo>
                    <a:pt x="5104" y="7997"/>
                  </a:lnTo>
                  <a:cubicBezTo>
                    <a:pt x="4203" y="9365"/>
                    <a:pt x="2835" y="10366"/>
                    <a:pt x="1301" y="10766"/>
                  </a:cubicBezTo>
                  <a:cubicBezTo>
                    <a:pt x="901" y="10899"/>
                    <a:pt x="400" y="10999"/>
                    <a:pt x="200" y="11366"/>
                  </a:cubicBezTo>
                  <a:cubicBezTo>
                    <a:pt x="0" y="11667"/>
                    <a:pt x="67" y="12067"/>
                    <a:pt x="100" y="12434"/>
                  </a:cubicBezTo>
                  <a:cubicBezTo>
                    <a:pt x="300" y="13635"/>
                    <a:pt x="767" y="15036"/>
                    <a:pt x="1868" y="15302"/>
                  </a:cubicBezTo>
                  <a:cubicBezTo>
                    <a:pt x="1997" y="15335"/>
                    <a:pt x="2124" y="15350"/>
                    <a:pt x="2249" y="15350"/>
                  </a:cubicBezTo>
                  <a:cubicBezTo>
                    <a:pt x="3285" y="15350"/>
                    <a:pt x="4181" y="14323"/>
                    <a:pt x="5104" y="13668"/>
                  </a:cubicBezTo>
                  <a:cubicBezTo>
                    <a:pt x="5358" y="13492"/>
                    <a:pt x="5692" y="13351"/>
                    <a:pt x="5992" y="13351"/>
                  </a:cubicBezTo>
                  <a:cubicBezTo>
                    <a:pt x="6204" y="13351"/>
                    <a:pt x="6400" y="13422"/>
                    <a:pt x="6538" y="13601"/>
                  </a:cubicBezTo>
                  <a:cubicBezTo>
                    <a:pt x="6772" y="13835"/>
                    <a:pt x="6772" y="14202"/>
                    <a:pt x="6772" y="14502"/>
                  </a:cubicBezTo>
                  <a:lnTo>
                    <a:pt x="6772" y="19038"/>
                  </a:lnTo>
                  <a:cubicBezTo>
                    <a:pt x="6772" y="19806"/>
                    <a:pt x="6905" y="20773"/>
                    <a:pt x="7606" y="21040"/>
                  </a:cubicBezTo>
                  <a:cubicBezTo>
                    <a:pt x="7710" y="21078"/>
                    <a:pt x="7818" y="21094"/>
                    <a:pt x="7927" y="21094"/>
                  </a:cubicBezTo>
                  <a:cubicBezTo>
                    <a:pt x="8201" y="21094"/>
                    <a:pt x="8487" y="20992"/>
                    <a:pt x="8773" y="20873"/>
                  </a:cubicBezTo>
                  <a:cubicBezTo>
                    <a:pt x="9840" y="20473"/>
                    <a:pt x="10875" y="20006"/>
                    <a:pt x="11875" y="19439"/>
                  </a:cubicBezTo>
                  <a:cubicBezTo>
                    <a:pt x="12142" y="19305"/>
                    <a:pt x="12376" y="19172"/>
                    <a:pt x="12576" y="18938"/>
                  </a:cubicBezTo>
                  <a:cubicBezTo>
                    <a:pt x="13410" y="17904"/>
                    <a:pt x="11975" y="16236"/>
                    <a:pt x="12509" y="15002"/>
                  </a:cubicBezTo>
                  <a:cubicBezTo>
                    <a:pt x="12749" y="14420"/>
                    <a:pt x="13297" y="14180"/>
                    <a:pt x="13904" y="14180"/>
                  </a:cubicBezTo>
                  <a:cubicBezTo>
                    <a:pt x="14479" y="14180"/>
                    <a:pt x="15107" y="14395"/>
                    <a:pt x="15578" y="14735"/>
                  </a:cubicBezTo>
                  <a:cubicBezTo>
                    <a:pt x="16545" y="15436"/>
                    <a:pt x="17346" y="16503"/>
                    <a:pt x="18513" y="16770"/>
                  </a:cubicBezTo>
                  <a:cubicBezTo>
                    <a:pt x="18680" y="16807"/>
                    <a:pt x="18848" y="16824"/>
                    <a:pt x="19016" y="16824"/>
                  </a:cubicBezTo>
                  <a:cubicBezTo>
                    <a:pt x="19921" y="16824"/>
                    <a:pt x="20828" y="16332"/>
                    <a:pt x="21616" y="15769"/>
                  </a:cubicBezTo>
                  <a:cubicBezTo>
                    <a:pt x="22116" y="15436"/>
                    <a:pt x="22616" y="15002"/>
                    <a:pt x="22783" y="14402"/>
                  </a:cubicBezTo>
                  <a:cubicBezTo>
                    <a:pt x="22911" y="13826"/>
                    <a:pt x="22548" y="13097"/>
                    <a:pt x="22018" y="13097"/>
                  </a:cubicBezTo>
                  <a:cubicBezTo>
                    <a:pt x="21995" y="13097"/>
                    <a:pt x="21972" y="13098"/>
                    <a:pt x="21949" y="13101"/>
                  </a:cubicBezTo>
                  <a:cubicBezTo>
                    <a:pt x="22205" y="12525"/>
                    <a:pt x="22801" y="12277"/>
                    <a:pt x="23416" y="12277"/>
                  </a:cubicBezTo>
                  <a:cubicBezTo>
                    <a:pt x="23763" y="12277"/>
                    <a:pt x="24117" y="12356"/>
                    <a:pt x="24418" y="12500"/>
                  </a:cubicBezTo>
                  <a:cubicBezTo>
                    <a:pt x="25251" y="12934"/>
                    <a:pt x="25852" y="13735"/>
                    <a:pt x="26519" y="14435"/>
                  </a:cubicBezTo>
                  <a:cubicBezTo>
                    <a:pt x="27137" y="15084"/>
                    <a:pt x="27927" y="15647"/>
                    <a:pt x="28782" y="15647"/>
                  </a:cubicBezTo>
                  <a:cubicBezTo>
                    <a:pt x="28850" y="15647"/>
                    <a:pt x="28919" y="15643"/>
                    <a:pt x="28987" y="15636"/>
                  </a:cubicBezTo>
                  <a:cubicBezTo>
                    <a:pt x="30355" y="15469"/>
                    <a:pt x="31122" y="13701"/>
                    <a:pt x="30822" y="12267"/>
                  </a:cubicBezTo>
                  <a:cubicBezTo>
                    <a:pt x="30522" y="10833"/>
                    <a:pt x="29488" y="9698"/>
                    <a:pt x="28487" y="8664"/>
                  </a:cubicBezTo>
                  <a:lnTo>
                    <a:pt x="28487" y="8664"/>
                  </a:lnTo>
                  <a:cubicBezTo>
                    <a:pt x="28512" y="8666"/>
                    <a:pt x="28536" y="8666"/>
                    <a:pt x="28560" y="8666"/>
                  </a:cubicBezTo>
                  <a:cubicBezTo>
                    <a:pt x="29753" y="8666"/>
                    <a:pt x="30513" y="7073"/>
                    <a:pt x="30088" y="5929"/>
                  </a:cubicBezTo>
                  <a:cubicBezTo>
                    <a:pt x="29655" y="4728"/>
                    <a:pt x="28454" y="4028"/>
                    <a:pt x="27253" y="3861"/>
                  </a:cubicBezTo>
                  <a:cubicBezTo>
                    <a:pt x="26963" y="3813"/>
                    <a:pt x="26671" y="3790"/>
                    <a:pt x="26379" y="3790"/>
                  </a:cubicBezTo>
                  <a:cubicBezTo>
                    <a:pt x="24619" y="3790"/>
                    <a:pt x="22865" y="4632"/>
                    <a:pt x="21749" y="6063"/>
                  </a:cubicBezTo>
                  <a:cubicBezTo>
                    <a:pt x="21482" y="6429"/>
                    <a:pt x="21215" y="6830"/>
                    <a:pt x="20782" y="6963"/>
                  </a:cubicBezTo>
                  <a:cubicBezTo>
                    <a:pt x="20698" y="6986"/>
                    <a:pt x="20614" y="6996"/>
                    <a:pt x="20530" y="6996"/>
                  </a:cubicBezTo>
                  <a:cubicBezTo>
                    <a:pt x="20116" y="6996"/>
                    <a:pt x="19714" y="6746"/>
                    <a:pt x="19381" y="6496"/>
                  </a:cubicBezTo>
                  <a:cubicBezTo>
                    <a:pt x="18080" y="5629"/>
                    <a:pt x="16879" y="4595"/>
                    <a:pt x="15778" y="3461"/>
                  </a:cubicBezTo>
                  <a:cubicBezTo>
                    <a:pt x="16178" y="3427"/>
                    <a:pt x="16412" y="2894"/>
                    <a:pt x="16278" y="2460"/>
                  </a:cubicBezTo>
                  <a:cubicBezTo>
                    <a:pt x="16178" y="2060"/>
                    <a:pt x="15811" y="1759"/>
                    <a:pt x="15478" y="1526"/>
                  </a:cubicBezTo>
                  <a:cubicBezTo>
                    <a:pt x="14246" y="655"/>
                    <a:pt x="12826" y="0"/>
                    <a:pt x="11362" y="0"/>
                  </a:cubicBezTo>
                  <a:close/>
                </a:path>
              </a:pathLst>
            </a:custGeom>
            <a:solidFill>
              <a:srgbClr val="B5C2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73" name="Google Shape;103;p4"/>
            <p:cNvSpPr/>
            <p:nvPr/>
          </p:nvSpPr>
          <p:spPr>
            <a:xfrm>
              <a:off x="6664313" y="2257074"/>
              <a:ext cx="1055070" cy="508842"/>
            </a:xfrm>
            <a:custGeom>
              <a:avLst/>
              <a:gdLst/>
              <a:ahLst/>
              <a:cxnLst/>
              <a:rect l="l" t="t" r="r" b="b"/>
              <a:pathLst>
                <a:path w="24919" h="12018" extrusionOk="0">
                  <a:moveTo>
                    <a:pt x="9112" y="0"/>
                  </a:moveTo>
                  <a:cubicBezTo>
                    <a:pt x="8977" y="0"/>
                    <a:pt x="8842" y="5"/>
                    <a:pt x="8707" y="16"/>
                  </a:cubicBezTo>
                  <a:cubicBezTo>
                    <a:pt x="7743" y="90"/>
                    <a:pt x="6798" y="493"/>
                    <a:pt x="6278" y="1090"/>
                  </a:cubicBezTo>
                  <a:lnTo>
                    <a:pt x="6278" y="1090"/>
                  </a:lnTo>
                  <a:cubicBezTo>
                    <a:pt x="5442" y="1185"/>
                    <a:pt x="4606" y="1282"/>
                    <a:pt x="3770" y="1383"/>
                  </a:cubicBezTo>
                  <a:cubicBezTo>
                    <a:pt x="3570" y="1383"/>
                    <a:pt x="3369" y="1417"/>
                    <a:pt x="3203" y="1483"/>
                  </a:cubicBezTo>
                  <a:cubicBezTo>
                    <a:pt x="2969" y="1583"/>
                    <a:pt x="2802" y="1717"/>
                    <a:pt x="2669" y="1884"/>
                  </a:cubicBezTo>
                  <a:cubicBezTo>
                    <a:pt x="2235" y="2417"/>
                    <a:pt x="2002" y="3051"/>
                    <a:pt x="2235" y="3618"/>
                  </a:cubicBezTo>
                  <a:cubicBezTo>
                    <a:pt x="2447" y="4133"/>
                    <a:pt x="3155" y="4566"/>
                    <a:pt x="3883" y="4566"/>
                  </a:cubicBezTo>
                  <a:cubicBezTo>
                    <a:pt x="3956" y="4566"/>
                    <a:pt x="4030" y="4561"/>
                    <a:pt x="4103" y="4552"/>
                  </a:cubicBezTo>
                  <a:lnTo>
                    <a:pt x="4103" y="4552"/>
                  </a:lnTo>
                  <a:cubicBezTo>
                    <a:pt x="3369" y="5319"/>
                    <a:pt x="2269" y="5886"/>
                    <a:pt x="1034" y="6120"/>
                  </a:cubicBezTo>
                  <a:cubicBezTo>
                    <a:pt x="701" y="6187"/>
                    <a:pt x="334" y="6253"/>
                    <a:pt x="134" y="6454"/>
                  </a:cubicBezTo>
                  <a:cubicBezTo>
                    <a:pt x="0" y="6654"/>
                    <a:pt x="34" y="6887"/>
                    <a:pt x="100" y="7087"/>
                  </a:cubicBezTo>
                  <a:cubicBezTo>
                    <a:pt x="234" y="7754"/>
                    <a:pt x="601" y="8555"/>
                    <a:pt x="1501" y="8722"/>
                  </a:cubicBezTo>
                  <a:cubicBezTo>
                    <a:pt x="1601" y="8739"/>
                    <a:pt x="1699" y="8747"/>
                    <a:pt x="1795" y="8747"/>
                  </a:cubicBezTo>
                  <a:cubicBezTo>
                    <a:pt x="2628" y="8747"/>
                    <a:pt x="3322" y="8147"/>
                    <a:pt x="4070" y="7788"/>
                  </a:cubicBezTo>
                  <a:cubicBezTo>
                    <a:pt x="4286" y="7690"/>
                    <a:pt x="4549" y="7603"/>
                    <a:pt x="4789" y="7603"/>
                  </a:cubicBezTo>
                  <a:cubicBezTo>
                    <a:pt x="4957" y="7603"/>
                    <a:pt x="5114" y="7645"/>
                    <a:pt x="5237" y="7754"/>
                  </a:cubicBezTo>
                  <a:cubicBezTo>
                    <a:pt x="5404" y="7888"/>
                    <a:pt x="5404" y="8088"/>
                    <a:pt x="5404" y="8255"/>
                  </a:cubicBezTo>
                  <a:cubicBezTo>
                    <a:pt x="5404" y="9122"/>
                    <a:pt x="5404" y="9989"/>
                    <a:pt x="5404" y="10857"/>
                  </a:cubicBezTo>
                  <a:cubicBezTo>
                    <a:pt x="5404" y="11290"/>
                    <a:pt x="5504" y="11824"/>
                    <a:pt x="6071" y="11991"/>
                  </a:cubicBezTo>
                  <a:cubicBezTo>
                    <a:pt x="6155" y="12009"/>
                    <a:pt x="6242" y="12018"/>
                    <a:pt x="6329" y="12018"/>
                  </a:cubicBezTo>
                  <a:cubicBezTo>
                    <a:pt x="6555" y="12018"/>
                    <a:pt x="6789" y="11963"/>
                    <a:pt x="7005" y="11891"/>
                  </a:cubicBezTo>
                  <a:cubicBezTo>
                    <a:pt x="7873" y="11657"/>
                    <a:pt x="8707" y="11390"/>
                    <a:pt x="9507" y="11090"/>
                  </a:cubicBezTo>
                  <a:cubicBezTo>
                    <a:pt x="9707" y="10990"/>
                    <a:pt x="9907" y="10923"/>
                    <a:pt x="10041" y="10790"/>
                  </a:cubicBezTo>
                  <a:cubicBezTo>
                    <a:pt x="10708" y="10190"/>
                    <a:pt x="9574" y="9256"/>
                    <a:pt x="10007" y="8555"/>
                  </a:cubicBezTo>
                  <a:cubicBezTo>
                    <a:pt x="10197" y="8211"/>
                    <a:pt x="10634" y="8071"/>
                    <a:pt x="11124" y="8071"/>
                  </a:cubicBezTo>
                  <a:cubicBezTo>
                    <a:pt x="11583" y="8071"/>
                    <a:pt x="12088" y="8194"/>
                    <a:pt x="12476" y="8388"/>
                  </a:cubicBezTo>
                  <a:cubicBezTo>
                    <a:pt x="13243" y="8789"/>
                    <a:pt x="13877" y="9389"/>
                    <a:pt x="14778" y="9556"/>
                  </a:cubicBezTo>
                  <a:cubicBezTo>
                    <a:pt x="14916" y="9576"/>
                    <a:pt x="15054" y="9586"/>
                    <a:pt x="15190" y="9586"/>
                  </a:cubicBezTo>
                  <a:cubicBezTo>
                    <a:pt x="15942" y="9586"/>
                    <a:pt x="16658" y="9299"/>
                    <a:pt x="17279" y="8989"/>
                  </a:cubicBezTo>
                  <a:cubicBezTo>
                    <a:pt x="17680" y="8789"/>
                    <a:pt x="18080" y="8555"/>
                    <a:pt x="18213" y="8221"/>
                  </a:cubicBezTo>
                  <a:cubicBezTo>
                    <a:pt x="18342" y="7868"/>
                    <a:pt x="18037" y="7452"/>
                    <a:pt x="17597" y="7452"/>
                  </a:cubicBezTo>
                  <a:cubicBezTo>
                    <a:pt x="17580" y="7452"/>
                    <a:pt x="17563" y="7453"/>
                    <a:pt x="17546" y="7454"/>
                  </a:cubicBezTo>
                  <a:cubicBezTo>
                    <a:pt x="17760" y="7134"/>
                    <a:pt x="18233" y="6991"/>
                    <a:pt x="18720" y="6991"/>
                  </a:cubicBezTo>
                  <a:cubicBezTo>
                    <a:pt x="18995" y="6991"/>
                    <a:pt x="19274" y="7037"/>
                    <a:pt x="19514" y="7121"/>
                  </a:cubicBezTo>
                  <a:cubicBezTo>
                    <a:pt x="20215" y="7354"/>
                    <a:pt x="20682" y="7821"/>
                    <a:pt x="21215" y="8221"/>
                  </a:cubicBezTo>
                  <a:cubicBezTo>
                    <a:pt x="21724" y="8603"/>
                    <a:pt x="22355" y="8924"/>
                    <a:pt x="23078" y="8924"/>
                  </a:cubicBezTo>
                  <a:cubicBezTo>
                    <a:pt x="23113" y="8924"/>
                    <a:pt x="23148" y="8923"/>
                    <a:pt x="23184" y="8922"/>
                  </a:cubicBezTo>
                  <a:cubicBezTo>
                    <a:pt x="24284" y="8822"/>
                    <a:pt x="24918" y="7788"/>
                    <a:pt x="24651" y="6987"/>
                  </a:cubicBezTo>
                  <a:cubicBezTo>
                    <a:pt x="24418" y="6153"/>
                    <a:pt x="23584" y="5520"/>
                    <a:pt x="22783" y="4952"/>
                  </a:cubicBezTo>
                  <a:cubicBezTo>
                    <a:pt x="23784" y="4952"/>
                    <a:pt x="24418" y="4052"/>
                    <a:pt x="24084" y="3351"/>
                  </a:cubicBezTo>
                  <a:cubicBezTo>
                    <a:pt x="23717" y="2684"/>
                    <a:pt x="22750" y="2284"/>
                    <a:pt x="21783" y="2184"/>
                  </a:cubicBezTo>
                  <a:cubicBezTo>
                    <a:pt x="21578" y="2162"/>
                    <a:pt x="21371" y="2152"/>
                    <a:pt x="21164" y="2152"/>
                  </a:cubicBezTo>
                  <a:cubicBezTo>
                    <a:pt x="19749" y="2152"/>
                    <a:pt x="18315" y="2637"/>
                    <a:pt x="17413" y="3451"/>
                  </a:cubicBezTo>
                  <a:cubicBezTo>
                    <a:pt x="17179" y="3652"/>
                    <a:pt x="16946" y="3885"/>
                    <a:pt x="16612" y="3952"/>
                  </a:cubicBezTo>
                  <a:cubicBezTo>
                    <a:pt x="16528" y="3973"/>
                    <a:pt x="16445" y="3982"/>
                    <a:pt x="16361" y="3982"/>
                  </a:cubicBezTo>
                  <a:cubicBezTo>
                    <a:pt x="16047" y="3982"/>
                    <a:pt x="15742" y="3850"/>
                    <a:pt x="15478" y="3718"/>
                  </a:cubicBezTo>
                  <a:cubicBezTo>
                    <a:pt x="14477" y="3185"/>
                    <a:pt x="13510" y="2617"/>
                    <a:pt x="12609" y="1984"/>
                  </a:cubicBezTo>
                  <a:cubicBezTo>
                    <a:pt x="12943" y="1950"/>
                    <a:pt x="13143" y="1650"/>
                    <a:pt x="13043" y="1417"/>
                  </a:cubicBezTo>
                  <a:cubicBezTo>
                    <a:pt x="12943" y="1183"/>
                    <a:pt x="12643" y="1016"/>
                    <a:pt x="12376" y="850"/>
                  </a:cubicBezTo>
                  <a:cubicBezTo>
                    <a:pt x="11419" y="371"/>
                    <a:pt x="10275" y="0"/>
                    <a:pt x="9112" y="0"/>
                  </a:cubicBezTo>
                  <a:close/>
                </a:path>
              </a:pathLst>
            </a:custGeom>
            <a:solidFill>
              <a:srgbClr val="FFFFFF">
                <a:alpha val="1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74" name="Google Shape;104;p4"/>
            <p:cNvSpPr/>
            <p:nvPr/>
          </p:nvSpPr>
          <p:spPr>
            <a:xfrm>
              <a:off x="7174174" y="2485074"/>
              <a:ext cx="2043709" cy="1127684"/>
            </a:xfrm>
            <a:custGeom>
              <a:avLst/>
              <a:gdLst/>
              <a:ahLst/>
              <a:cxnLst/>
              <a:rect l="l" t="t" r="r" b="b"/>
              <a:pathLst>
                <a:path w="48269" h="26634" extrusionOk="0">
                  <a:moveTo>
                    <a:pt x="21324" y="0"/>
                  </a:moveTo>
                  <a:cubicBezTo>
                    <a:pt x="20552" y="0"/>
                    <a:pt x="19858" y="901"/>
                    <a:pt x="19948" y="1802"/>
                  </a:cubicBezTo>
                  <a:cubicBezTo>
                    <a:pt x="19982" y="2049"/>
                    <a:pt x="20068" y="2278"/>
                    <a:pt x="20192" y="2482"/>
                  </a:cubicBezTo>
                  <a:lnTo>
                    <a:pt x="20192" y="2482"/>
                  </a:lnTo>
                  <a:cubicBezTo>
                    <a:pt x="20011" y="2520"/>
                    <a:pt x="19837" y="2582"/>
                    <a:pt x="19681" y="2670"/>
                  </a:cubicBezTo>
                  <a:cubicBezTo>
                    <a:pt x="18747" y="3237"/>
                    <a:pt x="18080" y="4304"/>
                    <a:pt x="17980" y="5472"/>
                  </a:cubicBezTo>
                  <a:cubicBezTo>
                    <a:pt x="17880" y="6639"/>
                    <a:pt x="18380" y="7807"/>
                    <a:pt x="19247" y="8507"/>
                  </a:cubicBezTo>
                  <a:cubicBezTo>
                    <a:pt x="19848" y="8974"/>
                    <a:pt x="20682" y="9374"/>
                    <a:pt x="20682" y="10142"/>
                  </a:cubicBezTo>
                  <a:cubicBezTo>
                    <a:pt x="20682" y="10575"/>
                    <a:pt x="20415" y="10909"/>
                    <a:pt x="20148" y="11242"/>
                  </a:cubicBezTo>
                  <a:cubicBezTo>
                    <a:pt x="18847" y="12710"/>
                    <a:pt x="17413" y="14044"/>
                    <a:pt x="15812" y="15212"/>
                  </a:cubicBezTo>
                  <a:cubicBezTo>
                    <a:pt x="15044" y="14311"/>
                    <a:pt x="14244" y="13411"/>
                    <a:pt x="13143" y="13044"/>
                  </a:cubicBezTo>
                  <a:cubicBezTo>
                    <a:pt x="12895" y="12958"/>
                    <a:pt x="12625" y="12916"/>
                    <a:pt x="12353" y="12916"/>
                  </a:cubicBezTo>
                  <a:cubicBezTo>
                    <a:pt x="11586" y="12916"/>
                    <a:pt x="10807" y="13253"/>
                    <a:pt x="10470" y="13896"/>
                  </a:cubicBezTo>
                  <a:lnTo>
                    <a:pt x="10470" y="13896"/>
                  </a:lnTo>
                  <a:cubicBezTo>
                    <a:pt x="10543" y="13264"/>
                    <a:pt x="9841" y="12568"/>
                    <a:pt x="9140" y="12343"/>
                  </a:cubicBezTo>
                  <a:cubicBezTo>
                    <a:pt x="8627" y="12153"/>
                    <a:pt x="8087" y="12059"/>
                    <a:pt x="7548" y="12059"/>
                  </a:cubicBezTo>
                  <a:cubicBezTo>
                    <a:pt x="7185" y="12059"/>
                    <a:pt x="6821" y="12101"/>
                    <a:pt x="6466" y="12186"/>
                  </a:cubicBezTo>
                  <a:lnTo>
                    <a:pt x="6466" y="12186"/>
                  </a:lnTo>
                  <a:cubicBezTo>
                    <a:pt x="5385" y="12241"/>
                    <a:pt x="4320" y="12442"/>
                    <a:pt x="3269" y="12777"/>
                  </a:cubicBezTo>
                  <a:cubicBezTo>
                    <a:pt x="2202" y="13144"/>
                    <a:pt x="1134" y="13678"/>
                    <a:pt x="567" y="14645"/>
                  </a:cubicBezTo>
                  <a:cubicBezTo>
                    <a:pt x="0" y="15612"/>
                    <a:pt x="200" y="17080"/>
                    <a:pt x="1234" y="17614"/>
                  </a:cubicBezTo>
                  <a:cubicBezTo>
                    <a:pt x="1598" y="17783"/>
                    <a:pt x="2013" y="17830"/>
                    <a:pt x="2444" y="17830"/>
                  </a:cubicBezTo>
                  <a:cubicBezTo>
                    <a:pt x="2606" y="17830"/>
                    <a:pt x="2771" y="17823"/>
                    <a:pt x="2936" y="17814"/>
                  </a:cubicBezTo>
                  <a:cubicBezTo>
                    <a:pt x="3068" y="17811"/>
                    <a:pt x="3201" y="17810"/>
                    <a:pt x="3333" y="17810"/>
                  </a:cubicBezTo>
                  <a:cubicBezTo>
                    <a:pt x="4768" y="17810"/>
                    <a:pt x="6201" y="17973"/>
                    <a:pt x="7606" y="18247"/>
                  </a:cubicBezTo>
                  <a:cubicBezTo>
                    <a:pt x="8073" y="18348"/>
                    <a:pt x="8540" y="18448"/>
                    <a:pt x="8940" y="18714"/>
                  </a:cubicBezTo>
                  <a:cubicBezTo>
                    <a:pt x="9841" y="19315"/>
                    <a:pt x="10007" y="20549"/>
                    <a:pt x="10174" y="21617"/>
                  </a:cubicBezTo>
                  <a:cubicBezTo>
                    <a:pt x="10341" y="22684"/>
                    <a:pt x="10775" y="23918"/>
                    <a:pt x="11875" y="24218"/>
                  </a:cubicBezTo>
                  <a:cubicBezTo>
                    <a:pt x="12005" y="24255"/>
                    <a:pt x="12136" y="24272"/>
                    <a:pt x="12267" y="24272"/>
                  </a:cubicBezTo>
                  <a:cubicBezTo>
                    <a:pt x="12985" y="24272"/>
                    <a:pt x="13700" y="23766"/>
                    <a:pt x="14010" y="23118"/>
                  </a:cubicBezTo>
                  <a:cubicBezTo>
                    <a:pt x="14344" y="22350"/>
                    <a:pt x="14177" y="21416"/>
                    <a:pt x="13777" y="20683"/>
                  </a:cubicBezTo>
                  <a:cubicBezTo>
                    <a:pt x="13443" y="20115"/>
                    <a:pt x="13076" y="19215"/>
                    <a:pt x="13677" y="18948"/>
                  </a:cubicBezTo>
                  <a:cubicBezTo>
                    <a:pt x="13755" y="18909"/>
                    <a:pt x="13839" y="18895"/>
                    <a:pt x="13926" y="18895"/>
                  </a:cubicBezTo>
                  <a:cubicBezTo>
                    <a:pt x="14060" y="18895"/>
                    <a:pt x="14202" y="18928"/>
                    <a:pt x="14344" y="18948"/>
                  </a:cubicBezTo>
                  <a:cubicBezTo>
                    <a:pt x="15812" y="19248"/>
                    <a:pt x="17513" y="19682"/>
                    <a:pt x="18180" y="21016"/>
                  </a:cubicBezTo>
                  <a:cubicBezTo>
                    <a:pt x="18780" y="22250"/>
                    <a:pt x="18247" y="23785"/>
                    <a:pt x="18847" y="25019"/>
                  </a:cubicBezTo>
                  <a:cubicBezTo>
                    <a:pt x="19412" y="26149"/>
                    <a:pt x="20791" y="26633"/>
                    <a:pt x="22132" y="26633"/>
                  </a:cubicBezTo>
                  <a:cubicBezTo>
                    <a:pt x="22374" y="26633"/>
                    <a:pt x="22615" y="26617"/>
                    <a:pt x="22850" y="26587"/>
                  </a:cubicBezTo>
                  <a:cubicBezTo>
                    <a:pt x="24484" y="26387"/>
                    <a:pt x="26119" y="25486"/>
                    <a:pt x="26753" y="24052"/>
                  </a:cubicBezTo>
                  <a:cubicBezTo>
                    <a:pt x="27353" y="22584"/>
                    <a:pt x="26686" y="20649"/>
                    <a:pt x="25185" y="20149"/>
                  </a:cubicBezTo>
                  <a:cubicBezTo>
                    <a:pt x="25377" y="19678"/>
                    <a:pt x="25851" y="19481"/>
                    <a:pt x="26380" y="19481"/>
                  </a:cubicBezTo>
                  <a:cubicBezTo>
                    <a:pt x="26862" y="19481"/>
                    <a:pt x="27389" y="19645"/>
                    <a:pt x="27787" y="19915"/>
                  </a:cubicBezTo>
                  <a:cubicBezTo>
                    <a:pt x="28587" y="20482"/>
                    <a:pt x="29221" y="21350"/>
                    <a:pt x="30222" y="21617"/>
                  </a:cubicBezTo>
                  <a:cubicBezTo>
                    <a:pt x="30432" y="21677"/>
                    <a:pt x="30646" y="21703"/>
                    <a:pt x="30861" y="21703"/>
                  </a:cubicBezTo>
                  <a:cubicBezTo>
                    <a:pt x="31600" y="21703"/>
                    <a:pt x="32352" y="21393"/>
                    <a:pt x="33024" y="21083"/>
                  </a:cubicBezTo>
                  <a:cubicBezTo>
                    <a:pt x="34792" y="20282"/>
                    <a:pt x="36660" y="19315"/>
                    <a:pt x="37327" y="17580"/>
                  </a:cubicBezTo>
                  <a:cubicBezTo>
                    <a:pt x="37627" y="16813"/>
                    <a:pt x="37827" y="15846"/>
                    <a:pt x="38594" y="15612"/>
                  </a:cubicBezTo>
                  <a:cubicBezTo>
                    <a:pt x="38696" y="15582"/>
                    <a:pt x="38797" y="15570"/>
                    <a:pt x="38899" y="15570"/>
                  </a:cubicBezTo>
                  <a:cubicBezTo>
                    <a:pt x="39131" y="15570"/>
                    <a:pt x="39363" y="15633"/>
                    <a:pt x="39595" y="15679"/>
                  </a:cubicBezTo>
                  <a:cubicBezTo>
                    <a:pt x="40663" y="15946"/>
                    <a:pt x="41830" y="16246"/>
                    <a:pt x="42564" y="17080"/>
                  </a:cubicBezTo>
                  <a:cubicBezTo>
                    <a:pt x="42864" y="17414"/>
                    <a:pt x="43064" y="17814"/>
                    <a:pt x="43431" y="18114"/>
                  </a:cubicBezTo>
                  <a:cubicBezTo>
                    <a:pt x="43754" y="18369"/>
                    <a:pt x="44152" y="18479"/>
                    <a:pt x="44568" y="18479"/>
                  </a:cubicBezTo>
                  <a:cubicBezTo>
                    <a:pt x="45183" y="18479"/>
                    <a:pt x="45835" y="18239"/>
                    <a:pt x="46333" y="17881"/>
                  </a:cubicBezTo>
                  <a:cubicBezTo>
                    <a:pt x="47234" y="17247"/>
                    <a:pt x="47868" y="16279"/>
                    <a:pt x="47968" y="15212"/>
                  </a:cubicBezTo>
                  <a:cubicBezTo>
                    <a:pt x="48068" y="14145"/>
                    <a:pt x="47568" y="13044"/>
                    <a:pt x="46667" y="12510"/>
                  </a:cubicBezTo>
                  <a:cubicBezTo>
                    <a:pt x="47734" y="11643"/>
                    <a:pt x="48268" y="10142"/>
                    <a:pt x="47968" y="8774"/>
                  </a:cubicBezTo>
                  <a:cubicBezTo>
                    <a:pt x="47868" y="8307"/>
                    <a:pt x="47701" y="7873"/>
                    <a:pt x="47668" y="7406"/>
                  </a:cubicBezTo>
                  <a:cubicBezTo>
                    <a:pt x="47668" y="7073"/>
                    <a:pt x="47734" y="6739"/>
                    <a:pt x="47734" y="6372"/>
                  </a:cubicBezTo>
                  <a:cubicBezTo>
                    <a:pt x="47701" y="5438"/>
                    <a:pt x="47000" y="4671"/>
                    <a:pt x="46300" y="4071"/>
                  </a:cubicBezTo>
                  <a:cubicBezTo>
                    <a:pt x="45399" y="3270"/>
                    <a:pt x="44299" y="2636"/>
                    <a:pt x="43131" y="2536"/>
                  </a:cubicBezTo>
                  <a:cubicBezTo>
                    <a:pt x="43043" y="2529"/>
                    <a:pt x="42954" y="2525"/>
                    <a:pt x="42866" y="2525"/>
                  </a:cubicBezTo>
                  <a:cubicBezTo>
                    <a:pt x="41781" y="2525"/>
                    <a:pt x="40686" y="3086"/>
                    <a:pt x="40162" y="4104"/>
                  </a:cubicBezTo>
                  <a:cubicBezTo>
                    <a:pt x="40029" y="2103"/>
                    <a:pt x="38094" y="768"/>
                    <a:pt x="36293" y="501"/>
                  </a:cubicBezTo>
                  <a:cubicBezTo>
                    <a:pt x="35919" y="439"/>
                    <a:pt x="35542" y="408"/>
                    <a:pt x="35167" y="408"/>
                  </a:cubicBezTo>
                  <a:cubicBezTo>
                    <a:pt x="33731" y="408"/>
                    <a:pt x="32305" y="856"/>
                    <a:pt x="31089" y="1702"/>
                  </a:cubicBezTo>
                  <a:cubicBezTo>
                    <a:pt x="29855" y="2536"/>
                    <a:pt x="28754" y="4004"/>
                    <a:pt x="28954" y="5572"/>
                  </a:cubicBezTo>
                  <a:cubicBezTo>
                    <a:pt x="28287" y="5605"/>
                    <a:pt x="27620" y="5672"/>
                    <a:pt x="26953" y="5705"/>
                  </a:cubicBezTo>
                  <a:cubicBezTo>
                    <a:pt x="26731" y="5718"/>
                    <a:pt x="26502" y="5726"/>
                    <a:pt x="26271" y="5726"/>
                  </a:cubicBezTo>
                  <a:cubicBezTo>
                    <a:pt x="25256" y="5726"/>
                    <a:pt x="24215" y="5553"/>
                    <a:pt x="23617" y="4738"/>
                  </a:cubicBezTo>
                  <a:cubicBezTo>
                    <a:pt x="23083" y="4037"/>
                    <a:pt x="23083" y="3037"/>
                    <a:pt x="22950" y="2136"/>
                  </a:cubicBezTo>
                  <a:cubicBezTo>
                    <a:pt x="22817" y="1235"/>
                    <a:pt x="22416" y="235"/>
                    <a:pt x="21582" y="34"/>
                  </a:cubicBezTo>
                  <a:cubicBezTo>
                    <a:pt x="21496" y="11"/>
                    <a:pt x="21410" y="0"/>
                    <a:pt x="21324" y="0"/>
                  </a:cubicBezTo>
                  <a:close/>
                </a:path>
              </a:pathLst>
            </a:custGeom>
            <a:solidFill>
              <a:srgbClr val="A5B0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75" name="Google Shape;105;p4"/>
            <p:cNvSpPr/>
            <p:nvPr/>
          </p:nvSpPr>
          <p:spPr>
            <a:xfrm>
              <a:off x="7174174" y="2485074"/>
              <a:ext cx="2043709" cy="1127684"/>
            </a:xfrm>
            <a:custGeom>
              <a:avLst/>
              <a:gdLst/>
              <a:ahLst/>
              <a:cxnLst/>
              <a:rect l="l" t="t" r="r" b="b"/>
              <a:pathLst>
                <a:path w="48269" h="26634" extrusionOk="0">
                  <a:moveTo>
                    <a:pt x="21324" y="0"/>
                  </a:moveTo>
                  <a:cubicBezTo>
                    <a:pt x="20552" y="0"/>
                    <a:pt x="19858" y="901"/>
                    <a:pt x="19948" y="1802"/>
                  </a:cubicBezTo>
                  <a:cubicBezTo>
                    <a:pt x="19982" y="2049"/>
                    <a:pt x="20068" y="2278"/>
                    <a:pt x="20192" y="2482"/>
                  </a:cubicBezTo>
                  <a:lnTo>
                    <a:pt x="20192" y="2482"/>
                  </a:lnTo>
                  <a:cubicBezTo>
                    <a:pt x="20011" y="2520"/>
                    <a:pt x="19837" y="2582"/>
                    <a:pt x="19681" y="2670"/>
                  </a:cubicBezTo>
                  <a:cubicBezTo>
                    <a:pt x="18747" y="3237"/>
                    <a:pt x="18080" y="4304"/>
                    <a:pt x="17980" y="5472"/>
                  </a:cubicBezTo>
                  <a:cubicBezTo>
                    <a:pt x="17880" y="6639"/>
                    <a:pt x="18380" y="7807"/>
                    <a:pt x="19247" y="8507"/>
                  </a:cubicBezTo>
                  <a:cubicBezTo>
                    <a:pt x="19848" y="8974"/>
                    <a:pt x="20682" y="9374"/>
                    <a:pt x="20682" y="10142"/>
                  </a:cubicBezTo>
                  <a:cubicBezTo>
                    <a:pt x="20682" y="10575"/>
                    <a:pt x="20415" y="10909"/>
                    <a:pt x="20148" y="11242"/>
                  </a:cubicBezTo>
                  <a:cubicBezTo>
                    <a:pt x="18847" y="12710"/>
                    <a:pt x="17413" y="14044"/>
                    <a:pt x="15812" y="15212"/>
                  </a:cubicBezTo>
                  <a:cubicBezTo>
                    <a:pt x="15044" y="14311"/>
                    <a:pt x="14244" y="13411"/>
                    <a:pt x="13143" y="13044"/>
                  </a:cubicBezTo>
                  <a:cubicBezTo>
                    <a:pt x="12895" y="12958"/>
                    <a:pt x="12625" y="12916"/>
                    <a:pt x="12353" y="12916"/>
                  </a:cubicBezTo>
                  <a:cubicBezTo>
                    <a:pt x="11586" y="12916"/>
                    <a:pt x="10807" y="13253"/>
                    <a:pt x="10470" y="13896"/>
                  </a:cubicBezTo>
                  <a:lnTo>
                    <a:pt x="10470" y="13896"/>
                  </a:lnTo>
                  <a:cubicBezTo>
                    <a:pt x="10543" y="13264"/>
                    <a:pt x="9841" y="12568"/>
                    <a:pt x="9140" y="12343"/>
                  </a:cubicBezTo>
                  <a:cubicBezTo>
                    <a:pt x="8627" y="12153"/>
                    <a:pt x="8087" y="12059"/>
                    <a:pt x="7548" y="12059"/>
                  </a:cubicBezTo>
                  <a:cubicBezTo>
                    <a:pt x="7185" y="12059"/>
                    <a:pt x="6821" y="12101"/>
                    <a:pt x="6466" y="12186"/>
                  </a:cubicBezTo>
                  <a:lnTo>
                    <a:pt x="6466" y="12186"/>
                  </a:lnTo>
                  <a:cubicBezTo>
                    <a:pt x="5385" y="12241"/>
                    <a:pt x="4320" y="12442"/>
                    <a:pt x="3269" y="12777"/>
                  </a:cubicBezTo>
                  <a:cubicBezTo>
                    <a:pt x="2202" y="13144"/>
                    <a:pt x="1134" y="13678"/>
                    <a:pt x="567" y="14645"/>
                  </a:cubicBezTo>
                  <a:cubicBezTo>
                    <a:pt x="0" y="15612"/>
                    <a:pt x="200" y="17080"/>
                    <a:pt x="1234" y="17614"/>
                  </a:cubicBezTo>
                  <a:cubicBezTo>
                    <a:pt x="1598" y="17783"/>
                    <a:pt x="2013" y="17830"/>
                    <a:pt x="2444" y="17830"/>
                  </a:cubicBezTo>
                  <a:cubicBezTo>
                    <a:pt x="2606" y="17830"/>
                    <a:pt x="2771" y="17823"/>
                    <a:pt x="2936" y="17814"/>
                  </a:cubicBezTo>
                  <a:cubicBezTo>
                    <a:pt x="3068" y="17811"/>
                    <a:pt x="3201" y="17810"/>
                    <a:pt x="3333" y="17810"/>
                  </a:cubicBezTo>
                  <a:cubicBezTo>
                    <a:pt x="4768" y="17810"/>
                    <a:pt x="6201" y="17973"/>
                    <a:pt x="7606" y="18247"/>
                  </a:cubicBezTo>
                  <a:cubicBezTo>
                    <a:pt x="8073" y="18348"/>
                    <a:pt x="8540" y="18448"/>
                    <a:pt x="8940" y="18714"/>
                  </a:cubicBezTo>
                  <a:cubicBezTo>
                    <a:pt x="9841" y="19315"/>
                    <a:pt x="10007" y="20549"/>
                    <a:pt x="10174" y="21617"/>
                  </a:cubicBezTo>
                  <a:cubicBezTo>
                    <a:pt x="10341" y="22684"/>
                    <a:pt x="10775" y="23918"/>
                    <a:pt x="11875" y="24218"/>
                  </a:cubicBezTo>
                  <a:cubicBezTo>
                    <a:pt x="12005" y="24255"/>
                    <a:pt x="12136" y="24272"/>
                    <a:pt x="12267" y="24272"/>
                  </a:cubicBezTo>
                  <a:cubicBezTo>
                    <a:pt x="12985" y="24272"/>
                    <a:pt x="13700" y="23766"/>
                    <a:pt x="14010" y="23118"/>
                  </a:cubicBezTo>
                  <a:cubicBezTo>
                    <a:pt x="14344" y="22350"/>
                    <a:pt x="14177" y="21416"/>
                    <a:pt x="13777" y="20683"/>
                  </a:cubicBezTo>
                  <a:cubicBezTo>
                    <a:pt x="13443" y="20115"/>
                    <a:pt x="13076" y="19215"/>
                    <a:pt x="13677" y="18948"/>
                  </a:cubicBezTo>
                  <a:cubicBezTo>
                    <a:pt x="13755" y="18909"/>
                    <a:pt x="13839" y="18895"/>
                    <a:pt x="13926" y="18895"/>
                  </a:cubicBezTo>
                  <a:cubicBezTo>
                    <a:pt x="14060" y="18895"/>
                    <a:pt x="14202" y="18928"/>
                    <a:pt x="14344" y="18948"/>
                  </a:cubicBezTo>
                  <a:cubicBezTo>
                    <a:pt x="15812" y="19248"/>
                    <a:pt x="17513" y="19682"/>
                    <a:pt x="18180" y="21016"/>
                  </a:cubicBezTo>
                  <a:cubicBezTo>
                    <a:pt x="18780" y="22250"/>
                    <a:pt x="18247" y="23785"/>
                    <a:pt x="18847" y="25019"/>
                  </a:cubicBezTo>
                  <a:cubicBezTo>
                    <a:pt x="19412" y="26149"/>
                    <a:pt x="20791" y="26633"/>
                    <a:pt x="22132" y="26633"/>
                  </a:cubicBezTo>
                  <a:cubicBezTo>
                    <a:pt x="22374" y="26633"/>
                    <a:pt x="22615" y="26617"/>
                    <a:pt x="22850" y="26587"/>
                  </a:cubicBezTo>
                  <a:cubicBezTo>
                    <a:pt x="24484" y="26387"/>
                    <a:pt x="26119" y="25486"/>
                    <a:pt x="26753" y="24052"/>
                  </a:cubicBezTo>
                  <a:cubicBezTo>
                    <a:pt x="27353" y="22584"/>
                    <a:pt x="26686" y="20649"/>
                    <a:pt x="25185" y="20149"/>
                  </a:cubicBezTo>
                  <a:cubicBezTo>
                    <a:pt x="25377" y="19678"/>
                    <a:pt x="25851" y="19481"/>
                    <a:pt x="26380" y="19481"/>
                  </a:cubicBezTo>
                  <a:cubicBezTo>
                    <a:pt x="26862" y="19481"/>
                    <a:pt x="27389" y="19645"/>
                    <a:pt x="27787" y="19915"/>
                  </a:cubicBezTo>
                  <a:cubicBezTo>
                    <a:pt x="28587" y="20482"/>
                    <a:pt x="29221" y="21350"/>
                    <a:pt x="30222" y="21617"/>
                  </a:cubicBezTo>
                  <a:cubicBezTo>
                    <a:pt x="30432" y="21677"/>
                    <a:pt x="30646" y="21703"/>
                    <a:pt x="30861" y="21703"/>
                  </a:cubicBezTo>
                  <a:cubicBezTo>
                    <a:pt x="31600" y="21703"/>
                    <a:pt x="32352" y="21393"/>
                    <a:pt x="33024" y="21083"/>
                  </a:cubicBezTo>
                  <a:cubicBezTo>
                    <a:pt x="34792" y="20282"/>
                    <a:pt x="36660" y="19315"/>
                    <a:pt x="37327" y="17580"/>
                  </a:cubicBezTo>
                  <a:cubicBezTo>
                    <a:pt x="37627" y="16813"/>
                    <a:pt x="37827" y="15846"/>
                    <a:pt x="38594" y="15612"/>
                  </a:cubicBezTo>
                  <a:cubicBezTo>
                    <a:pt x="38696" y="15582"/>
                    <a:pt x="38797" y="15570"/>
                    <a:pt x="38899" y="15570"/>
                  </a:cubicBezTo>
                  <a:cubicBezTo>
                    <a:pt x="39131" y="15570"/>
                    <a:pt x="39363" y="15633"/>
                    <a:pt x="39595" y="15679"/>
                  </a:cubicBezTo>
                  <a:cubicBezTo>
                    <a:pt x="40663" y="15946"/>
                    <a:pt x="41830" y="16246"/>
                    <a:pt x="42564" y="17080"/>
                  </a:cubicBezTo>
                  <a:cubicBezTo>
                    <a:pt x="42864" y="17414"/>
                    <a:pt x="43064" y="17814"/>
                    <a:pt x="43431" y="18114"/>
                  </a:cubicBezTo>
                  <a:cubicBezTo>
                    <a:pt x="43754" y="18369"/>
                    <a:pt x="44152" y="18479"/>
                    <a:pt x="44568" y="18479"/>
                  </a:cubicBezTo>
                  <a:cubicBezTo>
                    <a:pt x="45183" y="18479"/>
                    <a:pt x="45835" y="18239"/>
                    <a:pt x="46333" y="17881"/>
                  </a:cubicBezTo>
                  <a:cubicBezTo>
                    <a:pt x="47234" y="17247"/>
                    <a:pt x="47868" y="16279"/>
                    <a:pt x="47968" y="15212"/>
                  </a:cubicBezTo>
                  <a:cubicBezTo>
                    <a:pt x="48068" y="14145"/>
                    <a:pt x="47568" y="13044"/>
                    <a:pt x="46667" y="12510"/>
                  </a:cubicBezTo>
                  <a:cubicBezTo>
                    <a:pt x="47734" y="11643"/>
                    <a:pt x="48268" y="10142"/>
                    <a:pt x="47968" y="8774"/>
                  </a:cubicBezTo>
                  <a:cubicBezTo>
                    <a:pt x="47868" y="8307"/>
                    <a:pt x="47701" y="7873"/>
                    <a:pt x="47668" y="7406"/>
                  </a:cubicBezTo>
                  <a:cubicBezTo>
                    <a:pt x="47668" y="7073"/>
                    <a:pt x="47734" y="6739"/>
                    <a:pt x="47734" y="6372"/>
                  </a:cubicBezTo>
                  <a:cubicBezTo>
                    <a:pt x="47701" y="5438"/>
                    <a:pt x="47000" y="4671"/>
                    <a:pt x="46300" y="4071"/>
                  </a:cubicBezTo>
                  <a:cubicBezTo>
                    <a:pt x="45399" y="3270"/>
                    <a:pt x="44299" y="2636"/>
                    <a:pt x="43131" y="2536"/>
                  </a:cubicBezTo>
                  <a:cubicBezTo>
                    <a:pt x="43043" y="2529"/>
                    <a:pt x="42954" y="2525"/>
                    <a:pt x="42866" y="2525"/>
                  </a:cubicBezTo>
                  <a:cubicBezTo>
                    <a:pt x="41781" y="2525"/>
                    <a:pt x="40686" y="3086"/>
                    <a:pt x="40162" y="4104"/>
                  </a:cubicBezTo>
                  <a:cubicBezTo>
                    <a:pt x="40029" y="2103"/>
                    <a:pt x="38094" y="768"/>
                    <a:pt x="36293" y="501"/>
                  </a:cubicBezTo>
                  <a:cubicBezTo>
                    <a:pt x="35919" y="439"/>
                    <a:pt x="35542" y="408"/>
                    <a:pt x="35167" y="408"/>
                  </a:cubicBezTo>
                  <a:cubicBezTo>
                    <a:pt x="33731" y="408"/>
                    <a:pt x="32305" y="856"/>
                    <a:pt x="31089" y="1702"/>
                  </a:cubicBezTo>
                  <a:cubicBezTo>
                    <a:pt x="29855" y="2536"/>
                    <a:pt x="28754" y="4004"/>
                    <a:pt x="28954" y="5572"/>
                  </a:cubicBezTo>
                  <a:cubicBezTo>
                    <a:pt x="28287" y="5605"/>
                    <a:pt x="27620" y="5672"/>
                    <a:pt x="26953" y="5705"/>
                  </a:cubicBezTo>
                  <a:cubicBezTo>
                    <a:pt x="26731" y="5718"/>
                    <a:pt x="26502" y="5726"/>
                    <a:pt x="26271" y="5726"/>
                  </a:cubicBezTo>
                  <a:cubicBezTo>
                    <a:pt x="25256" y="5726"/>
                    <a:pt x="24215" y="5553"/>
                    <a:pt x="23617" y="4738"/>
                  </a:cubicBezTo>
                  <a:cubicBezTo>
                    <a:pt x="23083" y="4037"/>
                    <a:pt x="23083" y="3037"/>
                    <a:pt x="22950" y="2136"/>
                  </a:cubicBezTo>
                  <a:cubicBezTo>
                    <a:pt x="22817" y="1235"/>
                    <a:pt x="22416" y="235"/>
                    <a:pt x="21582" y="34"/>
                  </a:cubicBezTo>
                  <a:cubicBezTo>
                    <a:pt x="21496" y="11"/>
                    <a:pt x="21410" y="0"/>
                    <a:pt x="21324" y="0"/>
                  </a:cubicBezTo>
                  <a:close/>
                </a:path>
              </a:pathLst>
            </a:custGeom>
            <a:solidFill>
              <a:srgbClr val="B5C2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76" name="Google Shape;106;p4"/>
            <p:cNvSpPr/>
            <p:nvPr/>
          </p:nvSpPr>
          <p:spPr>
            <a:xfrm>
              <a:off x="7274436" y="2420463"/>
              <a:ext cx="1878456" cy="1073742"/>
            </a:xfrm>
            <a:custGeom>
              <a:avLst/>
              <a:gdLst/>
              <a:ahLst/>
              <a:cxnLst/>
              <a:rect l="l" t="t" r="r" b="b"/>
              <a:pathLst>
                <a:path w="44366" h="25360" extrusionOk="0">
                  <a:moveTo>
                    <a:pt x="19021" y="0"/>
                  </a:moveTo>
                  <a:cubicBezTo>
                    <a:pt x="18236" y="0"/>
                    <a:pt x="17525" y="905"/>
                    <a:pt x="17647" y="1727"/>
                  </a:cubicBezTo>
                  <a:cubicBezTo>
                    <a:pt x="17690" y="1972"/>
                    <a:pt x="17786" y="2198"/>
                    <a:pt x="17920" y="2397"/>
                  </a:cubicBezTo>
                  <a:lnTo>
                    <a:pt x="17920" y="2397"/>
                  </a:lnTo>
                  <a:cubicBezTo>
                    <a:pt x="17740" y="2439"/>
                    <a:pt x="17567" y="2505"/>
                    <a:pt x="17413" y="2595"/>
                  </a:cubicBezTo>
                  <a:cubicBezTo>
                    <a:pt x="16512" y="3162"/>
                    <a:pt x="15879" y="4196"/>
                    <a:pt x="15812" y="5296"/>
                  </a:cubicBezTo>
                  <a:cubicBezTo>
                    <a:pt x="15779" y="6431"/>
                    <a:pt x="16312" y="7531"/>
                    <a:pt x="17180" y="8165"/>
                  </a:cubicBezTo>
                  <a:cubicBezTo>
                    <a:pt x="17747" y="8599"/>
                    <a:pt x="18547" y="8932"/>
                    <a:pt x="18547" y="9666"/>
                  </a:cubicBezTo>
                  <a:cubicBezTo>
                    <a:pt x="18547" y="10067"/>
                    <a:pt x="18314" y="10433"/>
                    <a:pt x="18080" y="10734"/>
                  </a:cubicBezTo>
                  <a:cubicBezTo>
                    <a:pt x="16913" y="12168"/>
                    <a:pt x="15612" y="13502"/>
                    <a:pt x="14211" y="14670"/>
                  </a:cubicBezTo>
                  <a:cubicBezTo>
                    <a:pt x="13477" y="13869"/>
                    <a:pt x="12710" y="13035"/>
                    <a:pt x="11676" y="12768"/>
                  </a:cubicBezTo>
                  <a:cubicBezTo>
                    <a:pt x="11499" y="12723"/>
                    <a:pt x="11314" y="12701"/>
                    <a:pt x="11129" y="12701"/>
                  </a:cubicBezTo>
                  <a:cubicBezTo>
                    <a:pt x="10344" y="12701"/>
                    <a:pt x="9545" y="13099"/>
                    <a:pt x="9263" y="13808"/>
                  </a:cubicBezTo>
                  <a:lnTo>
                    <a:pt x="9263" y="13808"/>
                  </a:lnTo>
                  <a:cubicBezTo>
                    <a:pt x="9285" y="13203"/>
                    <a:pt x="8589" y="12604"/>
                    <a:pt x="7940" y="12435"/>
                  </a:cubicBezTo>
                  <a:cubicBezTo>
                    <a:pt x="7602" y="12343"/>
                    <a:pt x="7253" y="12298"/>
                    <a:pt x="6902" y="12298"/>
                  </a:cubicBezTo>
                  <a:cubicBezTo>
                    <a:pt x="6435" y="12298"/>
                    <a:pt x="5966" y="12378"/>
                    <a:pt x="5522" y="12533"/>
                  </a:cubicBezTo>
                  <a:lnTo>
                    <a:pt x="5522" y="12533"/>
                  </a:lnTo>
                  <a:cubicBezTo>
                    <a:pt x="4519" y="12698"/>
                    <a:pt x="3546" y="13014"/>
                    <a:pt x="2636" y="13469"/>
                  </a:cubicBezTo>
                  <a:cubicBezTo>
                    <a:pt x="1702" y="13936"/>
                    <a:pt x="768" y="14603"/>
                    <a:pt x="368" y="15604"/>
                  </a:cubicBezTo>
                  <a:cubicBezTo>
                    <a:pt x="1" y="16571"/>
                    <a:pt x="334" y="17939"/>
                    <a:pt x="1302" y="18306"/>
                  </a:cubicBezTo>
                  <a:cubicBezTo>
                    <a:pt x="1495" y="18370"/>
                    <a:pt x="1694" y="18395"/>
                    <a:pt x="1895" y="18395"/>
                  </a:cubicBezTo>
                  <a:cubicBezTo>
                    <a:pt x="2211" y="18395"/>
                    <a:pt x="2530" y="18334"/>
                    <a:pt x="2836" y="18272"/>
                  </a:cubicBezTo>
                  <a:cubicBezTo>
                    <a:pt x="3677" y="18152"/>
                    <a:pt x="4517" y="18092"/>
                    <a:pt x="5358" y="18092"/>
                  </a:cubicBezTo>
                  <a:cubicBezTo>
                    <a:pt x="5918" y="18092"/>
                    <a:pt x="6479" y="18119"/>
                    <a:pt x="7039" y="18172"/>
                  </a:cubicBezTo>
                  <a:cubicBezTo>
                    <a:pt x="7473" y="18206"/>
                    <a:pt x="7873" y="18272"/>
                    <a:pt x="8240" y="18473"/>
                  </a:cubicBezTo>
                  <a:cubicBezTo>
                    <a:pt x="9107" y="19006"/>
                    <a:pt x="9307" y="20140"/>
                    <a:pt x="9541" y="21141"/>
                  </a:cubicBezTo>
                  <a:cubicBezTo>
                    <a:pt x="9774" y="22142"/>
                    <a:pt x="10208" y="23276"/>
                    <a:pt x="11175" y="23476"/>
                  </a:cubicBezTo>
                  <a:cubicBezTo>
                    <a:pt x="11263" y="23495"/>
                    <a:pt x="11350" y="23504"/>
                    <a:pt x="11437" y="23504"/>
                  </a:cubicBezTo>
                  <a:cubicBezTo>
                    <a:pt x="12111" y="23504"/>
                    <a:pt x="12740" y="22959"/>
                    <a:pt x="12977" y="22309"/>
                  </a:cubicBezTo>
                  <a:cubicBezTo>
                    <a:pt x="13243" y="21541"/>
                    <a:pt x="13077" y="20674"/>
                    <a:pt x="12643" y="20007"/>
                  </a:cubicBezTo>
                  <a:cubicBezTo>
                    <a:pt x="12343" y="19473"/>
                    <a:pt x="11942" y="18639"/>
                    <a:pt x="12476" y="18339"/>
                  </a:cubicBezTo>
                  <a:cubicBezTo>
                    <a:pt x="12574" y="18300"/>
                    <a:pt x="12694" y="18284"/>
                    <a:pt x="12818" y="18284"/>
                  </a:cubicBezTo>
                  <a:cubicBezTo>
                    <a:pt x="12905" y="18284"/>
                    <a:pt x="12994" y="18292"/>
                    <a:pt x="13077" y="18306"/>
                  </a:cubicBezTo>
                  <a:cubicBezTo>
                    <a:pt x="14378" y="18506"/>
                    <a:pt x="15912" y="18839"/>
                    <a:pt x="16546" y="20074"/>
                  </a:cubicBezTo>
                  <a:cubicBezTo>
                    <a:pt x="17113" y="21241"/>
                    <a:pt x="16679" y="22742"/>
                    <a:pt x="17246" y="23876"/>
                  </a:cubicBezTo>
                  <a:cubicBezTo>
                    <a:pt x="17778" y="24911"/>
                    <a:pt x="18942" y="25360"/>
                    <a:pt x="20091" y="25360"/>
                  </a:cubicBezTo>
                  <a:cubicBezTo>
                    <a:pt x="20312" y="25360"/>
                    <a:pt x="20533" y="25343"/>
                    <a:pt x="20749" y="25311"/>
                  </a:cubicBezTo>
                  <a:cubicBezTo>
                    <a:pt x="22150" y="25077"/>
                    <a:pt x="23551" y="24243"/>
                    <a:pt x="24118" y="22876"/>
                  </a:cubicBezTo>
                  <a:cubicBezTo>
                    <a:pt x="24652" y="21508"/>
                    <a:pt x="24084" y="19640"/>
                    <a:pt x="22750" y="19173"/>
                  </a:cubicBezTo>
                  <a:cubicBezTo>
                    <a:pt x="22925" y="18719"/>
                    <a:pt x="23347" y="18530"/>
                    <a:pt x="23815" y="18530"/>
                  </a:cubicBezTo>
                  <a:cubicBezTo>
                    <a:pt x="24240" y="18530"/>
                    <a:pt x="24703" y="18686"/>
                    <a:pt x="25052" y="18940"/>
                  </a:cubicBezTo>
                  <a:cubicBezTo>
                    <a:pt x="25786" y="19507"/>
                    <a:pt x="26319" y="20374"/>
                    <a:pt x="27187" y="20641"/>
                  </a:cubicBezTo>
                  <a:cubicBezTo>
                    <a:pt x="27391" y="20709"/>
                    <a:pt x="27601" y="20738"/>
                    <a:pt x="27814" y="20738"/>
                  </a:cubicBezTo>
                  <a:cubicBezTo>
                    <a:pt x="28439" y="20738"/>
                    <a:pt x="29092" y="20489"/>
                    <a:pt x="29688" y="20240"/>
                  </a:cubicBezTo>
                  <a:cubicBezTo>
                    <a:pt x="31256" y="19573"/>
                    <a:pt x="32957" y="18773"/>
                    <a:pt x="33691" y="17172"/>
                  </a:cubicBezTo>
                  <a:cubicBezTo>
                    <a:pt x="34025" y="16471"/>
                    <a:pt x="34225" y="15537"/>
                    <a:pt x="34959" y="15404"/>
                  </a:cubicBezTo>
                  <a:cubicBezTo>
                    <a:pt x="35025" y="15389"/>
                    <a:pt x="35091" y="15382"/>
                    <a:pt x="35156" y="15382"/>
                  </a:cubicBezTo>
                  <a:cubicBezTo>
                    <a:pt x="35391" y="15382"/>
                    <a:pt x="35625" y="15466"/>
                    <a:pt x="35860" y="15570"/>
                  </a:cubicBezTo>
                  <a:cubicBezTo>
                    <a:pt x="36794" y="15904"/>
                    <a:pt x="37828" y="16304"/>
                    <a:pt x="38395" y="17138"/>
                  </a:cubicBezTo>
                  <a:cubicBezTo>
                    <a:pt x="38628" y="17505"/>
                    <a:pt x="38795" y="17905"/>
                    <a:pt x="39062" y="18239"/>
                  </a:cubicBezTo>
                  <a:cubicBezTo>
                    <a:pt x="39391" y="18584"/>
                    <a:pt x="39833" y="18727"/>
                    <a:pt x="40297" y="18727"/>
                  </a:cubicBezTo>
                  <a:cubicBezTo>
                    <a:pt x="40774" y="18727"/>
                    <a:pt x="41274" y="18576"/>
                    <a:pt x="41697" y="18339"/>
                  </a:cubicBezTo>
                  <a:cubicBezTo>
                    <a:pt x="42531" y="17872"/>
                    <a:pt x="43231" y="17038"/>
                    <a:pt x="43432" y="16037"/>
                  </a:cubicBezTo>
                  <a:cubicBezTo>
                    <a:pt x="43632" y="15070"/>
                    <a:pt x="43332" y="13936"/>
                    <a:pt x="42564" y="13336"/>
                  </a:cubicBezTo>
                  <a:cubicBezTo>
                    <a:pt x="43632" y="12635"/>
                    <a:pt x="44299" y="11301"/>
                    <a:pt x="44199" y="9966"/>
                  </a:cubicBezTo>
                  <a:cubicBezTo>
                    <a:pt x="44165" y="9533"/>
                    <a:pt x="44065" y="9099"/>
                    <a:pt x="44099" y="8666"/>
                  </a:cubicBezTo>
                  <a:cubicBezTo>
                    <a:pt x="44132" y="8332"/>
                    <a:pt x="44266" y="7998"/>
                    <a:pt x="44299" y="7698"/>
                  </a:cubicBezTo>
                  <a:cubicBezTo>
                    <a:pt x="44366" y="6798"/>
                    <a:pt x="43832" y="5964"/>
                    <a:pt x="43231" y="5296"/>
                  </a:cubicBezTo>
                  <a:cubicBezTo>
                    <a:pt x="42431" y="4429"/>
                    <a:pt x="41497" y="3695"/>
                    <a:pt x="40363" y="3462"/>
                  </a:cubicBezTo>
                  <a:cubicBezTo>
                    <a:pt x="40159" y="3419"/>
                    <a:pt x="39948" y="3397"/>
                    <a:pt x="39736" y="3397"/>
                  </a:cubicBezTo>
                  <a:cubicBezTo>
                    <a:pt x="38803" y="3397"/>
                    <a:pt x="37844" y="3814"/>
                    <a:pt x="37327" y="4629"/>
                  </a:cubicBezTo>
                  <a:cubicBezTo>
                    <a:pt x="37394" y="2728"/>
                    <a:pt x="35593" y="1260"/>
                    <a:pt x="33825" y="860"/>
                  </a:cubicBezTo>
                  <a:cubicBezTo>
                    <a:pt x="33326" y="745"/>
                    <a:pt x="32813" y="688"/>
                    <a:pt x="32298" y="688"/>
                  </a:cubicBezTo>
                  <a:cubicBezTo>
                    <a:pt x="31024" y="688"/>
                    <a:pt x="29738" y="1038"/>
                    <a:pt x="28621" y="1727"/>
                  </a:cubicBezTo>
                  <a:cubicBezTo>
                    <a:pt x="27387" y="2461"/>
                    <a:pt x="26286" y="3829"/>
                    <a:pt x="26453" y="5330"/>
                  </a:cubicBezTo>
                  <a:cubicBezTo>
                    <a:pt x="25786" y="5363"/>
                    <a:pt x="25152" y="5397"/>
                    <a:pt x="24485" y="5430"/>
                  </a:cubicBezTo>
                  <a:cubicBezTo>
                    <a:pt x="24331" y="5434"/>
                    <a:pt x="24173" y="5438"/>
                    <a:pt x="24013" y="5438"/>
                  </a:cubicBezTo>
                  <a:cubicBezTo>
                    <a:pt x="22992" y="5438"/>
                    <a:pt x="21888" y="5303"/>
                    <a:pt x="21282" y="4496"/>
                  </a:cubicBezTo>
                  <a:cubicBezTo>
                    <a:pt x="20749" y="3795"/>
                    <a:pt x="20749" y="2861"/>
                    <a:pt x="20582" y="2027"/>
                  </a:cubicBezTo>
                  <a:cubicBezTo>
                    <a:pt x="20449" y="1160"/>
                    <a:pt x="20048" y="226"/>
                    <a:pt x="19248" y="26"/>
                  </a:cubicBezTo>
                  <a:cubicBezTo>
                    <a:pt x="19172" y="9"/>
                    <a:pt x="19096" y="0"/>
                    <a:pt x="19021" y="0"/>
                  </a:cubicBezTo>
                  <a:close/>
                </a:path>
              </a:pathLst>
            </a:custGeom>
            <a:solidFill>
              <a:srgbClr val="BCC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77" name="Google Shape;107;p4"/>
            <p:cNvSpPr/>
            <p:nvPr/>
          </p:nvSpPr>
          <p:spPr>
            <a:xfrm>
              <a:off x="7520187" y="2730072"/>
              <a:ext cx="1504171" cy="611686"/>
            </a:xfrm>
            <a:custGeom>
              <a:avLst/>
              <a:gdLst/>
              <a:ahLst/>
              <a:cxnLst/>
              <a:rect l="l" t="t" r="r" b="b"/>
              <a:pathLst>
                <a:path w="35526" h="14447" extrusionOk="0">
                  <a:moveTo>
                    <a:pt x="15247" y="1"/>
                  </a:moveTo>
                  <a:cubicBezTo>
                    <a:pt x="14611" y="1"/>
                    <a:pt x="14051" y="519"/>
                    <a:pt x="14144" y="980"/>
                  </a:cubicBezTo>
                  <a:cubicBezTo>
                    <a:pt x="14170" y="1122"/>
                    <a:pt x="14244" y="1253"/>
                    <a:pt x="14352" y="1367"/>
                  </a:cubicBezTo>
                  <a:lnTo>
                    <a:pt x="14352" y="1367"/>
                  </a:lnTo>
                  <a:cubicBezTo>
                    <a:pt x="14206" y="1391"/>
                    <a:pt x="14066" y="1429"/>
                    <a:pt x="13943" y="1480"/>
                  </a:cubicBezTo>
                  <a:cubicBezTo>
                    <a:pt x="13210" y="1780"/>
                    <a:pt x="12709" y="2414"/>
                    <a:pt x="12676" y="3015"/>
                  </a:cubicBezTo>
                  <a:cubicBezTo>
                    <a:pt x="12642" y="3648"/>
                    <a:pt x="13043" y="4282"/>
                    <a:pt x="13743" y="4649"/>
                  </a:cubicBezTo>
                  <a:cubicBezTo>
                    <a:pt x="14210" y="4883"/>
                    <a:pt x="14844" y="5116"/>
                    <a:pt x="14844" y="5516"/>
                  </a:cubicBezTo>
                  <a:cubicBezTo>
                    <a:pt x="14877" y="5750"/>
                    <a:pt x="14677" y="5950"/>
                    <a:pt x="14477" y="6117"/>
                  </a:cubicBezTo>
                  <a:cubicBezTo>
                    <a:pt x="13543" y="6951"/>
                    <a:pt x="12509" y="7685"/>
                    <a:pt x="11408" y="8385"/>
                  </a:cubicBezTo>
                  <a:cubicBezTo>
                    <a:pt x="10808" y="7918"/>
                    <a:pt x="10174" y="7451"/>
                    <a:pt x="9340" y="7284"/>
                  </a:cubicBezTo>
                  <a:cubicBezTo>
                    <a:pt x="9202" y="7255"/>
                    <a:pt x="9056" y="7242"/>
                    <a:pt x="8908" y="7242"/>
                  </a:cubicBezTo>
                  <a:cubicBezTo>
                    <a:pt x="8301" y="7242"/>
                    <a:pt x="7665" y="7475"/>
                    <a:pt x="7424" y="7871"/>
                  </a:cubicBezTo>
                  <a:lnTo>
                    <a:pt x="7424" y="7871"/>
                  </a:lnTo>
                  <a:cubicBezTo>
                    <a:pt x="7443" y="7516"/>
                    <a:pt x="6872" y="7195"/>
                    <a:pt x="6371" y="7084"/>
                  </a:cubicBezTo>
                  <a:cubicBezTo>
                    <a:pt x="6108" y="7035"/>
                    <a:pt x="5840" y="7012"/>
                    <a:pt x="5572" y="7012"/>
                  </a:cubicBezTo>
                  <a:cubicBezTo>
                    <a:pt x="5213" y="7012"/>
                    <a:pt x="4855" y="7054"/>
                    <a:pt x="4516" y="7131"/>
                  </a:cubicBezTo>
                  <a:lnTo>
                    <a:pt x="4516" y="7131"/>
                  </a:lnTo>
                  <a:cubicBezTo>
                    <a:pt x="3686" y="7234"/>
                    <a:pt x="2877" y="7426"/>
                    <a:pt x="2102" y="7685"/>
                  </a:cubicBezTo>
                  <a:cubicBezTo>
                    <a:pt x="1368" y="7951"/>
                    <a:pt x="634" y="8318"/>
                    <a:pt x="334" y="8885"/>
                  </a:cubicBezTo>
                  <a:cubicBezTo>
                    <a:pt x="0" y="9452"/>
                    <a:pt x="300" y="10220"/>
                    <a:pt x="1068" y="10420"/>
                  </a:cubicBezTo>
                  <a:cubicBezTo>
                    <a:pt x="1225" y="10459"/>
                    <a:pt x="1382" y="10473"/>
                    <a:pt x="1541" y="10473"/>
                  </a:cubicBezTo>
                  <a:cubicBezTo>
                    <a:pt x="1787" y="10473"/>
                    <a:pt x="2038" y="10440"/>
                    <a:pt x="2302" y="10420"/>
                  </a:cubicBezTo>
                  <a:cubicBezTo>
                    <a:pt x="2947" y="10342"/>
                    <a:pt x="3603" y="10309"/>
                    <a:pt x="4257" y="10309"/>
                  </a:cubicBezTo>
                  <a:cubicBezTo>
                    <a:pt x="4720" y="10309"/>
                    <a:pt x="5182" y="10325"/>
                    <a:pt x="5637" y="10353"/>
                  </a:cubicBezTo>
                  <a:cubicBezTo>
                    <a:pt x="5971" y="10386"/>
                    <a:pt x="6338" y="10420"/>
                    <a:pt x="6605" y="10553"/>
                  </a:cubicBezTo>
                  <a:cubicBezTo>
                    <a:pt x="7305" y="10820"/>
                    <a:pt x="7472" y="11487"/>
                    <a:pt x="7639" y="12054"/>
                  </a:cubicBezTo>
                  <a:cubicBezTo>
                    <a:pt x="7839" y="12621"/>
                    <a:pt x="8206" y="13255"/>
                    <a:pt x="8973" y="13389"/>
                  </a:cubicBezTo>
                  <a:cubicBezTo>
                    <a:pt x="9029" y="13395"/>
                    <a:pt x="9086" y="13398"/>
                    <a:pt x="9142" y="13398"/>
                  </a:cubicBezTo>
                  <a:cubicBezTo>
                    <a:pt x="9683" y="13398"/>
                    <a:pt x="10196" y="13114"/>
                    <a:pt x="10408" y="12721"/>
                  </a:cubicBezTo>
                  <a:cubicBezTo>
                    <a:pt x="10608" y="12288"/>
                    <a:pt x="10474" y="11787"/>
                    <a:pt x="10141" y="11387"/>
                  </a:cubicBezTo>
                  <a:cubicBezTo>
                    <a:pt x="9874" y="11087"/>
                    <a:pt x="9574" y="10620"/>
                    <a:pt x="10007" y="10453"/>
                  </a:cubicBezTo>
                  <a:cubicBezTo>
                    <a:pt x="10141" y="10420"/>
                    <a:pt x="10307" y="10420"/>
                    <a:pt x="10474" y="10420"/>
                  </a:cubicBezTo>
                  <a:cubicBezTo>
                    <a:pt x="11542" y="10553"/>
                    <a:pt x="12743" y="10720"/>
                    <a:pt x="13243" y="11454"/>
                  </a:cubicBezTo>
                  <a:cubicBezTo>
                    <a:pt x="13710" y="12088"/>
                    <a:pt x="13376" y="12955"/>
                    <a:pt x="13810" y="13622"/>
                  </a:cubicBezTo>
                  <a:cubicBezTo>
                    <a:pt x="14231" y="14212"/>
                    <a:pt x="15172" y="14447"/>
                    <a:pt x="16096" y="14447"/>
                  </a:cubicBezTo>
                  <a:cubicBezTo>
                    <a:pt x="16270" y="14447"/>
                    <a:pt x="16443" y="14439"/>
                    <a:pt x="16612" y="14423"/>
                  </a:cubicBezTo>
                  <a:cubicBezTo>
                    <a:pt x="17746" y="14289"/>
                    <a:pt x="18847" y="13822"/>
                    <a:pt x="19314" y="13055"/>
                  </a:cubicBezTo>
                  <a:cubicBezTo>
                    <a:pt x="19748" y="12254"/>
                    <a:pt x="19281" y="11187"/>
                    <a:pt x="18213" y="10920"/>
                  </a:cubicBezTo>
                  <a:cubicBezTo>
                    <a:pt x="18352" y="10659"/>
                    <a:pt x="18690" y="10553"/>
                    <a:pt x="19063" y="10553"/>
                  </a:cubicBezTo>
                  <a:cubicBezTo>
                    <a:pt x="19405" y="10553"/>
                    <a:pt x="19776" y="10643"/>
                    <a:pt x="20048" y="10787"/>
                  </a:cubicBezTo>
                  <a:cubicBezTo>
                    <a:pt x="20648" y="11120"/>
                    <a:pt x="21082" y="11621"/>
                    <a:pt x="21749" y="11754"/>
                  </a:cubicBezTo>
                  <a:cubicBezTo>
                    <a:pt x="21923" y="11798"/>
                    <a:pt x="22100" y="11816"/>
                    <a:pt x="22277" y="11816"/>
                  </a:cubicBezTo>
                  <a:cubicBezTo>
                    <a:pt x="22778" y="11816"/>
                    <a:pt x="23282" y="11668"/>
                    <a:pt x="23750" y="11521"/>
                  </a:cubicBezTo>
                  <a:cubicBezTo>
                    <a:pt x="25018" y="11154"/>
                    <a:pt x="26386" y="10687"/>
                    <a:pt x="26986" y="9786"/>
                  </a:cubicBezTo>
                  <a:cubicBezTo>
                    <a:pt x="27220" y="9386"/>
                    <a:pt x="27420" y="8852"/>
                    <a:pt x="27987" y="8785"/>
                  </a:cubicBezTo>
                  <a:cubicBezTo>
                    <a:pt x="28031" y="8779"/>
                    <a:pt x="28076" y="8776"/>
                    <a:pt x="28121" y="8776"/>
                  </a:cubicBezTo>
                  <a:cubicBezTo>
                    <a:pt x="28309" y="8776"/>
                    <a:pt x="28498" y="8825"/>
                    <a:pt x="28687" y="8852"/>
                  </a:cubicBezTo>
                  <a:cubicBezTo>
                    <a:pt x="29454" y="9052"/>
                    <a:pt x="30288" y="9286"/>
                    <a:pt x="30722" y="9786"/>
                  </a:cubicBezTo>
                  <a:cubicBezTo>
                    <a:pt x="30922" y="9953"/>
                    <a:pt x="31056" y="10220"/>
                    <a:pt x="31289" y="10386"/>
                  </a:cubicBezTo>
                  <a:cubicBezTo>
                    <a:pt x="31539" y="10587"/>
                    <a:pt x="31898" y="10670"/>
                    <a:pt x="32273" y="10670"/>
                  </a:cubicBezTo>
                  <a:cubicBezTo>
                    <a:pt x="32648" y="10670"/>
                    <a:pt x="33040" y="10587"/>
                    <a:pt x="33357" y="10453"/>
                  </a:cubicBezTo>
                  <a:cubicBezTo>
                    <a:pt x="34058" y="10186"/>
                    <a:pt x="34591" y="9686"/>
                    <a:pt x="34758" y="9152"/>
                  </a:cubicBezTo>
                  <a:cubicBezTo>
                    <a:pt x="34925" y="8585"/>
                    <a:pt x="34692" y="7951"/>
                    <a:pt x="34058" y="7584"/>
                  </a:cubicBezTo>
                  <a:cubicBezTo>
                    <a:pt x="34925" y="7218"/>
                    <a:pt x="35459" y="6417"/>
                    <a:pt x="35392" y="5683"/>
                  </a:cubicBezTo>
                  <a:cubicBezTo>
                    <a:pt x="35359" y="5416"/>
                    <a:pt x="35259" y="5183"/>
                    <a:pt x="35292" y="4916"/>
                  </a:cubicBezTo>
                  <a:cubicBezTo>
                    <a:pt x="35325" y="4749"/>
                    <a:pt x="35425" y="4549"/>
                    <a:pt x="35459" y="4382"/>
                  </a:cubicBezTo>
                  <a:cubicBezTo>
                    <a:pt x="35525" y="3848"/>
                    <a:pt x="35092" y="3381"/>
                    <a:pt x="34591" y="3015"/>
                  </a:cubicBezTo>
                  <a:cubicBezTo>
                    <a:pt x="33991" y="2514"/>
                    <a:pt x="33190" y="2114"/>
                    <a:pt x="32323" y="1980"/>
                  </a:cubicBezTo>
                  <a:cubicBezTo>
                    <a:pt x="32147" y="1954"/>
                    <a:pt x="31965" y="1941"/>
                    <a:pt x="31783" y="1941"/>
                  </a:cubicBezTo>
                  <a:cubicBezTo>
                    <a:pt x="31037" y="1941"/>
                    <a:pt x="30290" y="2165"/>
                    <a:pt x="29888" y="2648"/>
                  </a:cubicBezTo>
                  <a:cubicBezTo>
                    <a:pt x="29921" y="1547"/>
                    <a:pt x="28487" y="713"/>
                    <a:pt x="27086" y="479"/>
                  </a:cubicBezTo>
                  <a:cubicBezTo>
                    <a:pt x="26696" y="414"/>
                    <a:pt x="26296" y="383"/>
                    <a:pt x="25895" y="383"/>
                  </a:cubicBezTo>
                  <a:cubicBezTo>
                    <a:pt x="24855" y="383"/>
                    <a:pt x="23807" y="594"/>
                    <a:pt x="22916" y="980"/>
                  </a:cubicBezTo>
                  <a:cubicBezTo>
                    <a:pt x="21916" y="1413"/>
                    <a:pt x="21048" y="2181"/>
                    <a:pt x="21182" y="3048"/>
                  </a:cubicBezTo>
                  <a:cubicBezTo>
                    <a:pt x="20648" y="3048"/>
                    <a:pt x="20148" y="3081"/>
                    <a:pt x="19614" y="3081"/>
                  </a:cubicBezTo>
                  <a:cubicBezTo>
                    <a:pt x="19432" y="3088"/>
                    <a:pt x="19244" y="3093"/>
                    <a:pt x="19057" y="3093"/>
                  </a:cubicBezTo>
                  <a:cubicBezTo>
                    <a:pt x="18282" y="3093"/>
                    <a:pt x="17502" y="3004"/>
                    <a:pt x="17046" y="2548"/>
                  </a:cubicBezTo>
                  <a:cubicBezTo>
                    <a:pt x="16612" y="2181"/>
                    <a:pt x="16612" y="1647"/>
                    <a:pt x="16479" y="1147"/>
                  </a:cubicBezTo>
                  <a:cubicBezTo>
                    <a:pt x="16378" y="680"/>
                    <a:pt x="16045" y="112"/>
                    <a:pt x="15411" y="12"/>
                  </a:cubicBezTo>
                  <a:cubicBezTo>
                    <a:pt x="15356" y="5"/>
                    <a:pt x="15302" y="1"/>
                    <a:pt x="15247" y="1"/>
                  </a:cubicBezTo>
                  <a:close/>
                </a:path>
              </a:pathLst>
            </a:custGeom>
            <a:solidFill>
              <a:srgbClr val="FFFFFF">
                <a:alpha val="1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78" name="Google Shape;108;p4"/>
            <p:cNvSpPr/>
            <p:nvPr/>
          </p:nvSpPr>
          <p:spPr>
            <a:xfrm>
              <a:off x="6983516" y="3529214"/>
              <a:ext cx="1076240" cy="464131"/>
            </a:xfrm>
            <a:custGeom>
              <a:avLst/>
              <a:gdLst/>
              <a:ahLst/>
              <a:cxnLst/>
              <a:rect l="l" t="t" r="r" b="b"/>
              <a:pathLst>
                <a:path w="25419" h="10962" extrusionOk="0">
                  <a:moveTo>
                    <a:pt x="14766" y="1"/>
                  </a:moveTo>
                  <a:cubicBezTo>
                    <a:pt x="12967" y="1"/>
                    <a:pt x="11168" y="302"/>
                    <a:pt x="9431" y="901"/>
                  </a:cubicBezTo>
                  <a:lnTo>
                    <a:pt x="9431" y="901"/>
                  </a:lnTo>
                  <a:cubicBezTo>
                    <a:pt x="7551" y="565"/>
                    <a:pt x="5652" y="362"/>
                    <a:pt x="3769" y="291"/>
                  </a:cubicBezTo>
                  <a:cubicBezTo>
                    <a:pt x="3584" y="284"/>
                    <a:pt x="3397" y="278"/>
                    <a:pt x="3209" y="278"/>
                  </a:cubicBezTo>
                  <a:cubicBezTo>
                    <a:pt x="2588" y="278"/>
                    <a:pt x="1965" y="343"/>
                    <a:pt x="1401" y="625"/>
                  </a:cubicBezTo>
                  <a:cubicBezTo>
                    <a:pt x="634" y="958"/>
                    <a:pt x="0" y="1759"/>
                    <a:pt x="67" y="2626"/>
                  </a:cubicBezTo>
                  <a:cubicBezTo>
                    <a:pt x="167" y="3760"/>
                    <a:pt x="1434" y="4461"/>
                    <a:pt x="2535" y="4494"/>
                  </a:cubicBezTo>
                  <a:cubicBezTo>
                    <a:pt x="2581" y="4496"/>
                    <a:pt x="2626" y="4496"/>
                    <a:pt x="2672" y="4496"/>
                  </a:cubicBezTo>
                  <a:cubicBezTo>
                    <a:pt x="3632" y="4496"/>
                    <a:pt x="4568" y="4211"/>
                    <a:pt x="5502" y="4211"/>
                  </a:cubicBezTo>
                  <a:cubicBezTo>
                    <a:pt x="5625" y="4211"/>
                    <a:pt x="5748" y="4216"/>
                    <a:pt x="5871" y="4227"/>
                  </a:cubicBezTo>
                  <a:cubicBezTo>
                    <a:pt x="6104" y="4261"/>
                    <a:pt x="6338" y="4294"/>
                    <a:pt x="6505" y="4461"/>
                  </a:cubicBezTo>
                  <a:cubicBezTo>
                    <a:pt x="6938" y="4861"/>
                    <a:pt x="6605" y="5628"/>
                    <a:pt x="6138" y="5995"/>
                  </a:cubicBezTo>
                  <a:cubicBezTo>
                    <a:pt x="5671" y="6396"/>
                    <a:pt x="5037" y="6629"/>
                    <a:pt x="4803" y="7196"/>
                  </a:cubicBezTo>
                  <a:cubicBezTo>
                    <a:pt x="4470" y="7963"/>
                    <a:pt x="5137" y="8831"/>
                    <a:pt x="5904" y="9131"/>
                  </a:cubicBezTo>
                  <a:cubicBezTo>
                    <a:pt x="6254" y="9247"/>
                    <a:pt x="6616" y="9288"/>
                    <a:pt x="6983" y="9288"/>
                  </a:cubicBezTo>
                  <a:cubicBezTo>
                    <a:pt x="7456" y="9288"/>
                    <a:pt x="7936" y="9221"/>
                    <a:pt x="8406" y="9164"/>
                  </a:cubicBezTo>
                  <a:cubicBezTo>
                    <a:pt x="8624" y="9147"/>
                    <a:pt x="8846" y="9134"/>
                    <a:pt x="9068" y="9134"/>
                  </a:cubicBezTo>
                  <a:cubicBezTo>
                    <a:pt x="9695" y="9134"/>
                    <a:pt x="10315" y="9237"/>
                    <a:pt x="10808" y="9631"/>
                  </a:cubicBezTo>
                  <a:cubicBezTo>
                    <a:pt x="11308" y="10065"/>
                    <a:pt x="11608" y="10765"/>
                    <a:pt x="12242" y="10932"/>
                  </a:cubicBezTo>
                  <a:cubicBezTo>
                    <a:pt x="12325" y="10952"/>
                    <a:pt x="12406" y="10961"/>
                    <a:pt x="12485" y="10961"/>
                  </a:cubicBezTo>
                  <a:cubicBezTo>
                    <a:pt x="13211" y="10961"/>
                    <a:pt x="13806" y="10186"/>
                    <a:pt x="14077" y="9465"/>
                  </a:cubicBezTo>
                  <a:cubicBezTo>
                    <a:pt x="14410" y="8664"/>
                    <a:pt x="14644" y="7730"/>
                    <a:pt x="15411" y="7396"/>
                  </a:cubicBezTo>
                  <a:cubicBezTo>
                    <a:pt x="15606" y="7309"/>
                    <a:pt x="15810" y="7269"/>
                    <a:pt x="16014" y="7269"/>
                  </a:cubicBezTo>
                  <a:cubicBezTo>
                    <a:pt x="16507" y="7269"/>
                    <a:pt x="17001" y="7500"/>
                    <a:pt x="17379" y="7830"/>
                  </a:cubicBezTo>
                  <a:cubicBezTo>
                    <a:pt x="17946" y="8264"/>
                    <a:pt x="18346" y="8897"/>
                    <a:pt x="18847" y="9398"/>
                  </a:cubicBezTo>
                  <a:cubicBezTo>
                    <a:pt x="19624" y="10175"/>
                    <a:pt x="20735" y="10670"/>
                    <a:pt x="21837" y="10670"/>
                  </a:cubicBezTo>
                  <a:cubicBezTo>
                    <a:pt x="22296" y="10670"/>
                    <a:pt x="22752" y="10585"/>
                    <a:pt x="23183" y="10399"/>
                  </a:cubicBezTo>
                  <a:cubicBezTo>
                    <a:pt x="24651" y="9798"/>
                    <a:pt x="25418" y="7797"/>
                    <a:pt x="24518" y="6562"/>
                  </a:cubicBezTo>
                  <a:cubicBezTo>
                    <a:pt x="23850" y="5595"/>
                    <a:pt x="22616" y="5328"/>
                    <a:pt x="21482" y="5095"/>
                  </a:cubicBezTo>
                  <a:cubicBezTo>
                    <a:pt x="22349" y="4428"/>
                    <a:pt x="22283" y="2927"/>
                    <a:pt x="21582" y="2059"/>
                  </a:cubicBezTo>
                  <a:cubicBezTo>
                    <a:pt x="20915" y="1192"/>
                    <a:pt x="19881" y="792"/>
                    <a:pt x="18847" y="525"/>
                  </a:cubicBezTo>
                  <a:cubicBezTo>
                    <a:pt x="17504" y="175"/>
                    <a:pt x="16135" y="1"/>
                    <a:pt x="14766" y="1"/>
                  </a:cubicBezTo>
                  <a:close/>
                </a:path>
              </a:pathLst>
            </a:custGeom>
            <a:solidFill>
              <a:srgbClr val="A5B0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79" name="Google Shape;109;p4"/>
            <p:cNvSpPr/>
            <p:nvPr/>
          </p:nvSpPr>
          <p:spPr>
            <a:xfrm>
              <a:off x="6983516" y="3529214"/>
              <a:ext cx="1076240" cy="464131"/>
            </a:xfrm>
            <a:custGeom>
              <a:avLst/>
              <a:gdLst/>
              <a:ahLst/>
              <a:cxnLst/>
              <a:rect l="l" t="t" r="r" b="b"/>
              <a:pathLst>
                <a:path w="25419" h="10962" extrusionOk="0">
                  <a:moveTo>
                    <a:pt x="14766" y="1"/>
                  </a:moveTo>
                  <a:cubicBezTo>
                    <a:pt x="12967" y="1"/>
                    <a:pt x="11168" y="302"/>
                    <a:pt x="9431" y="901"/>
                  </a:cubicBezTo>
                  <a:lnTo>
                    <a:pt x="9431" y="901"/>
                  </a:lnTo>
                  <a:cubicBezTo>
                    <a:pt x="7551" y="565"/>
                    <a:pt x="5652" y="362"/>
                    <a:pt x="3769" y="291"/>
                  </a:cubicBezTo>
                  <a:cubicBezTo>
                    <a:pt x="3584" y="284"/>
                    <a:pt x="3397" y="278"/>
                    <a:pt x="3209" y="278"/>
                  </a:cubicBezTo>
                  <a:cubicBezTo>
                    <a:pt x="2588" y="278"/>
                    <a:pt x="1965" y="343"/>
                    <a:pt x="1401" y="625"/>
                  </a:cubicBezTo>
                  <a:cubicBezTo>
                    <a:pt x="634" y="958"/>
                    <a:pt x="0" y="1759"/>
                    <a:pt x="67" y="2626"/>
                  </a:cubicBezTo>
                  <a:cubicBezTo>
                    <a:pt x="167" y="3760"/>
                    <a:pt x="1434" y="4461"/>
                    <a:pt x="2535" y="4494"/>
                  </a:cubicBezTo>
                  <a:cubicBezTo>
                    <a:pt x="2581" y="4496"/>
                    <a:pt x="2626" y="4496"/>
                    <a:pt x="2672" y="4496"/>
                  </a:cubicBezTo>
                  <a:cubicBezTo>
                    <a:pt x="3632" y="4496"/>
                    <a:pt x="4568" y="4211"/>
                    <a:pt x="5502" y="4211"/>
                  </a:cubicBezTo>
                  <a:cubicBezTo>
                    <a:pt x="5625" y="4211"/>
                    <a:pt x="5748" y="4216"/>
                    <a:pt x="5871" y="4227"/>
                  </a:cubicBezTo>
                  <a:cubicBezTo>
                    <a:pt x="6104" y="4261"/>
                    <a:pt x="6338" y="4294"/>
                    <a:pt x="6505" y="4461"/>
                  </a:cubicBezTo>
                  <a:cubicBezTo>
                    <a:pt x="6938" y="4861"/>
                    <a:pt x="6605" y="5628"/>
                    <a:pt x="6138" y="5995"/>
                  </a:cubicBezTo>
                  <a:cubicBezTo>
                    <a:pt x="5671" y="6396"/>
                    <a:pt x="5037" y="6629"/>
                    <a:pt x="4803" y="7196"/>
                  </a:cubicBezTo>
                  <a:cubicBezTo>
                    <a:pt x="4470" y="7963"/>
                    <a:pt x="5137" y="8831"/>
                    <a:pt x="5904" y="9131"/>
                  </a:cubicBezTo>
                  <a:cubicBezTo>
                    <a:pt x="6254" y="9247"/>
                    <a:pt x="6616" y="9288"/>
                    <a:pt x="6983" y="9288"/>
                  </a:cubicBezTo>
                  <a:cubicBezTo>
                    <a:pt x="7456" y="9288"/>
                    <a:pt x="7936" y="9221"/>
                    <a:pt x="8406" y="9164"/>
                  </a:cubicBezTo>
                  <a:cubicBezTo>
                    <a:pt x="8624" y="9147"/>
                    <a:pt x="8846" y="9134"/>
                    <a:pt x="9068" y="9134"/>
                  </a:cubicBezTo>
                  <a:cubicBezTo>
                    <a:pt x="9695" y="9134"/>
                    <a:pt x="10315" y="9237"/>
                    <a:pt x="10808" y="9631"/>
                  </a:cubicBezTo>
                  <a:cubicBezTo>
                    <a:pt x="11308" y="10065"/>
                    <a:pt x="11608" y="10765"/>
                    <a:pt x="12242" y="10932"/>
                  </a:cubicBezTo>
                  <a:cubicBezTo>
                    <a:pt x="12325" y="10952"/>
                    <a:pt x="12406" y="10961"/>
                    <a:pt x="12485" y="10961"/>
                  </a:cubicBezTo>
                  <a:cubicBezTo>
                    <a:pt x="13211" y="10961"/>
                    <a:pt x="13806" y="10186"/>
                    <a:pt x="14077" y="9465"/>
                  </a:cubicBezTo>
                  <a:cubicBezTo>
                    <a:pt x="14410" y="8664"/>
                    <a:pt x="14644" y="7730"/>
                    <a:pt x="15411" y="7396"/>
                  </a:cubicBezTo>
                  <a:cubicBezTo>
                    <a:pt x="15606" y="7309"/>
                    <a:pt x="15810" y="7269"/>
                    <a:pt x="16014" y="7269"/>
                  </a:cubicBezTo>
                  <a:cubicBezTo>
                    <a:pt x="16507" y="7269"/>
                    <a:pt x="17001" y="7500"/>
                    <a:pt x="17379" y="7830"/>
                  </a:cubicBezTo>
                  <a:cubicBezTo>
                    <a:pt x="17946" y="8264"/>
                    <a:pt x="18346" y="8897"/>
                    <a:pt x="18847" y="9398"/>
                  </a:cubicBezTo>
                  <a:cubicBezTo>
                    <a:pt x="19624" y="10175"/>
                    <a:pt x="20735" y="10670"/>
                    <a:pt x="21837" y="10670"/>
                  </a:cubicBezTo>
                  <a:cubicBezTo>
                    <a:pt x="22296" y="10670"/>
                    <a:pt x="22752" y="10585"/>
                    <a:pt x="23183" y="10399"/>
                  </a:cubicBezTo>
                  <a:cubicBezTo>
                    <a:pt x="24651" y="9798"/>
                    <a:pt x="25418" y="7797"/>
                    <a:pt x="24518" y="6562"/>
                  </a:cubicBezTo>
                  <a:cubicBezTo>
                    <a:pt x="23850" y="5595"/>
                    <a:pt x="22616" y="5328"/>
                    <a:pt x="21482" y="5095"/>
                  </a:cubicBezTo>
                  <a:cubicBezTo>
                    <a:pt x="22349" y="4428"/>
                    <a:pt x="22283" y="2927"/>
                    <a:pt x="21582" y="2059"/>
                  </a:cubicBezTo>
                  <a:cubicBezTo>
                    <a:pt x="20915" y="1192"/>
                    <a:pt x="19881" y="792"/>
                    <a:pt x="18847" y="525"/>
                  </a:cubicBezTo>
                  <a:cubicBezTo>
                    <a:pt x="17504" y="175"/>
                    <a:pt x="16135" y="1"/>
                    <a:pt x="14766" y="1"/>
                  </a:cubicBezTo>
                  <a:close/>
                </a:path>
              </a:pathLst>
            </a:custGeom>
            <a:solidFill>
              <a:srgbClr val="B5C2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80" name="Google Shape;110;p4"/>
            <p:cNvSpPr/>
            <p:nvPr/>
          </p:nvSpPr>
          <p:spPr>
            <a:xfrm>
              <a:off x="6999012" y="3495385"/>
              <a:ext cx="1008454" cy="451387"/>
            </a:xfrm>
            <a:custGeom>
              <a:avLst/>
              <a:gdLst/>
              <a:ahLst/>
              <a:cxnLst/>
              <a:rect l="l" t="t" r="r" b="b"/>
              <a:pathLst>
                <a:path w="23818" h="10661" extrusionOk="0">
                  <a:moveTo>
                    <a:pt x="13986" y="0"/>
                  </a:moveTo>
                  <a:cubicBezTo>
                    <a:pt x="12320" y="0"/>
                    <a:pt x="10651" y="295"/>
                    <a:pt x="9079" y="877"/>
                  </a:cubicBezTo>
                  <a:lnTo>
                    <a:pt x="9079" y="877"/>
                  </a:lnTo>
                  <a:cubicBezTo>
                    <a:pt x="7850" y="709"/>
                    <a:pt x="6611" y="619"/>
                    <a:pt x="5369" y="619"/>
                  </a:cubicBezTo>
                  <a:cubicBezTo>
                    <a:pt x="4736" y="619"/>
                    <a:pt x="4103" y="643"/>
                    <a:pt x="3470" y="690"/>
                  </a:cubicBezTo>
                  <a:cubicBezTo>
                    <a:pt x="2670" y="723"/>
                    <a:pt x="1869" y="823"/>
                    <a:pt x="1202" y="1257"/>
                  </a:cubicBezTo>
                  <a:cubicBezTo>
                    <a:pt x="501" y="1691"/>
                    <a:pt x="1" y="2525"/>
                    <a:pt x="168" y="3325"/>
                  </a:cubicBezTo>
                  <a:cubicBezTo>
                    <a:pt x="381" y="4299"/>
                    <a:pt x="1454" y="4773"/>
                    <a:pt x="2425" y="4773"/>
                  </a:cubicBezTo>
                  <a:cubicBezTo>
                    <a:pt x="2519" y="4773"/>
                    <a:pt x="2612" y="4768"/>
                    <a:pt x="2703" y="4760"/>
                  </a:cubicBezTo>
                  <a:cubicBezTo>
                    <a:pt x="3770" y="4693"/>
                    <a:pt x="4771" y="4226"/>
                    <a:pt x="5805" y="4226"/>
                  </a:cubicBezTo>
                  <a:cubicBezTo>
                    <a:pt x="6039" y="4226"/>
                    <a:pt x="6272" y="4259"/>
                    <a:pt x="6439" y="4393"/>
                  </a:cubicBezTo>
                  <a:cubicBezTo>
                    <a:pt x="6873" y="4760"/>
                    <a:pt x="6606" y="5527"/>
                    <a:pt x="6172" y="5894"/>
                  </a:cubicBezTo>
                  <a:cubicBezTo>
                    <a:pt x="5772" y="6294"/>
                    <a:pt x="5205" y="6561"/>
                    <a:pt x="5038" y="7128"/>
                  </a:cubicBezTo>
                  <a:cubicBezTo>
                    <a:pt x="4804" y="7862"/>
                    <a:pt x="5438" y="8662"/>
                    <a:pt x="6172" y="8863"/>
                  </a:cubicBezTo>
                  <a:cubicBezTo>
                    <a:pt x="6411" y="8942"/>
                    <a:pt x="6657" y="8971"/>
                    <a:pt x="6908" y="8971"/>
                  </a:cubicBezTo>
                  <a:cubicBezTo>
                    <a:pt x="7395" y="8971"/>
                    <a:pt x="7901" y="8862"/>
                    <a:pt x="8407" y="8796"/>
                  </a:cubicBezTo>
                  <a:cubicBezTo>
                    <a:pt x="8657" y="8750"/>
                    <a:pt x="8918" y="8720"/>
                    <a:pt x="9178" y="8720"/>
                  </a:cubicBezTo>
                  <a:cubicBezTo>
                    <a:pt x="9682" y="8720"/>
                    <a:pt x="10179" y="8833"/>
                    <a:pt x="10575" y="9163"/>
                  </a:cubicBezTo>
                  <a:cubicBezTo>
                    <a:pt x="11009" y="9563"/>
                    <a:pt x="11276" y="10230"/>
                    <a:pt x="11843" y="10364"/>
                  </a:cubicBezTo>
                  <a:cubicBezTo>
                    <a:pt x="11932" y="10391"/>
                    <a:pt x="12020" y="10404"/>
                    <a:pt x="12106" y="10404"/>
                  </a:cubicBezTo>
                  <a:cubicBezTo>
                    <a:pt x="12753" y="10404"/>
                    <a:pt x="13275" y="9677"/>
                    <a:pt x="13511" y="9029"/>
                  </a:cubicBezTo>
                  <a:cubicBezTo>
                    <a:pt x="13811" y="8262"/>
                    <a:pt x="14078" y="7361"/>
                    <a:pt x="14778" y="7061"/>
                  </a:cubicBezTo>
                  <a:cubicBezTo>
                    <a:pt x="14927" y="6995"/>
                    <a:pt x="15082" y="6966"/>
                    <a:pt x="15238" y="6966"/>
                  </a:cubicBezTo>
                  <a:cubicBezTo>
                    <a:pt x="15714" y="6966"/>
                    <a:pt x="16203" y="7235"/>
                    <a:pt x="16579" y="7562"/>
                  </a:cubicBezTo>
                  <a:cubicBezTo>
                    <a:pt x="17046" y="8029"/>
                    <a:pt x="17380" y="8629"/>
                    <a:pt x="17814" y="9163"/>
                  </a:cubicBezTo>
                  <a:cubicBezTo>
                    <a:pt x="18530" y="10038"/>
                    <a:pt x="19626" y="10660"/>
                    <a:pt x="20716" y="10660"/>
                  </a:cubicBezTo>
                  <a:cubicBezTo>
                    <a:pt x="20996" y="10660"/>
                    <a:pt x="21277" y="10619"/>
                    <a:pt x="21550" y="10530"/>
                  </a:cubicBezTo>
                  <a:cubicBezTo>
                    <a:pt x="22917" y="10130"/>
                    <a:pt x="23818" y="8396"/>
                    <a:pt x="23184" y="7061"/>
                  </a:cubicBezTo>
                  <a:cubicBezTo>
                    <a:pt x="22684" y="6094"/>
                    <a:pt x="21550" y="5660"/>
                    <a:pt x="20549" y="5327"/>
                  </a:cubicBezTo>
                  <a:cubicBezTo>
                    <a:pt x="21416" y="4760"/>
                    <a:pt x="21516" y="3359"/>
                    <a:pt x="20949" y="2458"/>
                  </a:cubicBezTo>
                  <a:cubicBezTo>
                    <a:pt x="20382" y="1557"/>
                    <a:pt x="19415" y="1057"/>
                    <a:pt x="18414" y="723"/>
                  </a:cubicBezTo>
                  <a:cubicBezTo>
                    <a:pt x="16988" y="240"/>
                    <a:pt x="15488" y="0"/>
                    <a:pt x="13986" y="0"/>
                  </a:cubicBezTo>
                  <a:close/>
                </a:path>
              </a:pathLst>
            </a:custGeom>
            <a:solidFill>
              <a:srgbClr val="B5C2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81" name="Google Shape;111;p4"/>
            <p:cNvSpPr/>
            <p:nvPr/>
          </p:nvSpPr>
          <p:spPr>
            <a:xfrm>
              <a:off x="7099316" y="3521466"/>
              <a:ext cx="806492" cy="257385"/>
            </a:xfrm>
            <a:custGeom>
              <a:avLst/>
              <a:gdLst/>
              <a:ahLst/>
              <a:cxnLst/>
              <a:rect l="l" t="t" r="r" b="b"/>
              <a:pathLst>
                <a:path w="19048" h="6079" extrusionOk="0">
                  <a:moveTo>
                    <a:pt x="11190" y="1"/>
                  </a:moveTo>
                  <a:cubicBezTo>
                    <a:pt x="9844" y="1"/>
                    <a:pt x="8501" y="170"/>
                    <a:pt x="7235" y="504"/>
                  </a:cubicBezTo>
                  <a:lnTo>
                    <a:pt x="7235" y="504"/>
                  </a:lnTo>
                  <a:cubicBezTo>
                    <a:pt x="6277" y="414"/>
                    <a:pt x="5309" y="371"/>
                    <a:pt x="4337" y="371"/>
                  </a:cubicBezTo>
                  <a:cubicBezTo>
                    <a:pt x="3815" y="371"/>
                    <a:pt x="3292" y="383"/>
                    <a:pt x="2769" y="408"/>
                  </a:cubicBezTo>
                  <a:cubicBezTo>
                    <a:pt x="2135" y="441"/>
                    <a:pt x="1468" y="474"/>
                    <a:pt x="934" y="708"/>
                  </a:cubicBezTo>
                  <a:cubicBezTo>
                    <a:pt x="401" y="975"/>
                    <a:pt x="0" y="1442"/>
                    <a:pt x="134" y="1909"/>
                  </a:cubicBezTo>
                  <a:cubicBezTo>
                    <a:pt x="291" y="2476"/>
                    <a:pt x="1193" y="2745"/>
                    <a:pt x="2023" y="2745"/>
                  </a:cubicBezTo>
                  <a:cubicBezTo>
                    <a:pt x="2072" y="2745"/>
                    <a:pt x="2121" y="2744"/>
                    <a:pt x="2169" y="2743"/>
                  </a:cubicBezTo>
                  <a:cubicBezTo>
                    <a:pt x="3002" y="2676"/>
                    <a:pt x="3803" y="2409"/>
                    <a:pt x="4637" y="2409"/>
                  </a:cubicBezTo>
                  <a:cubicBezTo>
                    <a:pt x="4804" y="2409"/>
                    <a:pt x="5004" y="2442"/>
                    <a:pt x="5137" y="2509"/>
                  </a:cubicBezTo>
                  <a:cubicBezTo>
                    <a:pt x="5504" y="2709"/>
                    <a:pt x="5271" y="3143"/>
                    <a:pt x="4937" y="3376"/>
                  </a:cubicBezTo>
                  <a:cubicBezTo>
                    <a:pt x="4604" y="3577"/>
                    <a:pt x="4170" y="3743"/>
                    <a:pt x="4003" y="4077"/>
                  </a:cubicBezTo>
                  <a:cubicBezTo>
                    <a:pt x="3836" y="4477"/>
                    <a:pt x="4337" y="4944"/>
                    <a:pt x="4904" y="5044"/>
                  </a:cubicBezTo>
                  <a:cubicBezTo>
                    <a:pt x="5120" y="5092"/>
                    <a:pt x="5336" y="5110"/>
                    <a:pt x="5552" y="5110"/>
                  </a:cubicBezTo>
                  <a:cubicBezTo>
                    <a:pt x="5936" y="5110"/>
                    <a:pt x="6321" y="5054"/>
                    <a:pt x="6705" y="5011"/>
                  </a:cubicBezTo>
                  <a:cubicBezTo>
                    <a:pt x="6897" y="4989"/>
                    <a:pt x="7097" y="4975"/>
                    <a:pt x="7294" y="4975"/>
                  </a:cubicBezTo>
                  <a:cubicBezTo>
                    <a:pt x="7712" y="4975"/>
                    <a:pt x="8122" y="5040"/>
                    <a:pt x="8440" y="5244"/>
                  </a:cubicBezTo>
                  <a:cubicBezTo>
                    <a:pt x="8807" y="5445"/>
                    <a:pt x="9007" y="5811"/>
                    <a:pt x="9474" y="5912"/>
                  </a:cubicBezTo>
                  <a:cubicBezTo>
                    <a:pt x="9545" y="5927"/>
                    <a:pt x="9615" y="5935"/>
                    <a:pt x="9683" y="5935"/>
                  </a:cubicBezTo>
                  <a:cubicBezTo>
                    <a:pt x="10189" y="5935"/>
                    <a:pt x="10602" y="5527"/>
                    <a:pt x="10808" y="5144"/>
                  </a:cubicBezTo>
                  <a:cubicBezTo>
                    <a:pt x="11042" y="4711"/>
                    <a:pt x="11242" y="4210"/>
                    <a:pt x="11809" y="4044"/>
                  </a:cubicBezTo>
                  <a:cubicBezTo>
                    <a:pt x="11947" y="3997"/>
                    <a:pt x="12091" y="3977"/>
                    <a:pt x="12234" y="3977"/>
                  </a:cubicBezTo>
                  <a:cubicBezTo>
                    <a:pt x="12608" y="3977"/>
                    <a:pt x="12978" y="4117"/>
                    <a:pt x="13243" y="4310"/>
                  </a:cubicBezTo>
                  <a:cubicBezTo>
                    <a:pt x="13643" y="4577"/>
                    <a:pt x="13910" y="4944"/>
                    <a:pt x="14244" y="5211"/>
                  </a:cubicBezTo>
                  <a:cubicBezTo>
                    <a:pt x="14834" y="5720"/>
                    <a:pt x="15725" y="6079"/>
                    <a:pt x="16606" y="6079"/>
                  </a:cubicBezTo>
                  <a:cubicBezTo>
                    <a:pt x="16822" y="6079"/>
                    <a:pt x="17036" y="6057"/>
                    <a:pt x="17246" y="6012"/>
                  </a:cubicBezTo>
                  <a:cubicBezTo>
                    <a:pt x="18313" y="5778"/>
                    <a:pt x="19047" y="4777"/>
                    <a:pt x="18547" y="4044"/>
                  </a:cubicBezTo>
                  <a:cubicBezTo>
                    <a:pt x="18147" y="3476"/>
                    <a:pt x="17246" y="3243"/>
                    <a:pt x="16412" y="3043"/>
                  </a:cubicBezTo>
                  <a:cubicBezTo>
                    <a:pt x="17146" y="2709"/>
                    <a:pt x="17213" y="1909"/>
                    <a:pt x="16746" y="1408"/>
                  </a:cubicBezTo>
                  <a:cubicBezTo>
                    <a:pt x="16312" y="908"/>
                    <a:pt x="15511" y="608"/>
                    <a:pt x="14744" y="408"/>
                  </a:cubicBezTo>
                  <a:cubicBezTo>
                    <a:pt x="13592" y="135"/>
                    <a:pt x="12390" y="1"/>
                    <a:pt x="11190" y="1"/>
                  </a:cubicBezTo>
                  <a:close/>
                </a:path>
              </a:pathLst>
            </a:custGeom>
            <a:solidFill>
              <a:srgbClr val="FFFFFF">
                <a:alpha val="1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82" name="Google Shape;112;p4"/>
            <p:cNvSpPr/>
            <p:nvPr/>
          </p:nvSpPr>
          <p:spPr>
            <a:xfrm>
              <a:off x="7722099" y="3654159"/>
              <a:ext cx="1039574" cy="591913"/>
            </a:xfrm>
            <a:custGeom>
              <a:avLst/>
              <a:gdLst/>
              <a:ahLst/>
              <a:cxnLst/>
              <a:rect l="l" t="t" r="r" b="b"/>
              <a:pathLst>
                <a:path w="24553" h="13980" extrusionOk="0">
                  <a:moveTo>
                    <a:pt x="19739" y="0"/>
                  </a:moveTo>
                  <a:cubicBezTo>
                    <a:pt x="18091" y="0"/>
                    <a:pt x="16317" y="1262"/>
                    <a:pt x="16347" y="3044"/>
                  </a:cubicBezTo>
                  <a:cubicBezTo>
                    <a:pt x="16347" y="3478"/>
                    <a:pt x="16480" y="3945"/>
                    <a:pt x="16280" y="4345"/>
                  </a:cubicBezTo>
                  <a:cubicBezTo>
                    <a:pt x="16013" y="4846"/>
                    <a:pt x="15413" y="4946"/>
                    <a:pt x="14879" y="4979"/>
                  </a:cubicBezTo>
                  <a:cubicBezTo>
                    <a:pt x="14574" y="5000"/>
                    <a:pt x="14267" y="5013"/>
                    <a:pt x="13959" y="5013"/>
                  </a:cubicBezTo>
                  <a:cubicBezTo>
                    <a:pt x="12818" y="5013"/>
                    <a:pt x="11674" y="4844"/>
                    <a:pt x="10676" y="4345"/>
                  </a:cubicBezTo>
                  <a:cubicBezTo>
                    <a:pt x="9809" y="3878"/>
                    <a:pt x="9075" y="3144"/>
                    <a:pt x="8208" y="2778"/>
                  </a:cubicBezTo>
                  <a:cubicBezTo>
                    <a:pt x="7878" y="2643"/>
                    <a:pt x="7508" y="2567"/>
                    <a:pt x="7146" y="2567"/>
                  </a:cubicBezTo>
                  <a:cubicBezTo>
                    <a:pt x="6521" y="2567"/>
                    <a:pt x="5923" y="2795"/>
                    <a:pt x="5606" y="3345"/>
                  </a:cubicBezTo>
                  <a:cubicBezTo>
                    <a:pt x="5543" y="3444"/>
                    <a:pt x="5506" y="3569"/>
                    <a:pt x="5496" y="3699"/>
                  </a:cubicBezTo>
                  <a:lnTo>
                    <a:pt x="5496" y="3699"/>
                  </a:lnTo>
                  <a:cubicBezTo>
                    <a:pt x="4964" y="3122"/>
                    <a:pt x="4180" y="2818"/>
                    <a:pt x="3392" y="2818"/>
                  </a:cubicBezTo>
                  <a:cubicBezTo>
                    <a:pt x="2782" y="2818"/>
                    <a:pt x="2170" y="3000"/>
                    <a:pt x="1670" y="3378"/>
                  </a:cubicBezTo>
                  <a:cubicBezTo>
                    <a:pt x="390" y="4369"/>
                    <a:pt x="0" y="6373"/>
                    <a:pt x="706" y="7919"/>
                  </a:cubicBezTo>
                  <a:lnTo>
                    <a:pt x="706" y="7919"/>
                  </a:lnTo>
                  <a:cubicBezTo>
                    <a:pt x="495" y="8100"/>
                    <a:pt x="329" y="8349"/>
                    <a:pt x="269" y="8615"/>
                  </a:cubicBezTo>
                  <a:cubicBezTo>
                    <a:pt x="102" y="9282"/>
                    <a:pt x="335" y="10016"/>
                    <a:pt x="869" y="10483"/>
                  </a:cubicBezTo>
                  <a:cubicBezTo>
                    <a:pt x="1483" y="11006"/>
                    <a:pt x="2267" y="11109"/>
                    <a:pt x="3090" y="11109"/>
                  </a:cubicBezTo>
                  <a:cubicBezTo>
                    <a:pt x="3625" y="11109"/>
                    <a:pt x="4177" y="11065"/>
                    <a:pt x="4711" y="11065"/>
                  </a:cubicBezTo>
                  <a:cubicBezTo>
                    <a:pt x="5454" y="11065"/>
                    <a:pt x="6162" y="11149"/>
                    <a:pt x="6740" y="11550"/>
                  </a:cubicBezTo>
                  <a:cubicBezTo>
                    <a:pt x="7474" y="12084"/>
                    <a:pt x="7807" y="13085"/>
                    <a:pt x="8608" y="13585"/>
                  </a:cubicBezTo>
                  <a:cubicBezTo>
                    <a:pt x="9064" y="13877"/>
                    <a:pt x="9600" y="13980"/>
                    <a:pt x="10156" y="13980"/>
                  </a:cubicBezTo>
                  <a:cubicBezTo>
                    <a:pt x="10616" y="13980"/>
                    <a:pt x="11090" y="13909"/>
                    <a:pt x="11543" y="13819"/>
                  </a:cubicBezTo>
                  <a:cubicBezTo>
                    <a:pt x="12211" y="13652"/>
                    <a:pt x="12944" y="13418"/>
                    <a:pt x="13245" y="12851"/>
                  </a:cubicBezTo>
                  <a:cubicBezTo>
                    <a:pt x="13778" y="11784"/>
                    <a:pt x="12611" y="10516"/>
                    <a:pt x="13011" y="9382"/>
                  </a:cubicBezTo>
                  <a:cubicBezTo>
                    <a:pt x="13277" y="8612"/>
                    <a:pt x="14113" y="8286"/>
                    <a:pt x="14948" y="8286"/>
                  </a:cubicBezTo>
                  <a:cubicBezTo>
                    <a:pt x="15162" y="8286"/>
                    <a:pt x="15376" y="8307"/>
                    <a:pt x="15580" y="8348"/>
                  </a:cubicBezTo>
                  <a:cubicBezTo>
                    <a:pt x="16547" y="8548"/>
                    <a:pt x="17448" y="9082"/>
                    <a:pt x="18482" y="9182"/>
                  </a:cubicBezTo>
                  <a:cubicBezTo>
                    <a:pt x="18596" y="9194"/>
                    <a:pt x="18711" y="9199"/>
                    <a:pt x="18825" y="9199"/>
                  </a:cubicBezTo>
                  <a:cubicBezTo>
                    <a:pt x="19717" y="9199"/>
                    <a:pt x="20623" y="8877"/>
                    <a:pt x="21450" y="8582"/>
                  </a:cubicBezTo>
                  <a:cubicBezTo>
                    <a:pt x="22218" y="8281"/>
                    <a:pt x="22985" y="8015"/>
                    <a:pt x="23585" y="7481"/>
                  </a:cubicBezTo>
                  <a:cubicBezTo>
                    <a:pt x="24152" y="6947"/>
                    <a:pt x="24553" y="6113"/>
                    <a:pt x="24386" y="5346"/>
                  </a:cubicBezTo>
                  <a:cubicBezTo>
                    <a:pt x="24249" y="4717"/>
                    <a:pt x="23664" y="4200"/>
                    <a:pt x="23071" y="4200"/>
                  </a:cubicBezTo>
                  <a:cubicBezTo>
                    <a:pt x="22941" y="4200"/>
                    <a:pt x="22811" y="4225"/>
                    <a:pt x="22685" y="4279"/>
                  </a:cubicBezTo>
                  <a:cubicBezTo>
                    <a:pt x="23218" y="3445"/>
                    <a:pt x="23118" y="2277"/>
                    <a:pt x="22551" y="1477"/>
                  </a:cubicBezTo>
                  <a:cubicBezTo>
                    <a:pt x="22018" y="676"/>
                    <a:pt x="21117" y="209"/>
                    <a:pt x="20250" y="42"/>
                  </a:cubicBezTo>
                  <a:cubicBezTo>
                    <a:pt x="20082" y="14"/>
                    <a:pt x="19912" y="0"/>
                    <a:pt x="19739" y="0"/>
                  </a:cubicBezTo>
                  <a:close/>
                </a:path>
              </a:pathLst>
            </a:custGeom>
            <a:solidFill>
              <a:srgbClr val="A5B0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83" name="Google Shape;113;p4"/>
            <p:cNvSpPr/>
            <p:nvPr/>
          </p:nvSpPr>
          <p:spPr>
            <a:xfrm>
              <a:off x="7722099" y="3654159"/>
              <a:ext cx="1039574" cy="591913"/>
            </a:xfrm>
            <a:custGeom>
              <a:avLst/>
              <a:gdLst/>
              <a:ahLst/>
              <a:cxnLst/>
              <a:rect l="l" t="t" r="r" b="b"/>
              <a:pathLst>
                <a:path w="24553" h="13980" extrusionOk="0">
                  <a:moveTo>
                    <a:pt x="19739" y="0"/>
                  </a:moveTo>
                  <a:cubicBezTo>
                    <a:pt x="18091" y="0"/>
                    <a:pt x="16317" y="1262"/>
                    <a:pt x="16347" y="3044"/>
                  </a:cubicBezTo>
                  <a:cubicBezTo>
                    <a:pt x="16347" y="3478"/>
                    <a:pt x="16480" y="3945"/>
                    <a:pt x="16280" y="4345"/>
                  </a:cubicBezTo>
                  <a:cubicBezTo>
                    <a:pt x="16013" y="4846"/>
                    <a:pt x="15413" y="4946"/>
                    <a:pt x="14879" y="4979"/>
                  </a:cubicBezTo>
                  <a:cubicBezTo>
                    <a:pt x="14574" y="5000"/>
                    <a:pt x="14267" y="5013"/>
                    <a:pt x="13959" y="5013"/>
                  </a:cubicBezTo>
                  <a:cubicBezTo>
                    <a:pt x="12818" y="5013"/>
                    <a:pt x="11674" y="4844"/>
                    <a:pt x="10676" y="4345"/>
                  </a:cubicBezTo>
                  <a:cubicBezTo>
                    <a:pt x="9809" y="3878"/>
                    <a:pt x="9075" y="3144"/>
                    <a:pt x="8208" y="2778"/>
                  </a:cubicBezTo>
                  <a:cubicBezTo>
                    <a:pt x="7878" y="2643"/>
                    <a:pt x="7508" y="2567"/>
                    <a:pt x="7146" y="2567"/>
                  </a:cubicBezTo>
                  <a:cubicBezTo>
                    <a:pt x="6521" y="2567"/>
                    <a:pt x="5923" y="2795"/>
                    <a:pt x="5606" y="3345"/>
                  </a:cubicBezTo>
                  <a:cubicBezTo>
                    <a:pt x="5543" y="3444"/>
                    <a:pt x="5506" y="3569"/>
                    <a:pt x="5496" y="3699"/>
                  </a:cubicBezTo>
                  <a:lnTo>
                    <a:pt x="5496" y="3699"/>
                  </a:lnTo>
                  <a:cubicBezTo>
                    <a:pt x="4964" y="3122"/>
                    <a:pt x="4180" y="2818"/>
                    <a:pt x="3392" y="2818"/>
                  </a:cubicBezTo>
                  <a:cubicBezTo>
                    <a:pt x="2782" y="2818"/>
                    <a:pt x="2170" y="3000"/>
                    <a:pt x="1670" y="3378"/>
                  </a:cubicBezTo>
                  <a:cubicBezTo>
                    <a:pt x="390" y="4369"/>
                    <a:pt x="0" y="6373"/>
                    <a:pt x="706" y="7919"/>
                  </a:cubicBezTo>
                  <a:lnTo>
                    <a:pt x="706" y="7919"/>
                  </a:lnTo>
                  <a:cubicBezTo>
                    <a:pt x="495" y="8100"/>
                    <a:pt x="329" y="8349"/>
                    <a:pt x="269" y="8615"/>
                  </a:cubicBezTo>
                  <a:cubicBezTo>
                    <a:pt x="102" y="9282"/>
                    <a:pt x="335" y="10016"/>
                    <a:pt x="869" y="10483"/>
                  </a:cubicBezTo>
                  <a:cubicBezTo>
                    <a:pt x="1483" y="11006"/>
                    <a:pt x="2267" y="11109"/>
                    <a:pt x="3090" y="11109"/>
                  </a:cubicBezTo>
                  <a:cubicBezTo>
                    <a:pt x="3625" y="11109"/>
                    <a:pt x="4177" y="11065"/>
                    <a:pt x="4711" y="11065"/>
                  </a:cubicBezTo>
                  <a:cubicBezTo>
                    <a:pt x="5454" y="11065"/>
                    <a:pt x="6162" y="11149"/>
                    <a:pt x="6740" y="11550"/>
                  </a:cubicBezTo>
                  <a:cubicBezTo>
                    <a:pt x="7474" y="12084"/>
                    <a:pt x="7807" y="13085"/>
                    <a:pt x="8608" y="13585"/>
                  </a:cubicBezTo>
                  <a:cubicBezTo>
                    <a:pt x="9064" y="13877"/>
                    <a:pt x="9600" y="13980"/>
                    <a:pt x="10156" y="13980"/>
                  </a:cubicBezTo>
                  <a:cubicBezTo>
                    <a:pt x="10616" y="13980"/>
                    <a:pt x="11090" y="13909"/>
                    <a:pt x="11543" y="13819"/>
                  </a:cubicBezTo>
                  <a:cubicBezTo>
                    <a:pt x="12211" y="13652"/>
                    <a:pt x="12944" y="13418"/>
                    <a:pt x="13245" y="12851"/>
                  </a:cubicBezTo>
                  <a:cubicBezTo>
                    <a:pt x="13778" y="11784"/>
                    <a:pt x="12611" y="10516"/>
                    <a:pt x="13011" y="9382"/>
                  </a:cubicBezTo>
                  <a:cubicBezTo>
                    <a:pt x="13277" y="8612"/>
                    <a:pt x="14113" y="8286"/>
                    <a:pt x="14948" y="8286"/>
                  </a:cubicBezTo>
                  <a:cubicBezTo>
                    <a:pt x="15162" y="8286"/>
                    <a:pt x="15376" y="8307"/>
                    <a:pt x="15580" y="8348"/>
                  </a:cubicBezTo>
                  <a:cubicBezTo>
                    <a:pt x="16547" y="8548"/>
                    <a:pt x="17448" y="9082"/>
                    <a:pt x="18482" y="9182"/>
                  </a:cubicBezTo>
                  <a:cubicBezTo>
                    <a:pt x="18596" y="9194"/>
                    <a:pt x="18711" y="9199"/>
                    <a:pt x="18825" y="9199"/>
                  </a:cubicBezTo>
                  <a:cubicBezTo>
                    <a:pt x="19717" y="9199"/>
                    <a:pt x="20623" y="8877"/>
                    <a:pt x="21450" y="8582"/>
                  </a:cubicBezTo>
                  <a:cubicBezTo>
                    <a:pt x="22218" y="8281"/>
                    <a:pt x="22985" y="8015"/>
                    <a:pt x="23585" y="7481"/>
                  </a:cubicBezTo>
                  <a:cubicBezTo>
                    <a:pt x="24152" y="6947"/>
                    <a:pt x="24553" y="6113"/>
                    <a:pt x="24386" y="5346"/>
                  </a:cubicBezTo>
                  <a:cubicBezTo>
                    <a:pt x="24249" y="4717"/>
                    <a:pt x="23664" y="4200"/>
                    <a:pt x="23071" y="4200"/>
                  </a:cubicBezTo>
                  <a:cubicBezTo>
                    <a:pt x="22941" y="4200"/>
                    <a:pt x="22811" y="4225"/>
                    <a:pt x="22685" y="4279"/>
                  </a:cubicBezTo>
                  <a:cubicBezTo>
                    <a:pt x="23218" y="3445"/>
                    <a:pt x="23118" y="2277"/>
                    <a:pt x="22551" y="1477"/>
                  </a:cubicBezTo>
                  <a:cubicBezTo>
                    <a:pt x="22018" y="676"/>
                    <a:pt x="21117" y="209"/>
                    <a:pt x="20250" y="42"/>
                  </a:cubicBezTo>
                  <a:cubicBezTo>
                    <a:pt x="20082" y="14"/>
                    <a:pt x="19912" y="0"/>
                    <a:pt x="19739" y="0"/>
                  </a:cubicBezTo>
                  <a:close/>
                </a:path>
              </a:pathLst>
            </a:custGeom>
            <a:solidFill>
              <a:srgbClr val="B5C2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84" name="Google Shape;114;p4"/>
            <p:cNvSpPr/>
            <p:nvPr/>
          </p:nvSpPr>
          <p:spPr>
            <a:xfrm>
              <a:off x="7763211" y="3634513"/>
              <a:ext cx="960356" cy="550928"/>
            </a:xfrm>
            <a:custGeom>
              <a:avLst/>
              <a:gdLst/>
              <a:ahLst/>
              <a:cxnLst/>
              <a:rect l="l" t="t" r="r" b="b"/>
              <a:pathLst>
                <a:path w="22682" h="13012" extrusionOk="0">
                  <a:moveTo>
                    <a:pt x="18418" y="1"/>
                  </a:moveTo>
                  <a:cubicBezTo>
                    <a:pt x="16857" y="1"/>
                    <a:pt x="15266" y="1057"/>
                    <a:pt x="15209" y="2641"/>
                  </a:cubicBezTo>
                  <a:cubicBezTo>
                    <a:pt x="15209" y="3075"/>
                    <a:pt x="15309" y="3542"/>
                    <a:pt x="15109" y="3909"/>
                  </a:cubicBezTo>
                  <a:cubicBezTo>
                    <a:pt x="14842" y="4342"/>
                    <a:pt x="14242" y="4442"/>
                    <a:pt x="13741" y="4442"/>
                  </a:cubicBezTo>
                  <a:cubicBezTo>
                    <a:pt x="13513" y="4454"/>
                    <a:pt x="13284" y="4460"/>
                    <a:pt x="13053" y="4460"/>
                  </a:cubicBezTo>
                  <a:cubicBezTo>
                    <a:pt x="11933" y="4460"/>
                    <a:pt x="10795" y="4306"/>
                    <a:pt x="9772" y="3809"/>
                  </a:cubicBezTo>
                  <a:cubicBezTo>
                    <a:pt x="8938" y="3408"/>
                    <a:pt x="8204" y="2741"/>
                    <a:pt x="7337" y="2441"/>
                  </a:cubicBezTo>
                  <a:cubicBezTo>
                    <a:pt x="7065" y="2336"/>
                    <a:pt x="6763" y="2281"/>
                    <a:pt x="6464" y="2281"/>
                  </a:cubicBezTo>
                  <a:cubicBezTo>
                    <a:pt x="5809" y="2281"/>
                    <a:pt x="5166" y="2546"/>
                    <a:pt x="4868" y="3141"/>
                  </a:cubicBezTo>
                  <a:cubicBezTo>
                    <a:pt x="4821" y="3246"/>
                    <a:pt x="4800" y="3374"/>
                    <a:pt x="4805" y="3504"/>
                  </a:cubicBezTo>
                  <a:lnTo>
                    <a:pt x="4805" y="3504"/>
                  </a:lnTo>
                  <a:cubicBezTo>
                    <a:pt x="4325" y="3060"/>
                    <a:pt x="3668" y="2833"/>
                    <a:pt x="3010" y="2833"/>
                  </a:cubicBezTo>
                  <a:cubicBezTo>
                    <a:pt x="2331" y="2833"/>
                    <a:pt x="1651" y="3076"/>
                    <a:pt x="1166" y="3575"/>
                  </a:cubicBezTo>
                  <a:cubicBezTo>
                    <a:pt x="50" y="4690"/>
                    <a:pt x="1" y="6628"/>
                    <a:pt x="813" y="7991"/>
                  </a:cubicBezTo>
                  <a:lnTo>
                    <a:pt x="813" y="7991"/>
                  </a:lnTo>
                  <a:cubicBezTo>
                    <a:pt x="643" y="8189"/>
                    <a:pt x="523" y="8446"/>
                    <a:pt x="499" y="8712"/>
                  </a:cubicBezTo>
                  <a:cubicBezTo>
                    <a:pt x="432" y="9346"/>
                    <a:pt x="732" y="10046"/>
                    <a:pt x="1232" y="10413"/>
                  </a:cubicBezTo>
                  <a:cubicBezTo>
                    <a:pt x="1624" y="10689"/>
                    <a:pt x="2071" y="10778"/>
                    <a:pt x="2544" y="10778"/>
                  </a:cubicBezTo>
                  <a:cubicBezTo>
                    <a:pt x="3380" y="10778"/>
                    <a:pt x="4298" y="10502"/>
                    <a:pt x="5139" y="10502"/>
                  </a:cubicBezTo>
                  <a:cubicBezTo>
                    <a:pt x="5604" y="10502"/>
                    <a:pt x="6045" y="10586"/>
                    <a:pt x="6436" y="10847"/>
                  </a:cubicBezTo>
                  <a:cubicBezTo>
                    <a:pt x="7137" y="11314"/>
                    <a:pt x="7470" y="12248"/>
                    <a:pt x="8171" y="12682"/>
                  </a:cubicBezTo>
                  <a:cubicBezTo>
                    <a:pt x="8529" y="12926"/>
                    <a:pt x="8935" y="13011"/>
                    <a:pt x="9354" y="13011"/>
                  </a:cubicBezTo>
                  <a:cubicBezTo>
                    <a:pt x="9793" y="13011"/>
                    <a:pt x="10246" y="12917"/>
                    <a:pt x="10672" y="12815"/>
                  </a:cubicBezTo>
                  <a:cubicBezTo>
                    <a:pt x="11240" y="12682"/>
                    <a:pt x="11873" y="12448"/>
                    <a:pt x="12140" y="11914"/>
                  </a:cubicBezTo>
                  <a:cubicBezTo>
                    <a:pt x="12641" y="10914"/>
                    <a:pt x="11606" y="9679"/>
                    <a:pt x="11973" y="8612"/>
                  </a:cubicBezTo>
                  <a:cubicBezTo>
                    <a:pt x="12206" y="7915"/>
                    <a:pt x="12937" y="7598"/>
                    <a:pt x="13673" y="7598"/>
                  </a:cubicBezTo>
                  <a:cubicBezTo>
                    <a:pt x="13888" y="7598"/>
                    <a:pt x="14104" y="7625"/>
                    <a:pt x="14308" y="7678"/>
                  </a:cubicBezTo>
                  <a:cubicBezTo>
                    <a:pt x="15209" y="7912"/>
                    <a:pt x="15976" y="8445"/>
                    <a:pt x="16910" y="8612"/>
                  </a:cubicBezTo>
                  <a:cubicBezTo>
                    <a:pt x="17123" y="8651"/>
                    <a:pt x="17336" y="8668"/>
                    <a:pt x="17549" y="8668"/>
                  </a:cubicBezTo>
                  <a:cubicBezTo>
                    <a:pt x="18236" y="8668"/>
                    <a:pt x="18924" y="8490"/>
                    <a:pt x="19612" y="8312"/>
                  </a:cubicBezTo>
                  <a:cubicBezTo>
                    <a:pt x="20313" y="8112"/>
                    <a:pt x="21013" y="7912"/>
                    <a:pt x="21614" y="7511"/>
                  </a:cubicBezTo>
                  <a:cubicBezTo>
                    <a:pt x="22214" y="7078"/>
                    <a:pt x="22681" y="6377"/>
                    <a:pt x="22614" y="5610"/>
                  </a:cubicBezTo>
                  <a:cubicBezTo>
                    <a:pt x="22555" y="4962"/>
                    <a:pt x="22003" y="4341"/>
                    <a:pt x="21393" y="4341"/>
                  </a:cubicBezTo>
                  <a:cubicBezTo>
                    <a:pt x="21312" y="4341"/>
                    <a:pt x="21229" y="4352"/>
                    <a:pt x="21147" y="4376"/>
                  </a:cubicBezTo>
                  <a:cubicBezTo>
                    <a:pt x="21747" y="3675"/>
                    <a:pt x="21780" y="2541"/>
                    <a:pt x="21347" y="1707"/>
                  </a:cubicBezTo>
                  <a:cubicBezTo>
                    <a:pt x="20946" y="873"/>
                    <a:pt x="20113" y="339"/>
                    <a:pt x="19245" y="106"/>
                  </a:cubicBezTo>
                  <a:cubicBezTo>
                    <a:pt x="18976" y="35"/>
                    <a:pt x="18697" y="1"/>
                    <a:pt x="18418" y="1"/>
                  </a:cubicBezTo>
                  <a:close/>
                </a:path>
              </a:pathLst>
            </a:custGeom>
            <a:solidFill>
              <a:srgbClr val="BCC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  <p:sp>
          <p:nvSpPr>
            <p:cNvPr id="85" name="Google Shape;115;p4"/>
            <p:cNvSpPr/>
            <p:nvPr/>
          </p:nvSpPr>
          <p:spPr>
            <a:xfrm>
              <a:off x="7857736" y="3749129"/>
              <a:ext cx="768302" cy="314840"/>
            </a:xfrm>
            <a:custGeom>
              <a:avLst/>
              <a:gdLst/>
              <a:ahLst/>
              <a:cxnLst/>
              <a:rect l="l" t="t" r="r" b="b"/>
              <a:pathLst>
                <a:path w="18146" h="7436" extrusionOk="0">
                  <a:moveTo>
                    <a:pt x="14743" y="1"/>
                  </a:moveTo>
                  <a:cubicBezTo>
                    <a:pt x="13511" y="1"/>
                    <a:pt x="12203" y="619"/>
                    <a:pt x="12174" y="1527"/>
                  </a:cubicBezTo>
                  <a:cubicBezTo>
                    <a:pt x="12174" y="1761"/>
                    <a:pt x="12241" y="2027"/>
                    <a:pt x="12074" y="2228"/>
                  </a:cubicBezTo>
                  <a:cubicBezTo>
                    <a:pt x="11874" y="2494"/>
                    <a:pt x="11407" y="2528"/>
                    <a:pt x="11007" y="2528"/>
                  </a:cubicBezTo>
                  <a:cubicBezTo>
                    <a:pt x="10805" y="2534"/>
                    <a:pt x="10604" y="2538"/>
                    <a:pt x="10403" y="2538"/>
                  </a:cubicBezTo>
                  <a:cubicBezTo>
                    <a:pt x="9507" y="2538"/>
                    <a:pt x="8628" y="2461"/>
                    <a:pt x="7838" y="2161"/>
                  </a:cubicBezTo>
                  <a:cubicBezTo>
                    <a:pt x="7137" y="1927"/>
                    <a:pt x="6570" y="1560"/>
                    <a:pt x="5870" y="1394"/>
                  </a:cubicBezTo>
                  <a:cubicBezTo>
                    <a:pt x="5648" y="1330"/>
                    <a:pt x="5403" y="1297"/>
                    <a:pt x="5161" y="1297"/>
                  </a:cubicBezTo>
                  <a:cubicBezTo>
                    <a:pt x="4638" y="1297"/>
                    <a:pt x="4130" y="1452"/>
                    <a:pt x="3902" y="1794"/>
                  </a:cubicBezTo>
                  <a:cubicBezTo>
                    <a:pt x="3857" y="1848"/>
                    <a:pt x="3836" y="1916"/>
                    <a:pt x="3836" y="1986"/>
                  </a:cubicBezTo>
                  <a:lnTo>
                    <a:pt x="3836" y="1986"/>
                  </a:lnTo>
                  <a:cubicBezTo>
                    <a:pt x="3459" y="1740"/>
                    <a:pt x="2941" y="1617"/>
                    <a:pt x="2421" y="1617"/>
                  </a:cubicBezTo>
                  <a:cubicBezTo>
                    <a:pt x="1872" y="1617"/>
                    <a:pt x="1322" y="1754"/>
                    <a:pt x="933" y="2027"/>
                  </a:cubicBezTo>
                  <a:cubicBezTo>
                    <a:pt x="39" y="2666"/>
                    <a:pt x="1" y="3794"/>
                    <a:pt x="643" y="4562"/>
                  </a:cubicBezTo>
                  <a:lnTo>
                    <a:pt x="643" y="4562"/>
                  </a:lnTo>
                  <a:cubicBezTo>
                    <a:pt x="498" y="4671"/>
                    <a:pt x="390" y="4815"/>
                    <a:pt x="366" y="4963"/>
                  </a:cubicBezTo>
                  <a:cubicBezTo>
                    <a:pt x="332" y="5363"/>
                    <a:pt x="566" y="5730"/>
                    <a:pt x="1000" y="5964"/>
                  </a:cubicBezTo>
                  <a:cubicBezTo>
                    <a:pt x="1309" y="6123"/>
                    <a:pt x="1661" y="6174"/>
                    <a:pt x="2033" y="6174"/>
                  </a:cubicBezTo>
                  <a:cubicBezTo>
                    <a:pt x="2708" y="6174"/>
                    <a:pt x="3450" y="6006"/>
                    <a:pt x="4129" y="6006"/>
                  </a:cubicBezTo>
                  <a:cubicBezTo>
                    <a:pt x="4489" y="6006"/>
                    <a:pt x="4831" y="6053"/>
                    <a:pt x="5136" y="6197"/>
                  </a:cubicBezTo>
                  <a:cubicBezTo>
                    <a:pt x="5703" y="6464"/>
                    <a:pt x="5970" y="6998"/>
                    <a:pt x="6537" y="7265"/>
                  </a:cubicBezTo>
                  <a:cubicBezTo>
                    <a:pt x="6808" y="7392"/>
                    <a:pt x="7124" y="7436"/>
                    <a:pt x="7454" y="7436"/>
                  </a:cubicBezTo>
                  <a:cubicBezTo>
                    <a:pt x="7814" y="7436"/>
                    <a:pt x="8190" y="7383"/>
                    <a:pt x="8538" y="7331"/>
                  </a:cubicBezTo>
                  <a:cubicBezTo>
                    <a:pt x="9005" y="7231"/>
                    <a:pt x="9506" y="7098"/>
                    <a:pt x="9706" y="6798"/>
                  </a:cubicBezTo>
                  <a:cubicBezTo>
                    <a:pt x="10106" y="6230"/>
                    <a:pt x="9272" y="5530"/>
                    <a:pt x="9572" y="4930"/>
                  </a:cubicBezTo>
                  <a:cubicBezTo>
                    <a:pt x="9751" y="4522"/>
                    <a:pt x="10338" y="4348"/>
                    <a:pt x="10917" y="4348"/>
                  </a:cubicBezTo>
                  <a:cubicBezTo>
                    <a:pt x="11097" y="4348"/>
                    <a:pt x="11275" y="4364"/>
                    <a:pt x="11440" y="4396"/>
                  </a:cubicBezTo>
                  <a:cubicBezTo>
                    <a:pt x="12141" y="4529"/>
                    <a:pt x="12808" y="4829"/>
                    <a:pt x="13508" y="4930"/>
                  </a:cubicBezTo>
                  <a:cubicBezTo>
                    <a:pt x="13688" y="4954"/>
                    <a:pt x="13867" y="4964"/>
                    <a:pt x="14046" y="4964"/>
                  </a:cubicBezTo>
                  <a:cubicBezTo>
                    <a:pt x="14601" y="4964"/>
                    <a:pt x="15155" y="4864"/>
                    <a:pt x="15710" y="4763"/>
                  </a:cubicBezTo>
                  <a:cubicBezTo>
                    <a:pt x="16244" y="4629"/>
                    <a:pt x="16811" y="4529"/>
                    <a:pt x="17311" y="4296"/>
                  </a:cubicBezTo>
                  <a:cubicBezTo>
                    <a:pt x="17778" y="4062"/>
                    <a:pt x="18145" y="3629"/>
                    <a:pt x="18112" y="3228"/>
                  </a:cubicBezTo>
                  <a:cubicBezTo>
                    <a:pt x="18052" y="2840"/>
                    <a:pt x="17592" y="2479"/>
                    <a:pt x="17089" y="2479"/>
                  </a:cubicBezTo>
                  <a:cubicBezTo>
                    <a:pt x="17030" y="2479"/>
                    <a:pt x="16971" y="2484"/>
                    <a:pt x="16911" y="2494"/>
                  </a:cubicBezTo>
                  <a:cubicBezTo>
                    <a:pt x="17411" y="2094"/>
                    <a:pt x="17445" y="1460"/>
                    <a:pt x="17078" y="993"/>
                  </a:cubicBezTo>
                  <a:cubicBezTo>
                    <a:pt x="16744" y="526"/>
                    <a:pt x="16077" y="193"/>
                    <a:pt x="15376" y="59"/>
                  </a:cubicBezTo>
                  <a:cubicBezTo>
                    <a:pt x="15172" y="20"/>
                    <a:pt x="14959" y="1"/>
                    <a:pt x="14743" y="1"/>
                  </a:cubicBezTo>
                  <a:close/>
                </a:path>
              </a:pathLst>
            </a:custGeom>
            <a:solidFill>
              <a:srgbClr val="FFFFFF">
                <a:alpha val="1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ym typeface="Arial"/>
              </a:endParaRPr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157473" y="4937010"/>
            <a:ext cx="1064696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 THỰC HIỆN:</a:t>
            </a:r>
          </a:p>
          <a:p>
            <a:pPr marL="457200" indent="-457200" algn="just">
              <a:buAutoNum type="arabicPeriod"/>
            </a:pPr>
            <a:r>
              <a:rPr lang="en-US" sz="2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 sz="2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Thu </a:t>
            </a:r>
            <a:r>
              <a:rPr lang="en-US" sz="2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THPT </a:t>
            </a:r>
            <a:r>
              <a:rPr lang="en-US" sz="2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endParaRPr lang="en-US" sz="26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en-US" sz="2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 </a:t>
            </a:r>
            <a:r>
              <a:rPr lang="en-US" sz="2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Thu </a:t>
            </a:r>
            <a:r>
              <a:rPr lang="en-US" sz="2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2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THPT </a:t>
            </a:r>
            <a:r>
              <a:rPr lang="en-US" sz="2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</a:t>
            </a:r>
            <a:r>
              <a:rPr lang="en-US" sz="2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r>
              <a:rPr lang="en-US" sz="2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Ngãi</a:t>
            </a:r>
            <a:r>
              <a:rPr lang="en-US" sz="2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just">
              <a:buAutoNum type="arabicPeriod"/>
            </a:pPr>
            <a:r>
              <a:rPr lang="en-US" sz="2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Mỹ</a:t>
            </a:r>
            <a:r>
              <a:rPr lang="en-US" sz="2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Lan - </a:t>
            </a:r>
            <a:r>
              <a:rPr lang="en-US" sz="26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THPT </a:t>
            </a:r>
            <a:r>
              <a:rPr lang="en-US" sz="26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</a:t>
            </a:r>
            <a:r>
              <a:rPr lang="en-US" sz="2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r>
              <a:rPr lang="en-US" sz="2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6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Ngãi</a:t>
            </a:r>
            <a:r>
              <a:rPr lang="en-US" sz="2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49071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25"/>
          <p:cNvSpPr/>
          <p:nvPr/>
        </p:nvSpPr>
        <p:spPr>
          <a:xfrm>
            <a:off x="369570" y="116586"/>
            <a:ext cx="11314176" cy="5974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" name="Google Shape;443;p25"/>
          <p:cNvSpPr txBox="1"/>
          <p:nvPr/>
        </p:nvSpPr>
        <p:spPr>
          <a:xfrm>
            <a:off x="773853" y="975908"/>
            <a:ext cx="10671387" cy="4086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vi-VN" sz="3733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Câu 1: Tác phẩm “Muối của rừng” thuộc thể loại gì?</a:t>
            </a:r>
            <a:endParaRPr sz="3733" dirty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A. Nghị luận</a:t>
            </a:r>
            <a:endParaRPr sz="3733" dirty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B. Thuyết minh</a:t>
            </a:r>
            <a:endParaRPr sz="3733" dirty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C. Truyện ngắn</a:t>
            </a:r>
            <a:endParaRPr sz="3733" dirty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D. Phê bình văn học</a:t>
            </a:r>
            <a:endParaRPr sz="3733" dirty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444" name="Google Shape;444;p25"/>
          <p:cNvSpPr/>
          <p:nvPr/>
        </p:nvSpPr>
        <p:spPr>
          <a:xfrm>
            <a:off x="631599" y="3608315"/>
            <a:ext cx="849376" cy="790787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vi-VN" sz="4267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53701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26"/>
          <p:cNvSpPr/>
          <p:nvPr/>
        </p:nvSpPr>
        <p:spPr>
          <a:xfrm>
            <a:off x="403860" y="150876"/>
            <a:ext cx="11314176" cy="5974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0" name="Google Shape;450;p26"/>
          <p:cNvSpPr txBox="1"/>
          <p:nvPr/>
        </p:nvSpPr>
        <p:spPr>
          <a:xfrm>
            <a:off x="773853" y="975908"/>
            <a:ext cx="10671387" cy="4086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vi-VN" sz="3733" b="1" i="1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Câu 2: Vì sao khi bắn hạ khỉ bố, ông Diểu lại thấy run sợ?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A. Vì sự hỗn loạn của bầy khỉ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B. Vì ông vừa làm điều ác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C. Vì nó tấn công ông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D. Vì ông Diểu bắn vào người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51" name="Google Shape;451;p26"/>
          <p:cNvSpPr/>
          <p:nvPr/>
        </p:nvSpPr>
        <p:spPr>
          <a:xfrm>
            <a:off x="586571" y="2934547"/>
            <a:ext cx="849376" cy="790787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vi-VN" sz="42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486818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27"/>
          <p:cNvSpPr/>
          <p:nvPr/>
        </p:nvSpPr>
        <p:spPr>
          <a:xfrm>
            <a:off x="627211" y="182880"/>
            <a:ext cx="11314176" cy="5974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7" name="Google Shape;457;p27"/>
          <p:cNvSpPr txBox="1"/>
          <p:nvPr/>
        </p:nvSpPr>
        <p:spPr>
          <a:xfrm>
            <a:off x="831003" y="324399"/>
            <a:ext cx="10671387" cy="5408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vi-VN" sz="3733" b="1" i="1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Câu 3: Hành động của khỉ cái sau khi khỉ đực bị bắn là gì?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A. Nó hoảng loạn khiếp sợ nhưng vẫn cố đến gần nâng khỉ đực dậy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B. Nó sợ hãi và bỏ trốn thật nhanh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C. Nó vẫn ôm theo khỉ con để chạy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D. Nó vẫn điềm nhiên nhìn ông Diểu bằng ánh mắt thù hận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58" name="Google Shape;458;p27"/>
          <p:cNvSpPr/>
          <p:nvPr/>
        </p:nvSpPr>
        <p:spPr>
          <a:xfrm>
            <a:off x="627211" y="1613323"/>
            <a:ext cx="849376" cy="790787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vi-VN" sz="42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162445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28"/>
          <p:cNvSpPr/>
          <p:nvPr/>
        </p:nvSpPr>
        <p:spPr>
          <a:xfrm>
            <a:off x="256455" y="208026"/>
            <a:ext cx="11314176" cy="5974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4" name="Google Shape;464;p28"/>
          <p:cNvSpPr txBox="1"/>
          <p:nvPr/>
        </p:nvSpPr>
        <p:spPr>
          <a:xfrm>
            <a:off x="803325" y="959433"/>
            <a:ext cx="10630747" cy="4086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vi-VN" sz="3733" b="1" i="1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Câu 4: Khi lấy được súng của ông Diểu, con khỉ con đã làm gì?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A. Nó thử bóp cò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B. Nó cầm súng và lăn xuống vực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C. Nó phá hủy súng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D. Nó đưa súng cho khỉ </a:t>
            </a:r>
            <a:r>
              <a:rPr lang="vi-VN" sz="3733" dirty="0" smtClean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mẹ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65" name="Google Shape;465;p28"/>
          <p:cNvSpPr/>
          <p:nvPr/>
        </p:nvSpPr>
        <p:spPr>
          <a:xfrm>
            <a:off x="588264" y="2934425"/>
            <a:ext cx="849376" cy="790787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vi-VN" sz="4267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1737244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29"/>
          <p:cNvSpPr/>
          <p:nvPr/>
        </p:nvSpPr>
        <p:spPr>
          <a:xfrm>
            <a:off x="280924" y="313588"/>
            <a:ext cx="11314176" cy="5974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1" name="Google Shape;471;p29"/>
          <p:cNvSpPr txBox="1"/>
          <p:nvPr/>
        </p:nvSpPr>
        <p:spPr>
          <a:xfrm>
            <a:off x="747183" y="519328"/>
            <a:ext cx="10630747" cy="4747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vi-VN" sz="3733" b="1" i="1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Câu 5: Vì sao ông Diểu sợ hãi “kinh hoàng” đến mức phải chạy trốn?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A. Chứng kiến cảnh khỉ con rơi xuống vực cùng tiếng rú thê thảm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B. Vì bị khỉ cái tấn công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C. Vì bị khỉ con tấn công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D. Vì khỉ đực tỉnh dậy tấn công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72" name="Google Shape;472;p29"/>
          <p:cNvSpPr/>
          <p:nvPr/>
        </p:nvSpPr>
        <p:spPr>
          <a:xfrm>
            <a:off x="530013" y="1846157"/>
            <a:ext cx="849376" cy="790787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vi-VN" sz="4267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2489790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30"/>
          <p:cNvSpPr/>
          <p:nvPr/>
        </p:nvSpPr>
        <p:spPr>
          <a:xfrm>
            <a:off x="667173" y="140330"/>
            <a:ext cx="11314176" cy="5974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8" name="Google Shape;478;p30"/>
          <p:cNvSpPr txBox="1"/>
          <p:nvPr/>
        </p:nvSpPr>
        <p:spPr>
          <a:xfrm>
            <a:off x="1318768" y="409444"/>
            <a:ext cx="10630747" cy="34262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vi-VN" sz="3733" b="1" i="1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Câu 6: Ông Diểu đã cầm máu cho con khỉ bằng: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A. Cái áo của ông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B. Bằng nhúm cỏ Lào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C. Bằng cây dương sỉ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D. Bằng ít thuốc ông cầm theo bên người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79" name="Google Shape;479;p30"/>
          <p:cNvSpPr/>
          <p:nvPr/>
        </p:nvSpPr>
        <p:spPr>
          <a:xfrm>
            <a:off x="1166622" y="1727152"/>
            <a:ext cx="849376" cy="790787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vi-VN" sz="42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464826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p31"/>
          <p:cNvSpPr/>
          <p:nvPr/>
        </p:nvSpPr>
        <p:spPr>
          <a:xfrm>
            <a:off x="694267" y="253746"/>
            <a:ext cx="11314176" cy="5974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5" name="Google Shape;485;p31"/>
          <p:cNvSpPr txBox="1"/>
          <p:nvPr/>
        </p:nvSpPr>
        <p:spPr>
          <a:xfrm>
            <a:off x="694267" y="932655"/>
            <a:ext cx="11046629" cy="34262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21900" tIns="60933" rIns="121900" bIns="60933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vi-VN" sz="3733" b="1" i="1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Câu 7: Khi rừng kết muối là điềm báo cho điều gì?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A. Đất nước thanh bình, mùa màng phong túc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B. Điềm báo nạn dịch hoành hành khắp nơi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C. Điềm báo những nguy hiểm cận kề cho người đi rừng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D. Điềm báo một năm đầy chông gai thử thách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86" name="Google Shape;486;p31"/>
          <p:cNvSpPr/>
          <p:nvPr/>
        </p:nvSpPr>
        <p:spPr>
          <a:xfrm>
            <a:off x="451104" y="1594451"/>
            <a:ext cx="849376" cy="790787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vi-VN" sz="42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91893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32"/>
          <p:cNvSpPr/>
          <p:nvPr/>
        </p:nvSpPr>
        <p:spPr>
          <a:xfrm>
            <a:off x="694267" y="185166"/>
            <a:ext cx="11314176" cy="5974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2" name="Google Shape;492;p32"/>
          <p:cNvSpPr txBox="1"/>
          <p:nvPr/>
        </p:nvSpPr>
        <p:spPr>
          <a:xfrm>
            <a:off x="694267" y="932655"/>
            <a:ext cx="10820400" cy="4086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vi-VN" sz="3733" b="1" i="1" dirty="0">
                <a:solidFill>
                  <a:srgbClr val="0D0D0D"/>
                </a:solidFill>
                <a:latin typeface="+mj-lt"/>
                <a:ea typeface="Calibri"/>
                <a:cs typeface="Calibri"/>
                <a:sym typeface="Calibri"/>
              </a:rPr>
              <a:t>Câu 8: Trong quan niệm của người kể chuyện, “muối của rừng” kết tinh từ đâu?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D0D0D"/>
                </a:solidFill>
                <a:latin typeface="+mj-lt"/>
                <a:ea typeface="Calibri"/>
                <a:cs typeface="Calibri"/>
                <a:sym typeface="Calibri"/>
              </a:rPr>
              <a:t>A. Từ sự may mắn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D0D0D"/>
                </a:solidFill>
                <a:latin typeface="+mj-lt"/>
                <a:ea typeface="Calibri"/>
                <a:cs typeface="Calibri"/>
                <a:sym typeface="Calibri"/>
              </a:rPr>
              <a:t>B. Từ lòng lương thiện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D0D0D"/>
                </a:solidFill>
                <a:latin typeface="+mj-lt"/>
                <a:ea typeface="Calibri"/>
                <a:cs typeface="Calibri"/>
                <a:sym typeface="Calibri"/>
              </a:rPr>
              <a:t>C. Từ công sức của những người đi rừng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D0D0D"/>
                </a:solidFill>
                <a:latin typeface="+mj-lt"/>
                <a:ea typeface="Calibri"/>
                <a:cs typeface="Calibri"/>
                <a:sym typeface="Calibri"/>
              </a:rPr>
              <a:t>D. Tất cả các đáp án trên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93" name="Google Shape;493;p32"/>
          <p:cNvSpPr/>
          <p:nvPr/>
        </p:nvSpPr>
        <p:spPr>
          <a:xfrm>
            <a:off x="586571" y="2934547"/>
            <a:ext cx="849376" cy="790787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vi-VN" sz="42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219995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p33"/>
          <p:cNvSpPr/>
          <p:nvPr/>
        </p:nvSpPr>
        <p:spPr>
          <a:xfrm>
            <a:off x="778425" y="253746"/>
            <a:ext cx="11314176" cy="5974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9" name="Google Shape;499;p33"/>
          <p:cNvSpPr txBox="1"/>
          <p:nvPr/>
        </p:nvSpPr>
        <p:spPr>
          <a:xfrm>
            <a:off x="1139613" y="473660"/>
            <a:ext cx="10820400" cy="408683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21900" tIns="60933" rIns="121900" bIns="60933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vi-VN" sz="3733" b="1" i="1" dirty="0">
                <a:solidFill>
                  <a:srgbClr val="0D0D0D"/>
                </a:solidFill>
                <a:latin typeface="+mj-lt"/>
                <a:ea typeface="Calibri"/>
                <a:cs typeface="Calibri"/>
                <a:sym typeface="Calibri"/>
              </a:rPr>
              <a:t>Câu 9: Đặc sắc nghệ thuật của văn bản là: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D0D0D"/>
                </a:solidFill>
                <a:latin typeface="+mj-lt"/>
                <a:ea typeface="Calibri"/>
                <a:cs typeface="Calibri"/>
                <a:sym typeface="Calibri"/>
              </a:rPr>
              <a:t>A. Viết truyện ngắn tinh tế và hấp dẫn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D0D0D"/>
                </a:solidFill>
                <a:latin typeface="+mj-lt"/>
                <a:ea typeface="Calibri"/>
                <a:cs typeface="Calibri"/>
                <a:sym typeface="Calibri"/>
              </a:rPr>
              <a:t>B. Tình tiết truyện lôi cuốn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D0D0D"/>
                </a:solidFill>
                <a:latin typeface="+mj-lt"/>
                <a:ea typeface="Calibri"/>
                <a:cs typeface="Calibri"/>
                <a:sym typeface="Calibri"/>
              </a:rPr>
              <a:t>C. Xây dựng hình tượng nhân vật đặc sắc, nghệ thuật ẩn dụ đầy tinh tế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algn="just">
              <a:lnSpc>
                <a:spcPct val="115000"/>
              </a:lnSpc>
            </a:pPr>
            <a:r>
              <a:rPr lang="vi-VN" sz="3733" dirty="0">
                <a:solidFill>
                  <a:srgbClr val="0D0D0D"/>
                </a:solidFill>
                <a:latin typeface="+mj-lt"/>
                <a:ea typeface="Calibri"/>
                <a:cs typeface="Calibri"/>
                <a:sym typeface="Calibri"/>
              </a:rPr>
              <a:t>D. Tất cả các đáp án trên</a:t>
            </a:r>
            <a:endParaRPr sz="3733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500" name="Google Shape;500;p33"/>
          <p:cNvSpPr/>
          <p:nvPr/>
        </p:nvSpPr>
        <p:spPr>
          <a:xfrm>
            <a:off x="1007025" y="3769707"/>
            <a:ext cx="849376" cy="790787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vi-VN" sz="4267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105820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/>
          </a:p>
        </p:txBody>
      </p:sp>
      <p:sp>
        <p:nvSpPr>
          <p:cNvPr id="5" name="Rectangle 4"/>
          <p:cNvSpPr/>
          <p:nvPr/>
        </p:nvSpPr>
        <p:spPr>
          <a:xfrm>
            <a:off x="1428751" y="2202808"/>
            <a:ext cx="8241030" cy="10776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E2F0D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VẬN DỤNG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31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0" y="-232867"/>
            <a:ext cx="12192000" cy="70908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91440" y="85431"/>
            <a:ext cx="3535680" cy="5324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E2F0D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săn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Google Shape;325;p17"/>
          <p:cNvSpPr/>
          <p:nvPr/>
        </p:nvSpPr>
        <p:spPr>
          <a:xfrm>
            <a:off x="448859" y="675260"/>
            <a:ext cx="4662155" cy="693358"/>
          </a:xfrm>
          <a:prstGeom prst="roundRect">
            <a:avLst>
              <a:gd name="adj" fmla="val 16667"/>
            </a:avLst>
          </a:prstGeom>
          <a:solidFill>
            <a:srgbClr val="FCF5DD"/>
          </a:solidFill>
          <a:ln w="254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800" b="0" i="0" u="none" strike="noStrike" cap="none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Ông Diểu bắn trúng vai khỉ bố </a:t>
            </a:r>
            <a:endParaRPr sz="2800" b="0" i="0" u="none" strike="noStrike" cap="none" dirty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45" name="Google Shape;326;p17"/>
          <p:cNvSpPr/>
          <p:nvPr/>
        </p:nvSpPr>
        <p:spPr>
          <a:xfrm>
            <a:off x="448596" y="1666740"/>
            <a:ext cx="4662417" cy="794928"/>
          </a:xfrm>
          <a:prstGeom prst="roundRect">
            <a:avLst>
              <a:gd name="adj" fmla="val 16667"/>
            </a:avLst>
          </a:prstGeom>
          <a:solidFill>
            <a:srgbClr val="FCF5DD"/>
          </a:solidFill>
          <a:ln w="254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800" b="0" i="0" u="none" strike="noStrike" cap="none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Ông đuổi theo khỉ con và khỉ con rơi xuống vực </a:t>
            </a:r>
            <a:endParaRPr sz="2800" b="0" i="0" u="none" strike="noStrike" cap="none" dirty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46" name="Google Shape;327;p17"/>
          <p:cNvSpPr/>
          <p:nvPr/>
        </p:nvSpPr>
        <p:spPr>
          <a:xfrm>
            <a:off x="456049" y="2784225"/>
            <a:ext cx="4654964" cy="810387"/>
          </a:xfrm>
          <a:prstGeom prst="roundRect">
            <a:avLst>
              <a:gd name="adj" fmla="val 16667"/>
            </a:avLst>
          </a:prstGeom>
          <a:solidFill>
            <a:srgbClr val="FCF5DD"/>
          </a:solidFill>
          <a:ln w="254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800" b="0" i="0" u="none" strike="noStrike" cap="none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Ông Diểu leo lên mỏm đá để bắt khỉ đực </a:t>
            </a:r>
            <a:endParaRPr sz="2800" b="0" i="0" u="none" strike="noStrike" cap="none" dirty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47" name="Google Shape;328;p17"/>
          <p:cNvSpPr/>
          <p:nvPr/>
        </p:nvSpPr>
        <p:spPr>
          <a:xfrm>
            <a:off x="525067" y="3892734"/>
            <a:ext cx="4585945" cy="954164"/>
          </a:xfrm>
          <a:prstGeom prst="roundRect">
            <a:avLst>
              <a:gd name="adj" fmla="val 16667"/>
            </a:avLst>
          </a:prstGeom>
          <a:solidFill>
            <a:srgbClr val="FCF5DD"/>
          </a:solidFill>
          <a:ln w="254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800" b="0" i="0" u="none" strike="noStrike" cap="none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Ông đặt tay lên con khỉ đực và thấy nó nóng hầm hập…</a:t>
            </a:r>
            <a:endParaRPr sz="2800" b="0" i="0" u="none" strike="noStrike" cap="none" dirty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48" name="Google Shape;329;p17"/>
          <p:cNvSpPr/>
          <p:nvPr/>
        </p:nvSpPr>
        <p:spPr>
          <a:xfrm>
            <a:off x="448860" y="5159854"/>
            <a:ext cx="4490750" cy="1282043"/>
          </a:xfrm>
          <a:prstGeom prst="roundRect">
            <a:avLst>
              <a:gd name="adj" fmla="val 16667"/>
            </a:avLst>
          </a:prstGeom>
          <a:solidFill>
            <a:srgbClr val="FCF5DD"/>
          </a:solidFill>
          <a:ln w="254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800" b="0" i="0" u="none" strike="noStrike" cap="none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Ông quyết định băng bó vết thương cho nó bằng chiếc quần lót đang mặc.</a:t>
            </a:r>
            <a:endParaRPr sz="2800" b="0" i="0" u="none" strike="noStrike" cap="none" dirty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49" name="Google Shape;334;p17"/>
          <p:cNvSpPr/>
          <p:nvPr/>
        </p:nvSpPr>
        <p:spPr>
          <a:xfrm>
            <a:off x="2412111" y="2471269"/>
            <a:ext cx="251209" cy="307319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 strike="noStrike" cap="none">
              <a:solidFill>
                <a:schemeClr val="lt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50" name="Google Shape;335;p17"/>
          <p:cNvSpPr/>
          <p:nvPr/>
        </p:nvSpPr>
        <p:spPr>
          <a:xfrm>
            <a:off x="2412111" y="3620358"/>
            <a:ext cx="251209" cy="272376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 strike="noStrike" cap="none">
              <a:solidFill>
                <a:schemeClr val="lt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51" name="Google Shape;336;p17"/>
          <p:cNvSpPr/>
          <p:nvPr/>
        </p:nvSpPr>
        <p:spPr>
          <a:xfrm>
            <a:off x="2412111" y="4846898"/>
            <a:ext cx="243756" cy="290214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 strike="noStrike" cap="none">
              <a:solidFill>
                <a:schemeClr val="lt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52" name="Google Shape;334;p17"/>
          <p:cNvSpPr/>
          <p:nvPr/>
        </p:nvSpPr>
        <p:spPr>
          <a:xfrm>
            <a:off x="2404658" y="1359421"/>
            <a:ext cx="251209" cy="307319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 strike="noStrike" cap="none">
              <a:solidFill>
                <a:schemeClr val="lt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53" name="Google Shape;330;p17"/>
          <p:cNvSpPr/>
          <p:nvPr/>
        </p:nvSpPr>
        <p:spPr>
          <a:xfrm>
            <a:off x="5562983" y="5274644"/>
            <a:ext cx="4860626" cy="1167254"/>
          </a:xfrm>
          <a:prstGeom prst="roundRect">
            <a:avLst>
              <a:gd name="adj" fmla="val 16667"/>
            </a:avLst>
          </a:prstGeom>
          <a:solidFill>
            <a:srgbClr val="FCF5DD"/>
          </a:solidFill>
          <a:ln w="254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800" b="0" i="0" u="none" strike="noStrike" cap="none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Ông trần truồng, vừa bế vừa đỡ con khỉ tìm đường xuống núi. </a:t>
            </a:r>
            <a:endParaRPr sz="2800" b="0" i="0" u="none" strike="noStrike" cap="none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331;p17"/>
          <p:cNvSpPr/>
          <p:nvPr/>
        </p:nvSpPr>
        <p:spPr>
          <a:xfrm>
            <a:off x="5538395" y="3012707"/>
            <a:ext cx="4857897" cy="1845837"/>
          </a:xfrm>
          <a:prstGeom prst="roundRect">
            <a:avLst>
              <a:gd name="adj" fmla="val 16667"/>
            </a:avLst>
          </a:prstGeom>
          <a:solidFill>
            <a:srgbClr val="FCF5DD"/>
          </a:solidFill>
          <a:ln w="254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800" b="0" i="0" u="none" strike="noStrike" cap="none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Ông quay lại và nhận ra con khỉ cái vẫn đi theo ông từ trên núi, ông lưỡng lự rồi quyết định phóng sinh cho khỉ đực. </a:t>
            </a:r>
            <a:endParaRPr sz="2800" b="0" i="0" u="none" strike="noStrike" cap="none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332;p17"/>
          <p:cNvSpPr/>
          <p:nvPr/>
        </p:nvSpPr>
        <p:spPr>
          <a:xfrm>
            <a:off x="5548022" y="1856487"/>
            <a:ext cx="4857897" cy="851425"/>
          </a:xfrm>
          <a:prstGeom prst="roundRect">
            <a:avLst>
              <a:gd name="adj" fmla="val 16667"/>
            </a:avLst>
          </a:prstGeom>
          <a:solidFill>
            <a:srgbClr val="FCF5DD"/>
          </a:solidFill>
          <a:ln w="254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800" b="0" i="0" u="none" strike="noStrike" cap="none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Ông trở về nhà với hai bàn tay trắng. </a:t>
            </a:r>
            <a:endParaRPr sz="2800" b="0" i="0" u="none" strike="noStrike" cap="none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337;p17"/>
          <p:cNvSpPr/>
          <p:nvPr/>
        </p:nvSpPr>
        <p:spPr>
          <a:xfrm rot="-5400000">
            <a:off x="5105851" y="5511098"/>
            <a:ext cx="290890" cy="574202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 strike="noStrike" cap="none">
              <a:solidFill>
                <a:schemeClr val="lt1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sp>
        <p:nvSpPr>
          <p:cNvPr id="57" name="Google Shape;338;p17"/>
          <p:cNvSpPr/>
          <p:nvPr/>
        </p:nvSpPr>
        <p:spPr>
          <a:xfrm rot="10800000">
            <a:off x="7584692" y="2707913"/>
            <a:ext cx="247166" cy="270166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 strike="noStrike" cap="none">
              <a:solidFill>
                <a:schemeClr val="lt1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sp>
        <p:nvSpPr>
          <p:cNvPr id="58" name="Google Shape;338;p17"/>
          <p:cNvSpPr/>
          <p:nvPr/>
        </p:nvSpPr>
        <p:spPr>
          <a:xfrm rot="10800000">
            <a:off x="7584693" y="4886517"/>
            <a:ext cx="297949" cy="35349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 strike="noStrike" cap="none">
              <a:solidFill>
                <a:schemeClr val="lt1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pic>
        <p:nvPicPr>
          <p:cNvPr id="59" name="Google Shape;308;p15" descr="Thời điểm ông Diểu chọn đi săn đem lại cho em suy nghĩ gì?"/>
          <p:cNvPicPr preferRelativeResize="0"/>
          <p:nvPr/>
        </p:nvPicPr>
        <p:blipFill rotWithShape="1">
          <a:blip r:embed="rId2">
            <a:alphaModFix/>
          </a:blip>
          <a:srcRect l="3465" r="4049"/>
          <a:stretch/>
        </p:blipFill>
        <p:spPr>
          <a:xfrm>
            <a:off x="5326640" y="-232866"/>
            <a:ext cx="4857897" cy="20337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001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/>
          </a:p>
        </p:txBody>
      </p:sp>
      <p:sp>
        <p:nvSpPr>
          <p:cNvPr id="5" name="Google Shape;525;p35"/>
          <p:cNvSpPr/>
          <p:nvPr/>
        </p:nvSpPr>
        <p:spPr>
          <a:xfrm>
            <a:off x="320040" y="365125"/>
            <a:ext cx="8485632" cy="4480560"/>
          </a:xfrm>
          <a:prstGeom prst="rect">
            <a:avLst/>
          </a:prstGeom>
          <a:solidFill>
            <a:schemeClr val="accent6"/>
          </a:solidFill>
          <a:ln w="127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" name="Google Shape;526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514132" y="365125"/>
            <a:ext cx="3590238" cy="561276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527;p35"/>
          <p:cNvSpPr/>
          <p:nvPr/>
        </p:nvSpPr>
        <p:spPr>
          <a:xfrm>
            <a:off x="439686" y="514351"/>
            <a:ext cx="8167104" cy="2720340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25400" cap="flat" cmpd="sng">
            <a:solidFill>
              <a:srgbClr val="60692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    </a:t>
            </a:r>
            <a:r>
              <a:rPr lang="vi-VN" sz="2800" b="0" i="0" u="none" strike="noStrike" cap="none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Theo Ha-ra-ri (Harari), có một quan niệm cho rằng: </a:t>
            </a:r>
            <a:r>
              <a:rPr lang="vi-VN" sz="2800" b="0" i="1" u="none" strike="noStrike" cap="none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“Các sinh vật không phải người không có giá trị tự thân nào cả, chúng chỉ tồn tại vì lợi ích của chúng ta mà thôi.” </a:t>
            </a:r>
            <a:r>
              <a:rPr lang="vi-VN" sz="2800" b="0" i="0" u="none" strike="noStrike" cap="none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Đọc truyện ngắn “Muối của rừng”, em có tán thành với quan niệm đó không? Vì sao?</a:t>
            </a:r>
            <a:endParaRPr sz="2800" dirty="0">
              <a:latin typeface="+mj-lt"/>
            </a:endParaRPr>
          </a:p>
        </p:txBody>
      </p:sp>
      <p:sp>
        <p:nvSpPr>
          <p:cNvPr id="8" name="Google Shape;528;p35"/>
          <p:cNvSpPr txBox="1"/>
          <p:nvPr/>
        </p:nvSpPr>
        <p:spPr>
          <a:xfrm>
            <a:off x="989278" y="3308796"/>
            <a:ext cx="6255512" cy="1384995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800" b="1" i="1" u="none" strike="noStrike" cap="none" dirty="0">
                <a:solidFill>
                  <a:srgbClr val="C00000"/>
                </a:solidFill>
                <a:latin typeface="+mj-lt"/>
                <a:ea typeface="Calibri"/>
                <a:cs typeface="Calibri"/>
                <a:sym typeface="Calibri"/>
              </a:rPr>
              <a:t>- Gợi ý:</a:t>
            </a:r>
            <a:endParaRPr sz="2800" b="1" i="0" u="none" strike="noStrike" cap="none" dirty="0">
              <a:solidFill>
                <a:srgbClr val="C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800" b="0" i="0" u="none" strike="noStrike" cap="none" dirty="0">
                <a:solidFill>
                  <a:srgbClr val="0D0D0D"/>
                </a:solidFill>
                <a:latin typeface="+mj-lt"/>
                <a:ea typeface="Calibri"/>
                <a:cs typeface="Calibri"/>
                <a:sym typeface="Calibri"/>
              </a:rPr>
              <a:t>+ Em đồng tình/ không đồng tình</a:t>
            </a:r>
            <a:endParaRPr sz="2800" b="0" i="0" u="none" strike="noStrike" cap="none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800" b="0" i="0" u="none" strike="noStrike" cap="none" dirty="0">
                <a:solidFill>
                  <a:srgbClr val="0D0D0D"/>
                </a:solidFill>
                <a:latin typeface="+mj-lt"/>
                <a:ea typeface="Calibri"/>
                <a:cs typeface="Calibri"/>
                <a:sym typeface="Calibri"/>
              </a:rPr>
              <a:t>+ Lí giải phù hợp</a:t>
            </a:r>
            <a:endParaRPr sz="2800" b="0" i="0" u="none" strike="noStrike" cap="none" dirty="0">
              <a:solidFill>
                <a:srgbClr val="00000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5314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/>
          </a:p>
        </p:txBody>
      </p:sp>
      <p:sp>
        <p:nvSpPr>
          <p:cNvPr id="5" name="Oval 4"/>
          <p:cNvSpPr/>
          <p:nvPr/>
        </p:nvSpPr>
        <p:spPr>
          <a:xfrm>
            <a:off x="1554480" y="1417320"/>
            <a:ext cx="9429750" cy="385191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 ƠN!</a:t>
            </a:r>
            <a:endParaRPr lang="en-US" sz="7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58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080026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0"/>
            <a:ext cx="12192000" cy="69592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5" name="Rectangle 4"/>
          <p:cNvSpPr/>
          <p:nvPr/>
        </p:nvSpPr>
        <p:spPr>
          <a:xfrm>
            <a:off x="137192" y="365125"/>
            <a:ext cx="3535680" cy="3760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E2F0D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c.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5488" y="875473"/>
            <a:ext cx="11281024" cy="5137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E2F0D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khỉ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620519041"/>
              </p:ext>
            </p:extLst>
          </p:nvPr>
        </p:nvGraphicFramePr>
        <p:xfrm>
          <a:off x="589548" y="1439333"/>
          <a:ext cx="10335126" cy="5310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22185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Graphic spid="8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062008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0"/>
            <a:ext cx="12192000" cy="69592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5" name="Rectangle 4"/>
          <p:cNvSpPr/>
          <p:nvPr/>
        </p:nvSpPr>
        <p:spPr>
          <a:xfrm>
            <a:off x="190793" y="133932"/>
            <a:ext cx="8183186" cy="5137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E2F0D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093148921"/>
              </p:ext>
            </p:extLst>
          </p:nvPr>
        </p:nvGraphicFramePr>
        <p:xfrm>
          <a:off x="324853" y="647655"/>
          <a:ext cx="11676353" cy="6210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666911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Graphic spid="7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342918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0"/>
            <a:ext cx="12192000" cy="69592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6" name="Rectangle 5"/>
          <p:cNvSpPr/>
          <p:nvPr/>
        </p:nvSpPr>
        <p:spPr>
          <a:xfrm>
            <a:off x="223788" y="365125"/>
            <a:ext cx="8644088" cy="4095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E2F0D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Diểu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chết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khỉ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đực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93295" y="1155032"/>
            <a:ext cx="5474368" cy="196114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khỉ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93295" y="3668587"/>
            <a:ext cx="5474368" cy="196114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Diểu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trỗi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xót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en-US" dirty="0"/>
          </a:p>
        </p:txBody>
      </p:sp>
      <p:sp>
        <p:nvSpPr>
          <p:cNvPr id="11" name="Right Arrow Callout 10"/>
          <p:cNvSpPr/>
          <p:nvPr/>
        </p:nvSpPr>
        <p:spPr>
          <a:xfrm>
            <a:off x="5987715" y="3018879"/>
            <a:ext cx="1840832" cy="744913"/>
          </a:xfrm>
          <a:prstGeom prst="right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854615" y="1482694"/>
            <a:ext cx="3918285" cy="399388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săn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Diểu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234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1493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/>
          </a:p>
        </p:txBody>
      </p:sp>
      <p:sp>
        <p:nvSpPr>
          <p:cNvPr id="5" name="Rectangle 4"/>
          <p:cNvSpPr/>
          <p:nvPr/>
        </p:nvSpPr>
        <p:spPr>
          <a:xfrm>
            <a:off x="163358" y="302717"/>
            <a:ext cx="4385781" cy="3030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E2F0D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ảo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Google Shape;368;p20"/>
          <p:cNvSpPr/>
          <p:nvPr/>
        </p:nvSpPr>
        <p:spPr>
          <a:xfrm>
            <a:off x="538120" y="957898"/>
            <a:ext cx="4422500" cy="2391092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254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600" b="1" i="0" u="none" strike="noStrike" cap="none" dirty="0" smtClean="0">
                <a:solidFill>
                  <a:srgbClr val="7030A0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vi-VN" sz="2600" b="1" i="0" u="none" strike="noStrike" cap="none" dirty="0">
                <a:solidFill>
                  <a:srgbClr val="7030A0"/>
                </a:solidFill>
                <a:latin typeface="+mj-lt"/>
                <a:ea typeface="Calibri"/>
                <a:cs typeface="Calibri"/>
                <a:sym typeface="Calibri"/>
              </a:rPr>
              <a:t>Chi tiết: </a:t>
            </a:r>
            <a:r>
              <a:rPr lang="vi-VN" sz="2600" b="0" i="0" u="none" strike="noStrike" cap="none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sương mù </a:t>
            </a:r>
            <a:r>
              <a:rPr lang="vi-VN" sz="2600" dirty="0">
                <a:latin typeface="+mj-lt"/>
                <a:ea typeface="Calibri"/>
                <a:cs typeface="Calibri"/>
                <a:sym typeface="Calibri"/>
              </a:rPr>
              <a:t>dâng</a:t>
            </a:r>
            <a:r>
              <a:rPr lang="vi-VN" sz="2600" b="0" i="0" u="none" strike="noStrike" cap="none" dirty="0">
                <a:solidFill>
                  <a:srgbClr val="000000"/>
                </a:solidFill>
                <a:latin typeface="+mj-lt"/>
                <a:ea typeface="Calibri"/>
                <a:cs typeface="Calibri"/>
                <a:sym typeface="Calibri"/>
              </a:rPr>
              <a:t> lên cuồn cuộn sau khi chú khỉ con rơi xuống vách đá và cất lên những tiếng kêu thảm thiết. </a:t>
            </a:r>
            <a:endParaRPr sz="2600" dirty="0">
              <a:latin typeface="+mj-lt"/>
            </a:endParaRPr>
          </a:p>
        </p:txBody>
      </p:sp>
      <p:sp>
        <p:nvSpPr>
          <p:cNvPr id="8" name="Google Shape;369;p20"/>
          <p:cNvSpPr/>
          <p:nvPr/>
        </p:nvSpPr>
        <p:spPr>
          <a:xfrm>
            <a:off x="5400075" y="1707063"/>
            <a:ext cx="969575" cy="677011"/>
          </a:xfrm>
          <a:prstGeom prst="rightArrow">
            <a:avLst>
              <a:gd name="adj1" fmla="val 37355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370;p20"/>
          <p:cNvSpPr/>
          <p:nvPr/>
        </p:nvSpPr>
        <p:spPr>
          <a:xfrm>
            <a:off x="6852824" y="1100618"/>
            <a:ext cx="4360005" cy="2248372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254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600" b="1" i="1" u="none" strike="noStrike" cap="none" dirty="0">
                <a:solidFill>
                  <a:srgbClr val="0070C0"/>
                </a:solidFill>
                <a:latin typeface="+mj-lt"/>
                <a:ea typeface="Calibri"/>
                <a:cs typeface="Calibri"/>
                <a:sym typeface="Calibri"/>
              </a:rPr>
              <a:t>Gợi lên không khí lạnh lẽo của màn sương vừa thể hiện nội tâm nhân vật cũng mờ mịt, bối rối và lạnh lẽo.</a:t>
            </a:r>
            <a:endParaRPr sz="2600" dirty="0">
              <a:latin typeface="+mj-lt"/>
            </a:endParaRPr>
          </a:p>
        </p:txBody>
      </p:sp>
      <p:sp>
        <p:nvSpPr>
          <p:cNvPr id="10" name="Google Shape;371;p20"/>
          <p:cNvSpPr/>
          <p:nvPr/>
        </p:nvSpPr>
        <p:spPr>
          <a:xfrm>
            <a:off x="590541" y="3701098"/>
            <a:ext cx="4370079" cy="1710768"/>
          </a:xfrm>
          <a:prstGeom prst="roundRect">
            <a:avLst>
              <a:gd name="adj" fmla="val 16667"/>
            </a:avLst>
          </a:prstGeom>
          <a:solidFill>
            <a:srgbClr val="FCF5DD"/>
          </a:solidFill>
          <a:ln w="254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600" b="1" i="0" u="none" strike="noStrike" cap="none" dirty="0" smtClean="0">
                <a:solidFill>
                  <a:srgbClr val="7030A0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r>
              <a:rPr lang="vi-VN" sz="2600" b="1" i="0" u="none" strike="noStrike" cap="none" dirty="0">
                <a:solidFill>
                  <a:srgbClr val="7030A0"/>
                </a:solidFill>
                <a:latin typeface="+mj-lt"/>
                <a:ea typeface="Calibri"/>
                <a:cs typeface="Calibri"/>
                <a:sym typeface="Calibri"/>
              </a:rPr>
              <a:t>Hình ảnh: </a:t>
            </a:r>
            <a:r>
              <a:rPr lang="vi-VN" sz="2600" b="0" i="0" u="none" strike="noStrike" cap="none" dirty="0">
                <a:solidFill>
                  <a:srgbClr val="243000"/>
                </a:solidFill>
                <a:latin typeface="+mj-lt"/>
                <a:ea typeface="Calibri"/>
                <a:cs typeface="Calibri"/>
                <a:sym typeface="Calibri"/>
              </a:rPr>
              <a:t>hoa tử huyền </a:t>
            </a:r>
            <a:endParaRPr sz="2600" b="0" i="0" u="none" strike="noStrike" cap="none" dirty="0">
              <a:solidFill>
                <a:srgbClr val="24300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373;p20"/>
          <p:cNvSpPr/>
          <p:nvPr/>
        </p:nvSpPr>
        <p:spPr>
          <a:xfrm>
            <a:off x="6921759" y="3669030"/>
            <a:ext cx="4291070" cy="1742836"/>
          </a:xfrm>
          <a:prstGeom prst="roundRect">
            <a:avLst>
              <a:gd name="adj" fmla="val 16667"/>
            </a:avLst>
          </a:prstGeom>
          <a:solidFill>
            <a:srgbClr val="FCF5DD"/>
          </a:solidFill>
          <a:ln w="254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600" b="1" i="1" u="none" strike="noStrike" cap="none" dirty="0">
                <a:solidFill>
                  <a:srgbClr val="002060"/>
                </a:solidFill>
                <a:latin typeface="+mj-lt"/>
                <a:ea typeface="Calibri"/>
                <a:cs typeface="Calibri"/>
                <a:sym typeface="Calibri"/>
              </a:rPr>
              <a:t>Thể hiện niềm tin chiến thắng của cái thiện.</a:t>
            </a:r>
            <a:endParaRPr sz="2600" b="1" i="1" u="none" strike="noStrike" cap="none" dirty="0">
              <a:solidFill>
                <a:srgbClr val="002060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600" b="1" i="1" u="none" strike="noStrike" cap="none" dirty="0">
                <a:solidFill>
                  <a:srgbClr val="002060"/>
                </a:solidFill>
                <a:latin typeface="+mj-lt"/>
                <a:ea typeface="Calibri"/>
                <a:cs typeface="Calibri"/>
                <a:sym typeface="Calibri"/>
              </a:rPr>
              <a:t>Tạo nên một không khí huyền thoại .</a:t>
            </a:r>
            <a:endParaRPr sz="2600" dirty="0">
              <a:latin typeface="+mj-lt"/>
            </a:endParaRPr>
          </a:p>
        </p:txBody>
      </p:sp>
      <p:sp>
        <p:nvSpPr>
          <p:cNvPr id="13" name="Google Shape;374;p20"/>
          <p:cNvSpPr txBox="1"/>
          <p:nvPr/>
        </p:nvSpPr>
        <p:spPr>
          <a:xfrm>
            <a:off x="590541" y="5800166"/>
            <a:ext cx="10622288" cy="552419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R="0" lvl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n-US" sz="2600" b="1" i="1" u="none" strike="noStrike" cap="none" dirty="0" smtClean="0">
                <a:solidFill>
                  <a:srgbClr val="C00000"/>
                </a:solidFill>
                <a:latin typeface="+mj-lt"/>
                <a:ea typeface="Calibri"/>
                <a:cs typeface="Calibri"/>
                <a:sym typeface="Calibri"/>
              </a:rPr>
              <a:t>            </a:t>
            </a:r>
            <a:r>
              <a:rPr lang="vi-VN" sz="2600" b="1" i="1" u="none" strike="noStrike" cap="none" dirty="0" smtClean="0">
                <a:solidFill>
                  <a:srgbClr val="C00000"/>
                </a:solidFill>
                <a:latin typeface="+mj-lt"/>
                <a:ea typeface="Calibri"/>
                <a:cs typeface="Calibri"/>
                <a:sym typeface="Calibri"/>
              </a:rPr>
              <a:t>Những </a:t>
            </a:r>
            <a:r>
              <a:rPr lang="vi-VN" sz="2600" b="1" i="1" u="none" strike="noStrike" cap="none" dirty="0">
                <a:solidFill>
                  <a:srgbClr val="C00000"/>
                </a:solidFill>
                <a:latin typeface="+mj-lt"/>
                <a:ea typeface="Calibri"/>
                <a:cs typeface="Calibri"/>
                <a:sym typeface="Calibri"/>
              </a:rPr>
              <a:t>chi tiết này thể hiện chủ đề về nhân sinh. </a:t>
            </a:r>
            <a:endParaRPr sz="2600" dirty="0">
              <a:latin typeface="+mj-lt"/>
            </a:endParaRPr>
          </a:p>
        </p:txBody>
      </p:sp>
      <p:sp>
        <p:nvSpPr>
          <p:cNvPr id="14" name="Google Shape;369;p20"/>
          <p:cNvSpPr/>
          <p:nvPr/>
        </p:nvSpPr>
        <p:spPr>
          <a:xfrm>
            <a:off x="5400075" y="4298069"/>
            <a:ext cx="969575" cy="677011"/>
          </a:xfrm>
          <a:prstGeom prst="rightArrow">
            <a:avLst>
              <a:gd name="adj1" fmla="val 37355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848D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937260" y="5943600"/>
            <a:ext cx="537210" cy="347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8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421980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21493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3358" y="302717"/>
            <a:ext cx="6043132" cy="4042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E2F0D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Nhan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052913923"/>
              </p:ext>
            </p:extLst>
          </p:nvPr>
        </p:nvGraphicFramePr>
        <p:xfrm>
          <a:off x="-37708" y="461914"/>
          <a:ext cx="8104957" cy="60520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Rectangle 9"/>
          <p:cNvSpPr/>
          <p:nvPr/>
        </p:nvSpPr>
        <p:spPr>
          <a:xfrm>
            <a:off x="8889476" y="965527"/>
            <a:ext cx="3223967" cy="29034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Ý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nghĩa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nhan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đề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: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“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Muối của rừng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”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chính là kết tinh của quá trình cái thiện chiến thắng cái ác trong mỗi con người.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889476" y="4131462"/>
            <a:ext cx="3223967" cy="258174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Thông điệp của tác giả: 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đề cao mối quan hệ gắn bó giữa con người và thiên nhiên. </a:t>
            </a:r>
          </a:p>
          <a:p>
            <a:pPr algn="ctr"/>
            <a:endParaRPr lang="en-US" dirty="0"/>
          </a:p>
        </p:txBody>
      </p:sp>
      <p:sp>
        <p:nvSpPr>
          <p:cNvPr id="12" name="Striped Right Arrow 11"/>
          <p:cNvSpPr/>
          <p:nvPr/>
        </p:nvSpPr>
        <p:spPr>
          <a:xfrm>
            <a:off x="7984503" y="3591612"/>
            <a:ext cx="989815" cy="791852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69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Graphic spid="7" grpId="0">
        <p:bldAsOne/>
      </p:bldGraphic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365125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028" y="944578"/>
            <a:ext cx="10515600" cy="4351338"/>
          </a:xfrm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/>
          </a:p>
        </p:txBody>
      </p:sp>
      <p:sp>
        <p:nvSpPr>
          <p:cNvPr id="5" name="Rectangle 4"/>
          <p:cNvSpPr/>
          <p:nvPr/>
        </p:nvSpPr>
        <p:spPr>
          <a:xfrm>
            <a:off x="64809" y="122548"/>
            <a:ext cx="2895561" cy="3803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E2F0D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III. TỔNG KẾT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oogle Shape;408;p23"/>
          <p:cNvGrpSpPr/>
          <p:nvPr/>
        </p:nvGrpSpPr>
        <p:grpSpPr>
          <a:xfrm>
            <a:off x="209589" y="743906"/>
            <a:ext cx="11868111" cy="5873108"/>
            <a:chOff x="3304" y="-400152"/>
            <a:chExt cx="8620196" cy="4775176"/>
          </a:xfrm>
        </p:grpSpPr>
        <p:sp>
          <p:nvSpPr>
            <p:cNvPr id="8" name="Google Shape;409;p23"/>
            <p:cNvSpPr/>
            <p:nvPr/>
          </p:nvSpPr>
          <p:spPr>
            <a:xfrm>
              <a:off x="3304" y="-336444"/>
              <a:ext cx="4104287" cy="3147750"/>
            </a:xfrm>
            <a:prstGeom prst="roundRect">
              <a:avLst>
                <a:gd name="adj" fmla="val 10000"/>
              </a:avLst>
            </a:prstGeom>
            <a:solidFill>
              <a:srgbClr val="DAE2DD"/>
            </a:solidFill>
            <a:ln w="25400" cap="flat" cmpd="sng">
              <a:solidFill>
                <a:srgbClr val="8A6F6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410;p23"/>
            <p:cNvSpPr txBox="1"/>
            <p:nvPr/>
          </p:nvSpPr>
          <p:spPr>
            <a:xfrm>
              <a:off x="145766" y="-288117"/>
              <a:ext cx="3809828" cy="300199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41900" tIns="41900" rIns="41900" bIns="41900" anchor="t" anchorCtr="0">
              <a:noAutofit/>
            </a:bodyPr>
            <a:lstStyle/>
            <a:p>
              <a:pPr eaLnBrk="0" fontAlgn="base" hangingPunct="0"/>
              <a:r>
                <a:rPr lang="nl-NL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Xây dựng nhân vật và tình huống truyện “lạ hóa”, sử dụng yếu tố kỳ ảo tạo sức hấp dẫn cho truyện.</a:t>
              </a: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0" fontAlgn="base" hangingPunct="0"/>
              <a:r>
                <a:rPr lang="nl-NL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Giọng văn lạnh lùng, không sắc thái biểu cảm giúp đọc giả tự do phán xét nhân vật theo chủ kiến của mình.</a:t>
              </a: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nl-NL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Kết cấu truyện: theo dòng thời gian tuyến tính, kết thúc mở tạo chất thơ cho  tác phẩm.</a:t>
              </a:r>
              <a:endParaRPr sz="2600" b="0" i="0" u="none" strike="noStrike" cap="none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10" name="Google Shape;411;p23"/>
            <p:cNvSpPr/>
            <p:nvPr/>
          </p:nvSpPr>
          <p:spPr>
            <a:xfrm>
              <a:off x="1975615" y="-400152"/>
              <a:ext cx="4775176" cy="4775176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4562" y="96864"/>
                  </a:moveTo>
                  <a:lnTo>
                    <a:pt x="16297" y="95456"/>
                  </a:lnTo>
                  <a:lnTo>
                    <a:pt x="16297" y="95456"/>
                  </a:lnTo>
                  <a:cubicBezTo>
                    <a:pt x="28637" y="110666"/>
                    <a:pt x="47998" y="118366"/>
                    <a:pt x="67414" y="115786"/>
                  </a:cubicBezTo>
                  <a:cubicBezTo>
                    <a:pt x="86830" y="113205"/>
                    <a:pt x="103508" y="100716"/>
                    <a:pt x="111446" y="82810"/>
                  </a:cubicBezTo>
                  <a:lnTo>
                    <a:pt x="110050" y="82298"/>
                  </a:lnTo>
                  <a:lnTo>
                    <a:pt x="113887" y="79753"/>
                  </a:lnTo>
                  <a:lnTo>
                    <a:pt x="114945" y="84092"/>
                  </a:lnTo>
                  <a:lnTo>
                    <a:pt x="113549" y="83581"/>
                  </a:lnTo>
                  <a:cubicBezTo>
                    <a:pt x="105331" y="102242"/>
                    <a:pt x="87991" y="115279"/>
                    <a:pt x="67782" y="117991"/>
                  </a:cubicBezTo>
                  <a:cubicBezTo>
                    <a:pt x="47572" y="120703"/>
                    <a:pt x="27409" y="112698"/>
                    <a:pt x="14562" y="96864"/>
                  </a:cubicBezTo>
                  <a:close/>
                </a:path>
              </a:pathLst>
            </a:custGeom>
            <a:solidFill>
              <a:srgbClr val="C3BA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412;p23"/>
            <p:cNvSpPr/>
            <p:nvPr/>
          </p:nvSpPr>
          <p:spPr>
            <a:xfrm>
              <a:off x="647512" y="2660482"/>
              <a:ext cx="2870045" cy="820935"/>
            </a:xfrm>
            <a:prstGeom prst="roundRect">
              <a:avLst>
                <a:gd name="adj" fmla="val 10000"/>
              </a:avLst>
            </a:prstGeom>
            <a:solidFill>
              <a:srgbClr val="2D3D32"/>
            </a:solidFill>
            <a:ln w="25400" cap="flat" cmpd="sng">
              <a:solidFill>
                <a:srgbClr val="7A665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413;p23"/>
            <p:cNvSpPr txBox="1"/>
            <p:nvPr/>
          </p:nvSpPr>
          <p:spPr>
            <a:xfrm>
              <a:off x="432525" y="2602765"/>
              <a:ext cx="2821957" cy="7728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40625" rIns="60950" bIns="406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vi-VN" sz="3200" b="1" i="0" u="none" strike="noStrike" cap="none" dirty="0">
                  <a:solidFill>
                    <a:schemeClr val="accent6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1. Nghệ thuật</a:t>
              </a:r>
              <a:endParaRPr sz="3200" b="1" i="0" u="none" strike="noStrike" cap="none" dirty="0">
                <a:solidFill>
                  <a:schemeClr val="accent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13" name="Google Shape;414;p23"/>
            <p:cNvSpPr/>
            <p:nvPr/>
          </p:nvSpPr>
          <p:spPr>
            <a:xfrm>
              <a:off x="4355018" y="458124"/>
              <a:ext cx="4268482" cy="3147750"/>
            </a:xfrm>
            <a:prstGeom prst="roundRect">
              <a:avLst>
                <a:gd name="adj" fmla="val 1000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headEnd type="none" w="sm" len="sm"/>
              <a:tailEnd type="none" w="sm" len="sm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415;p23"/>
            <p:cNvSpPr txBox="1"/>
            <p:nvPr/>
          </p:nvSpPr>
          <p:spPr>
            <a:xfrm>
              <a:off x="4442207" y="864744"/>
              <a:ext cx="4128258" cy="34760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1900" tIns="41900" rIns="41900" bIns="41900" anchor="t" anchorCtr="0">
              <a:noAutofit/>
            </a:bodyPr>
            <a:lstStyle/>
            <a:p>
              <a:pPr algn="just" eaLnBrk="0" fontAlgn="base" hangingPunct="0"/>
              <a:r>
                <a:rPr lang="nl-NL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</a:t>
              </a:r>
              <a:r>
                <a:rPr lang="nl-NL" sz="27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Qua </a:t>
              </a:r>
              <a:r>
                <a:rPr lang="nl-NL" sz="27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câu chuyện đi săn của ông </a:t>
              </a:r>
              <a:r>
                <a:rPr lang="nl-NL" sz="27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Diểu, </a:t>
              </a:r>
              <a:r>
                <a:rPr lang="nl-NL" sz="27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nhà văn đặt ra vấn đề mối quan hệ giữa con người với thiên nhiên: chính thiên nhiên đã trao cho con người bài học về cách chung sống hòa bình để đạt được sự bình an, phong túc.</a:t>
              </a:r>
              <a:endParaRPr lang="en-US" sz="27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Google Shape;416;p23"/>
            <p:cNvSpPr/>
            <p:nvPr/>
          </p:nvSpPr>
          <p:spPr>
            <a:xfrm>
              <a:off x="5101513" y="30782"/>
              <a:ext cx="2819241" cy="820935"/>
            </a:xfrm>
            <a:prstGeom prst="roundRect">
              <a:avLst>
                <a:gd name="adj" fmla="val 10000"/>
              </a:avLst>
            </a:prstGeom>
            <a:solidFill>
              <a:srgbClr val="2D3D32"/>
            </a:solidFill>
            <a:ln w="25400" cap="flat" cmpd="sng">
              <a:solidFill>
                <a:srgbClr val="7A665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417;p23"/>
            <p:cNvSpPr txBox="1"/>
            <p:nvPr/>
          </p:nvSpPr>
          <p:spPr>
            <a:xfrm>
              <a:off x="5125557" y="54826"/>
              <a:ext cx="2771153" cy="7728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40625" rIns="60950" bIns="406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vi-VN" sz="3200" b="1" i="0" u="none" strike="noStrike" cap="none" dirty="0">
                  <a:solidFill>
                    <a:schemeClr val="accent6"/>
                  </a:solidFill>
                  <a:latin typeface="+mj-lt"/>
                  <a:ea typeface="Calibri"/>
                  <a:cs typeface="Calibri"/>
                  <a:sym typeface="Calibri"/>
                </a:rPr>
                <a:t>2. Nội dung</a:t>
              </a:r>
              <a:endParaRPr sz="3200" b="1" i="0" u="none" strike="noStrike" cap="none" dirty="0">
                <a:solidFill>
                  <a:schemeClr val="accent6"/>
                </a:solidFill>
                <a:latin typeface="+mj-lt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521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/>
          </a:p>
        </p:txBody>
      </p:sp>
      <p:sp>
        <p:nvSpPr>
          <p:cNvPr id="5" name="Rectangle 4"/>
          <p:cNvSpPr/>
          <p:nvPr/>
        </p:nvSpPr>
        <p:spPr>
          <a:xfrm>
            <a:off x="1428751" y="2202808"/>
            <a:ext cx="8241030" cy="10776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E2F0D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IV. LUYỆN TẬP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33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1444</Words>
  <Application>Microsoft Office PowerPoint</Application>
  <PresentationFormat>Widescreen</PresentationFormat>
  <Paragraphs>110</Paragraphs>
  <Slides>21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Mrs.Hang</dc:creator>
  <cp:lastModifiedBy>Admin</cp:lastModifiedBy>
  <cp:revision>70</cp:revision>
  <dcterms:created xsi:type="dcterms:W3CDTF">2024-07-26T14:44:07Z</dcterms:created>
  <dcterms:modified xsi:type="dcterms:W3CDTF">2024-08-03T15:10:33Z</dcterms:modified>
</cp:coreProperties>
</file>