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sldIdLst>
    <p:sldId id="426" r:id="rId3"/>
    <p:sldId id="415" r:id="rId4"/>
    <p:sldId id="412" r:id="rId5"/>
    <p:sldId id="413" r:id="rId6"/>
    <p:sldId id="414" r:id="rId7"/>
    <p:sldId id="396" r:id="rId8"/>
    <p:sldId id="416" r:id="rId9"/>
    <p:sldId id="417" r:id="rId10"/>
    <p:sldId id="418" r:id="rId11"/>
    <p:sldId id="419" r:id="rId12"/>
    <p:sldId id="420" r:id="rId13"/>
    <p:sldId id="421" r:id="rId14"/>
    <p:sldId id="422" r:id="rId15"/>
    <p:sldId id="423" r:id="rId16"/>
    <p:sldId id="428" r:id="rId17"/>
    <p:sldId id="424" r:id="rId18"/>
    <p:sldId id="425" r:id="rId19"/>
    <p:sldId id="42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56" userDrawn="1">
          <p15:clr>
            <a:srgbClr val="A4A3A4"/>
          </p15:clr>
        </p15:guide>
        <p15:guide id="2" pos="7248" userDrawn="1">
          <p15:clr>
            <a:srgbClr val="A4A3A4"/>
          </p15:clr>
        </p15:guide>
        <p15:guide id="3" orient="horz" pos="624" userDrawn="1">
          <p15:clr>
            <a:srgbClr val="A4A3A4"/>
          </p15:clr>
        </p15:guide>
        <p15:guide id="4" orient="horz" pos="720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38" y="60"/>
      </p:cViewPr>
      <p:guideLst>
        <p:guide pos="456"/>
        <p:guide pos="7248"/>
        <p:guide orient="horz" pos="624"/>
        <p:guide orient="horz" pos="720"/>
        <p:guide orient="horz" pos="3928"/>
        <p:guide orient="horz"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Thi Lan" userId="a3a1e10d-12fa-4df7-8c5f-abfedd002bbb" providerId="ADAL" clId="{55CC87DC-1352-42DA-B615-D48D95D77E6E}"/>
    <pc:docChg chg="custSel addSld delSld modSld sldOrd delMainMaster">
      <pc:chgData name="Nguyen Thi Lan" userId="a3a1e10d-12fa-4df7-8c5f-abfedd002bbb" providerId="ADAL" clId="{55CC87DC-1352-42DA-B615-D48D95D77E6E}" dt="2022-08-18T11:13:07.514" v="429" actId="113"/>
      <pc:docMkLst>
        <pc:docMk/>
      </pc:docMkLst>
      <pc:sldChg chg="modSp mod modAnim">
        <pc:chgData name="Nguyen Thi Lan" userId="a3a1e10d-12fa-4df7-8c5f-abfedd002bbb" providerId="ADAL" clId="{55CC87DC-1352-42DA-B615-D48D95D77E6E}" dt="2022-08-18T10:42:02.234" v="7" actId="207"/>
        <pc:sldMkLst>
          <pc:docMk/>
          <pc:sldMk cId="1495215924" sldId="256"/>
        </pc:sldMkLst>
        <pc:spChg chg="mod">
          <ac:chgData name="Nguyen Thi Lan" userId="a3a1e10d-12fa-4df7-8c5f-abfedd002bbb" providerId="ADAL" clId="{55CC87DC-1352-42DA-B615-D48D95D77E6E}" dt="2022-08-18T10:42:02.234" v="7" actId="207"/>
          <ac:spMkLst>
            <pc:docMk/>
            <pc:sldMk cId="1495215924" sldId="256"/>
            <ac:spMk id="2" creationId="{EC2EBF1E-BD7C-4FC3-9F5C-716E78C48B5A}"/>
          </ac:spMkLst>
        </pc:spChg>
        <pc:spChg chg="mod">
          <ac:chgData name="Nguyen Thi Lan" userId="a3a1e10d-12fa-4df7-8c5f-abfedd002bbb" providerId="ADAL" clId="{55CC87DC-1352-42DA-B615-D48D95D77E6E}" dt="2022-08-18T10:41:57.110" v="6" actId="255"/>
          <ac:spMkLst>
            <pc:docMk/>
            <pc:sldMk cId="1495215924" sldId="256"/>
            <ac:spMk id="3" creationId="{5B97A77D-4543-443E-84AA-DE60C2D30A3F}"/>
          </ac:spMkLst>
        </pc:spChg>
      </pc:sldChg>
      <pc:sldChg chg="del">
        <pc:chgData name="Nguyen Thi Lan" userId="a3a1e10d-12fa-4df7-8c5f-abfedd002bbb" providerId="ADAL" clId="{55CC87DC-1352-42DA-B615-D48D95D77E6E}" dt="2022-08-18T10:42:35.606" v="8" actId="47"/>
        <pc:sldMkLst>
          <pc:docMk/>
          <pc:sldMk cId="3580506502" sldId="257"/>
        </pc:sldMkLst>
      </pc:sldChg>
      <pc:sldChg chg="modSp del mod">
        <pc:chgData name="Nguyen Thi Lan" userId="a3a1e10d-12fa-4df7-8c5f-abfedd002bbb" providerId="ADAL" clId="{55CC87DC-1352-42DA-B615-D48D95D77E6E}" dt="2022-08-18T10:50:07.745" v="73" actId="47"/>
        <pc:sldMkLst>
          <pc:docMk/>
          <pc:sldMk cId="2771951757" sldId="258"/>
        </pc:sldMkLst>
        <pc:spChg chg="mod">
          <ac:chgData name="Nguyen Thi Lan" userId="a3a1e10d-12fa-4df7-8c5f-abfedd002bbb" providerId="ADAL" clId="{55CC87DC-1352-42DA-B615-D48D95D77E6E}" dt="2022-08-18T10:50:05.842" v="72" actId="1076"/>
          <ac:spMkLst>
            <pc:docMk/>
            <pc:sldMk cId="2771951757" sldId="258"/>
            <ac:spMk id="5" creationId="{B050EBF4-6767-470C-9011-3B3595325213}"/>
          </ac:spMkLst>
        </pc:spChg>
      </pc:sldChg>
      <pc:sldChg chg="del">
        <pc:chgData name="Nguyen Thi Lan" userId="a3a1e10d-12fa-4df7-8c5f-abfedd002bbb" providerId="ADAL" clId="{55CC87DC-1352-42DA-B615-D48D95D77E6E}" dt="2022-08-18T10:42:38.105" v="9" actId="47"/>
        <pc:sldMkLst>
          <pc:docMk/>
          <pc:sldMk cId="4291117246" sldId="259"/>
        </pc:sldMkLst>
      </pc:sldChg>
      <pc:sldChg chg="del">
        <pc:chgData name="Nguyen Thi Lan" userId="a3a1e10d-12fa-4df7-8c5f-abfedd002bbb" providerId="ADAL" clId="{55CC87DC-1352-42DA-B615-D48D95D77E6E}" dt="2022-08-18T11:11:01.667" v="397" actId="47"/>
        <pc:sldMkLst>
          <pc:docMk/>
          <pc:sldMk cId="3071403044" sldId="264"/>
        </pc:sldMkLst>
      </pc:sldChg>
      <pc:sldChg chg="del">
        <pc:chgData name="Nguyen Thi Lan" userId="a3a1e10d-12fa-4df7-8c5f-abfedd002bbb" providerId="ADAL" clId="{55CC87DC-1352-42DA-B615-D48D95D77E6E}" dt="2022-08-18T11:01:10.854" v="273" actId="47"/>
        <pc:sldMkLst>
          <pc:docMk/>
          <pc:sldMk cId="2676934537" sldId="270"/>
        </pc:sldMkLst>
      </pc:sldChg>
      <pc:sldChg chg="del">
        <pc:chgData name="Nguyen Thi Lan" userId="a3a1e10d-12fa-4df7-8c5f-abfedd002bbb" providerId="ADAL" clId="{55CC87DC-1352-42DA-B615-D48D95D77E6E}" dt="2022-08-18T11:10:50.396" v="390" actId="47"/>
        <pc:sldMkLst>
          <pc:docMk/>
          <pc:sldMk cId="193143965" sldId="298"/>
        </pc:sldMkLst>
      </pc:sldChg>
      <pc:sldChg chg="del">
        <pc:chgData name="Nguyen Thi Lan" userId="a3a1e10d-12fa-4df7-8c5f-abfedd002bbb" providerId="ADAL" clId="{55CC87DC-1352-42DA-B615-D48D95D77E6E}" dt="2022-08-18T10:42:42.261" v="10" actId="47"/>
        <pc:sldMkLst>
          <pc:docMk/>
          <pc:sldMk cId="1476137269" sldId="304"/>
        </pc:sldMkLst>
      </pc:sldChg>
      <pc:sldChg chg="del">
        <pc:chgData name="Nguyen Thi Lan" userId="a3a1e10d-12fa-4df7-8c5f-abfedd002bbb" providerId="ADAL" clId="{55CC87DC-1352-42DA-B615-D48D95D77E6E}" dt="2022-08-18T10:50:13.766" v="74" actId="47"/>
        <pc:sldMkLst>
          <pc:docMk/>
          <pc:sldMk cId="710561020" sldId="305"/>
        </pc:sldMkLst>
      </pc:sldChg>
      <pc:sldChg chg="del">
        <pc:chgData name="Nguyen Thi Lan" userId="a3a1e10d-12fa-4df7-8c5f-abfedd002bbb" providerId="ADAL" clId="{55CC87DC-1352-42DA-B615-D48D95D77E6E}" dt="2022-08-18T11:01:07.057" v="269" actId="47"/>
        <pc:sldMkLst>
          <pc:docMk/>
          <pc:sldMk cId="2092169480" sldId="306"/>
        </pc:sldMkLst>
      </pc:sldChg>
      <pc:sldChg chg="del">
        <pc:chgData name="Nguyen Thi Lan" userId="a3a1e10d-12fa-4df7-8c5f-abfedd002bbb" providerId="ADAL" clId="{55CC87DC-1352-42DA-B615-D48D95D77E6E}" dt="2022-08-18T10:53:27.052" v="129" actId="47"/>
        <pc:sldMkLst>
          <pc:docMk/>
          <pc:sldMk cId="242432059" sldId="307"/>
        </pc:sldMkLst>
      </pc:sldChg>
      <pc:sldChg chg="del">
        <pc:chgData name="Nguyen Thi Lan" userId="a3a1e10d-12fa-4df7-8c5f-abfedd002bbb" providerId="ADAL" clId="{55CC87DC-1352-42DA-B615-D48D95D77E6E}" dt="2022-08-18T10:53:26.041" v="128" actId="47"/>
        <pc:sldMkLst>
          <pc:docMk/>
          <pc:sldMk cId="3830959829" sldId="308"/>
        </pc:sldMkLst>
      </pc:sldChg>
      <pc:sldChg chg="addSp modSp mod ord">
        <pc:chgData name="Nguyen Thi Lan" userId="a3a1e10d-12fa-4df7-8c5f-abfedd002bbb" providerId="ADAL" clId="{55CC87DC-1352-42DA-B615-D48D95D77E6E}" dt="2022-08-18T11:11:40.453" v="417" actId="20577"/>
        <pc:sldMkLst>
          <pc:docMk/>
          <pc:sldMk cId="204036855" sldId="309"/>
        </pc:sldMkLst>
        <pc:spChg chg="add mod">
          <ac:chgData name="Nguyen Thi Lan" userId="a3a1e10d-12fa-4df7-8c5f-abfedd002bbb" providerId="ADAL" clId="{55CC87DC-1352-42DA-B615-D48D95D77E6E}" dt="2022-08-18T10:55:25.340" v="203" actId="208"/>
          <ac:spMkLst>
            <pc:docMk/>
            <pc:sldMk cId="204036855" sldId="309"/>
            <ac:spMk id="2" creationId="{F013828F-B688-FD13-2019-AB81285EEABF}"/>
          </ac:spMkLst>
        </pc:spChg>
        <pc:spChg chg="mod">
          <ac:chgData name="Nguyen Thi Lan" userId="a3a1e10d-12fa-4df7-8c5f-abfedd002bbb" providerId="ADAL" clId="{55CC87DC-1352-42DA-B615-D48D95D77E6E}" dt="2022-08-18T11:11:40.453" v="417" actId="20577"/>
          <ac:spMkLst>
            <pc:docMk/>
            <pc:sldMk cId="204036855" sldId="309"/>
            <ac:spMk id="12" creationId="{6F53AEAB-150F-48C0-B382-2A2AB4544EEA}"/>
          </ac:spMkLst>
        </pc:spChg>
        <pc:spChg chg="mod">
          <ac:chgData name="Nguyen Thi Lan" userId="a3a1e10d-12fa-4df7-8c5f-abfedd002bbb" providerId="ADAL" clId="{55CC87DC-1352-42DA-B615-D48D95D77E6E}" dt="2022-08-18T10:54:04.816" v="195" actId="20577"/>
          <ac:spMkLst>
            <pc:docMk/>
            <pc:sldMk cId="204036855" sldId="309"/>
            <ac:spMk id="14" creationId="{E5B4D8C3-C457-4ACD-A4DE-8F41FDD999D3}"/>
          </ac:spMkLst>
        </pc:spChg>
      </pc:sldChg>
      <pc:sldChg chg="del">
        <pc:chgData name="Nguyen Thi Lan" userId="a3a1e10d-12fa-4df7-8c5f-abfedd002bbb" providerId="ADAL" clId="{55CC87DC-1352-42DA-B615-D48D95D77E6E}" dt="2022-08-18T11:01:05.265" v="268" actId="47"/>
        <pc:sldMkLst>
          <pc:docMk/>
          <pc:sldMk cId="1434714909" sldId="310"/>
        </pc:sldMkLst>
      </pc:sldChg>
      <pc:sldChg chg="del">
        <pc:chgData name="Nguyen Thi Lan" userId="a3a1e10d-12fa-4df7-8c5f-abfedd002bbb" providerId="ADAL" clId="{55CC87DC-1352-42DA-B615-D48D95D77E6E}" dt="2022-08-18T11:01:07.824" v="270" actId="47"/>
        <pc:sldMkLst>
          <pc:docMk/>
          <pc:sldMk cId="2691913419" sldId="311"/>
        </pc:sldMkLst>
      </pc:sldChg>
      <pc:sldChg chg="del">
        <pc:chgData name="Nguyen Thi Lan" userId="a3a1e10d-12fa-4df7-8c5f-abfedd002bbb" providerId="ADAL" clId="{55CC87DC-1352-42DA-B615-D48D95D77E6E}" dt="2022-08-18T11:01:08.576" v="271" actId="47"/>
        <pc:sldMkLst>
          <pc:docMk/>
          <pc:sldMk cId="3740828459" sldId="312"/>
        </pc:sldMkLst>
      </pc:sldChg>
      <pc:sldChg chg="del">
        <pc:chgData name="Nguyen Thi Lan" userId="a3a1e10d-12fa-4df7-8c5f-abfedd002bbb" providerId="ADAL" clId="{55CC87DC-1352-42DA-B615-D48D95D77E6E}" dt="2022-08-18T11:01:09.340" v="272" actId="47"/>
        <pc:sldMkLst>
          <pc:docMk/>
          <pc:sldMk cId="1558764217" sldId="313"/>
        </pc:sldMkLst>
      </pc:sldChg>
      <pc:sldChg chg="del">
        <pc:chgData name="Nguyen Thi Lan" userId="a3a1e10d-12fa-4df7-8c5f-abfedd002bbb" providerId="ADAL" clId="{55CC87DC-1352-42DA-B615-D48D95D77E6E}" dt="2022-08-18T11:01:11.274" v="274" actId="47"/>
        <pc:sldMkLst>
          <pc:docMk/>
          <pc:sldMk cId="2626778801" sldId="314"/>
        </pc:sldMkLst>
      </pc:sldChg>
      <pc:sldChg chg="del">
        <pc:chgData name="Nguyen Thi Lan" userId="a3a1e10d-12fa-4df7-8c5f-abfedd002bbb" providerId="ADAL" clId="{55CC87DC-1352-42DA-B615-D48D95D77E6E}" dt="2022-08-18T11:01:11.707" v="275" actId="47"/>
        <pc:sldMkLst>
          <pc:docMk/>
          <pc:sldMk cId="916716358" sldId="316"/>
        </pc:sldMkLst>
      </pc:sldChg>
      <pc:sldChg chg="del">
        <pc:chgData name="Nguyen Thi Lan" userId="a3a1e10d-12fa-4df7-8c5f-abfedd002bbb" providerId="ADAL" clId="{55CC87DC-1352-42DA-B615-D48D95D77E6E}" dt="2022-08-18T11:01:12.522" v="276" actId="47"/>
        <pc:sldMkLst>
          <pc:docMk/>
          <pc:sldMk cId="2099856218" sldId="317"/>
        </pc:sldMkLst>
      </pc:sldChg>
      <pc:sldChg chg="del">
        <pc:chgData name="Nguyen Thi Lan" userId="a3a1e10d-12fa-4df7-8c5f-abfedd002bbb" providerId="ADAL" clId="{55CC87DC-1352-42DA-B615-D48D95D77E6E}" dt="2022-08-18T11:01:13.079" v="277" actId="47"/>
        <pc:sldMkLst>
          <pc:docMk/>
          <pc:sldMk cId="818254970" sldId="318"/>
        </pc:sldMkLst>
      </pc:sldChg>
      <pc:sldChg chg="del">
        <pc:chgData name="Nguyen Thi Lan" userId="a3a1e10d-12fa-4df7-8c5f-abfedd002bbb" providerId="ADAL" clId="{55CC87DC-1352-42DA-B615-D48D95D77E6E}" dt="2022-08-18T11:01:13.689" v="278" actId="47"/>
        <pc:sldMkLst>
          <pc:docMk/>
          <pc:sldMk cId="2666804884" sldId="319"/>
        </pc:sldMkLst>
      </pc:sldChg>
      <pc:sldChg chg="del">
        <pc:chgData name="Nguyen Thi Lan" userId="a3a1e10d-12fa-4df7-8c5f-abfedd002bbb" providerId="ADAL" clId="{55CC87DC-1352-42DA-B615-D48D95D77E6E}" dt="2022-08-18T11:01:14.206" v="279" actId="47"/>
        <pc:sldMkLst>
          <pc:docMk/>
          <pc:sldMk cId="193216022" sldId="320"/>
        </pc:sldMkLst>
      </pc:sldChg>
      <pc:sldChg chg="del">
        <pc:chgData name="Nguyen Thi Lan" userId="a3a1e10d-12fa-4df7-8c5f-abfedd002bbb" providerId="ADAL" clId="{55CC87DC-1352-42DA-B615-D48D95D77E6E}" dt="2022-08-18T11:01:14.860" v="280" actId="47"/>
        <pc:sldMkLst>
          <pc:docMk/>
          <pc:sldMk cId="1663175" sldId="321"/>
        </pc:sldMkLst>
      </pc:sldChg>
      <pc:sldChg chg="del">
        <pc:chgData name="Nguyen Thi Lan" userId="a3a1e10d-12fa-4df7-8c5f-abfedd002bbb" providerId="ADAL" clId="{55CC87DC-1352-42DA-B615-D48D95D77E6E}" dt="2022-08-18T11:01:15.706" v="281" actId="47"/>
        <pc:sldMkLst>
          <pc:docMk/>
          <pc:sldMk cId="32291632" sldId="322"/>
        </pc:sldMkLst>
      </pc:sldChg>
      <pc:sldChg chg="del">
        <pc:chgData name="Nguyen Thi Lan" userId="a3a1e10d-12fa-4df7-8c5f-abfedd002bbb" providerId="ADAL" clId="{55CC87DC-1352-42DA-B615-D48D95D77E6E}" dt="2022-08-18T11:01:16.305" v="282" actId="47"/>
        <pc:sldMkLst>
          <pc:docMk/>
          <pc:sldMk cId="1059250041" sldId="323"/>
        </pc:sldMkLst>
      </pc:sldChg>
      <pc:sldChg chg="del">
        <pc:chgData name="Nguyen Thi Lan" userId="a3a1e10d-12fa-4df7-8c5f-abfedd002bbb" providerId="ADAL" clId="{55CC87DC-1352-42DA-B615-D48D95D77E6E}" dt="2022-08-18T11:01:21.122" v="292" actId="47"/>
        <pc:sldMkLst>
          <pc:docMk/>
          <pc:sldMk cId="758633077" sldId="324"/>
        </pc:sldMkLst>
      </pc:sldChg>
      <pc:sldChg chg="del">
        <pc:chgData name="Nguyen Thi Lan" userId="a3a1e10d-12fa-4df7-8c5f-abfedd002bbb" providerId="ADAL" clId="{55CC87DC-1352-42DA-B615-D48D95D77E6E}" dt="2022-08-18T11:01:16.872" v="283" actId="47"/>
        <pc:sldMkLst>
          <pc:docMk/>
          <pc:sldMk cId="3294634115" sldId="325"/>
        </pc:sldMkLst>
      </pc:sldChg>
      <pc:sldChg chg="del">
        <pc:chgData name="Nguyen Thi Lan" userId="a3a1e10d-12fa-4df7-8c5f-abfedd002bbb" providerId="ADAL" clId="{55CC87DC-1352-42DA-B615-D48D95D77E6E}" dt="2022-08-18T11:01:17.454" v="284" actId="47"/>
        <pc:sldMkLst>
          <pc:docMk/>
          <pc:sldMk cId="2644841123" sldId="326"/>
        </pc:sldMkLst>
      </pc:sldChg>
      <pc:sldChg chg="del">
        <pc:chgData name="Nguyen Thi Lan" userId="a3a1e10d-12fa-4df7-8c5f-abfedd002bbb" providerId="ADAL" clId="{55CC87DC-1352-42DA-B615-D48D95D77E6E}" dt="2022-08-18T11:01:17.974" v="285" actId="47"/>
        <pc:sldMkLst>
          <pc:docMk/>
          <pc:sldMk cId="1587698116" sldId="327"/>
        </pc:sldMkLst>
      </pc:sldChg>
      <pc:sldChg chg="del">
        <pc:chgData name="Nguyen Thi Lan" userId="a3a1e10d-12fa-4df7-8c5f-abfedd002bbb" providerId="ADAL" clId="{55CC87DC-1352-42DA-B615-D48D95D77E6E}" dt="2022-08-18T11:01:18.508" v="286" actId="47"/>
        <pc:sldMkLst>
          <pc:docMk/>
          <pc:sldMk cId="918148641" sldId="328"/>
        </pc:sldMkLst>
      </pc:sldChg>
      <pc:sldChg chg="del">
        <pc:chgData name="Nguyen Thi Lan" userId="a3a1e10d-12fa-4df7-8c5f-abfedd002bbb" providerId="ADAL" clId="{55CC87DC-1352-42DA-B615-D48D95D77E6E}" dt="2022-08-18T11:01:19.041" v="287" actId="47"/>
        <pc:sldMkLst>
          <pc:docMk/>
          <pc:sldMk cId="3875214007" sldId="329"/>
        </pc:sldMkLst>
      </pc:sldChg>
      <pc:sldChg chg="del">
        <pc:chgData name="Nguyen Thi Lan" userId="a3a1e10d-12fa-4df7-8c5f-abfedd002bbb" providerId="ADAL" clId="{55CC87DC-1352-42DA-B615-D48D95D77E6E}" dt="2022-08-18T11:01:19.588" v="288" actId="47"/>
        <pc:sldMkLst>
          <pc:docMk/>
          <pc:sldMk cId="149877993" sldId="330"/>
        </pc:sldMkLst>
      </pc:sldChg>
      <pc:sldChg chg="del">
        <pc:chgData name="Nguyen Thi Lan" userId="a3a1e10d-12fa-4df7-8c5f-abfedd002bbb" providerId="ADAL" clId="{55CC87DC-1352-42DA-B615-D48D95D77E6E}" dt="2022-08-18T11:01:20.105" v="289" actId="47"/>
        <pc:sldMkLst>
          <pc:docMk/>
          <pc:sldMk cId="944992750" sldId="331"/>
        </pc:sldMkLst>
      </pc:sldChg>
      <pc:sldChg chg="del">
        <pc:chgData name="Nguyen Thi Lan" userId="a3a1e10d-12fa-4df7-8c5f-abfedd002bbb" providerId="ADAL" clId="{55CC87DC-1352-42DA-B615-D48D95D77E6E}" dt="2022-08-18T11:01:20.538" v="290" actId="47"/>
        <pc:sldMkLst>
          <pc:docMk/>
          <pc:sldMk cId="1946460678" sldId="332"/>
        </pc:sldMkLst>
      </pc:sldChg>
      <pc:sldChg chg="del">
        <pc:chgData name="Nguyen Thi Lan" userId="a3a1e10d-12fa-4df7-8c5f-abfedd002bbb" providerId="ADAL" clId="{55CC87DC-1352-42DA-B615-D48D95D77E6E}" dt="2022-08-18T11:01:20.907" v="291" actId="47"/>
        <pc:sldMkLst>
          <pc:docMk/>
          <pc:sldMk cId="1027214702" sldId="333"/>
        </pc:sldMkLst>
      </pc:sldChg>
      <pc:sldChg chg="del">
        <pc:chgData name="Nguyen Thi Lan" userId="a3a1e10d-12fa-4df7-8c5f-abfedd002bbb" providerId="ADAL" clId="{55CC87DC-1352-42DA-B615-D48D95D77E6E}" dt="2022-08-18T11:01:21.554" v="293" actId="47"/>
        <pc:sldMkLst>
          <pc:docMk/>
          <pc:sldMk cId="3538026703" sldId="334"/>
        </pc:sldMkLst>
      </pc:sldChg>
      <pc:sldChg chg="del">
        <pc:chgData name="Nguyen Thi Lan" userId="a3a1e10d-12fa-4df7-8c5f-abfedd002bbb" providerId="ADAL" clId="{55CC87DC-1352-42DA-B615-D48D95D77E6E}" dt="2022-08-18T11:06:57.556" v="332" actId="47"/>
        <pc:sldMkLst>
          <pc:docMk/>
          <pc:sldMk cId="1936589063" sldId="335"/>
        </pc:sldMkLst>
      </pc:sldChg>
      <pc:sldChg chg="del">
        <pc:chgData name="Nguyen Thi Lan" userId="a3a1e10d-12fa-4df7-8c5f-abfedd002bbb" providerId="ADAL" clId="{55CC87DC-1352-42DA-B615-D48D95D77E6E}" dt="2022-08-18T11:05:56.954" v="324" actId="47"/>
        <pc:sldMkLst>
          <pc:docMk/>
          <pc:sldMk cId="1711271951" sldId="336"/>
        </pc:sldMkLst>
      </pc:sldChg>
      <pc:sldChg chg="del">
        <pc:chgData name="Nguyen Thi Lan" userId="a3a1e10d-12fa-4df7-8c5f-abfedd002bbb" providerId="ADAL" clId="{55CC87DC-1352-42DA-B615-D48D95D77E6E}" dt="2022-08-18T11:06:59.861" v="333" actId="47"/>
        <pc:sldMkLst>
          <pc:docMk/>
          <pc:sldMk cId="974554837" sldId="337"/>
        </pc:sldMkLst>
      </pc:sldChg>
      <pc:sldChg chg="del">
        <pc:chgData name="Nguyen Thi Lan" userId="a3a1e10d-12fa-4df7-8c5f-abfedd002bbb" providerId="ADAL" clId="{55CC87DC-1352-42DA-B615-D48D95D77E6E}" dt="2022-08-18T11:07:01.157" v="334" actId="47"/>
        <pc:sldMkLst>
          <pc:docMk/>
          <pc:sldMk cId="1648034742" sldId="338"/>
        </pc:sldMkLst>
      </pc:sldChg>
      <pc:sldChg chg="del">
        <pc:chgData name="Nguyen Thi Lan" userId="a3a1e10d-12fa-4df7-8c5f-abfedd002bbb" providerId="ADAL" clId="{55CC87DC-1352-42DA-B615-D48D95D77E6E}" dt="2022-08-18T11:07:02.528" v="335" actId="47"/>
        <pc:sldMkLst>
          <pc:docMk/>
          <pc:sldMk cId="2148364782" sldId="339"/>
        </pc:sldMkLst>
      </pc:sldChg>
      <pc:sldChg chg="addSp delSp modSp mod">
        <pc:chgData name="Nguyen Thi Lan" userId="a3a1e10d-12fa-4df7-8c5f-abfedd002bbb" providerId="ADAL" clId="{55CC87DC-1352-42DA-B615-D48D95D77E6E}" dt="2022-08-18T11:13:07.514" v="429" actId="113"/>
        <pc:sldMkLst>
          <pc:docMk/>
          <pc:sldMk cId="3582487179" sldId="340"/>
        </pc:sldMkLst>
        <pc:spChg chg="mod">
          <ac:chgData name="Nguyen Thi Lan" userId="a3a1e10d-12fa-4df7-8c5f-abfedd002bbb" providerId="ADAL" clId="{55CC87DC-1352-42DA-B615-D48D95D77E6E}" dt="2022-08-18T11:11:59.584" v="419" actId="122"/>
          <ac:spMkLst>
            <pc:docMk/>
            <pc:sldMk cId="3582487179" sldId="340"/>
            <ac:spMk id="3" creationId="{91BD6756-F715-4534-AAC9-0831C0649904}"/>
          </ac:spMkLst>
        </pc:spChg>
        <pc:graphicFrameChg chg="add mod modGraphic">
          <ac:chgData name="Nguyen Thi Lan" userId="a3a1e10d-12fa-4df7-8c5f-abfedd002bbb" providerId="ADAL" clId="{55CC87DC-1352-42DA-B615-D48D95D77E6E}" dt="2022-08-18T11:13:07.514" v="429" actId="113"/>
          <ac:graphicFrameMkLst>
            <pc:docMk/>
            <pc:sldMk cId="3582487179" sldId="340"/>
            <ac:graphicFrameMk id="2" creationId="{A66D00BE-991D-12D8-A3B7-7A68DCB3E99B}"/>
          </ac:graphicFrameMkLst>
        </pc:graphicFrameChg>
        <pc:graphicFrameChg chg="del modGraphic">
          <ac:chgData name="Nguyen Thi Lan" userId="a3a1e10d-12fa-4df7-8c5f-abfedd002bbb" providerId="ADAL" clId="{55CC87DC-1352-42DA-B615-D48D95D77E6E}" dt="2022-08-18T11:08:53.589" v="338" actId="478"/>
          <ac:graphicFrameMkLst>
            <pc:docMk/>
            <pc:sldMk cId="3582487179" sldId="340"/>
            <ac:graphicFrameMk id="4" creationId="{9243BF77-EB38-42CF-B0B2-30A4D6A07385}"/>
          </ac:graphicFrameMkLst>
        </pc:graphicFrameChg>
      </pc:sldChg>
      <pc:sldChg chg="del">
        <pc:chgData name="Nguyen Thi Lan" userId="a3a1e10d-12fa-4df7-8c5f-abfedd002bbb" providerId="ADAL" clId="{55CC87DC-1352-42DA-B615-D48D95D77E6E}" dt="2022-08-18T11:09:51.768" v="370" actId="47"/>
        <pc:sldMkLst>
          <pc:docMk/>
          <pc:sldMk cId="2678410945" sldId="341"/>
        </pc:sldMkLst>
      </pc:sldChg>
      <pc:sldChg chg="del">
        <pc:chgData name="Nguyen Thi Lan" userId="a3a1e10d-12fa-4df7-8c5f-abfedd002bbb" providerId="ADAL" clId="{55CC87DC-1352-42DA-B615-D48D95D77E6E}" dt="2022-08-18T11:10:36.234" v="376" actId="47"/>
        <pc:sldMkLst>
          <pc:docMk/>
          <pc:sldMk cId="1785196854" sldId="342"/>
        </pc:sldMkLst>
      </pc:sldChg>
      <pc:sldChg chg="del">
        <pc:chgData name="Nguyen Thi Lan" userId="a3a1e10d-12fa-4df7-8c5f-abfedd002bbb" providerId="ADAL" clId="{55CC87DC-1352-42DA-B615-D48D95D77E6E}" dt="2022-08-18T11:07:03.644" v="336" actId="47"/>
        <pc:sldMkLst>
          <pc:docMk/>
          <pc:sldMk cId="1556420336" sldId="343"/>
        </pc:sldMkLst>
      </pc:sldChg>
      <pc:sldChg chg="del">
        <pc:chgData name="Nguyen Thi Lan" userId="a3a1e10d-12fa-4df7-8c5f-abfedd002bbb" providerId="ADAL" clId="{55CC87DC-1352-42DA-B615-D48D95D77E6E}" dt="2022-08-18T11:10:37.007" v="377" actId="47"/>
        <pc:sldMkLst>
          <pc:docMk/>
          <pc:sldMk cId="2863773589" sldId="344"/>
        </pc:sldMkLst>
      </pc:sldChg>
      <pc:sldChg chg="del">
        <pc:chgData name="Nguyen Thi Lan" userId="a3a1e10d-12fa-4df7-8c5f-abfedd002bbb" providerId="ADAL" clId="{55CC87DC-1352-42DA-B615-D48D95D77E6E}" dt="2022-08-18T11:10:37.469" v="378" actId="47"/>
        <pc:sldMkLst>
          <pc:docMk/>
          <pc:sldMk cId="1865292943" sldId="345"/>
        </pc:sldMkLst>
      </pc:sldChg>
      <pc:sldChg chg="del">
        <pc:chgData name="Nguyen Thi Lan" userId="a3a1e10d-12fa-4df7-8c5f-abfedd002bbb" providerId="ADAL" clId="{55CC87DC-1352-42DA-B615-D48D95D77E6E}" dt="2022-08-18T11:10:37.933" v="379" actId="47"/>
        <pc:sldMkLst>
          <pc:docMk/>
          <pc:sldMk cId="3601397276" sldId="346"/>
        </pc:sldMkLst>
      </pc:sldChg>
      <pc:sldChg chg="del">
        <pc:chgData name="Nguyen Thi Lan" userId="a3a1e10d-12fa-4df7-8c5f-abfedd002bbb" providerId="ADAL" clId="{55CC87DC-1352-42DA-B615-D48D95D77E6E}" dt="2022-08-18T11:10:38.333" v="380" actId="47"/>
        <pc:sldMkLst>
          <pc:docMk/>
          <pc:sldMk cId="4165812750" sldId="347"/>
        </pc:sldMkLst>
      </pc:sldChg>
      <pc:sldChg chg="del">
        <pc:chgData name="Nguyen Thi Lan" userId="a3a1e10d-12fa-4df7-8c5f-abfedd002bbb" providerId="ADAL" clId="{55CC87DC-1352-42DA-B615-D48D95D77E6E}" dt="2022-08-18T11:10:38.802" v="381" actId="47"/>
        <pc:sldMkLst>
          <pc:docMk/>
          <pc:sldMk cId="3828149421" sldId="348"/>
        </pc:sldMkLst>
      </pc:sldChg>
      <pc:sldChg chg="del">
        <pc:chgData name="Nguyen Thi Lan" userId="a3a1e10d-12fa-4df7-8c5f-abfedd002bbb" providerId="ADAL" clId="{55CC87DC-1352-42DA-B615-D48D95D77E6E}" dt="2022-08-18T11:10:39.232" v="382" actId="47"/>
        <pc:sldMkLst>
          <pc:docMk/>
          <pc:sldMk cId="68912301" sldId="349"/>
        </pc:sldMkLst>
      </pc:sldChg>
      <pc:sldChg chg="del">
        <pc:chgData name="Nguyen Thi Lan" userId="a3a1e10d-12fa-4df7-8c5f-abfedd002bbb" providerId="ADAL" clId="{55CC87DC-1352-42DA-B615-D48D95D77E6E}" dt="2022-08-18T11:10:39.650" v="383" actId="47"/>
        <pc:sldMkLst>
          <pc:docMk/>
          <pc:sldMk cId="3444588630" sldId="350"/>
        </pc:sldMkLst>
      </pc:sldChg>
      <pc:sldChg chg="del">
        <pc:chgData name="Nguyen Thi Lan" userId="a3a1e10d-12fa-4df7-8c5f-abfedd002bbb" providerId="ADAL" clId="{55CC87DC-1352-42DA-B615-D48D95D77E6E}" dt="2022-08-18T11:10:43.216" v="384" actId="47"/>
        <pc:sldMkLst>
          <pc:docMk/>
          <pc:sldMk cId="1628978268" sldId="351"/>
        </pc:sldMkLst>
      </pc:sldChg>
      <pc:sldChg chg="del">
        <pc:chgData name="Nguyen Thi Lan" userId="a3a1e10d-12fa-4df7-8c5f-abfedd002bbb" providerId="ADAL" clId="{55CC87DC-1352-42DA-B615-D48D95D77E6E}" dt="2022-08-18T11:10:46.899" v="386" actId="47"/>
        <pc:sldMkLst>
          <pc:docMk/>
          <pc:sldMk cId="2605915268" sldId="352"/>
        </pc:sldMkLst>
      </pc:sldChg>
      <pc:sldChg chg="del">
        <pc:chgData name="Nguyen Thi Lan" userId="a3a1e10d-12fa-4df7-8c5f-abfedd002bbb" providerId="ADAL" clId="{55CC87DC-1352-42DA-B615-D48D95D77E6E}" dt="2022-08-18T11:10:45.466" v="385" actId="47"/>
        <pc:sldMkLst>
          <pc:docMk/>
          <pc:sldMk cId="848327887" sldId="353"/>
        </pc:sldMkLst>
      </pc:sldChg>
      <pc:sldChg chg="del">
        <pc:chgData name="Nguyen Thi Lan" userId="a3a1e10d-12fa-4df7-8c5f-abfedd002bbb" providerId="ADAL" clId="{55CC87DC-1352-42DA-B615-D48D95D77E6E}" dt="2022-08-18T11:10:47.992" v="387" actId="47"/>
        <pc:sldMkLst>
          <pc:docMk/>
          <pc:sldMk cId="180309443" sldId="354"/>
        </pc:sldMkLst>
      </pc:sldChg>
      <pc:sldChg chg="del">
        <pc:chgData name="Nguyen Thi Lan" userId="a3a1e10d-12fa-4df7-8c5f-abfedd002bbb" providerId="ADAL" clId="{55CC87DC-1352-42DA-B615-D48D95D77E6E}" dt="2022-08-18T11:10:48.748" v="388" actId="47"/>
        <pc:sldMkLst>
          <pc:docMk/>
          <pc:sldMk cId="3211985035" sldId="355"/>
        </pc:sldMkLst>
      </pc:sldChg>
      <pc:sldChg chg="del">
        <pc:chgData name="Nguyen Thi Lan" userId="a3a1e10d-12fa-4df7-8c5f-abfedd002bbb" providerId="ADAL" clId="{55CC87DC-1352-42DA-B615-D48D95D77E6E}" dt="2022-08-18T11:10:49.552" v="389" actId="47"/>
        <pc:sldMkLst>
          <pc:docMk/>
          <pc:sldMk cId="865035758" sldId="356"/>
        </pc:sldMkLst>
      </pc:sldChg>
      <pc:sldChg chg="del">
        <pc:chgData name="Nguyen Thi Lan" userId="a3a1e10d-12fa-4df7-8c5f-abfedd002bbb" providerId="ADAL" clId="{55CC87DC-1352-42DA-B615-D48D95D77E6E}" dt="2022-08-18T11:10:52.198" v="392" actId="47"/>
        <pc:sldMkLst>
          <pc:docMk/>
          <pc:sldMk cId="1289361029" sldId="358"/>
        </pc:sldMkLst>
      </pc:sldChg>
      <pc:sldChg chg="del">
        <pc:chgData name="Nguyen Thi Lan" userId="a3a1e10d-12fa-4df7-8c5f-abfedd002bbb" providerId="ADAL" clId="{55CC87DC-1352-42DA-B615-D48D95D77E6E}" dt="2022-08-18T11:10:51.264" v="391" actId="47"/>
        <pc:sldMkLst>
          <pc:docMk/>
          <pc:sldMk cId="3771150979" sldId="359"/>
        </pc:sldMkLst>
      </pc:sldChg>
      <pc:sldChg chg="del">
        <pc:chgData name="Nguyen Thi Lan" userId="a3a1e10d-12fa-4df7-8c5f-abfedd002bbb" providerId="ADAL" clId="{55CC87DC-1352-42DA-B615-D48D95D77E6E}" dt="2022-08-18T11:10:53.333" v="393" actId="47"/>
        <pc:sldMkLst>
          <pc:docMk/>
          <pc:sldMk cId="2329864422" sldId="360"/>
        </pc:sldMkLst>
      </pc:sldChg>
      <pc:sldChg chg="del">
        <pc:chgData name="Nguyen Thi Lan" userId="a3a1e10d-12fa-4df7-8c5f-abfedd002bbb" providerId="ADAL" clId="{55CC87DC-1352-42DA-B615-D48D95D77E6E}" dt="2022-08-18T11:10:54.081" v="394" actId="47"/>
        <pc:sldMkLst>
          <pc:docMk/>
          <pc:sldMk cId="3642261810" sldId="361"/>
        </pc:sldMkLst>
      </pc:sldChg>
      <pc:sldChg chg="del">
        <pc:chgData name="Nguyen Thi Lan" userId="a3a1e10d-12fa-4df7-8c5f-abfedd002bbb" providerId="ADAL" clId="{55CC87DC-1352-42DA-B615-D48D95D77E6E}" dt="2022-08-18T11:10:54.730" v="395" actId="47"/>
        <pc:sldMkLst>
          <pc:docMk/>
          <pc:sldMk cId="1665548893" sldId="362"/>
        </pc:sldMkLst>
      </pc:sldChg>
      <pc:sldChg chg="del">
        <pc:chgData name="Nguyen Thi Lan" userId="a3a1e10d-12fa-4df7-8c5f-abfedd002bbb" providerId="ADAL" clId="{55CC87DC-1352-42DA-B615-D48D95D77E6E}" dt="2022-08-18T11:10:55.499" v="396" actId="47"/>
        <pc:sldMkLst>
          <pc:docMk/>
          <pc:sldMk cId="3662656012" sldId="363"/>
        </pc:sldMkLst>
      </pc:sldChg>
      <pc:sldChg chg="del">
        <pc:chgData name="Nguyen Thi Lan" userId="a3a1e10d-12fa-4df7-8c5f-abfedd002bbb" providerId="ADAL" clId="{55CC87DC-1352-42DA-B615-D48D95D77E6E}" dt="2022-08-18T11:11:01.667" v="397" actId="47"/>
        <pc:sldMkLst>
          <pc:docMk/>
          <pc:sldMk cId="3375744115" sldId="364"/>
        </pc:sldMkLst>
      </pc:sldChg>
      <pc:sldChg chg="del">
        <pc:chgData name="Nguyen Thi Lan" userId="a3a1e10d-12fa-4df7-8c5f-abfedd002bbb" providerId="ADAL" clId="{55CC87DC-1352-42DA-B615-D48D95D77E6E}" dt="2022-08-18T11:11:01.667" v="397" actId="47"/>
        <pc:sldMkLst>
          <pc:docMk/>
          <pc:sldMk cId="2901936607" sldId="365"/>
        </pc:sldMkLst>
      </pc:sldChg>
      <pc:sldChg chg="del">
        <pc:chgData name="Nguyen Thi Lan" userId="a3a1e10d-12fa-4df7-8c5f-abfedd002bbb" providerId="ADAL" clId="{55CC87DC-1352-42DA-B615-D48D95D77E6E}" dt="2022-08-18T11:11:01.667" v="397" actId="47"/>
        <pc:sldMkLst>
          <pc:docMk/>
          <pc:sldMk cId="2762401316" sldId="366"/>
        </pc:sldMkLst>
      </pc:sldChg>
      <pc:sldChg chg="del">
        <pc:chgData name="Nguyen Thi Lan" userId="a3a1e10d-12fa-4df7-8c5f-abfedd002bbb" providerId="ADAL" clId="{55CC87DC-1352-42DA-B615-D48D95D77E6E}" dt="2022-08-18T11:11:01.667" v="397" actId="47"/>
        <pc:sldMkLst>
          <pc:docMk/>
          <pc:sldMk cId="837794165" sldId="367"/>
        </pc:sldMkLst>
      </pc:sldChg>
      <pc:sldChg chg="del">
        <pc:chgData name="Nguyen Thi Lan" userId="a3a1e10d-12fa-4df7-8c5f-abfedd002bbb" providerId="ADAL" clId="{55CC87DC-1352-42DA-B615-D48D95D77E6E}" dt="2022-08-18T11:11:01.667" v="397" actId="47"/>
        <pc:sldMkLst>
          <pc:docMk/>
          <pc:sldMk cId="2492876252" sldId="368"/>
        </pc:sldMkLst>
      </pc:sldChg>
      <pc:sldChg chg="del">
        <pc:chgData name="Nguyen Thi Lan" userId="a3a1e10d-12fa-4df7-8c5f-abfedd002bbb" providerId="ADAL" clId="{55CC87DC-1352-42DA-B615-D48D95D77E6E}" dt="2022-08-18T11:11:01.667" v="397" actId="47"/>
        <pc:sldMkLst>
          <pc:docMk/>
          <pc:sldMk cId="3393225355" sldId="369"/>
        </pc:sldMkLst>
      </pc:sldChg>
      <pc:sldChg chg="del">
        <pc:chgData name="Nguyen Thi Lan" userId="a3a1e10d-12fa-4df7-8c5f-abfedd002bbb" providerId="ADAL" clId="{55CC87DC-1352-42DA-B615-D48D95D77E6E}" dt="2022-08-18T11:11:01.667" v="397" actId="47"/>
        <pc:sldMkLst>
          <pc:docMk/>
          <pc:sldMk cId="2601095615" sldId="371"/>
        </pc:sldMkLst>
      </pc:sldChg>
      <pc:sldChg chg="del">
        <pc:chgData name="Nguyen Thi Lan" userId="a3a1e10d-12fa-4df7-8c5f-abfedd002bbb" providerId="ADAL" clId="{55CC87DC-1352-42DA-B615-D48D95D77E6E}" dt="2022-08-18T11:11:01.667" v="397" actId="47"/>
        <pc:sldMkLst>
          <pc:docMk/>
          <pc:sldMk cId="3568867146" sldId="372"/>
        </pc:sldMkLst>
      </pc:sldChg>
      <pc:sldChg chg="del">
        <pc:chgData name="Nguyen Thi Lan" userId="a3a1e10d-12fa-4df7-8c5f-abfedd002bbb" providerId="ADAL" clId="{55CC87DC-1352-42DA-B615-D48D95D77E6E}" dt="2022-08-18T11:11:01.667" v="397" actId="47"/>
        <pc:sldMkLst>
          <pc:docMk/>
          <pc:sldMk cId="1958706279" sldId="373"/>
        </pc:sldMkLst>
      </pc:sldChg>
      <pc:sldChg chg="del">
        <pc:chgData name="Nguyen Thi Lan" userId="a3a1e10d-12fa-4df7-8c5f-abfedd002bbb" providerId="ADAL" clId="{55CC87DC-1352-42DA-B615-D48D95D77E6E}" dt="2022-08-18T11:11:01.667" v="397" actId="47"/>
        <pc:sldMkLst>
          <pc:docMk/>
          <pc:sldMk cId="3359799803" sldId="375"/>
        </pc:sldMkLst>
      </pc:sldChg>
      <pc:sldChg chg="del">
        <pc:chgData name="Nguyen Thi Lan" userId="a3a1e10d-12fa-4df7-8c5f-abfedd002bbb" providerId="ADAL" clId="{55CC87DC-1352-42DA-B615-D48D95D77E6E}" dt="2022-08-18T11:11:01.667" v="397" actId="47"/>
        <pc:sldMkLst>
          <pc:docMk/>
          <pc:sldMk cId="2051865253" sldId="376"/>
        </pc:sldMkLst>
      </pc:sldChg>
      <pc:sldChg chg="addSp delSp modSp new mod">
        <pc:chgData name="Nguyen Thi Lan" userId="a3a1e10d-12fa-4df7-8c5f-abfedd002bbb" providerId="ADAL" clId="{55CC87DC-1352-42DA-B615-D48D95D77E6E}" dt="2022-08-18T11:11:13.442" v="399" actId="478"/>
        <pc:sldMkLst>
          <pc:docMk/>
          <pc:sldMk cId="3435209989" sldId="377"/>
        </pc:sldMkLst>
        <pc:spChg chg="del mod">
          <ac:chgData name="Nguyen Thi Lan" userId="a3a1e10d-12fa-4df7-8c5f-abfedd002bbb" providerId="ADAL" clId="{55CC87DC-1352-42DA-B615-D48D95D77E6E}" dt="2022-08-18T11:11:13.442" v="399" actId="478"/>
          <ac:spMkLst>
            <pc:docMk/>
            <pc:sldMk cId="3435209989" sldId="377"/>
            <ac:spMk id="2" creationId="{019BC05B-AB66-2912-FA99-3EEEACA20EB8}"/>
          </ac:spMkLst>
        </pc:spChg>
        <pc:spChg chg="del mod">
          <ac:chgData name="Nguyen Thi Lan" userId="a3a1e10d-12fa-4df7-8c5f-abfedd002bbb" providerId="ADAL" clId="{55CC87DC-1352-42DA-B615-D48D95D77E6E}" dt="2022-08-18T11:11:11.230" v="398" actId="478"/>
          <ac:spMkLst>
            <pc:docMk/>
            <pc:sldMk cId="3435209989" sldId="377"/>
            <ac:spMk id="3" creationId="{2742EF02-74A3-BFB3-A4FB-927A764232DD}"/>
          </ac:spMkLst>
        </pc:spChg>
        <pc:spChg chg="add del mod">
          <ac:chgData name="Nguyen Thi Lan" userId="a3a1e10d-12fa-4df7-8c5f-abfedd002bbb" providerId="ADAL" clId="{55CC87DC-1352-42DA-B615-D48D95D77E6E}" dt="2022-08-18T10:44:01.773" v="20" actId="478"/>
          <ac:spMkLst>
            <pc:docMk/>
            <pc:sldMk cId="3435209989" sldId="377"/>
            <ac:spMk id="4" creationId="{00615B84-5FBE-CF09-BF3C-E36385DCE140}"/>
          </ac:spMkLst>
        </pc:spChg>
        <pc:spChg chg="add mod">
          <ac:chgData name="Nguyen Thi Lan" userId="a3a1e10d-12fa-4df7-8c5f-abfedd002bbb" providerId="ADAL" clId="{55CC87DC-1352-42DA-B615-D48D95D77E6E}" dt="2022-08-18T10:44:36.210" v="26" actId="14100"/>
          <ac:spMkLst>
            <pc:docMk/>
            <pc:sldMk cId="3435209989" sldId="377"/>
            <ac:spMk id="5" creationId="{7428A226-A247-E1D9-1992-939840E31256}"/>
          </ac:spMkLst>
        </pc:spChg>
      </pc:sldChg>
      <pc:sldChg chg="delSp modSp add mod setBg delDesignElem">
        <pc:chgData name="Nguyen Thi Lan" userId="a3a1e10d-12fa-4df7-8c5f-abfedd002bbb" providerId="ADAL" clId="{55CC87DC-1352-42DA-B615-D48D95D77E6E}" dt="2022-08-18T10:45:58.438" v="34" actId="20577"/>
        <pc:sldMkLst>
          <pc:docMk/>
          <pc:sldMk cId="4294218781" sldId="381"/>
        </pc:sldMkLst>
        <pc:spChg chg="mod">
          <ac:chgData name="Nguyen Thi Lan" userId="a3a1e10d-12fa-4df7-8c5f-abfedd002bbb" providerId="ADAL" clId="{55CC87DC-1352-42DA-B615-D48D95D77E6E}" dt="2022-08-18T10:45:58.438" v="34" actId="20577"/>
          <ac:spMkLst>
            <pc:docMk/>
            <pc:sldMk cId="4294218781" sldId="381"/>
            <ac:spMk id="34" creationId="{C90CE605-D637-4739-A3AA-BCB97962A7E0}"/>
          </ac:spMkLst>
        </pc:spChg>
        <pc:spChg chg="del">
          <ac:chgData name="Nguyen Thi Lan" userId="a3a1e10d-12fa-4df7-8c5f-abfedd002bbb" providerId="ADAL" clId="{55CC87DC-1352-42DA-B615-D48D95D77E6E}" dt="2022-08-18T10:45:40.547" v="28"/>
          <ac:spMkLst>
            <pc:docMk/>
            <pc:sldMk cId="4294218781" sldId="381"/>
            <ac:spMk id="67" creationId="{AC8EEB0F-BA72-49AC-956F-331B60FDE79E}"/>
          </ac:spMkLst>
        </pc:spChg>
        <pc:spChg chg="del">
          <ac:chgData name="Nguyen Thi Lan" userId="a3a1e10d-12fa-4df7-8c5f-abfedd002bbb" providerId="ADAL" clId="{55CC87DC-1352-42DA-B615-D48D95D77E6E}" dt="2022-08-18T10:45:40.547" v="28"/>
          <ac:spMkLst>
            <pc:docMk/>
            <pc:sldMk cId="4294218781" sldId="381"/>
            <ac:spMk id="69" creationId="{8CC700D5-9809-43F4-89D5-7DBBCB0DCC10}"/>
          </ac:spMkLst>
        </pc:spChg>
        <pc:spChg chg="del">
          <ac:chgData name="Nguyen Thi Lan" userId="a3a1e10d-12fa-4df7-8c5f-abfedd002bbb" providerId="ADAL" clId="{55CC87DC-1352-42DA-B615-D48D95D77E6E}" dt="2022-08-18T10:45:40.547" v="28"/>
          <ac:spMkLst>
            <pc:docMk/>
            <pc:sldMk cId="4294218781" sldId="381"/>
            <ac:spMk id="71" creationId="{C7163242-6303-46DC-BAC1-2A204F061321}"/>
          </ac:spMkLst>
        </pc:spChg>
        <pc:spChg chg="del">
          <ac:chgData name="Nguyen Thi Lan" userId="a3a1e10d-12fa-4df7-8c5f-abfedd002bbb" providerId="ADAL" clId="{55CC87DC-1352-42DA-B615-D48D95D77E6E}" dt="2022-08-18T10:45:40.547" v="28"/>
          <ac:spMkLst>
            <pc:docMk/>
            <pc:sldMk cId="4294218781" sldId="381"/>
            <ac:spMk id="73" creationId="{805C4C40-D70E-4C4F-B228-98A0A6132603}"/>
          </ac:spMkLst>
        </pc:spChg>
        <pc:grpChg chg="del">
          <ac:chgData name="Nguyen Thi Lan" userId="a3a1e10d-12fa-4df7-8c5f-abfedd002bbb" providerId="ADAL" clId="{55CC87DC-1352-42DA-B615-D48D95D77E6E}" dt="2022-08-18T10:45:40.547" v="28"/>
          <ac:grpSpMkLst>
            <pc:docMk/>
            <pc:sldMk cId="4294218781" sldId="381"/>
            <ac:grpSpMk id="75" creationId="{06536C0D-2219-44F1-94EC-B9A56501DB36}"/>
          </ac:grpSpMkLst>
        </pc:grpChg>
        <pc:picChg chg="mod">
          <ac:chgData name="Nguyen Thi Lan" userId="a3a1e10d-12fa-4df7-8c5f-abfedd002bbb" providerId="ADAL" clId="{55CC87DC-1352-42DA-B615-D48D95D77E6E}" dt="2022-08-18T10:45:46.338" v="29" actId="14100"/>
          <ac:picMkLst>
            <pc:docMk/>
            <pc:sldMk cId="4294218781" sldId="381"/>
            <ac:picMk id="3" creationId="{10910F59-ABA2-49A8-9BF7-1646DB7E9414}"/>
          </ac:picMkLst>
        </pc:picChg>
      </pc:sldChg>
      <pc:sldChg chg="addSp modSp new mod">
        <pc:chgData name="Nguyen Thi Lan" userId="a3a1e10d-12fa-4df7-8c5f-abfedd002bbb" providerId="ADAL" clId="{55CC87DC-1352-42DA-B615-D48D95D77E6E}" dt="2022-08-18T10:49:51.985" v="71" actId="208"/>
        <pc:sldMkLst>
          <pc:docMk/>
          <pc:sldMk cId="2795708748" sldId="382"/>
        </pc:sldMkLst>
        <pc:spChg chg="add mod">
          <ac:chgData name="Nguyen Thi Lan" userId="a3a1e10d-12fa-4df7-8c5f-abfedd002bbb" providerId="ADAL" clId="{55CC87DC-1352-42DA-B615-D48D95D77E6E}" dt="2022-08-18T10:49:51.985" v="71" actId="208"/>
          <ac:spMkLst>
            <pc:docMk/>
            <pc:sldMk cId="2795708748" sldId="382"/>
            <ac:spMk id="4" creationId="{A69813D7-5A72-1A3B-0142-37CC1DB1D860}"/>
          </ac:spMkLst>
        </pc:spChg>
        <pc:picChg chg="add mod">
          <ac:chgData name="Nguyen Thi Lan" userId="a3a1e10d-12fa-4df7-8c5f-abfedd002bbb" providerId="ADAL" clId="{55CC87DC-1352-42DA-B615-D48D95D77E6E}" dt="2022-08-18T10:48:49.646" v="43" actId="1076"/>
          <ac:picMkLst>
            <pc:docMk/>
            <pc:sldMk cId="2795708748" sldId="382"/>
            <ac:picMk id="3" creationId="{0763A814-EFC3-8E8C-43DE-1D538465E9DF}"/>
          </ac:picMkLst>
        </pc:picChg>
      </pc:sldChg>
      <pc:sldChg chg="addSp delSp modSp new mod modClrScheme chgLayout">
        <pc:chgData name="Nguyen Thi Lan" userId="a3a1e10d-12fa-4df7-8c5f-abfedd002bbb" providerId="ADAL" clId="{55CC87DC-1352-42DA-B615-D48D95D77E6E}" dt="2022-08-18T11:12:46.821" v="428" actId="207"/>
        <pc:sldMkLst>
          <pc:docMk/>
          <pc:sldMk cId="851789517" sldId="383"/>
        </pc:sldMkLst>
        <pc:spChg chg="add del">
          <ac:chgData name="Nguyen Thi Lan" userId="a3a1e10d-12fa-4df7-8c5f-abfedd002bbb" providerId="ADAL" clId="{55CC87DC-1352-42DA-B615-D48D95D77E6E}" dt="2022-08-18T10:50:55.628" v="77" actId="478"/>
          <ac:spMkLst>
            <pc:docMk/>
            <pc:sldMk cId="851789517" sldId="383"/>
            <ac:spMk id="2" creationId="{BCE1EEC0-7206-E367-6335-91E08738B2EF}"/>
          </ac:spMkLst>
        </pc:spChg>
        <pc:spChg chg="add mod">
          <ac:chgData name="Nguyen Thi Lan" userId="a3a1e10d-12fa-4df7-8c5f-abfedd002bbb" providerId="ADAL" clId="{55CC87DC-1352-42DA-B615-D48D95D77E6E}" dt="2022-08-18T11:12:21.141" v="423" actId="21"/>
          <ac:spMkLst>
            <pc:docMk/>
            <pc:sldMk cId="851789517" sldId="383"/>
            <ac:spMk id="3" creationId="{F7DAA3F5-C2C0-A84C-8FEA-58714980E5DA}"/>
          </ac:spMkLst>
        </pc:spChg>
        <pc:spChg chg="add mod">
          <ac:chgData name="Nguyen Thi Lan" userId="a3a1e10d-12fa-4df7-8c5f-abfedd002bbb" providerId="ADAL" clId="{55CC87DC-1352-42DA-B615-D48D95D77E6E}" dt="2022-08-18T10:52:50.394" v="126" actId="255"/>
          <ac:spMkLst>
            <pc:docMk/>
            <pc:sldMk cId="851789517" sldId="383"/>
            <ac:spMk id="4" creationId="{73B9B7DE-8024-30A7-680D-2EE54D769259}"/>
          </ac:spMkLst>
        </pc:spChg>
        <pc:spChg chg="add mod">
          <ac:chgData name="Nguyen Thi Lan" userId="a3a1e10d-12fa-4df7-8c5f-abfedd002bbb" providerId="ADAL" clId="{55CC87DC-1352-42DA-B615-D48D95D77E6E}" dt="2022-08-18T11:12:46.821" v="428" actId="207"/>
          <ac:spMkLst>
            <pc:docMk/>
            <pc:sldMk cId="851789517" sldId="383"/>
            <ac:spMk id="5" creationId="{1F4337DB-1EA7-2970-750F-1D044E81C783}"/>
          </ac:spMkLst>
        </pc:spChg>
      </pc:sldChg>
      <pc:sldChg chg="addSp delSp modSp new mod">
        <pc:chgData name="Nguyen Thi Lan" userId="a3a1e10d-12fa-4df7-8c5f-abfedd002bbb" providerId="ADAL" clId="{55CC87DC-1352-42DA-B615-D48D95D77E6E}" dt="2022-08-18T11:03:55.160" v="304" actId="113"/>
        <pc:sldMkLst>
          <pc:docMk/>
          <pc:sldMk cId="4270943874" sldId="384"/>
        </pc:sldMkLst>
        <pc:spChg chg="del mod">
          <ac:chgData name="Nguyen Thi Lan" userId="a3a1e10d-12fa-4df7-8c5f-abfedd002bbb" providerId="ADAL" clId="{55CC87DC-1352-42DA-B615-D48D95D77E6E}" dt="2022-08-18T11:03:02.818" v="299" actId="478"/>
          <ac:spMkLst>
            <pc:docMk/>
            <pc:sldMk cId="4270943874" sldId="384"/>
            <ac:spMk id="2" creationId="{DA2CFD8D-BBA9-5754-D9EA-F0F4A4F017F6}"/>
          </ac:spMkLst>
        </pc:spChg>
        <pc:spChg chg="del mod">
          <ac:chgData name="Nguyen Thi Lan" userId="a3a1e10d-12fa-4df7-8c5f-abfedd002bbb" providerId="ADAL" clId="{55CC87DC-1352-42DA-B615-D48D95D77E6E}" dt="2022-08-18T10:56:47.097" v="242"/>
          <ac:spMkLst>
            <pc:docMk/>
            <pc:sldMk cId="4270943874" sldId="384"/>
            <ac:spMk id="3" creationId="{F5A50EDB-3E38-0565-D1B9-F2F19274E951}"/>
          </ac:spMkLst>
        </pc:spChg>
        <pc:spChg chg="add del mod">
          <ac:chgData name="Nguyen Thi Lan" userId="a3a1e10d-12fa-4df7-8c5f-abfedd002bbb" providerId="ADAL" clId="{55CC87DC-1352-42DA-B615-D48D95D77E6E}" dt="2022-08-18T11:02:57.060" v="298" actId="478"/>
          <ac:spMkLst>
            <pc:docMk/>
            <pc:sldMk cId="4270943874" sldId="384"/>
            <ac:spMk id="4" creationId="{CE9FC8B8-7FEC-372E-FFD7-F929ED7F59C3}"/>
          </ac:spMkLst>
        </pc:spChg>
        <pc:spChg chg="add del mod">
          <ac:chgData name="Nguyen Thi Lan" userId="a3a1e10d-12fa-4df7-8c5f-abfedd002bbb" providerId="ADAL" clId="{55CC87DC-1352-42DA-B615-D48D95D77E6E}" dt="2022-08-18T10:57:00.046" v="246" actId="478"/>
          <ac:spMkLst>
            <pc:docMk/>
            <pc:sldMk cId="4270943874" sldId="384"/>
            <ac:spMk id="7" creationId="{30966E88-500B-2356-FEAC-18272EDFF7B3}"/>
          </ac:spMkLst>
        </pc:spChg>
        <pc:graphicFrameChg chg="add del mod modGraphic">
          <ac:chgData name="Nguyen Thi Lan" userId="a3a1e10d-12fa-4df7-8c5f-abfedd002bbb" providerId="ADAL" clId="{55CC87DC-1352-42DA-B615-D48D95D77E6E}" dt="2022-08-18T10:56:57.230" v="245" actId="478"/>
          <ac:graphicFrameMkLst>
            <pc:docMk/>
            <pc:sldMk cId="4270943874" sldId="384"/>
            <ac:graphicFrameMk id="5" creationId="{8A9519FD-503B-FAB1-7532-5F445724F951}"/>
          </ac:graphicFrameMkLst>
        </pc:graphicFrameChg>
        <pc:graphicFrameChg chg="add del mod modGraphic">
          <ac:chgData name="Nguyen Thi Lan" userId="a3a1e10d-12fa-4df7-8c5f-abfedd002bbb" providerId="ADAL" clId="{55CC87DC-1352-42DA-B615-D48D95D77E6E}" dt="2022-08-18T10:57:29.210" v="250" actId="478"/>
          <ac:graphicFrameMkLst>
            <pc:docMk/>
            <pc:sldMk cId="4270943874" sldId="384"/>
            <ac:graphicFrameMk id="8" creationId="{F0ECA86D-462D-FD4A-B1D4-9CD7C51049E9}"/>
          </ac:graphicFrameMkLst>
        </pc:graphicFrameChg>
        <pc:graphicFrameChg chg="add mod modGraphic">
          <ac:chgData name="Nguyen Thi Lan" userId="a3a1e10d-12fa-4df7-8c5f-abfedd002bbb" providerId="ADAL" clId="{55CC87DC-1352-42DA-B615-D48D95D77E6E}" dt="2022-08-18T11:03:55.160" v="304" actId="113"/>
          <ac:graphicFrameMkLst>
            <pc:docMk/>
            <pc:sldMk cId="4270943874" sldId="384"/>
            <ac:graphicFrameMk id="9" creationId="{B23DEAB0-FC5D-2BB2-FB18-71AEBF38B71C}"/>
          </ac:graphicFrameMkLst>
        </pc:graphicFrameChg>
      </pc:sldChg>
      <pc:sldChg chg="addSp delSp modSp new mod">
        <pc:chgData name="Nguyen Thi Lan" userId="a3a1e10d-12fa-4df7-8c5f-abfedd002bbb" providerId="ADAL" clId="{55CC87DC-1352-42DA-B615-D48D95D77E6E}" dt="2022-08-18T11:10:31.113" v="375" actId="207"/>
        <pc:sldMkLst>
          <pc:docMk/>
          <pc:sldMk cId="3567559952" sldId="385"/>
        </pc:sldMkLst>
        <pc:spChg chg="del mod">
          <ac:chgData name="Nguyen Thi Lan" userId="a3a1e10d-12fa-4df7-8c5f-abfedd002bbb" providerId="ADAL" clId="{55CC87DC-1352-42DA-B615-D48D95D77E6E}" dt="2022-08-18T11:05:04.441" v="314" actId="478"/>
          <ac:spMkLst>
            <pc:docMk/>
            <pc:sldMk cId="3567559952" sldId="385"/>
            <ac:spMk id="2" creationId="{E7C75619-973A-7009-994B-DE65A359A02F}"/>
          </ac:spMkLst>
        </pc:spChg>
        <pc:spChg chg="del">
          <ac:chgData name="Nguyen Thi Lan" userId="a3a1e10d-12fa-4df7-8c5f-abfedd002bbb" providerId="ADAL" clId="{55CC87DC-1352-42DA-B615-D48D95D77E6E}" dt="2022-08-18T11:04:36.198" v="306"/>
          <ac:spMkLst>
            <pc:docMk/>
            <pc:sldMk cId="3567559952" sldId="385"/>
            <ac:spMk id="3" creationId="{412DD8BF-C5D7-176B-3D47-5400DD5F0B7E}"/>
          </ac:spMkLst>
        </pc:spChg>
        <pc:graphicFrameChg chg="add mod modGraphic">
          <ac:chgData name="Nguyen Thi Lan" userId="a3a1e10d-12fa-4df7-8c5f-abfedd002bbb" providerId="ADAL" clId="{55CC87DC-1352-42DA-B615-D48D95D77E6E}" dt="2022-08-18T11:10:31.113" v="375" actId="207"/>
          <ac:graphicFrameMkLst>
            <pc:docMk/>
            <pc:sldMk cId="3567559952" sldId="385"/>
            <ac:graphicFrameMk id="4" creationId="{D35FC824-2827-617F-6846-8BE25540CE25}"/>
          </ac:graphicFrameMkLst>
        </pc:graphicFrameChg>
      </pc:sldChg>
      <pc:sldMasterChg chg="del delSldLayout">
        <pc:chgData name="Nguyen Thi Lan" userId="a3a1e10d-12fa-4df7-8c5f-abfedd002bbb" providerId="ADAL" clId="{55CC87DC-1352-42DA-B615-D48D95D77E6E}" dt="2022-08-18T10:42:42.261" v="10" actId="47"/>
        <pc:sldMasterMkLst>
          <pc:docMk/>
          <pc:sldMasterMk cId="1561181285" sldId="2147483686"/>
        </pc:sldMasterMkLst>
        <pc:sldLayoutChg chg="del">
          <pc:chgData name="Nguyen Thi Lan" userId="a3a1e10d-12fa-4df7-8c5f-abfedd002bbb" providerId="ADAL" clId="{55CC87DC-1352-42DA-B615-D48D95D77E6E}" dt="2022-08-18T10:42:42.261" v="10" actId="47"/>
          <pc:sldLayoutMkLst>
            <pc:docMk/>
            <pc:sldMasterMk cId="1561181285" sldId="2147483686"/>
            <pc:sldLayoutMk cId="2773753757" sldId="2147483687"/>
          </pc:sldLayoutMkLst>
        </pc:sldLayoutChg>
        <pc:sldLayoutChg chg="del">
          <pc:chgData name="Nguyen Thi Lan" userId="a3a1e10d-12fa-4df7-8c5f-abfedd002bbb" providerId="ADAL" clId="{55CC87DC-1352-42DA-B615-D48D95D77E6E}" dt="2022-08-18T10:42:42.261" v="10" actId="47"/>
          <pc:sldLayoutMkLst>
            <pc:docMk/>
            <pc:sldMasterMk cId="1561181285" sldId="2147483686"/>
            <pc:sldLayoutMk cId="4031781697" sldId="2147483688"/>
          </pc:sldLayoutMkLst>
        </pc:sldLayoutChg>
        <pc:sldLayoutChg chg="del">
          <pc:chgData name="Nguyen Thi Lan" userId="a3a1e10d-12fa-4df7-8c5f-abfedd002bbb" providerId="ADAL" clId="{55CC87DC-1352-42DA-B615-D48D95D77E6E}" dt="2022-08-18T10:42:42.261" v="10" actId="47"/>
          <pc:sldLayoutMkLst>
            <pc:docMk/>
            <pc:sldMasterMk cId="1561181285" sldId="2147483686"/>
            <pc:sldLayoutMk cId="882076950" sldId="2147483689"/>
          </pc:sldLayoutMkLst>
        </pc:sldLayoutChg>
        <pc:sldLayoutChg chg="del">
          <pc:chgData name="Nguyen Thi Lan" userId="a3a1e10d-12fa-4df7-8c5f-abfedd002bbb" providerId="ADAL" clId="{55CC87DC-1352-42DA-B615-D48D95D77E6E}" dt="2022-08-18T10:42:42.261" v="10" actId="47"/>
          <pc:sldLayoutMkLst>
            <pc:docMk/>
            <pc:sldMasterMk cId="1561181285" sldId="2147483686"/>
            <pc:sldLayoutMk cId="492441489" sldId="2147483690"/>
          </pc:sldLayoutMkLst>
        </pc:sldLayoutChg>
        <pc:sldLayoutChg chg="del">
          <pc:chgData name="Nguyen Thi Lan" userId="a3a1e10d-12fa-4df7-8c5f-abfedd002bbb" providerId="ADAL" clId="{55CC87DC-1352-42DA-B615-D48D95D77E6E}" dt="2022-08-18T10:42:42.261" v="10" actId="47"/>
          <pc:sldLayoutMkLst>
            <pc:docMk/>
            <pc:sldMasterMk cId="1561181285" sldId="2147483686"/>
            <pc:sldLayoutMk cId="3170296648" sldId="2147483691"/>
          </pc:sldLayoutMkLst>
        </pc:sldLayoutChg>
        <pc:sldLayoutChg chg="del">
          <pc:chgData name="Nguyen Thi Lan" userId="a3a1e10d-12fa-4df7-8c5f-abfedd002bbb" providerId="ADAL" clId="{55CC87DC-1352-42DA-B615-D48D95D77E6E}" dt="2022-08-18T10:42:42.261" v="10" actId="47"/>
          <pc:sldLayoutMkLst>
            <pc:docMk/>
            <pc:sldMasterMk cId="1561181285" sldId="2147483686"/>
            <pc:sldLayoutMk cId="4085044355" sldId="2147483692"/>
          </pc:sldLayoutMkLst>
        </pc:sldLayoutChg>
        <pc:sldLayoutChg chg="del">
          <pc:chgData name="Nguyen Thi Lan" userId="a3a1e10d-12fa-4df7-8c5f-abfedd002bbb" providerId="ADAL" clId="{55CC87DC-1352-42DA-B615-D48D95D77E6E}" dt="2022-08-18T10:42:42.261" v="10" actId="47"/>
          <pc:sldLayoutMkLst>
            <pc:docMk/>
            <pc:sldMasterMk cId="1561181285" sldId="2147483686"/>
            <pc:sldLayoutMk cId="1274187041" sldId="2147483693"/>
          </pc:sldLayoutMkLst>
        </pc:sldLayoutChg>
        <pc:sldLayoutChg chg="del">
          <pc:chgData name="Nguyen Thi Lan" userId="a3a1e10d-12fa-4df7-8c5f-abfedd002bbb" providerId="ADAL" clId="{55CC87DC-1352-42DA-B615-D48D95D77E6E}" dt="2022-08-18T10:42:42.261" v="10" actId="47"/>
          <pc:sldLayoutMkLst>
            <pc:docMk/>
            <pc:sldMasterMk cId="1561181285" sldId="2147483686"/>
            <pc:sldLayoutMk cId="1555818977" sldId="2147483694"/>
          </pc:sldLayoutMkLst>
        </pc:sldLayoutChg>
        <pc:sldLayoutChg chg="del">
          <pc:chgData name="Nguyen Thi Lan" userId="a3a1e10d-12fa-4df7-8c5f-abfedd002bbb" providerId="ADAL" clId="{55CC87DC-1352-42DA-B615-D48D95D77E6E}" dt="2022-08-18T10:42:42.261" v="10" actId="47"/>
          <pc:sldLayoutMkLst>
            <pc:docMk/>
            <pc:sldMasterMk cId="1561181285" sldId="2147483686"/>
            <pc:sldLayoutMk cId="3023936882" sldId="2147483695"/>
          </pc:sldLayoutMkLst>
        </pc:sldLayoutChg>
        <pc:sldLayoutChg chg="del">
          <pc:chgData name="Nguyen Thi Lan" userId="a3a1e10d-12fa-4df7-8c5f-abfedd002bbb" providerId="ADAL" clId="{55CC87DC-1352-42DA-B615-D48D95D77E6E}" dt="2022-08-18T10:42:42.261" v="10" actId="47"/>
          <pc:sldLayoutMkLst>
            <pc:docMk/>
            <pc:sldMasterMk cId="1561181285" sldId="2147483686"/>
            <pc:sldLayoutMk cId="51128518" sldId="2147483696"/>
          </pc:sldLayoutMkLst>
        </pc:sldLayoutChg>
        <pc:sldLayoutChg chg="del">
          <pc:chgData name="Nguyen Thi Lan" userId="a3a1e10d-12fa-4df7-8c5f-abfedd002bbb" providerId="ADAL" clId="{55CC87DC-1352-42DA-B615-D48D95D77E6E}" dt="2022-08-18T10:42:42.261" v="10" actId="47"/>
          <pc:sldLayoutMkLst>
            <pc:docMk/>
            <pc:sldMasterMk cId="1561181285" sldId="2147483686"/>
            <pc:sldLayoutMk cId="2585711092" sldId="2147483697"/>
          </pc:sldLayoutMkLst>
        </pc:sldLayoutChg>
        <pc:sldLayoutChg chg="del">
          <pc:chgData name="Nguyen Thi Lan" userId="a3a1e10d-12fa-4df7-8c5f-abfedd002bbb" providerId="ADAL" clId="{55CC87DC-1352-42DA-B615-D48D95D77E6E}" dt="2022-08-18T10:42:42.261" v="10" actId="47"/>
          <pc:sldLayoutMkLst>
            <pc:docMk/>
            <pc:sldMasterMk cId="1561181285" sldId="2147483686"/>
            <pc:sldLayoutMk cId="4237209976" sldId="2147483698"/>
          </pc:sldLayoutMkLst>
        </pc:sldLayoutChg>
        <pc:sldLayoutChg chg="del">
          <pc:chgData name="Nguyen Thi Lan" userId="a3a1e10d-12fa-4df7-8c5f-abfedd002bbb" providerId="ADAL" clId="{55CC87DC-1352-42DA-B615-D48D95D77E6E}" dt="2022-08-18T10:42:42.261" v="10" actId="47"/>
          <pc:sldLayoutMkLst>
            <pc:docMk/>
            <pc:sldMasterMk cId="1561181285" sldId="2147483686"/>
            <pc:sldLayoutMk cId="1350360837" sldId="2147483699"/>
          </pc:sldLayoutMkLst>
        </pc:sldLayoutChg>
        <pc:sldLayoutChg chg="del">
          <pc:chgData name="Nguyen Thi Lan" userId="a3a1e10d-12fa-4df7-8c5f-abfedd002bbb" providerId="ADAL" clId="{55CC87DC-1352-42DA-B615-D48D95D77E6E}" dt="2022-08-18T10:42:42.261" v="10" actId="47"/>
          <pc:sldLayoutMkLst>
            <pc:docMk/>
            <pc:sldMasterMk cId="1561181285" sldId="2147483686"/>
            <pc:sldLayoutMk cId="1803376210" sldId="2147483700"/>
          </pc:sldLayoutMkLst>
        </pc:sldLayoutChg>
        <pc:sldLayoutChg chg="del">
          <pc:chgData name="Nguyen Thi Lan" userId="a3a1e10d-12fa-4df7-8c5f-abfedd002bbb" providerId="ADAL" clId="{55CC87DC-1352-42DA-B615-D48D95D77E6E}" dt="2022-08-18T10:42:42.261" v="10" actId="47"/>
          <pc:sldLayoutMkLst>
            <pc:docMk/>
            <pc:sldMasterMk cId="1561181285" sldId="2147483686"/>
            <pc:sldLayoutMk cId="2913487461" sldId="2147483701"/>
          </pc:sldLayoutMkLst>
        </pc:sldLayoutChg>
        <pc:sldLayoutChg chg="del">
          <pc:chgData name="Nguyen Thi Lan" userId="a3a1e10d-12fa-4df7-8c5f-abfedd002bbb" providerId="ADAL" clId="{55CC87DC-1352-42DA-B615-D48D95D77E6E}" dt="2022-08-18T10:42:42.261" v="10" actId="47"/>
          <pc:sldLayoutMkLst>
            <pc:docMk/>
            <pc:sldMasterMk cId="1561181285" sldId="2147483686"/>
            <pc:sldLayoutMk cId="2918224361" sldId="2147483702"/>
          </pc:sldLayoutMkLst>
        </pc:sldLayoutChg>
        <pc:sldLayoutChg chg="del">
          <pc:chgData name="Nguyen Thi Lan" userId="a3a1e10d-12fa-4df7-8c5f-abfedd002bbb" providerId="ADAL" clId="{55CC87DC-1352-42DA-B615-D48D95D77E6E}" dt="2022-08-18T10:42:42.261" v="10" actId="47"/>
          <pc:sldLayoutMkLst>
            <pc:docMk/>
            <pc:sldMasterMk cId="1561181285" sldId="2147483686"/>
            <pc:sldLayoutMk cId="93383493" sldId="2147483703"/>
          </pc:sldLayoutMkLst>
        </pc:sldLayoutChg>
        <pc:sldLayoutChg chg="del">
          <pc:chgData name="Nguyen Thi Lan" userId="a3a1e10d-12fa-4df7-8c5f-abfedd002bbb" providerId="ADAL" clId="{55CC87DC-1352-42DA-B615-D48D95D77E6E}" dt="2022-08-18T10:42:42.261" v="10" actId="47"/>
          <pc:sldLayoutMkLst>
            <pc:docMk/>
            <pc:sldMasterMk cId="1561181285" sldId="2147483686"/>
            <pc:sldLayoutMk cId="905152297" sldId="2147483704"/>
          </pc:sldLayoutMkLst>
        </pc:sldLayoutChg>
        <pc:sldLayoutChg chg="del">
          <pc:chgData name="Nguyen Thi Lan" userId="a3a1e10d-12fa-4df7-8c5f-abfedd002bbb" providerId="ADAL" clId="{55CC87DC-1352-42DA-B615-D48D95D77E6E}" dt="2022-08-18T10:42:42.261" v="10" actId="47"/>
          <pc:sldLayoutMkLst>
            <pc:docMk/>
            <pc:sldMasterMk cId="1561181285" sldId="2147483686"/>
            <pc:sldLayoutMk cId="125911967" sldId="2147483705"/>
          </pc:sldLayoutMkLst>
        </pc:sldLayoutChg>
        <pc:sldLayoutChg chg="del">
          <pc:chgData name="Nguyen Thi Lan" userId="a3a1e10d-12fa-4df7-8c5f-abfedd002bbb" providerId="ADAL" clId="{55CC87DC-1352-42DA-B615-D48D95D77E6E}" dt="2022-08-18T10:42:42.261" v="10" actId="47"/>
          <pc:sldLayoutMkLst>
            <pc:docMk/>
            <pc:sldMasterMk cId="1561181285" sldId="2147483686"/>
            <pc:sldLayoutMk cId="584077365" sldId="2147483706"/>
          </pc:sldLayoutMkLst>
        </pc:sldLayoutChg>
        <pc:sldLayoutChg chg="del">
          <pc:chgData name="Nguyen Thi Lan" userId="a3a1e10d-12fa-4df7-8c5f-abfedd002bbb" providerId="ADAL" clId="{55CC87DC-1352-42DA-B615-D48D95D77E6E}" dt="2022-08-18T10:42:42.261" v="10" actId="47"/>
          <pc:sldLayoutMkLst>
            <pc:docMk/>
            <pc:sldMasterMk cId="1561181285" sldId="2147483686"/>
            <pc:sldLayoutMk cId="853715092" sldId="2147483707"/>
          </pc:sldLayoutMkLst>
        </pc:sldLayoutChg>
        <pc:sldLayoutChg chg="del">
          <pc:chgData name="Nguyen Thi Lan" userId="a3a1e10d-12fa-4df7-8c5f-abfedd002bbb" providerId="ADAL" clId="{55CC87DC-1352-42DA-B615-D48D95D77E6E}" dt="2022-08-18T10:42:42.261" v="10" actId="47"/>
          <pc:sldLayoutMkLst>
            <pc:docMk/>
            <pc:sldMasterMk cId="1561181285" sldId="2147483686"/>
            <pc:sldLayoutMk cId="3710694330" sldId="2147483708"/>
          </pc:sldLayoutMkLst>
        </pc:sldLayoutChg>
        <pc:sldLayoutChg chg="del">
          <pc:chgData name="Nguyen Thi Lan" userId="a3a1e10d-12fa-4df7-8c5f-abfedd002bbb" providerId="ADAL" clId="{55CC87DC-1352-42DA-B615-D48D95D77E6E}" dt="2022-08-18T10:42:42.261" v="10" actId="47"/>
          <pc:sldLayoutMkLst>
            <pc:docMk/>
            <pc:sldMasterMk cId="1561181285" sldId="2147483686"/>
            <pc:sldLayoutMk cId="798204810" sldId="2147483709"/>
          </pc:sldLayoutMkLst>
        </pc:sldLayoutChg>
      </pc:sldMasterChg>
      <pc:sldMasterChg chg="del delSldLayout">
        <pc:chgData name="Nguyen Thi Lan" userId="a3a1e10d-12fa-4df7-8c5f-abfedd002bbb" providerId="ADAL" clId="{55CC87DC-1352-42DA-B615-D48D95D77E6E}" dt="2022-08-18T10:53:26.041" v="128" actId="47"/>
        <pc:sldMasterMkLst>
          <pc:docMk/>
          <pc:sldMasterMk cId="2689756268" sldId="2147483710"/>
        </pc:sldMasterMkLst>
        <pc:sldLayoutChg chg="del">
          <pc:chgData name="Nguyen Thi Lan" userId="a3a1e10d-12fa-4df7-8c5f-abfedd002bbb" providerId="ADAL" clId="{55CC87DC-1352-42DA-B615-D48D95D77E6E}" dt="2022-08-18T10:53:26.041" v="128" actId="47"/>
          <pc:sldLayoutMkLst>
            <pc:docMk/>
            <pc:sldMasterMk cId="2689756268" sldId="2147483710"/>
            <pc:sldLayoutMk cId="1612645845" sldId="2147483711"/>
          </pc:sldLayoutMkLst>
        </pc:sldLayoutChg>
        <pc:sldLayoutChg chg="del">
          <pc:chgData name="Nguyen Thi Lan" userId="a3a1e10d-12fa-4df7-8c5f-abfedd002bbb" providerId="ADAL" clId="{55CC87DC-1352-42DA-B615-D48D95D77E6E}" dt="2022-08-18T10:53:26.041" v="128" actId="47"/>
          <pc:sldLayoutMkLst>
            <pc:docMk/>
            <pc:sldMasterMk cId="2689756268" sldId="2147483710"/>
            <pc:sldLayoutMk cId="1511093206" sldId="2147483712"/>
          </pc:sldLayoutMkLst>
        </pc:sldLayoutChg>
        <pc:sldLayoutChg chg="del">
          <pc:chgData name="Nguyen Thi Lan" userId="a3a1e10d-12fa-4df7-8c5f-abfedd002bbb" providerId="ADAL" clId="{55CC87DC-1352-42DA-B615-D48D95D77E6E}" dt="2022-08-18T10:53:26.041" v="128" actId="47"/>
          <pc:sldLayoutMkLst>
            <pc:docMk/>
            <pc:sldMasterMk cId="2689756268" sldId="2147483710"/>
            <pc:sldLayoutMk cId="2909956027" sldId="2147483713"/>
          </pc:sldLayoutMkLst>
        </pc:sldLayoutChg>
        <pc:sldLayoutChg chg="del">
          <pc:chgData name="Nguyen Thi Lan" userId="a3a1e10d-12fa-4df7-8c5f-abfedd002bbb" providerId="ADAL" clId="{55CC87DC-1352-42DA-B615-D48D95D77E6E}" dt="2022-08-18T10:53:26.041" v="128" actId="47"/>
          <pc:sldLayoutMkLst>
            <pc:docMk/>
            <pc:sldMasterMk cId="2689756268" sldId="2147483710"/>
            <pc:sldLayoutMk cId="1553976530" sldId="2147483714"/>
          </pc:sldLayoutMkLst>
        </pc:sldLayoutChg>
        <pc:sldLayoutChg chg="del">
          <pc:chgData name="Nguyen Thi Lan" userId="a3a1e10d-12fa-4df7-8c5f-abfedd002bbb" providerId="ADAL" clId="{55CC87DC-1352-42DA-B615-D48D95D77E6E}" dt="2022-08-18T10:53:26.041" v="128" actId="47"/>
          <pc:sldLayoutMkLst>
            <pc:docMk/>
            <pc:sldMasterMk cId="2689756268" sldId="2147483710"/>
            <pc:sldLayoutMk cId="781170894" sldId="2147483715"/>
          </pc:sldLayoutMkLst>
        </pc:sldLayoutChg>
        <pc:sldLayoutChg chg="del">
          <pc:chgData name="Nguyen Thi Lan" userId="a3a1e10d-12fa-4df7-8c5f-abfedd002bbb" providerId="ADAL" clId="{55CC87DC-1352-42DA-B615-D48D95D77E6E}" dt="2022-08-18T10:53:26.041" v="128" actId="47"/>
          <pc:sldLayoutMkLst>
            <pc:docMk/>
            <pc:sldMasterMk cId="2689756268" sldId="2147483710"/>
            <pc:sldLayoutMk cId="3204265299" sldId="2147483716"/>
          </pc:sldLayoutMkLst>
        </pc:sldLayoutChg>
        <pc:sldLayoutChg chg="del">
          <pc:chgData name="Nguyen Thi Lan" userId="a3a1e10d-12fa-4df7-8c5f-abfedd002bbb" providerId="ADAL" clId="{55CC87DC-1352-42DA-B615-D48D95D77E6E}" dt="2022-08-18T10:53:26.041" v="128" actId="47"/>
          <pc:sldLayoutMkLst>
            <pc:docMk/>
            <pc:sldMasterMk cId="2689756268" sldId="2147483710"/>
            <pc:sldLayoutMk cId="2447264166" sldId="2147483717"/>
          </pc:sldLayoutMkLst>
        </pc:sldLayoutChg>
        <pc:sldLayoutChg chg="del">
          <pc:chgData name="Nguyen Thi Lan" userId="a3a1e10d-12fa-4df7-8c5f-abfedd002bbb" providerId="ADAL" clId="{55CC87DC-1352-42DA-B615-D48D95D77E6E}" dt="2022-08-18T10:53:26.041" v="128" actId="47"/>
          <pc:sldLayoutMkLst>
            <pc:docMk/>
            <pc:sldMasterMk cId="2689756268" sldId="2147483710"/>
            <pc:sldLayoutMk cId="4070148626" sldId="2147483718"/>
          </pc:sldLayoutMkLst>
        </pc:sldLayoutChg>
        <pc:sldLayoutChg chg="del">
          <pc:chgData name="Nguyen Thi Lan" userId="a3a1e10d-12fa-4df7-8c5f-abfedd002bbb" providerId="ADAL" clId="{55CC87DC-1352-42DA-B615-D48D95D77E6E}" dt="2022-08-18T10:53:26.041" v="128" actId="47"/>
          <pc:sldLayoutMkLst>
            <pc:docMk/>
            <pc:sldMasterMk cId="2689756268" sldId="2147483710"/>
            <pc:sldLayoutMk cId="519529620" sldId="2147483719"/>
          </pc:sldLayoutMkLst>
        </pc:sldLayoutChg>
        <pc:sldLayoutChg chg="del">
          <pc:chgData name="Nguyen Thi Lan" userId="a3a1e10d-12fa-4df7-8c5f-abfedd002bbb" providerId="ADAL" clId="{55CC87DC-1352-42DA-B615-D48D95D77E6E}" dt="2022-08-18T10:53:26.041" v="128" actId="47"/>
          <pc:sldLayoutMkLst>
            <pc:docMk/>
            <pc:sldMasterMk cId="2689756268" sldId="2147483710"/>
            <pc:sldLayoutMk cId="1281576845" sldId="2147483720"/>
          </pc:sldLayoutMkLst>
        </pc:sldLayoutChg>
        <pc:sldLayoutChg chg="del">
          <pc:chgData name="Nguyen Thi Lan" userId="a3a1e10d-12fa-4df7-8c5f-abfedd002bbb" providerId="ADAL" clId="{55CC87DC-1352-42DA-B615-D48D95D77E6E}" dt="2022-08-18T10:53:26.041" v="128" actId="47"/>
          <pc:sldLayoutMkLst>
            <pc:docMk/>
            <pc:sldMasterMk cId="2689756268" sldId="2147483710"/>
            <pc:sldLayoutMk cId="1334048861" sldId="2147483721"/>
          </pc:sldLayoutMkLst>
        </pc:sldLayoutChg>
      </pc:sldMasterChg>
      <pc:sldMasterChg chg="del delSldLayout">
        <pc:chgData name="Nguyen Thi Lan" userId="a3a1e10d-12fa-4df7-8c5f-abfedd002bbb" providerId="ADAL" clId="{55CC87DC-1352-42DA-B615-D48D95D77E6E}" dt="2022-08-18T11:01:20.105" v="289" actId="47"/>
        <pc:sldMasterMkLst>
          <pc:docMk/>
          <pc:sldMasterMk cId="2893946962" sldId="2147483722"/>
        </pc:sldMasterMkLst>
        <pc:sldLayoutChg chg="del">
          <pc:chgData name="Nguyen Thi Lan" userId="a3a1e10d-12fa-4df7-8c5f-abfedd002bbb" providerId="ADAL" clId="{55CC87DC-1352-42DA-B615-D48D95D77E6E}" dt="2022-08-18T11:01:20.105" v="289" actId="47"/>
          <pc:sldLayoutMkLst>
            <pc:docMk/>
            <pc:sldMasterMk cId="2893946962" sldId="2147483722"/>
            <pc:sldLayoutMk cId="1784307027" sldId="2147483723"/>
          </pc:sldLayoutMkLst>
        </pc:sldLayoutChg>
        <pc:sldLayoutChg chg="del">
          <pc:chgData name="Nguyen Thi Lan" userId="a3a1e10d-12fa-4df7-8c5f-abfedd002bbb" providerId="ADAL" clId="{55CC87DC-1352-42DA-B615-D48D95D77E6E}" dt="2022-08-18T11:01:20.105" v="289" actId="47"/>
          <pc:sldLayoutMkLst>
            <pc:docMk/>
            <pc:sldMasterMk cId="2893946962" sldId="2147483722"/>
            <pc:sldLayoutMk cId="3784881141" sldId="2147483724"/>
          </pc:sldLayoutMkLst>
        </pc:sldLayoutChg>
        <pc:sldLayoutChg chg="del">
          <pc:chgData name="Nguyen Thi Lan" userId="a3a1e10d-12fa-4df7-8c5f-abfedd002bbb" providerId="ADAL" clId="{55CC87DC-1352-42DA-B615-D48D95D77E6E}" dt="2022-08-18T11:01:20.105" v="289" actId="47"/>
          <pc:sldLayoutMkLst>
            <pc:docMk/>
            <pc:sldMasterMk cId="2893946962" sldId="2147483722"/>
            <pc:sldLayoutMk cId="2928516076" sldId="2147483725"/>
          </pc:sldLayoutMkLst>
        </pc:sldLayoutChg>
        <pc:sldLayoutChg chg="del">
          <pc:chgData name="Nguyen Thi Lan" userId="a3a1e10d-12fa-4df7-8c5f-abfedd002bbb" providerId="ADAL" clId="{55CC87DC-1352-42DA-B615-D48D95D77E6E}" dt="2022-08-18T11:01:20.105" v="289" actId="47"/>
          <pc:sldLayoutMkLst>
            <pc:docMk/>
            <pc:sldMasterMk cId="2893946962" sldId="2147483722"/>
            <pc:sldLayoutMk cId="635382020" sldId="2147483726"/>
          </pc:sldLayoutMkLst>
        </pc:sldLayoutChg>
        <pc:sldLayoutChg chg="del">
          <pc:chgData name="Nguyen Thi Lan" userId="a3a1e10d-12fa-4df7-8c5f-abfedd002bbb" providerId="ADAL" clId="{55CC87DC-1352-42DA-B615-D48D95D77E6E}" dt="2022-08-18T11:01:20.105" v="289" actId="47"/>
          <pc:sldLayoutMkLst>
            <pc:docMk/>
            <pc:sldMasterMk cId="2893946962" sldId="2147483722"/>
            <pc:sldLayoutMk cId="82617350" sldId="2147483727"/>
          </pc:sldLayoutMkLst>
        </pc:sldLayoutChg>
        <pc:sldLayoutChg chg="del">
          <pc:chgData name="Nguyen Thi Lan" userId="a3a1e10d-12fa-4df7-8c5f-abfedd002bbb" providerId="ADAL" clId="{55CC87DC-1352-42DA-B615-D48D95D77E6E}" dt="2022-08-18T11:01:20.105" v="289" actId="47"/>
          <pc:sldLayoutMkLst>
            <pc:docMk/>
            <pc:sldMasterMk cId="2893946962" sldId="2147483722"/>
            <pc:sldLayoutMk cId="1052054484" sldId="2147483728"/>
          </pc:sldLayoutMkLst>
        </pc:sldLayoutChg>
        <pc:sldLayoutChg chg="del">
          <pc:chgData name="Nguyen Thi Lan" userId="a3a1e10d-12fa-4df7-8c5f-abfedd002bbb" providerId="ADAL" clId="{55CC87DC-1352-42DA-B615-D48D95D77E6E}" dt="2022-08-18T11:01:20.105" v="289" actId="47"/>
          <pc:sldLayoutMkLst>
            <pc:docMk/>
            <pc:sldMasterMk cId="2893946962" sldId="2147483722"/>
            <pc:sldLayoutMk cId="1078504270" sldId="2147483729"/>
          </pc:sldLayoutMkLst>
        </pc:sldLayoutChg>
        <pc:sldLayoutChg chg="del">
          <pc:chgData name="Nguyen Thi Lan" userId="a3a1e10d-12fa-4df7-8c5f-abfedd002bbb" providerId="ADAL" clId="{55CC87DC-1352-42DA-B615-D48D95D77E6E}" dt="2022-08-18T11:01:20.105" v="289" actId="47"/>
          <pc:sldLayoutMkLst>
            <pc:docMk/>
            <pc:sldMasterMk cId="2893946962" sldId="2147483722"/>
            <pc:sldLayoutMk cId="2027368057" sldId="2147483730"/>
          </pc:sldLayoutMkLst>
        </pc:sldLayoutChg>
        <pc:sldLayoutChg chg="del">
          <pc:chgData name="Nguyen Thi Lan" userId="a3a1e10d-12fa-4df7-8c5f-abfedd002bbb" providerId="ADAL" clId="{55CC87DC-1352-42DA-B615-D48D95D77E6E}" dt="2022-08-18T11:01:20.105" v="289" actId="47"/>
          <pc:sldLayoutMkLst>
            <pc:docMk/>
            <pc:sldMasterMk cId="2893946962" sldId="2147483722"/>
            <pc:sldLayoutMk cId="2566758176" sldId="2147483731"/>
          </pc:sldLayoutMkLst>
        </pc:sldLayoutChg>
        <pc:sldLayoutChg chg="del">
          <pc:chgData name="Nguyen Thi Lan" userId="a3a1e10d-12fa-4df7-8c5f-abfedd002bbb" providerId="ADAL" clId="{55CC87DC-1352-42DA-B615-D48D95D77E6E}" dt="2022-08-18T11:01:20.105" v="289" actId="47"/>
          <pc:sldLayoutMkLst>
            <pc:docMk/>
            <pc:sldMasterMk cId="2893946962" sldId="2147483722"/>
            <pc:sldLayoutMk cId="2268615859" sldId="2147483732"/>
          </pc:sldLayoutMkLst>
        </pc:sldLayoutChg>
        <pc:sldLayoutChg chg="del">
          <pc:chgData name="Nguyen Thi Lan" userId="a3a1e10d-12fa-4df7-8c5f-abfedd002bbb" providerId="ADAL" clId="{55CC87DC-1352-42DA-B615-D48D95D77E6E}" dt="2022-08-18T11:01:20.105" v="289" actId="47"/>
          <pc:sldLayoutMkLst>
            <pc:docMk/>
            <pc:sldMasterMk cId="2893946962" sldId="2147483722"/>
            <pc:sldLayoutMk cId="1099189094" sldId="2147483733"/>
          </pc:sldLayoutMkLst>
        </pc:sldLayoutChg>
      </pc:sldMasterChg>
      <pc:sldMasterChg chg="del delSldLayout">
        <pc:chgData name="Nguyen Thi Lan" userId="a3a1e10d-12fa-4df7-8c5f-abfedd002bbb" providerId="ADAL" clId="{55CC87DC-1352-42DA-B615-D48D95D77E6E}" dt="2022-08-18T11:10:43.216" v="384" actId="47"/>
        <pc:sldMasterMkLst>
          <pc:docMk/>
          <pc:sldMasterMk cId="2351456615" sldId="2147483746"/>
        </pc:sldMasterMkLst>
        <pc:sldLayoutChg chg="del">
          <pc:chgData name="Nguyen Thi Lan" userId="a3a1e10d-12fa-4df7-8c5f-abfedd002bbb" providerId="ADAL" clId="{55CC87DC-1352-42DA-B615-D48D95D77E6E}" dt="2022-08-18T11:10:43.216" v="384" actId="47"/>
          <pc:sldLayoutMkLst>
            <pc:docMk/>
            <pc:sldMasterMk cId="2351456615" sldId="2147483746"/>
            <pc:sldLayoutMk cId="1065757273" sldId="2147483747"/>
          </pc:sldLayoutMkLst>
        </pc:sldLayoutChg>
        <pc:sldLayoutChg chg="del">
          <pc:chgData name="Nguyen Thi Lan" userId="a3a1e10d-12fa-4df7-8c5f-abfedd002bbb" providerId="ADAL" clId="{55CC87DC-1352-42DA-B615-D48D95D77E6E}" dt="2022-08-18T11:10:43.216" v="384" actId="47"/>
          <pc:sldLayoutMkLst>
            <pc:docMk/>
            <pc:sldMasterMk cId="2351456615" sldId="2147483746"/>
            <pc:sldLayoutMk cId="2344750941" sldId="2147483748"/>
          </pc:sldLayoutMkLst>
        </pc:sldLayoutChg>
        <pc:sldLayoutChg chg="del">
          <pc:chgData name="Nguyen Thi Lan" userId="a3a1e10d-12fa-4df7-8c5f-abfedd002bbb" providerId="ADAL" clId="{55CC87DC-1352-42DA-B615-D48D95D77E6E}" dt="2022-08-18T11:10:43.216" v="384" actId="47"/>
          <pc:sldLayoutMkLst>
            <pc:docMk/>
            <pc:sldMasterMk cId="2351456615" sldId="2147483746"/>
            <pc:sldLayoutMk cId="163212769" sldId="2147483749"/>
          </pc:sldLayoutMkLst>
        </pc:sldLayoutChg>
        <pc:sldLayoutChg chg="del">
          <pc:chgData name="Nguyen Thi Lan" userId="a3a1e10d-12fa-4df7-8c5f-abfedd002bbb" providerId="ADAL" clId="{55CC87DC-1352-42DA-B615-D48D95D77E6E}" dt="2022-08-18T11:10:43.216" v="384" actId="47"/>
          <pc:sldLayoutMkLst>
            <pc:docMk/>
            <pc:sldMasterMk cId="2351456615" sldId="2147483746"/>
            <pc:sldLayoutMk cId="315271896" sldId="2147483750"/>
          </pc:sldLayoutMkLst>
        </pc:sldLayoutChg>
        <pc:sldLayoutChg chg="del">
          <pc:chgData name="Nguyen Thi Lan" userId="a3a1e10d-12fa-4df7-8c5f-abfedd002bbb" providerId="ADAL" clId="{55CC87DC-1352-42DA-B615-D48D95D77E6E}" dt="2022-08-18T11:10:43.216" v="384" actId="47"/>
          <pc:sldLayoutMkLst>
            <pc:docMk/>
            <pc:sldMasterMk cId="2351456615" sldId="2147483746"/>
            <pc:sldLayoutMk cId="1761173428" sldId="2147483751"/>
          </pc:sldLayoutMkLst>
        </pc:sldLayoutChg>
        <pc:sldLayoutChg chg="del">
          <pc:chgData name="Nguyen Thi Lan" userId="a3a1e10d-12fa-4df7-8c5f-abfedd002bbb" providerId="ADAL" clId="{55CC87DC-1352-42DA-B615-D48D95D77E6E}" dt="2022-08-18T11:10:43.216" v="384" actId="47"/>
          <pc:sldLayoutMkLst>
            <pc:docMk/>
            <pc:sldMasterMk cId="2351456615" sldId="2147483746"/>
            <pc:sldLayoutMk cId="1719565051" sldId="2147483752"/>
          </pc:sldLayoutMkLst>
        </pc:sldLayoutChg>
        <pc:sldLayoutChg chg="del">
          <pc:chgData name="Nguyen Thi Lan" userId="a3a1e10d-12fa-4df7-8c5f-abfedd002bbb" providerId="ADAL" clId="{55CC87DC-1352-42DA-B615-D48D95D77E6E}" dt="2022-08-18T11:10:43.216" v="384" actId="47"/>
          <pc:sldLayoutMkLst>
            <pc:docMk/>
            <pc:sldMasterMk cId="2351456615" sldId="2147483746"/>
            <pc:sldLayoutMk cId="687394344" sldId="2147483753"/>
          </pc:sldLayoutMkLst>
        </pc:sldLayoutChg>
        <pc:sldLayoutChg chg="del">
          <pc:chgData name="Nguyen Thi Lan" userId="a3a1e10d-12fa-4df7-8c5f-abfedd002bbb" providerId="ADAL" clId="{55CC87DC-1352-42DA-B615-D48D95D77E6E}" dt="2022-08-18T11:10:43.216" v="384" actId="47"/>
          <pc:sldLayoutMkLst>
            <pc:docMk/>
            <pc:sldMasterMk cId="2351456615" sldId="2147483746"/>
            <pc:sldLayoutMk cId="1997423861" sldId="2147483754"/>
          </pc:sldLayoutMkLst>
        </pc:sldLayoutChg>
        <pc:sldLayoutChg chg="del">
          <pc:chgData name="Nguyen Thi Lan" userId="a3a1e10d-12fa-4df7-8c5f-abfedd002bbb" providerId="ADAL" clId="{55CC87DC-1352-42DA-B615-D48D95D77E6E}" dt="2022-08-18T11:10:43.216" v="384" actId="47"/>
          <pc:sldLayoutMkLst>
            <pc:docMk/>
            <pc:sldMasterMk cId="2351456615" sldId="2147483746"/>
            <pc:sldLayoutMk cId="1531464791" sldId="2147483755"/>
          </pc:sldLayoutMkLst>
        </pc:sldLayoutChg>
        <pc:sldLayoutChg chg="del">
          <pc:chgData name="Nguyen Thi Lan" userId="a3a1e10d-12fa-4df7-8c5f-abfedd002bbb" providerId="ADAL" clId="{55CC87DC-1352-42DA-B615-D48D95D77E6E}" dt="2022-08-18T11:10:43.216" v="384" actId="47"/>
          <pc:sldLayoutMkLst>
            <pc:docMk/>
            <pc:sldMasterMk cId="2351456615" sldId="2147483746"/>
            <pc:sldLayoutMk cId="1022424318" sldId="2147483756"/>
          </pc:sldLayoutMkLst>
        </pc:sldLayoutChg>
        <pc:sldLayoutChg chg="del">
          <pc:chgData name="Nguyen Thi Lan" userId="a3a1e10d-12fa-4df7-8c5f-abfedd002bbb" providerId="ADAL" clId="{55CC87DC-1352-42DA-B615-D48D95D77E6E}" dt="2022-08-18T11:10:43.216" v="384" actId="47"/>
          <pc:sldLayoutMkLst>
            <pc:docMk/>
            <pc:sldMasterMk cId="2351456615" sldId="2147483746"/>
            <pc:sldLayoutMk cId="929731073" sldId="2147483757"/>
          </pc:sldLayoutMkLst>
        </pc:sldLayoutChg>
      </pc:sldMasterChg>
      <pc:sldMasterChg chg="del delSldLayout">
        <pc:chgData name="Nguyen Thi Lan" userId="a3a1e10d-12fa-4df7-8c5f-abfedd002bbb" providerId="ADAL" clId="{55CC87DC-1352-42DA-B615-D48D95D77E6E}" dt="2022-08-18T11:11:01.667" v="397" actId="47"/>
        <pc:sldMasterMkLst>
          <pc:docMk/>
          <pc:sldMasterMk cId="2758488551" sldId="2147483758"/>
        </pc:sldMasterMkLst>
        <pc:sldLayoutChg chg="del">
          <pc:chgData name="Nguyen Thi Lan" userId="a3a1e10d-12fa-4df7-8c5f-abfedd002bbb" providerId="ADAL" clId="{55CC87DC-1352-42DA-B615-D48D95D77E6E}" dt="2022-08-18T11:11:01.667" v="397" actId="47"/>
          <pc:sldLayoutMkLst>
            <pc:docMk/>
            <pc:sldMasterMk cId="2758488551" sldId="2147483758"/>
            <pc:sldLayoutMk cId="1283378038" sldId="2147483759"/>
          </pc:sldLayoutMkLst>
        </pc:sldLayoutChg>
        <pc:sldLayoutChg chg="del">
          <pc:chgData name="Nguyen Thi Lan" userId="a3a1e10d-12fa-4df7-8c5f-abfedd002bbb" providerId="ADAL" clId="{55CC87DC-1352-42DA-B615-D48D95D77E6E}" dt="2022-08-18T11:11:01.667" v="397" actId="47"/>
          <pc:sldLayoutMkLst>
            <pc:docMk/>
            <pc:sldMasterMk cId="2758488551" sldId="2147483758"/>
            <pc:sldLayoutMk cId="2908415824" sldId="2147483760"/>
          </pc:sldLayoutMkLst>
        </pc:sldLayoutChg>
        <pc:sldLayoutChg chg="del">
          <pc:chgData name="Nguyen Thi Lan" userId="a3a1e10d-12fa-4df7-8c5f-abfedd002bbb" providerId="ADAL" clId="{55CC87DC-1352-42DA-B615-D48D95D77E6E}" dt="2022-08-18T11:11:01.667" v="397" actId="47"/>
          <pc:sldLayoutMkLst>
            <pc:docMk/>
            <pc:sldMasterMk cId="2758488551" sldId="2147483758"/>
            <pc:sldLayoutMk cId="952017692" sldId="2147483761"/>
          </pc:sldLayoutMkLst>
        </pc:sldLayoutChg>
        <pc:sldLayoutChg chg="del">
          <pc:chgData name="Nguyen Thi Lan" userId="a3a1e10d-12fa-4df7-8c5f-abfedd002bbb" providerId="ADAL" clId="{55CC87DC-1352-42DA-B615-D48D95D77E6E}" dt="2022-08-18T11:11:01.667" v="397" actId="47"/>
          <pc:sldLayoutMkLst>
            <pc:docMk/>
            <pc:sldMasterMk cId="2758488551" sldId="2147483758"/>
            <pc:sldLayoutMk cId="2600846952" sldId="2147483762"/>
          </pc:sldLayoutMkLst>
        </pc:sldLayoutChg>
        <pc:sldLayoutChg chg="del">
          <pc:chgData name="Nguyen Thi Lan" userId="a3a1e10d-12fa-4df7-8c5f-abfedd002bbb" providerId="ADAL" clId="{55CC87DC-1352-42DA-B615-D48D95D77E6E}" dt="2022-08-18T11:11:01.667" v="397" actId="47"/>
          <pc:sldLayoutMkLst>
            <pc:docMk/>
            <pc:sldMasterMk cId="2758488551" sldId="2147483758"/>
            <pc:sldLayoutMk cId="1871254704" sldId="2147483763"/>
          </pc:sldLayoutMkLst>
        </pc:sldLayoutChg>
        <pc:sldLayoutChg chg="del">
          <pc:chgData name="Nguyen Thi Lan" userId="a3a1e10d-12fa-4df7-8c5f-abfedd002bbb" providerId="ADAL" clId="{55CC87DC-1352-42DA-B615-D48D95D77E6E}" dt="2022-08-18T11:11:01.667" v="397" actId="47"/>
          <pc:sldLayoutMkLst>
            <pc:docMk/>
            <pc:sldMasterMk cId="2758488551" sldId="2147483758"/>
            <pc:sldLayoutMk cId="4103294178" sldId="2147483764"/>
          </pc:sldLayoutMkLst>
        </pc:sldLayoutChg>
        <pc:sldLayoutChg chg="del">
          <pc:chgData name="Nguyen Thi Lan" userId="a3a1e10d-12fa-4df7-8c5f-abfedd002bbb" providerId="ADAL" clId="{55CC87DC-1352-42DA-B615-D48D95D77E6E}" dt="2022-08-18T11:11:01.667" v="397" actId="47"/>
          <pc:sldLayoutMkLst>
            <pc:docMk/>
            <pc:sldMasterMk cId="2758488551" sldId="2147483758"/>
            <pc:sldLayoutMk cId="1322298664" sldId="2147483765"/>
          </pc:sldLayoutMkLst>
        </pc:sldLayoutChg>
        <pc:sldLayoutChg chg="del">
          <pc:chgData name="Nguyen Thi Lan" userId="a3a1e10d-12fa-4df7-8c5f-abfedd002bbb" providerId="ADAL" clId="{55CC87DC-1352-42DA-B615-D48D95D77E6E}" dt="2022-08-18T11:11:01.667" v="397" actId="47"/>
          <pc:sldLayoutMkLst>
            <pc:docMk/>
            <pc:sldMasterMk cId="2758488551" sldId="2147483758"/>
            <pc:sldLayoutMk cId="243776505" sldId="2147483766"/>
          </pc:sldLayoutMkLst>
        </pc:sldLayoutChg>
        <pc:sldLayoutChg chg="del">
          <pc:chgData name="Nguyen Thi Lan" userId="a3a1e10d-12fa-4df7-8c5f-abfedd002bbb" providerId="ADAL" clId="{55CC87DC-1352-42DA-B615-D48D95D77E6E}" dt="2022-08-18T11:11:01.667" v="397" actId="47"/>
          <pc:sldLayoutMkLst>
            <pc:docMk/>
            <pc:sldMasterMk cId="2758488551" sldId="2147483758"/>
            <pc:sldLayoutMk cId="819386355" sldId="214748376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0C0817-A112-4847-8014-A94B7D2A4EA3}" type="datetime1">
              <a:rPr lang="en-US" smtClean="0"/>
              <a:t>8/4/2024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58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82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80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138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94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30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58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989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90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89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63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22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51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82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05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8/4/2024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909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26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8/4/2024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8/4/2024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9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8/4/2024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4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9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8/4/2024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5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6FA2B21-3FCD-4721-B95C-427943F61125}" type="datetime1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3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44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36" b="5598"/>
          <a:stretch>
            <a:fillRect/>
          </a:stretch>
        </p:blipFill>
        <p:spPr>
          <a:xfrm>
            <a:off x="0" y="3990441"/>
            <a:ext cx="12192000" cy="31856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6" b="72615"/>
          <a:stretch>
            <a:fillRect/>
          </a:stretch>
        </p:blipFill>
        <p:spPr>
          <a:xfrm>
            <a:off x="9493385" y="-44088"/>
            <a:ext cx="3744686" cy="1669143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263526" y="1167150"/>
            <a:ext cx="8336187" cy="3940630"/>
            <a:chOff x="275557" y="771310"/>
            <a:chExt cx="8336187" cy="2878652"/>
          </a:xfrm>
        </p:grpSpPr>
        <p:sp>
          <p:nvSpPr>
            <p:cNvPr id="28" name="文本框 27"/>
            <p:cNvSpPr txBox="1"/>
            <p:nvPr/>
          </p:nvSpPr>
          <p:spPr>
            <a:xfrm>
              <a:off x="275557" y="771310"/>
              <a:ext cx="8336187" cy="517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416F49"/>
                  </a:solidFill>
                  <a:effectLst/>
                  <a:uLnTx/>
                  <a:uFillTx/>
                  <a:latin typeface="#9Slide03 IcielUni Sans Heavy" panose="00000500000000000000" pitchFamily="2" charset="0"/>
                  <a:ea typeface="微软雅黑" panose="020B0503020204020204" pitchFamily="34" charset="-122"/>
                  <a:cs typeface="+mn-cs"/>
                </a:rPr>
                <a:t>      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416F49"/>
                </a:solidFill>
                <a:effectLst/>
                <a:uLnTx/>
                <a:uFillTx/>
                <a:latin typeface="#9Slide03 BoosterNextFYBlack" panose="02000A03000000020004" pitchFamily="2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354395" y="3396046"/>
              <a:ext cx="62856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D14415"/>
                </a:solidFill>
                <a:effectLst/>
                <a:uLnTx/>
                <a:uFillTx/>
                <a:latin typeface="字魂110号-武林江湖体" panose="00000500000000000000" pitchFamily="2" charset="-122"/>
                <a:ea typeface="字魂110号-武林江湖体" panose="00000500000000000000" pitchFamily="2" charset="-122"/>
                <a:cs typeface="+mn-cs"/>
              </a:endParaRPr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EB4C8451-69CF-F7F8-66A2-2A5433B0C7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475862" y="1545708"/>
            <a:ext cx="3762209" cy="5722620"/>
          </a:xfrm>
          <a:prstGeom prst="rect">
            <a:avLst/>
          </a:prstGeom>
        </p:spPr>
      </p:pic>
      <p:pic>
        <p:nvPicPr>
          <p:cNvPr id="7" name="图片 18">
            <a:extLst>
              <a:ext uri="{FF2B5EF4-FFF2-40B4-BE49-F238E27FC236}">
                <a16:creationId xmlns:a16="http://schemas.microsoft.com/office/drawing/2014/main" id="{F678A724-850B-3A57-ADB4-2044BCD289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6" b="72615"/>
          <a:stretch>
            <a:fillRect/>
          </a:stretch>
        </p:blipFill>
        <p:spPr>
          <a:xfrm>
            <a:off x="9532797" y="448844"/>
            <a:ext cx="3744686" cy="1669143"/>
          </a:xfrm>
          <a:prstGeom prst="rect">
            <a:avLst/>
          </a:prstGeom>
        </p:spPr>
      </p:pic>
      <p:grpSp>
        <p:nvGrpSpPr>
          <p:cNvPr id="8" name="组合 22">
            <a:extLst>
              <a:ext uri="{FF2B5EF4-FFF2-40B4-BE49-F238E27FC236}">
                <a16:creationId xmlns:a16="http://schemas.microsoft.com/office/drawing/2014/main" id="{EC4B7E51-624E-4FD2-85C9-08966243564E}"/>
              </a:ext>
            </a:extLst>
          </p:cNvPr>
          <p:cNvGrpSpPr/>
          <p:nvPr/>
        </p:nvGrpSpPr>
        <p:grpSpPr>
          <a:xfrm>
            <a:off x="-123415" y="3775502"/>
            <a:ext cx="12210991" cy="4073626"/>
            <a:chOff x="-18992" y="3093744"/>
            <a:chExt cx="12210991" cy="4073626"/>
          </a:xfrm>
        </p:grpSpPr>
        <p:pic>
          <p:nvPicPr>
            <p:cNvPr id="9" name="图片 23">
              <a:extLst>
                <a:ext uri="{FF2B5EF4-FFF2-40B4-BE49-F238E27FC236}">
                  <a16:creationId xmlns:a16="http://schemas.microsoft.com/office/drawing/2014/main" id="{BE217696-100B-39C3-EF83-77E13E80A5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12" t="46103" r="55308" b="1631"/>
            <a:stretch>
              <a:fillRect/>
            </a:stretch>
          </p:blipFill>
          <p:spPr>
            <a:xfrm>
              <a:off x="1243931" y="4942762"/>
              <a:ext cx="1676422" cy="1774844"/>
            </a:xfrm>
            <a:prstGeom prst="rect">
              <a:avLst/>
            </a:prstGeom>
          </p:spPr>
        </p:pic>
        <p:pic>
          <p:nvPicPr>
            <p:cNvPr id="10" name="图片 24">
              <a:extLst>
                <a:ext uri="{FF2B5EF4-FFF2-40B4-BE49-F238E27FC236}">
                  <a16:creationId xmlns:a16="http://schemas.microsoft.com/office/drawing/2014/main" id="{FFA9FC78-7091-A644-C4B1-C2BF96D3F9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4" t="3982" r="78795" b="50000"/>
            <a:stretch>
              <a:fillRect/>
            </a:stretch>
          </p:blipFill>
          <p:spPr>
            <a:xfrm>
              <a:off x="0" y="3093744"/>
              <a:ext cx="1541651" cy="1849017"/>
            </a:xfrm>
            <a:prstGeom prst="rect">
              <a:avLst/>
            </a:prstGeom>
          </p:spPr>
        </p:pic>
        <p:pic>
          <p:nvPicPr>
            <p:cNvPr id="11" name="图片 25">
              <a:extLst>
                <a:ext uri="{FF2B5EF4-FFF2-40B4-BE49-F238E27FC236}">
                  <a16:creationId xmlns:a16="http://schemas.microsoft.com/office/drawing/2014/main" id="{E1480716-740A-CF8F-CE06-F1C2531EFB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136" b="5598"/>
            <a:stretch>
              <a:fillRect/>
            </a:stretch>
          </p:blipFill>
          <p:spPr>
            <a:xfrm>
              <a:off x="-18992" y="3981718"/>
              <a:ext cx="12210991" cy="3185652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184BF30-0C3E-385E-FAA1-2D0752CC31DE}"/>
              </a:ext>
            </a:extLst>
          </p:cNvPr>
          <p:cNvSpPr txBox="1"/>
          <p:nvPr/>
        </p:nvSpPr>
        <p:spPr>
          <a:xfrm>
            <a:off x="0" y="5839458"/>
            <a:ext cx="7289340" cy="769441"/>
          </a:xfrm>
          <a:prstGeom prst="rect">
            <a:avLst/>
          </a:prstGeom>
          <a:noFill/>
          <a:ln w="12700">
            <a:solidFill>
              <a:srgbClr val="40905E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THPT An </a:t>
            </a:r>
            <a:r>
              <a:rPr 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Thới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TP </a:t>
            </a:r>
            <a:r>
              <a:rPr 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AAE359-3FE3-DFF6-7CE3-8B5739FFBEE5}"/>
              </a:ext>
            </a:extLst>
          </p:cNvPr>
          <p:cNvSpPr txBox="1"/>
          <p:nvPr/>
        </p:nvSpPr>
        <p:spPr>
          <a:xfrm>
            <a:off x="1239128" y="211449"/>
            <a:ext cx="8308181" cy="369332"/>
          </a:xfrm>
          <a:prstGeom prst="rect">
            <a:avLst/>
          </a:prstGeom>
          <a:solidFill>
            <a:srgbClr val="7CB95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6600">
                  <a:solidFill>
                    <a:srgbClr val="D1441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DỰ ÁN CỘNG ĐỒNG 12. BỘ SÁCH KẾT NỐI TRI THỨC VÀ CUỘC SỐNG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237" y="873558"/>
            <a:ext cx="10632346" cy="133152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35614" y="2463450"/>
            <a:ext cx="9681028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>
                <a:prstClr val="black">
                  <a:lumMod val="85000"/>
                  <a:lumOff val="15000"/>
                </a:prstClr>
              </a:buClr>
            </a:pPr>
            <a:r>
              <a:rPr lang="en-US" sz="3600" b="1" spc="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 :</a:t>
            </a:r>
            <a:r>
              <a:rPr lang="en-US" sz="3600" b="1" spc="8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 TRÌNH VỀ MỘT VẤN ĐỀ LIÊN QUAN ĐẾN TUỔI TRẺ</a:t>
            </a:r>
            <a:endParaRPr lang="en-US" sz="3600" spc="8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03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73">
        <p:random/>
      </p:transition>
    </mc:Choice>
    <mc:Fallback xmlns="">
      <p:transition spd="slow" advTm="217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829" y="600501"/>
            <a:ext cx="11553371" cy="5495499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80340" algn="l"/>
              </a:tabLst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thụ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0" marR="0" lvl="0" indent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…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13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89" y="464457"/>
            <a:ext cx="11475167" cy="5631544"/>
          </a:xfrm>
        </p:spPr>
        <p:txBody>
          <a:bodyPr>
            <a:normAutofit fontScale="85000" lnSpcReduction="20000"/>
          </a:bodyPr>
          <a:lstStyle/>
          <a:p>
            <a:pPr marL="0" marR="0" lvl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</a:p>
          <a:p>
            <a:pPr marL="0" marR="0" lvl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ý,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khía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endParaRPr lang="en-US" sz="3000" i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46" y="341194"/>
            <a:ext cx="11368585" cy="5754806"/>
          </a:xfrm>
        </p:spPr>
        <p:txBody>
          <a:bodyPr/>
          <a:lstStyle/>
          <a:p>
            <a:pPr marL="0" marR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5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660" y="286603"/>
            <a:ext cx="11655188" cy="5809397"/>
          </a:xfrm>
        </p:spPr>
        <p:txBody>
          <a:bodyPr>
            <a:normAutofit/>
          </a:bodyPr>
          <a:lstStyle/>
          <a:p>
            <a:pPr marL="0" marR="0" lvl="0" indent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90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7" y="420915"/>
            <a:ext cx="11546005" cy="5675086"/>
          </a:xfrm>
        </p:spPr>
        <p:txBody>
          <a:bodyPr/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LUYỆN TẬP (THỰC HÀNH NÓI VÀ NGHE)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961" y="2142699"/>
            <a:ext cx="6946711" cy="47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22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8" y="354842"/>
            <a:ext cx="11641540" cy="5741158"/>
          </a:xfrm>
        </p:spPr>
        <p:txBody>
          <a:bodyPr>
            <a:normAutofit/>
          </a:bodyPr>
          <a:lstStyle/>
          <a:p>
            <a:pPr marL="4572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 thác từ đề tài của bài viết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(HS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A6B727"/>
              </a:buClr>
              <a:buNone/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thụ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A6B727"/>
              </a:buClr>
              <a:buNone/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457200" lvl="0" indent="-4572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A6B727"/>
              </a:buClr>
              <a:buFontTx/>
              <a:buChar char="-"/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A6B727"/>
              </a:buClr>
              <a:buNone/>
            </a:pP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43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153467"/>
              </p:ext>
            </p:extLst>
          </p:nvPr>
        </p:nvGraphicFramePr>
        <p:xfrm>
          <a:off x="272956" y="259308"/>
          <a:ext cx="11614245" cy="6322902"/>
        </p:xfrm>
        <a:graphic>
          <a:graphicData uri="http://schemas.openxmlformats.org/drawingml/2006/table">
            <a:tbl>
              <a:tblPr bandRow="1"/>
              <a:tblGrid>
                <a:gridCol w="730278">
                  <a:extLst>
                    <a:ext uri="{9D8B030D-6E8A-4147-A177-3AD203B41FA5}">
                      <a16:colId xmlns:a16="http://schemas.microsoft.com/office/drawing/2014/main" val="2337611414"/>
                    </a:ext>
                  </a:extLst>
                </a:gridCol>
                <a:gridCol w="2513845">
                  <a:extLst>
                    <a:ext uri="{9D8B030D-6E8A-4147-A177-3AD203B41FA5}">
                      <a16:colId xmlns:a16="http://schemas.microsoft.com/office/drawing/2014/main" val="4139066654"/>
                    </a:ext>
                  </a:extLst>
                </a:gridCol>
                <a:gridCol w="2963248">
                  <a:extLst>
                    <a:ext uri="{9D8B030D-6E8A-4147-A177-3AD203B41FA5}">
                      <a16:colId xmlns:a16="http://schemas.microsoft.com/office/drawing/2014/main" val="747406127"/>
                    </a:ext>
                  </a:extLst>
                </a:gridCol>
                <a:gridCol w="3138205">
                  <a:extLst>
                    <a:ext uri="{9D8B030D-6E8A-4147-A177-3AD203B41FA5}">
                      <a16:colId xmlns:a16="http://schemas.microsoft.com/office/drawing/2014/main" val="1020588871"/>
                    </a:ext>
                  </a:extLst>
                </a:gridCol>
                <a:gridCol w="2268669">
                  <a:extLst>
                    <a:ext uri="{9D8B030D-6E8A-4147-A177-3AD203B41FA5}">
                      <a16:colId xmlns:a16="http://schemas.microsoft.com/office/drawing/2014/main" val="728591633"/>
                    </a:ext>
                  </a:extLst>
                </a:gridCol>
              </a:tblGrid>
              <a:tr h="42246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9" marR="47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1B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0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9" marR="47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1B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0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9" marR="478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1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159035"/>
                  </a:ext>
                </a:extLst>
              </a:tr>
              <a:tr h="524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1143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0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0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(0 </a:t>
                      </a:r>
                      <a:r>
                        <a:rPr lang="en-US" sz="2000" b="1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9" marR="478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1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Đạt (1 điểm)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9" marR="478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1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Tốt (2 điểm)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9" marR="478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075899"/>
                  </a:ext>
                </a:extLst>
              </a:tr>
              <a:tr h="11519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9" marR="47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Nội dung xoay quanh vấn đề liên quan đến tuổi trẻ.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9" marR="478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sài</a:t>
                      </a: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9" marR="478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9" marR="478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Vấn đề hấp dẫn, tính giáo dục cao.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9" marR="47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403819"/>
                  </a:ext>
                </a:extLst>
              </a:tr>
              <a:tr h="11519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9" marR="47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Nói to, rõ ràng, truyền cảm.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9" marR="47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Nói nhỏ, khó nghe, nói ngập ngừng, lặp.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9" marR="47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to, </a:t>
                      </a:r>
                      <a:r>
                        <a:rPr lang="en-US" sz="2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chỗ</a:t>
                      </a: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lặp</a:t>
                      </a: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ngập</a:t>
                      </a: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ngừng</a:t>
                      </a: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9" marR="47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to, </a:t>
                      </a:r>
                      <a:r>
                        <a:rPr lang="en-US" sz="2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lặp</a:t>
                      </a: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ngập</a:t>
                      </a: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ngừng</a:t>
                      </a:r>
                      <a:r>
                        <a:rPr lang="en-US" sz="2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9" marR="47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08303"/>
                  </a:ext>
                </a:extLst>
              </a:tr>
              <a:tr h="15359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7829" marR="47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Sử dụng yếu tố phi ngôn ngữ phù hợp.</a:t>
                      </a:r>
                    </a:p>
                  </a:txBody>
                  <a:tcPr marL="47829" marR="47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Điệu bộ thiếu tự tin, mắt chưa nhìn vào người nghe; nét mặt chưa biểu cảm, biểu cảm chưa phù hợp.</a:t>
                      </a:r>
                    </a:p>
                  </a:txBody>
                  <a:tcPr marL="47829" marR="47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tin,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47829" marR="47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tin,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47829" marR="47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243008"/>
                  </a:ext>
                </a:extLst>
              </a:tr>
              <a:tr h="11519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7829" marR="47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Mở đầu và kết thúc hợp lí.</a:t>
                      </a:r>
                    </a:p>
                  </a:txBody>
                  <a:tcPr marL="47829" marR="47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 chào hỏi hoặc không có lời kết thúc bài nói.</a:t>
                      </a:r>
                    </a:p>
                  </a:txBody>
                  <a:tcPr marL="47829" marR="47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47829" marR="47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47829" marR="47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340941"/>
                  </a:ext>
                </a:extLst>
              </a:tr>
              <a:tr h="3839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829" marR="47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</a:p>
                  </a:txBody>
                  <a:tcPr marL="47829" marR="47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  /10</a:t>
                      </a:r>
                    </a:p>
                  </a:txBody>
                  <a:tcPr marL="47829" marR="47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319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403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433" y="245660"/>
            <a:ext cx="11434223" cy="5850340"/>
          </a:xfrm>
        </p:spPr>
        <p:txBody>
          <a:bodyPr/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VẬN DỤNG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video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GV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GV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1-2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634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725024"/>
              </p:ext>
            </p:extLst>
          </p:nvPr>
        </p:nvGraphicFramePr>
        <p:xfrm>
          <a:off x="0" y="0"/>
          <a:ext cx="12192000" cy="7168388"/>
        </p:xfrm>
        <a:graphic>
          <a:graphicData uri="http://schemas.openxmlformats.org/drawingml/2006/table">
            <a:tbl>
              <a:tblPr bandRow="1"/>
              <a:tblGrid>
                <a:gridCol w="1103086">
                  <a:extLst>
                    <a:ext uri="{9D8B030D-6E8A-4147-A177-3AD203B41FA5}">
                      <a16:colId xmlns:a16="http://schemas.microsoft.com/office/drawing/2014/main" val="614332812"/>
                    </a:ext>
                  </a:extLst>
                </a:gridCol>
                <a:gridCol w="6593960">
                  <a:extLst>
                    <a:ext uri="{9D8B030D-6E8A-4147-A177-3AD203B41FA5}">
                      <a16:colId xmlns:a16="http://schemas.microsoft.com/office/drawing/2014/main" val="885083761"/>
                    </a:ext>
                  </a:extLst>
                </a:gridCol>
                <a:gridCol w="2247477">
                  <a:extLst>
                    <a:ext uri="{9D8B030D-6E8A-4147-A177-3AD203B41FA5}">
                      <a16:colId xmlns:a16="http://schemas.microsoft.com/office/drawing/2014/main" val="3034529802"/>
                    </a:ext>
                  </a:extLst>
                </a:gridCol>
                <a:gridCol w="2247477">
                  <a:extLst>
                    <a:ext uri="{9D8B030D-6E8A-4147-A177-3AD203B41FA5}">
                      <a16:colId xmlns:a16="http://schemas.microsoft.com/office/drawing/2014/main" val="2942394691"/>
                    </a:ext>
                  </a:extLst>
                </a:gridCol>
              </a:tblGrid>
              <a:tr h="57150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1B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="1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8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1B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1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19843"/>
                  </a:ext>
                </a:extLst>
              </a:tr>
              <a:tr h="571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1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57805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indent="1905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599" marR="46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599" marR="46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40664"/>
                  </a:ext>
                </a:extLst>
              </a:tr>
              <a:tr h="1144814">
                <a:tc>
                  <a:txBody>
                    <a:bodyPr/>
                    <a:lstStyle/>
                    <a:p>
                      <a:pPr marL="0" marR="0" indent="1905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mối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599" marR="46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599" marR="46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187462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marL="0" marR="0" indent="1905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khía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599" marR="46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599" marR="46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3353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indent="1905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Đảm bảo tính cụ thể’, chính xác của các thông tin liên quan.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599" marR="46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599" marR="46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959415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indent="1905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i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599" marR="46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599" marR="46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463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0197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81206" y="587350"/>
            <a:ext cx="6229590" cy="743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defRPr/>
            </a:pP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vi-VN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HỞI ĐỘNG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28" y="1617663"/>
            <a:ext cx="2347163" cy="46821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284" y="1706063"/>
            <a:ext cx="5523455" cy="45053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75715" y="2733779"/>
            <a:ext cx="4442591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2880" algn="ctr">
              <a:lnSpc>
                <a:spcPct val="115000"/>
              </a:lnSpc>
              <a:defRPr/>
            </a:pP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 sát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vi-VN" sz="32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92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88"/>
            <a:ext cx="12192000" cy="65854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88"/>
            <a:ext cx="12192000" cy="6810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94"/>
            <a:ext cx="12192000" cy="68106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106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106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816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88"/>
            <a:ext cx="12191998" cy="676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0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extLst>
              <a:ext uri="{FF2B5EF4-FFF2-40B4-BE49-F238E27FC236}">
                <a16:creationId xmlns:a16="http://schemas.microsoft.com/office/drawing/2014/main" id="{7428A226-A247-E1D9-1992-939840E31256}"/>
              </a:ext>
            </a:extLst>
          </p:cNvPr>
          <p:cNvSpPr/>
          <p:nvPr/>
        </p:nvSpPr>
        <p:spPr>
          <a:xfrm>
            <a:off x="321571" y="364225"/>
            <a:ext cx="7610476" cy="47126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327" y="364225"/>
            <a:ext cx="3918857" cy="609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30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205273"/>
            <a:ext cx="11696132" cy="5890727"/>
          </a:xfrm>
        </p:spPr>
        <p:txBody>
          <a:bodyPr/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HÌNH THÀNH KIẾN THỨC</a:t>
            </a:r>
          </a:p>
          <a:p>
            <a:pPr marL="0" marR="899795" indent="0" algn="just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5785" y="3725840"/>
            <a:ext cx="4135272" cy="27559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just"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446504" y="286602"/>
            <a:ext cx="4386104" cy="27220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just"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5785" y="286602"/>
            <a:ext cx="4121624" cy="2825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just"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446504" y="3547557"/>
            <a:ext cx="4386104" cy="29342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just"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589885" y="2387498"/>
            <a:ext cx="2784143" cy="2320118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1397466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67" y="395785"/>
            <a:ext cx="11423175" cy="5700215"/>
          </a:xfrm>
        </p:spPr>
        <p:txBody>
          <a:bodyPr>
            <a:noAutofit/>
          </a:bodyPr>
          <a:lstStyle/>
          <a:p>
            <a:pPr marL="0" marR="0" lvl="0" indent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ts val="1300"/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khía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vấn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tiêu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cực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cực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nhìn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vấn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Đảm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liên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vấn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Rút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108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081" y="491319"/>
            <a:ext cx="11420576" cy="5604681"/>
          </a:xfrm>
        </p:spPr>
        <p:txBody>
          <a:bodyPr>
            <a:normAutofit/>
          </a:bodyPr>
          <a:lstStyle/>
          <a:p>
            <a:pPr marL="0" marR="0" lvl="0" indent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ts val="1300"/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ts val="1300"/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dàn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5- 7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phút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Video,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loa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đài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48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743" y="537029"/>
            <a:ext cx="11945257" cy="5428342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2.2.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: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phong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đĩnh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đạc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thiệu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vấn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hấp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dẫn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Giọng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loát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2.3.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cực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lắng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nghe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Thái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</a:t>
            </a:r>
          </a:p>
          <a:p>
            <a:pPr marL="0" marR="0" lvl="0" indent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Ghi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chép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38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5|0.5"/>
</p:tagLst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1385</Words>
  <Application>Microsoft Office PowerPoint</Application>
  <PresentationFormat>Widescreen</PresentationFormat>
  <Paragraphs>121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#9Slide03 BoosterNextFYBlack</vt:lpstr>
      <vt:lpstr>#9Slide03 IcielUni Sans Heavy</vt:lpstr>
      <vt:lpstr>Arial</vt:lpstr>
      <vt:lpstr>Calibri</vt:lpstr>
      <vt:lpstr>Corbel</vt:lpstr>
      <vt:lpstr>Times New Roman</vt:lpstr>
      <vt:lpstr>字魂110号-武林江湖体</vt:lpstr>
      <vt:lpstr>Basis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NÓI VÀ NGHE</dc:title>
  <dc:creator>Admin</dc:creator>
  <cp:lastModifiedBy>hoanganhthcs2006@gmail.com</cp:lastModifiedBy>
  <cp:revision>150</cp:revision>
  <dcterms:created xsi:type="dcterms:W3CDTF">2022-07-06T19:58:07Z</dcterms:created>
  <dcterms:modified xsi:type="dcterms:W3CDTF">2024-08-04T02:56:27Z</dcterms:modified>
</cp:coreProperties>
</file>