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</p:sldMasterIdLst>
  <p:notesMasterIdLst>
    <p:notesMasterId r:id="rId13"/>
  </p:notesMasterIdLst>
  <p:sldIdLst>
    <p:sldId id="297" r:id="rId3"/>
    <p:sldId id="295" r:id="rId4"/>
    <p:sldId id="291" r:id="rId5"/>
    <p:sldId id="309" r:id="rId6"/>
    <p:sldId id="262" r:id="rId7"/>
    <p:sldId id="307" r:id="rId8"/>
    <p:sldId id="300" r:id="rId9"/>
    <p:sldId id="298" r:id="rId10"/>
    <p:sldId id="313" r:id="rId11"/>
    <p:sldId id="296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D9AB"/>
    <a:srgbClr val="F3722C"/>
    <a:srgbClr val="48B5BF"/>
    <a:srgbClr val="577590"/>
    <a:srgbClr val="FF7631"/>
    <a:srgbClr val="3C78D8"/>
    <a:srgbClr val="FFC727"/>
    <a:srgbClr val="D686A1"/>
    <a:srgbClr val="CDB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2024/8/4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9a0c79df7d_0_1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9a0c79df7d_0_1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9600" y="3258700"/>
            <a:ext cx="5468000" cy="19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9600" y="5298000"/>
            <a:ext cx="546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0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09600" y="5548000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53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09600" y="1474833"/>
            <a:ext cx="10972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09600" y="4202967"/>
            <a:ext cx="10972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algn="ctr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62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2024/8/4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8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2024/8/4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28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24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09600" y="2867800"/>
            <a:ext cx="10972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70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9600" y="1863500"/>
            <a:ext cx="10972800" cy="4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76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9600" y="1863500"/>
            <a:ext cx="10972800" cy="4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TextBox 5"/>
          <p:cNvSpPr txBox="1"/>
          <p:nvPr userDrawn="1"/>
        </p:nvSpPr>
        <p:spPr>
          <a:xfrm>
            <a:off x="746562" y="6559326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http://www.Add title text/moban/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7106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09600" y="1536633"/>
            <a:ext cx="5139200" cy="48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139200" cy="48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46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65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09600" y="5032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09600" y="1865000"/>
            <a:ext cx="3744000" cy="4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807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09600" y="503200"/>
            <a:ext cx="8534400" cy="58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814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09600" y="1364100"/>
            <a:ext cx="51160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631600" y="3737433"/>
            <a:ext cx="5116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03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863500"/>
            <a:ext cx="10972800" cy="4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75922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81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1E7AAC28-7AD5-4D83-BD8A-4356E313F90A}"/>
              </a:ext>
            </a:extLst>
          </p:cNvPr>
          <p:cNvSpPr/>
          <p:nvPr/>
        </p:nvSpPr>
        <p:spPr>
          <a:xfrm>
            <a:off x="0" y="152515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Google Shape;10;p2">
            <a:extLst>
              <a:ext uri="{FF2B5EF4-FFF2-40B4-BE49-F238E27FC236}">
                <a16:creationId xmlns:a16="http://schemas.microsoft.com/office/drawing/2014/main" id="{5C4AE63B-022D-4D62-975A-D4E154813F80}"/>
              </a:ext>
            </a:extLst>
          </p:cNvPr>
          <p:cNvSpPr/>
          <p:nvPr/>
        </p:nvSpPr>
        <p:spPr>
          <a:xfrm>
            <a:off x="-2276213" y="-4459261"/>
            <a:ext cx="5719501" cy="6354470"/>
          </a:xfrm>
          <a:custGeom>
            <a:avLst/>
            <a:gdLst/>
            <a:ahLst/>
            <a:cxnLst/>
            <a:rect l="l" t="t" r="r" b="b"/>
            <a:pathLst>
              <a:path w="189032" h="208380" extrusionOk="0">
                <a:moveTo>
                  <a:pt x="118176" y="0"/>
                </a:moveTo>
                <a:cubicBezTo>
                  <a:pt x="71103" y="0"/>
                  <a:pt x="0" y="46642"/>
                  <a:pt x="0" y="104190"/>
                </a:cubicBezTo>
                <a:cubicBezTo>
                  <a:pt x="0" y="161737"/>
                  <a:pt x="38201" y="208379"/>
                  <a:pt x="85274" y="208379"/>
                </a:cubicBezTo>
                <a:cubicBezTo>
                  <a:pt x="132409" y="208379"/>
                  <a:pt x="189032" y="161737"/>
                  <a:pt x="189032" y="104190"/>
                </a:cubicBezTo>
                <a:cubicBezTo>
                  <a:pt x="189032" y="46642"/>
                  <a:pt x="165310" y="0"/>
                  <a:pt x="118176" y="0"/>
                </a:cubicBez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5D6E47E6-445F-431B-A910-2DB53D4A043D}"/>
              </a:ext>
            </a:extLst>
          </p:cNvPr>
          <p:cNvSpPr/>
          <p:nvPr/>
        </p:nvSpPr>
        <p:spPr>
          <a:xfrm>
            <a:off x="7676989" y="1021677"/>
            <a:ext cx="9525746" cy="6263640"/>
          </a:xfrm>
          <a:custGeom>
            <a:avLst/>
            <a:gdLst/>
            <a:ahLst/>
            <a:cxnLst/>
            <a:rect l="l" t="t" r="r" b="b"/>
            <a:pathLst>
              <a:path w="311067" h="207698" extrusionOk="0">
                <a:moveTo>
                  <a:pt x="125724" y="1"/>
                </a:moveTo>
                <a:cubicBezTo>
                  <a:pt x="81910" y="1"/>
                  <a:pt x="40593" y="22660"/>
                  <a:pt x="21287" y="74817"/>
                </a:cubicBezTo>
                <a:cubicBezTo>
                  <a:pt x="0" y="132105"/>
                  <a:pt x="34654" y="184787"/>
                  <a:pt x="91492" y="201075"/>
                </a:cubicBezTo>
                <a:cubicBezTo>
                  <a:pt x="106854" y="205476"/>
                  <a:pt x="124393" y="207697"/>
                  <a:pt x="142354" y="207697"/>
                </a:cubicBezTo>
                <a:cubicBezTo>
                  <a:pt x="222500" y="207697"/>
                  <a:pt x="311066" y="163476"/>
                  <a:pt x="252291" y="71391"/>
                </a:cubicBezTo>
                <a:cubicBezTo>
                  <a:pt x="223814" y="26716"/>
                  <a:pt x="173297" y="1"/>
                  <a:pt x="125724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77FD1E01-054D-4DB2-99C2-CBF0D808FF20}"/>
              </a:ext>
            </a:extLst>
          </p:cNvPr>
          <p:cNvSpPr/>
          <p:nvPr/>
        </p:nvSpPr>
        <p:spPr>
          <a:xfrm rot="17101102">
            <a:off x="458213" y="5668506"/>
            <a:ext cx="789035" cy="790484"/>
          </a:xfrm>
          <a:custGeom>
            <a:avLst/>
            <a:gdLst/>
            <a:ahLst/>
            <a:cxnLst/>
            <a:rect l="l" t="t" r="r" b="b"/>
            <a:pathLst>
              <a:path w="311067" h="207698" extrusionOk="0">
                <a:moveTo>
                  <a:pt x="125724" y="1"/>
                </a:moveTo>
                <a:cubicBezTo>
                  <a:pt x="81910" y="1"/>
                  <a:pt x="40593" y="22660"/>
                  <a:pt x="21287" y="74817"/>
                </a:cubicBezTo>
                <a:cubicBezTo>
                  <a:pt x="0" y="132105"/>
                  <a:pt x="34654" y="184787"/>
                  <a:pt x="91492" y="201075"/>
                </a:cubicBezTo>
                <a:cubicBezTo>
                  <a:pt x="106854" y="205476"/>
                  <a:pt x="124393" y="207697"/>
                  <a:pt x="142354" y="207697"/>
                </a:cubicBezTo>
                <a:cubicBezTo>
                  <a:pt x="222500" y="207697"/>
                  <a:pt x="311066" y="163476"/>
                  <a:pt x="252291" y="71391"/>
                </a:cubicBezTo>
                <a:cubicBezTo>
                  <a:pt x="223814" y="26716"/>
                  <a:pt x="173297" y="1"/>
                  <a:pt x="125724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Google Shape;15;p2">
            <a:extLst>
              <a:ext uri="{FF2B5EF4-FFF2-40B4-BE49-F238E27FC236}">
                <a16:creationId xmlns:a16="http://schemas.microsoft.com/office/drawing/2014/main" id="{B2EBB1FE-7C3F-4EB9-8833-0CB020B3741D}"/>
              </a:ext>
            </a:extLst>
          </p:cNvPr>
          <p:cNvSpPr/>
          <p:nvPr/>
        </p:nvSpPr>
        <p:spPr>
          <a:xfrm rot="13500000">
            <a:off x="7280543" y="4907557"/>
            <a:ext cx="4912823" cy="4919942"/>
          </a:xfrm>
          <a:custGeom>
            <a:avLst/>
            <a:gdLst/>
            <a:ahLst/>
            <a:cxnLst/>
            <a:rect l="l" t="t" r="r" b="b"/>
            <a:pathLst>
              <a:path w="311067" h="207698" extrusionOk="0">
                <a:moveTo>
                  <a:pt x="125724" y="1"/>
                </a:moveTo>
                <a:cubicBezTo>
                  <a:pt x="81910" y="1"/>
                  <a:pt x="40593" y="22660"/>
                  <a:pt x="21287" y="74817"/>
                </a:cubicBezTo>
                <a:cubicBezTo>
                  <a:pt x="0" y="132105"/>
                  <a:pt x="34654" y="184787"/>
                  <a:pt x="91492" y="201075"/>
                </a:cubicBezTo>
                <a:cubicBezTo>
                  <a:pt x="106854" y="205476"/>
                  <a:pt x="124393" y="207697"/>
                  <a:pt x="142354" y="207697"/>
                </a:cubicBezTo>
                <a:cubicBezTo>
                  <a:pt x="222500" y="207697"/>
                  <a:pt x="311066" y="163476"/>
                  <a:pt x="252291" y="71391"/>
                </a:cubicBezTo>
                <a:cubicBezTo>
                  <a:pt x="223814" y="26716"/>
                  <a:pt x="173297" y="1"/>
                  <a:pt x="125724" y="1"/>
                </a:cubicBez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Google Shape;16;p2">
            <a:extLst>
              <a:ext uri="{FF2B5EF4-FFF2-40B4-BE49-F238E27FC236}">
                <a16:creationId xmlns:a16="http://schemas.microsoft.com/office/drawing/2014/main" id="{997F759B-0C63-478B-951A-39941B0C799E}"/>
              </a:ext>
            </a:extLst>
          </p:cNvPr>
          <p:cNvSpPr/>
          <p:nvPr/>
        </p:nvSpPr>
        <p:spPr>
          <a:xfrm rot="9364734">
            <a:off x="10505597" y="1454524"/>
            <a:ext cx="550089" cy="551800"/>
          </a:xfrm>
          <a:custGeom>
            <a:avLst/>
            <a:gdLst/>
            <a:ahLst/>
            <a:cxnLst/>
            <a:rect l="l" t="t" r="r" b="b"/>
            <a:pathLst>
              <a:path w="311067" h="207698" extrusionOk="0">
                <a:moveTo>
                  <a:pt x="125724" y="1"/>
                </a:moveTo>
                <a:cubicBezTo>
                  <a:pt x="81910" y="1"/>
                  <a:pt x="40593" y="22660"/>
                  <a:pt x="21287" y="74817"/>
                </a:cubicBezTo>
                <a:cubicBezTo>
                  <a:pt x="0" y="132105"/>
                  <a:pt x="34654" y="184787"/>
                  <a:pt x="91492" y="201075"/>
                </a:cubicBezTo>
                <a:cubicBezTo>
                  <a:pt x="106854" y="205476"/>
                  <a:pt x="124393" y="207697"/>
                  <a:pt x="142354" y="207697"/>
                </a:cubicBezTo>
                <a:cubicBezTo>
                  <a:pt x="222500" y="207697"/>
                  <a:pt x="311066" y="163476"/>
                  <a:pt x="252291" y="71391"/>
                </a:cubicBezTo>
                <a:cubicBezTo>
                  <a:pt x="223814" y="26716"/>
                  <a:pt x="173297" y="1"/>
                  <a:pt x="125724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BB6E90C-631C-430A-83EA-352B4B782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0" t="14982" r="9582" b="13415"/>
          <a:stretch/>
        </p:blipFill>
        <p:spPr>
          <a:xfrm>
            <a:off x="5586230" y="1599362"/>
            <a:ext cx="7223760" cy="6263640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F600272F-4966-429B-9879-B049746633C4}"/>
              </a:ext>
            </a:extLst>
          </p:cNvPr>
          <p:cNvSpPr/>
          <p:nvPr/>
        </p:nvSpPr>
        <p:spPr>
          <a:xfrm>
            <a:off x="1207578" y="5285282"/>
            <a:ext cx="258250" cy="258250"/>
          </a:xfrm>
          <a:prstGeom prst="ellipse">
            <a:avLst/>
          </a:prstGeom>
          <a:solidFill>
            <a:srgbClr val="FFD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AC19990B-ECA2-41D8-A415-79F035F80627}"/>
              </a:ext>
            </a:extLst>
          </p:cNvPr>
          <p:cNvSpPr txBox="1"/>
          <p:nvPr/>
        </p:nvSpPr>
        <p:spPr>
          <a:xfrm>
            <a:off x="916403" y="2170011"/>
            <a:ext cx="7506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ĐỌC: NĂNG LỰC SÁNG TẠO</a:t>
            </a:r>
            <a:endParaRPr lang="ko-KR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57F13B-CDCB-4E6D-AE16-0CD0131CBAD0}"/>
              </a:ext>
            </a:extLst>
          </p:cNvPr>
          <p:cNvSpPr txBox="1"/>
          <p:nvPr/>
        </p:nvSpPr>
        <p:spPr>
          <a:xfrm>
            <a:off x="2362744" y="1039699"/>
            <a:ext cx="7137779" cy="5155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3: LẬP LUẬN TRONG VĂN NGHỊ LUẬN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557759-2E09-4F1A-BCBD-98C86E2744DD}"/>
              </a:ext>
            </a:extLst>
          </p:cNvPr>
          <p:cNvSpPr txBox="1"/>
          <p:nvPr/>
        </p:nvSpPr>
        <p:spPr>
          <a:xfrm>
            <a:off x="346487" y="4313996"/>
            <a:ext cx="5832800" cy="2391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Thanh. Tr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THPT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THCS &amp; THPT Marie Curie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7F277-59F8-4850-8002-7BC544A7B57F}"/>
              </a:ext>
            </a:extLst>
          </p:cNvPr>
          <p:cNvSpPr txBox="1"/>
          <p:nvPr/>
        </p:nvSpPr>
        <p:spPr>
          <a:xfrm>
            <a:off x="3157538" y="213106"/>
            <a:ext cx="815816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 ÁN CỘNG ĐỒNG 12. BỘ KẾT NỐI TRI THỨC VỚI CUỘC SỐNG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E0C236-67DB-448D-B18B-5C9723C65772}"/>
              </a:ext>
            </a:extLst>
          </p:cNvPr>
          <p:cNvSpPr txBox="1"/>
          <p:nvPr/>
        </p:nvSpPr>
        <p:spPr>
          <a:xfrm>
            <a:off x="3742756" y="2966880"/>
            <a:ext cx="96572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41388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54;p33">
            <a:extLst>
              <a:ext uri="{FF2B5EF4-FFF2-40B4-BE49-F238E27FC236}">
                <a16:creationId xmlns:a16="http://schemas.microsoft.com/office/drawing/2014/main" id="{08045A61-83AB-4951-A5B2-DA8613900B77}"/>
              </a:ext>
            </a:extLst>
          </p:cNvPr>
          <p:cNvSpPr/>
          <p:nvPr/>
        </p:nvSpPr>
        <p:spPr>
          <a:xfrm>
            <a:off x="2357499" y="1943892"/>
            <a:ext cx="7477002" cy="2280867"/>
          </a:xfrm>
          <a:custGeom>
            <a:avLst/>
            <a:gdLst/>
            <a:ahLst/>
            <a:cxnLst/>
            <a:rect l="l" t="t" r="r" b="b"/>
            <a:pathLst>
              <a:path w="204410" h="43337" extrusionOk="0">
                <a:moveTo>
                  <a:pt x="9877" y="0"/>
                </a:moveTo>
                <a:cubicBezTo>
                  <a:pt x="4409" y="0"/>
                  <a:pt x="0" y="4204"/>
                  <a:pt x="0" y="9399"/>
                </a:cubicBezTo>
                <a:lnTo>
                  <a:pt x="0" y="27991"/>
                </a:lnTo>
                <a:cubicBezTo>
                  <a:pt x="0" y="32502"/>
                  <a:pt x="3349" y="36262"/>
                  <a:pt x="7792" y="37184"/>
                </a:cubicBezTo>
                <a:lnTo>
                  <a:pt x="5708" y="43336"/>
                </a:lnTo>
                <a:lnTo>
                  <a:pt x="5708" y="43336"/>
                </a:lnTo>
                <a:lnTo>
                  <a:pt x="15345" y="37424"/>
                </a:lnTo>
                <a:lnTo>
                  <a:pt x="194567" y="37424"/>
                </a:lnTo>
                <a:cubicBezTo>
                  <a:pt x="200001" y="37424"/>
                  <a:pt x="204410" y="33186"/>
                  <a:pt x="204410" y="28025"/>
                </a:cubicBezTo>
                <a:lnTo>
                  <a:pt x="204410" y="9433"/>
                </a:lnTo>
                <a:cubicBezTo>
                  <a:pt x="204410" y="4204"/>
                  <a:pt x="200001" y="0"/>
                  <a:pt x="194567" y="0"/>
                </a:cubicBezTo>
                <a:close/>
              </a:path>
            </a:pathLst>
          </a:custGeom>
          <a:solidFill>
            <a:srgbClr val="48B5BF"/>
          </a:solidFill>
          <a:ln w="57150" cap="flat" cmpd="sng">
            <a:solidFill>
              <a:schemeClr val="tx1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" name="Google Shape;45;p7">
            <a:extLst>
              <a:ext uri="{FF2B5EF4-FFF2-40B4-BE49-F238E27FC236}">
                <a16:creationId xmlns:a16="http://schemas.microsoft.com/office/drawing/2014/main" id="{64B8E3C8-E8DD-4A04-8B6F-0F2B7A44DF4D}"/>
              </a:ext>
            </a:extLst>
          </p:cNvPr>
          <p:cNvSpPr/>
          <p:nvPr/>
        </p:nvSpPr>
        <p:spPr>
          <a:xfrm>
            <a:off x="-2988734" y="1208461"/>
            <a:ext cx="4328661" cy="4343090"/>
          </a:xfrm>
          <a:custGeom>
            <a:avLst/>
            <a:gdLst/>
            <a:ahLst/>
            <a:cxnLst/>
            <a:rect l="l" t="t" r="r" b="b"/>
            <a:pathLst>
              <a:path w="4868333" h="4868333" extrusionOk="0">
                <a:moveTo>
                  <a:pt x="4868333" y="2434166"/>
                </a:moveTo>
                <a:cubicBezTo>
                  <a:pt x="4868333" y="3778514"/>
                  <a:pt x="3778514" y="4868333"/>
                  <a:pt x="2434166" y="4868333"/>
                </a:cubicBezTo>
                <a:cubicBezTo>
                  <a:pt x="1089818" y="4868333"/>
                  <a:pt x="0" y="3778514"/>
                  <a:pt x="0" y="2434166"/>
                </a:cubicBezTo>
                <a:cubicBezTo>
                  <a:pt x="0" y="1089818"/>
                  <a:pt x="1089818" y="0"/>
                  <a:pt x="2434166" y="0"/>
                </a:cubicBezTo>
                <a:cubicBezTo>
                  <a:pt x="3778514" y="0"/>
                  <a:pt x="4868333" y="1089818"/>
                  <a:pt x="4868333" y="2434166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Google Shape;46;p7">
            <a:extLst>
              <a:ext uri="{FF2B5EF4-FFF2-40B4-BE49-F238E27FC236}">
                <a16:creationId xmlns:a16="http://schemas.microsoft.com/office/drawing/2014/main" id="{86E66DEB-FD78-4E89-B816-77610098B817}"/>
              </a:ext>
            </a:extLst>
          </p:cNvPr>
          <p:cNvSpPr/>
          <p:nvPr/>
        </p:nvSpPr>
        <p:spPr>
          <a:xfrm>
            <a:off x="10433079" y="5323576"/>
            <a:ext cx="417389" cy="418623"/>
          </a:xfrm>
          <a:custGeom>
            <a:avLst/>
            <a:gdLst/>
            <a:ahLst/>
            <a:cxnLst/>
            <a:rect l="l" t="t" r="r" b="b"/>
            <a:pathLst>
              <a:path w="472577" h="473974" extrusionOk="0">
                <a:moveTo>
                  <a:pt x="447177" y="190912"/>
                </a:moveTo>
                <a:lnTo>
                  <a:pt x="280881" y="24627"/>
                </a:lnTo>
                <a:cubicBezTo>
                  <a:pt x="256254" y="0"/>
                  <a:pt x="216323" y="0"/>
                  <a:pt x="191685" y="24627"/>
                </a:cubicBezTo>
                <a:lnTo>
                  <a:pt x="25389" y="190912"/>
                </a:lnTo>
                <a:cubicBezTo>
                  <a:pt x="0" y="216312"/>
                  <a:pt x="0" y="257693"/>
                  <a:pt x="25389" y="283411"/>
                </a:cubicBezTo>
                <a:lnTo>
                  <a:pt x="191685" y="449368"/>
                </a:lnTo>
                <a:cubicBezTo>
                  <a:pt x="216333" y="473974"/>
                  <a:pt x="256243" y="473974"/>
                  <a:pt x="280881" y="449368"/>
                </a:cubicBezTo>
                <a:lnTo>
                  <a:pt x="447177" y="283411"/>
                </a:lnTo>
                <a:cubicBezTo>
                  <a:pt x="472577" y="257693"/>
                  <a:pt x="472577" y="216312"/>
                  <a:pt x="447177" y="190912"/>
                </a:cubicBezTo>
                <a:close/>
              </a:path>
            </a:pathLst>
          </a:custGeom>
          <a:solidFill>
            <a:srgbClr val="48B5BF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Google Shape;47;p7">
            <a:extLst>
              <a:ext uri="{FF2B5EF4-FFF2-40B4-BE49-F238E27FC236}">
                <a16:creationId xmlns:a16="http://schemas.microsoft.com/office/drawing/2014/main" id="{FF5C4EB4-434B-46E7-B3A2-BA260BC76680}"/>
              </a:ext>
            </a:extLst>
          </p:cNvPr>
          <p:cNvSpPr/>
          <p:nvPr/>
        </p:nvSpPr>
        <p:spPr>
          <a:xfrm>
            <a:off x="1339916" y="5367902"/>
            <a:ext cx="374232" cy="374232"/>
          </a:xfrm>
          <a:custGeom>
            <a:avLst/>
            <a:gdLst/>
            <a:ahLst/>
            <a:cxnLst/>
            <a:rect l="l" t="t" r="r" b="b"/>
            <a:pathLst>
              <a:path w="423714" h="423714" extrusionOk="0">
                <a:moveTo>
                  <a:pt x="271494" y="32935"/>
                </a:moveTo>
                <a:lnTo>
                  <a:pt x="211857" y="92582"/>
                </a:lnTo>
                <a:lnTo>
                  <a:pt x="152209" y="32935"/>
                </a:lnTo>
                <a:cubicBezTo>
                  <a:pt x="119274" y="10"/>
                  <a:pt x="65870" y="0"/>
                  <a:pt x="32935" y="32935"/>
                </a:cubicBezTo>
                <a:cubicBezTo>
                  <a:pt x="0" y="65870"/>
                  <a:pt x="0" y="119284"/>
                  <a:pt x="32935" y="152220"/>
                </a:cubicBezTo>
                <a:lnTo>
                  <a:pt x="92572" y="211857"/>
                </a:lnTo>
                <a:lnTo>
                  <a:pt x="32935" y="271494"/>
                </a:lnTo>
                <a:cubicBezTo>
                  <a:pt x="0" y="304429"/>
                  <a:pt x="0" y="357843"/>
                  <a:pt x="32935" y="390778"/>
                </a:cubicBezTo>
                <a:lnTo>
                  <a:pt x="32935" y="390789"/>
                </a:lnTo>
                <a:cubicBezTo>
                  <a:pt x="65870" y="423714"/>
                  <a:pt x="119274" y="423714"/>
                  <a:pt x="152209" y="390778"/>
                </a:cubicBezTo>
                <a:lnTo>
                  <a:pt x="211857" y="331141"/>
                </a:lnTo>
                <a:lnTo>
                  <a:pt x="271494" y="390789"/>
                </a:lnTo>
                <a:cubicBezTo>
                  <a:pt x="304429" y="423714"/>
                  <a:pt x="357833" y="423714"/>
                  <a:pt x="390778" y="390778"/>
                </a:cubicBezTo>
                <a:cubicBezTo>
                  <a:pt x="423714" y="357833"/>
                  <a:pt x="423714" y="304429"/>
                  <a:pt x="390778" y="271504"/>
                </a:cubicBezTo>
                <a:lnTo>
                  <a:pt x="331131" y="211857"/>
                </a:lnTo>
                <a:lnTo>
                  <a:pt x="390778" y="152220"/>
                </a:lnTo>
                <a:cubicBezTo>
                  <a:pt x="423714" y="119274"/>
                  <a:pt x="423714" y="65870"/>
                  <a:pt x="390778" y="32945"/>
                </a:cubicBezTo>
                <a:lnTo>
                  <a:pt x="390778" y="32935"/>
                </a:lnTo>
                <a:cubicBezTo>
                  <a:pt x="357833" y="10"/>
                  <a:pt x="304429" y="0"/>
                  <a:pt x="271494" y="32935"/>
                </a:cubicBezTo>
                <a:close/>
              </a:path>
            </a:pathLst>
          </a:custGeom>
          <a:solidFill>
            <a:srgbClr val="48B5BF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Google Shape;48;p7">
            <a:extLst>
              <a:ext uri="{FF2B5EF4-FFF2-40B4-BE49-F238E27FC236}">
                <a16:creationId xmlns:a16="http://schemas.microsoft.com/office/drawing/2014/main" id="{4F378AFC-CB10-480F-9CC5-EC493A65DE46}"/>
              </a:ext>
            </a:extLst>
          </p:cNvPr>
          <p:cNvSpPr/>
          <p:nvPr/>
        </p:nvSpPr>
        <p:spPr>
          <a:xfrm>
            <a:off x="1341580" y="1115807"/>
            <a:ext cx="417389" cy="418623"/>
          </a:xfrm>
          <a:custGeom>
            <a:avLst/>
            <a:gdLst/>
            <a:ahLst/>
            <a:cxnLst/>
            <a:rect l="l" t="t" r="r" b="b"/>
            <a:pathLst>
              <a:path w="472577" h="473974" extrusionOk="0">
                <a:moveTo>
                  <a:pt x="25399" y="283061"/>
                </a:moveTo>
                <a:lnTo>
                  <a:pt x="191685" y="449347"/>
                </a:lnTo>
                <a:cubicBezTo>
                  <a:pt x="216323" y="473974"/>
                  <a:pt x="256254" y="473974"/>
                  <a:pt x="280881" y="449347"/>
                </a:cubicBezTo>
                <a:lnTo>
                  <a:pt x="447177" y="283061"/>
                </a:lnTo>
                <a:cubicBezTo>
                  <a:pt x="472577" y="257661"/>
                  <a:pt x="472577" y="216280"/>
                  <a:pt x="447177" y="190563"/>
                </a:cubicBezTo>
                <a:lnTo>
                  <a:pt x="280892" y="24606"/>
                </a:lnTo>
                <a:cubicBezTo>
                  <a:pt x="256243" y="0"/>
                  <a:pt x="216333" y="0"/>
                  <a:pt x="191685" y="24606"/>
                </a:cubicBezTo>
                <a:lnTo>
                  <a:pt x="25399" y="190563"/>
                </a:lnTo>
                <a:cubicBezTo>
                  <a:pt x="0" y="216280"/>
                  <a:pt x="0" y="257661"/>
                  <a:pt x="25399" y="283061"/>
                </a:cubicBezTo>
                <a:close/>
              </a:path>
            </a:pathLst>
          </a:custGeom>
          <a:solidFill>
            <a:srgbClr val="48B5BF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Google Shape;49;p7">
            <a:extLst>
              <a:ext uri="{FF2B5EF4-FFF2-40B4-BE49-F238E27FC236}">
                <a16:creationId xmlns:a16="http://schemas.microsoft.com/office/drawing/2014/main" id="{881D9E3D-0E68-4339-A46B-B5D166908960}"/>
              </a:ext>
            </a:extLst>
          </p:cNvPr>
          <p:cNvSpPr/>
          <p:nvPr/>
        </p:nvSpPr>
        <p:spPr>
          <a:xfrm>
            <a:off x="10477825" y="1115800"/>
            <a:ext cx="374232" cy="374232"/>
          </a:xfrm>
          <a:custGeom>
            <a:avLst/>
            <a:gdLst/>
            <a:ahLst/>
            <a:cxnLst/>
            <a:rect l="l" t="t" r="r" b="b"/>
            <a:pathLst>
              <a:path w="423714" h="423714" extrusionOk="0">
                <a:moveTo>
                  <a:pt x="152220" y="390778"/>
                </a:moveTo>
                <a:lnTo>
                  <a:pt x="211867" y="331131"/>
                </a:lnTo>
                <a:lnTo>
                  <a:pt x="271504" y="390778"/>
                </a:lnTo>
                <a:cubicBezTo>
                  <a:pt x="304440" y="423703"/>
                  <a:pt x="357843" y="423714"/>
                  <a:pt x="390778" y="390778"/>
                </a:cubicBezTo>
                <a:cubicBezTo>
                  <a:pt x="423714" y="357843"/>
                  <a:pt x="423714" y="304429"/>
                  <a:pt x="390778" y="271494"/>
                </a:cubicBezTo>
                <a:lnTo>
                  <a:pt x="331141" y="211857"/>
                </a:lnTo>
                <a:lnTo>
                  <a:pt x="390778" y="152220"/>
                </a:lnTo>
                <a:cubicBezTo>
                  <a:pt x="423714" y="119284"/>
                  <a:pt x="423714" y="65870"/>
                  <a:pt x="390778" y="32935"/>
                </a:cubicBezTo>
                <a:lnTo>
                  <a:pt x="390778" y="32924"/>
                </a:lnTo>
                <a:cubicBezTo>
                  <a:pt x="357843" y="0"/>
                  <a:pt x="304440" y="0"/>
                  <a:pt x="271504" y="32935"/>
                </a:cubicBezTo>
                <a:lnTo>
                  <a:pt x="211867" y="92572"/>
                </a:lnTo>
                <a:lnTo>
                  <a:pt x="152220" y="32924"/>
                </a:lnTo>
                <a:cubicBezTo>
                  <a:pt x="119284" y="0"/>
                  <a:pt x="65881" y="0"/>
                  <a:pt x="32935" y="32935"/>
                </a:cubicBezTo>
                <a:cubicBezTo>
                  <a:pt x="0" y="65881"/>
                  <a:pt x="0" y="119284"/>
                  <a:pt x="32935" y="152209"/>
                </a:cubicBezTo>
                <a:lnTo>
                  <a:pt x="92582" y="211857"/>
                </a:lnTo>
                <a:lnTo>
                  <a:pt x="32935" y="271494"/>
                </a:lnTo>
                <a:cubicBezTo>
                  <a:pt x="0" y="304440"/>
                  <a:pt x="0" y="357843"/>
                  <a:pt x="32935" y="390768"/>
                </a:cubicBezTo>
                <a:lnTo>
                  <a:pt x="32935" y="390778"/>
                </a:lnTo>
                <a:cubicBezTo>
                  <a:pt x="65881" y="423703"/>
                  <a:pt x="119284" y="423714"/>
                  <a:pt x="152220" y="390778"/>
                </a:cubicBezTo>
                <a:close/>
              </a:path>
            </a:pathLst>
          </a:custGeom>
          <a:solidFill>
            <a:srgbClr val="48B5BF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Google Shape;50;p7">
            <a:extLst>
              <a:ext uri="{FF2B5EF4-FFF2-40B4-BE49-F238E27FC236}">
                <a16:creationId xmlns:a16="http://schemas.microsoft.com/office/drawing/2014/main" id="{06036932-6F1A-41FA-A8F8-BF029D8C3976}"/>
              </a:ext>
            </a:extLst>
          </p:cNvPr>
          <p:cNvSpPr/>
          <p:nvPr/>
        </p:nvSpPr>
        <p:spPr>
          <a:xfrm>
            <a:off x="10852073" y="1208461"/>
            <a:ext cx="4328661" cy="4343090"/>
          </a:xfrm>
          <a:custGeom>
            <a:avLst/>
            <a:gdLst/>
            <a:ahLst/>
            <a:cxnLst/>
            <a:rect l="l" t="t" r="r" b="b"/>
            <a:pathLst>
              <a:path w="4868333" h="4868333" extrusionOk="0">
                <a:moveTo>
                  <a:pt x="4868333" y="2434166"/>
                </a:moveTo>
                <a:cubicBezTo>
                  <a:pt x="4868333" y="3778514"/>
                  <a:pt x="3778514" y="4868333"/>
                  <a:pt x="2434166" y="4868333"/>
                </a:cubicBezTo>
                <a:cubicBezTo>
                  <a:pt x="1089818" y="4868333"/>
                  <a:pt x="0" y="3778514"/>
                  <a:pt x="0" y="2434166"/>
                </a:cubicBezTo>
                <a:cubicBezTo>
                  <a:pt x="0" y="1089818"/>
                  <a:pt x="1089818" y="0"/>
                  <a:pt x="2434166" y="0"/>
                </a:cubicBezTo>
                <a:cubicBezTo>
                  <a:pt x="3778514" y="0"/>
                  <a:pt x="4868333" y="1089818"/>
                  <a:pt x="4868333" y="2434166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2A5AA25-D7D9-46AF-BE94-90048B5EE97F}"/>
              </a:ext>
            </a:extLst>
          </p:cNvPr>
          <p:cNvSpPr txBox="1"/>
          <p:nvPr/>
        </p:nvSpPr>
        <p:spPr>
          <a:xfrm>
            <a:off x="2743198" y="2295717"/>
            <a:ext cx="6738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THANK YOU</a:t>
            </a:r>
            <a:endParaRPr lang="en-US" altLang="zh-C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2186B3E-2B60-4E51-B642-2108D01B03CD}"/>
              </a:ext>
            </a:extLst>
          </p:cNvPr>
          <p:cNvSpPr/>
          <p:nvPr/>
        </p:nvSpPr>
        <p:spPr>
          <a:xfrm>
            <a:off x="9821603" y="21401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FD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21">
            <a:extLst>
              <a:ext uri="{FF2B5EF4-FFF2-40B4-BE49-F238E27FC236}">
                <a16:creationId xmlns:a16="http://schemas.microsoft.com/office/drawing/2014/main" id="{C32D91B3-012F-435C-ACBC-C8714E67CEB6}"/>
              </a:ext>
            </a:extLst>
          </p:cNvPr>
          <p:cNvSpPr/>
          <p:nvPr/>
        </p:nvSpPr>
        <p:spPr>
          <a:xfrm rot="-1772302" flipH="1">
            <a:off x="-2505163" y="-2802769"/>
            <a:ext cx="7023606" cy="5156864"/>
          </a:xfrm>
          <a:custGeom>
            <a:avLst/>
            <a:gdLst/>
            <a:ahLst/>
            <a:cxnLst/>
            <a:rect l="l" t="t" r="r" b="b"/>
            <a:pathLst>
              <a:path w="188136" h="138133" extrusionOk="0">
                <a:moveTo>
                  <a:pt x="113208" y="1"/>
                </a:moveTo>
                <a:cubicBezTo>
                  <a:pt x="112472" y="1"/>
                  <a:pt x="111729" y="12"/>
                  <a:pt x="110980" y="36"/>
                </a:cubicBezTo>
                <a:cubicBezTo>
                  <a:pt x="78857" y="1036"/>
                  <a:pt x="51438" y="21351"/>
                  <a:pt x="28755" y="37262"/>
                </a:cubicBezTo>
                <a:cubicBezTo>
                  <a:pt x="6072" y="53174"/>
                  <a:pt x="1" y="77858"/>
                  <a:pt x="13210" y="97172"/>
                </a:cubicBezTo>
                <a:cubicBezTo>
                  <a:pt x="26386" y="116452"/>
                  <a:pt x="47401" y="108313"/>
                  <a:pt x="74120" y="120855"/>
                </a:cubicBezTo>
                <a:cubicBezTo>
                  <a:pt x="96662" y="131422"/>
                  <a:pt x="103804" y="138132"/>
                  <a:pt x="123432" y="138132"/>
                </a:cubicBezTo>
                <a:cubicBezTo>
                  <a:pt x="127041" y="138132"/>
                  <a:pt x="131072" y="137905"/>
                  <a:pt x="135698" y="137434"/>
                </a:cubicBezTo>
                <a:cubicBezTo>
                  <a:pt x="165486" y="134398"/>
                  <a:pt x="188135" y="103243"/>
                  <a:pt x="184766" y="70086"/>
                </a:cubicBezTo>
                <a:cubicBezTo>
                  <a:pt x="181364" y="36929"/>
                  <a:pt x="163451" y="20017"/>
                  <a:pt x="163451" y="20017"/>
                </a:cubicBezTo>
                <a:cubicBezTo>
                  <a:pt x="163451" y="20017"/>
                  <a:pt x="144072" y="1"/>
                  <a:pt x="113208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Google Shape;107;p21">
            <a:extLst>
              <a:ext uri="{FF2B5EF4-FFF2-40B4-BE49-F238E27FC236}">
                <a16:creationId xmlns:a16="http://schemas.microsoft.com/office/drawing/2014/main" id="{D6CE78F4-174B-4EC8-8F43-5E90C8BBF1F6}"/>
              </a:ext>
            </a:extLst>
          </p:cNvPr>
          <p:cNvSpPr/>
          <p:nvPr/>
        </p:nvSpPr>
        <p:spPr>
          <a:xfrm rot="10800000" flipH="1">
            <a:off x="7915212" y="3977640"/>
            <a:ext cx="7023896" cy="5157077"/>
          </a:xfrm>
          <a:custGeom>
            <a:avLst/>
            <a:gdLst/>
            <a:ahLst/>
            <a:cxnLst/>
            <a:rect l="l" t="t" r="r" b="b"/>
            <a:pathLst>
              <a:path w="188136" h="138133" extrusionOk="0">
                <a:moveTo>
                  <a:pt x="113208" y="1"/>
                </a:moveTo>
                <a:cubicBezTo>
                  <a:pt x="112472" y="1"/>
                  <a:pt x="111729" y="12"/>
                  <a:pt x="110980" y="36"/>
                </a:cubicBezTo>
                <a:cubicBezTo>
                  <a:pt x="78857" y="1036"/>
                  <a:pt x="51438" y="21351"/>
                  <a:pt x="28755" y="37262"/>
                </a:cubicBezTo>
                <a:cubicBezTo>
                  <a:pt x="6072" y="53174"/>
                  <a:pt x="1" y="77858"/>
                  <a:pt x="13210" y="97172"/>
                </a:cubicBezTo>
                <a:cubicBezTo>
                  <a:pt x="26386" y="116452"/>
                  <a:pt x="47401" y="108313"/>
                  <a:pt x="74120" y="120855"/>
                </a:cubicBezTo>
                <a:cubicBezTo>
                  <a:pt x="96662" y="131422"/>
                  <a:pt x="103804" y="138132"/>
                  <a:pt x="123432" y="138132"/>
                </a:cubicBezTo>
                <a:cubicBezTo>
                  <a:pt x="127041" y="138132"/>
                  <a:pt x="131072" y="137905"/>
                  <a:pt x="135698" y="137434"/>
                </a:cubicBezTo>
                <a:cubicBezTo>
                  <a:pt x="165486" y="134398"/>
                  <a:pt x="188135" y="103243"/>
                  <a:pt x="184766" y="70086"/>
                </a:cubicBezTo>
                <a:cubicBezTo>
                  <a:pt x="181364" y="36929"/>
                  <a:pt x="163451" y="20017"/>
                  <a:pt x="163451" y="20017"/>
                </a:cubicBezTo>
                <a:cubicBezTo>
                  <a:pt x="163451" y="20017"/>
                  <a:pt x="144072" y="1"/>
                  <a:pt x="113208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18" name="Google Shape;120;p21">
            <a:extLst>
              <a:ext uri="{FF2B5EF4-FFF2-40B4-BE49-F238E27FC236}">
                <a16:creationId xmlns:a16="http://schemas.microsoft.com/office/drawing/2014/main" id="{749EA79E-EC63-4F06-B6C0-3E484458D0C7}"/>
              </a:ext>
            </a:extLst>
          </p:cNvPr>
          <p:cNvCxnSpPr>
            <a:cxnSpLocks/>
          </p:cNvCxnSpPr>
          <p:nvPr/>
        </p:nvCxnSpPr>
        <p:spPr>
          <a:xfrm flipH="1">
            <a:off x="2144326" y="2676241"/>
            <a:ext cx="7190743" cy="22424"/>
          </a:xfrm>
          <a:prstGeom prst="straightConnector1">
            <a:avLst/>
          </a:prstGeom>
          <a:noFill/>
          <a:ln w="9525" cap="flat" cmpd="sng">
            <a:solidFill>
              <a:srgbClr val="2632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21;p21">
            <a:extLst>
              <a:ext uri="{FF2B5EF4-FFF2-40B4-BE49-F238E27FC236}">
                <a16:creationId xmlns:a16="http://schemas.microsoft.com/office/drawing/2014/main" id="{410E70DF-C78D-4592-8A7D-B1534023CB33}"/>
              </a:ext>
            </a:extLst>
          </p:cNvPr>
          <p:cNvSpPr/>
          <p:nvPr/>
        </p:nvSpPr>
        <p:spPr>
          <a:xfrm rot="5400000">
            <a:off x="6484701" y="2337878"/>
            <a:ext cx="626652" cy="617938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Google Shape;122;p21">
            <a:extLst>
              <a:ext uri="{FF2B5EF4-FFF2-40B4-BE49-F238E27FC236}">
                <a16:creationId xmlns:a16="http://schemas.microsoft.com/office/drawing/2014/main" id="{3E3AD426-7CB3-4866-8F97-FDAE2BE23BC1}"/>
              </a:ext>
            </a:extLst>
          </p:cNvPr>
          <p:cNvSpPr/>
          <p:nvPr/>
        </p:nvSpPr>
        <p:spPr>
          <a:xfrm rot="5400000">
            <a:off x="9284050" y="2353937"/>
            <a:ext cx="626652" cy="617938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Google Shape;123;p21">
            <a:extLst>
              <a:ext uri="{FF2B5EF4-FFF2-40B4-BE49-F238E27FC236}">
                <a16:creationId xmlns:a16="http://schemas.microsoft.com/office/drawing/2014/main" id="{D2C95601-A5A6-4FE2-A46A-C13C369BAD27}"/>
              </a:ext>
            </a:extLst>
          </p:cNvPr>
          <p:cNvSpPr/>
          <p:nvPr/>
        </p:nvSpPr>
        <p:spPr>
          <a:xfrm rot="5400000">
            <a:off x="3979646" y="2389696"/>
            <a:ext cx="626652" cy="617938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Google Shape;124;p21">
            <a:extLst>
              <a:ext uri="{FF2B5EF4-FFF2-40B4-BE49-F238E27FC236}">
                <a16:creationId xmlns:a16="http://schemas.microsoft.com/office/drawing/2014/main" id="{F63D0A1F-D1C5-4932-8BB5-0E65D67AA565}"/>
              </a:ext>
            </a:extLst>
          </p:cNvPr>
          <p:cNvSpPr/>
          <p:nvPr/>
        </p:nvSpPr>
        <p:spPr>
          <a:xfrm rot="5400000">
            <a:off x="1565673" y="2402705"/>
            <a:ext cx="626652" cy="617938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369;p33">
            <a:extLst>
              <a:ext uri="{FF2B5EF4-FFF2-40B4-BE49-F238E27FC236}">
                <a16:creationId xmlns:a16="http://schemas.microsoft.com/office/drawing/2014/main" id="{F96ADE2E-C6AB-4A58-970B-CF6C20A0F2E2}"/>
              </a:ext>
            </a:extLst>
          </p:cNvPr>
          <p:cNvSpPr/>
          <p:nvPr/>
        </p:nvSpPr>
        <p:spPr>
          <a:xfrm>
            <a:off x="1720488" y="2491035"/>
            <a:ext cx="158511" cy="311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altLang="zh-CN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</a:t>
            </a:r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E59CE7E-EE6A-4400-B38B-5E241D08EBF1}"/>
              </a:ext>
            </a:extLst>
          </p:cNvPr>
          <p:cNvSpPr txBox="1"/>
          <p:nvPr/>
        </p:nvSpPr>
        <p:spPr>
          <a:xfrm>
            <a:off x="770684" y="3095093"/>
            <a:ext cx="2236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ĐỘNG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Google Shape;369;p33">
            <a:extLst>
              <a:ext uri="{FF2B5EF4-FFF2-40B4-BE49-F238E27FC236}">
                <a16:creationId xmlns:a16="http://schemas.microsoft.com/office/drawing/2014/main" id="{FCD9024D-29A4-479C-A962-F6ADD7C5FF62}"/>
              </a:ext>
            </a:extLst>
          </p:cNvPr>
          <p:cNvSpPr/>
          <p:nvPr/>
        </p:nvSpPr>
        <p:spPr>
          <a:xfrm>
            <a:off x="4246310" y="2542852"/>
            <a:ext cx="158511" cy="311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altLang="zh-CN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cs typeface="+mn-ea"/>
                <a:sym typeface="+mn-lt"/>
              </a:rPr>
              <a:t>2</a:t>
            </a:r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16B05D0-1911-4E11-B1E5-871D05A7A142}"/>
              </a:ext>
            </a:extLst>
          </p:cNvPr>
          <p:cNvSpPr txBox="1"/>
          <p:nvPr/>
        </p:nvSpPr>
        <p:spPr>
          <a:xfrm>
            <a:off x="3289836" y="3074093"/>
            <a:ext cx="2594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HÌNH THÀNH KIẾN THỨC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Google Shape;369;p33">
            <a:extLst>
              <a:ext uri="{FF2B5EF4-FFF2-40B4-BE49-F238E27FC236}">
                <a16:creationId xmlns:a16="http://schemas.microsoft.com/office/drawing/2014/main" id="{8172D382-0B6B-48EF-8A05-0BCC0BABF83E}"/>
              </a:ext>
            </a:extLst>
          </p:cNvPr>
          <p:cNvSpPr/>
          <p:nvPr/>
        </p:nvSpPr>
        <p:spPr>
          <a:xfrm>
            <a:off x="6747279" y="2491035"/>
            <a:ext cx="158511" cy="311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altLang="zh-CN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cs typeface="+mn-ea"/>
                <a:sym typeface="+mn-lt"/>
              </a:rPr>
              <a:t>3</a:t>
            </a:r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EE3F323-6381-4CA1-A9FD-7B6DBE285B04}"/>
              </a:ext>
            </a:extLst>
          </p:cNvPr>
          <p:cNvSpPr txBox="1"/>
          <p:nvPr/>
        </p:nvSpPr>
        <p:spPr>
          <a:xfrm>
            <a:off x="5650616" y="3011991"/>
            <a:ext cx="2050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1" name="Google Shape;369;p33">
            <a:extLst>
              <a:ext uri="{FF2B5EF4-FFF2-40B4-BE49-F238E27FC236}">
                <a16:creationId xmlns:a16="http://schemas.microsoft.com/office/drawing/2014/main" id="{BE97EB02-F937-4DAC-B19D-5954109CD64E}"/>
              </a:ext>
            </a:extLst>
          </p:cNvPr>
          <p:cNvSpPr/>
          <p:nvPr/>
        </p:nvSpPr>
        <p:spPr>
          <a:xfrm>
            <a:off x="9491874" y="2542851"/>
            <a:ext cx="158511" cy="311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altLang="zh-CN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cs typeface="+mn-ea"/>
                <a:sym typeface="+mn-lt"/>
              </a:rPr>
              <a:t>4</a:t>
            </a:r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D604DC1-ED09-42BF-A5F3-EA79DCE211F3}"/>
              </a:ext>
            </a:extLst>
          </p:cNvPr>
          <p:cNvSpPr txBox="1"/>
          <p:nvPr/>
        </p:nvSpPr>
        <p:spPr>
          <a:xfrm>
            <a:off x="8466860" y="3085771"/>
            <a:ext cx="2050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 DỤNG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Google Shape;354;p33">
            <a:extLst>
              <a:ext uri="{FF2B5EF4-FFF2-40B4-BE49-F238E27FC236}">
                <a16:creationId xmlns:a16="http://schemas.microsoft.com/office/drawing/2014/main" id="{A2D395AA-F80B-4B57-8937-2D47EE66AA61}"/>
              </a:ext>
            </a:extLst>
          </p:cNvPr>
          <p:cNvSpPr/>
          <p:nvPr/>
        </p:nvSpPr>
        <p:spPr>
          <a:xfrm>
            <a:off x="4583554" y="744605"/>
            <a:ext cx="3640628" cy="913465"/>
          </a:xfrm>
          <a:custGeom>
            <a:avLst/>
            <a:gdLst/>
            <a:ahLst/>
            <a:cxnLst/>
            <a:rect l="l" t="t" r="r" b="b"/>
            <a:pathLst>
              <a:path w="204410" h="43337" extrusionOk="0">
                <a:moveTo>
                  <a:pt x="9877" y="0"/>
                </a:moveTo>
                <a:cubicBezTo>
                  <a:pt x="4409" y="0"/>
                  <a:pt x="0" y="4204"/>
                  <a:pt x="0" y="9399"/>
                </a:cubicBezTo>
                <a:lnTo>
                  <a:pt x="0" y="27991"/>
                </a:lnTo>
                <a:cubicBezTo>
                  <a:pt x="0" y="32502"/>
                  <a:pt x="3349" y="36262"/>
                  <a:pt x="7792" y="37184"/>
                </a:cubicBezTo>
                <a:lnTo>
                  <a:pt x="5708" y="43336"/>
                </a:lnTo>
                <a:lnTo>
                  <a:pt x="5708" y="43336"/>
                </a:lnTo>
                <a:lnTo>
                  <a:pt x="15345" y="37424"/>
                </a:lnTo>
                <a:lnTo>
                  <a:pt x="194567" y="37424"/>
                </a:lnTo>
                <a:cubicBezTo>
                  <a:pt x="200001" y="37424"/>
                  <a:pt x="204410" y="33186"/>
                  <a:pt x="204410" y="28025"/>
                </a:cubicBezTo>
                <a:lnTo>
                  <a:pt x="204410" y="9433"/>
                </a:lnTo>
                <a:cubicBezTo>
                  <a:pt x="204410" y="4204"/>
                  <a:pt x="200001" y="0"/>
                  <a:pt x="194567" y="0"/>
                </a:cubicBezTo>
                <a:close/>
              </a:path>
            </a:pathLst>
          </a:custGeom>
          <a:solidFill>
            <a:srgbClr val="48B5BF"/>
          </a:solidFill>
          <a:ln w="57150" cap="flat" cmpd="sng">
            <a:solidFill>
              <a:schemeClr val="tx1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DEF9C5D-8478-4080-94D6-BB58A3EFAF8D}"/>
              </a:ext>
            </a:extLst>
          </p:cNvPr>
          <p:cNvSpPr txBox="1"/>
          <p:nvPr/>
        </p:nvSpPr>
        <p:spPr>
          <a:xfrm>
            <a:off x="4807928" y="853252"/>
            <a:ext cx="310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 ĐỘNG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91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2" grpId="1"/>
      <p:bldP spid="35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174;p30">
            <a:extLst>
              <a:ext uri="{FF2B5EF4-FFF2-40B4-BE49-F238E27FC236}">
                <a16:creationId xmlns:a16="http://schemas.microsoft.com/office/drawing/2014/main" id="{BC35EE27-C2E0-4024-B826-84F7713BAE84}"/>
              </a:ext>
            </a:extLst>
          </p:cNvPr>
          <p:cNvSpPr/>
          <p:nvPr/>
        </p:nvSpPr>
        <p:spPr>
          <a:xfrm>
            <a:off x="1219525" y="2165485"/>
            <a:ext cx="1564931" cy="2090122"/>
          </a:xfrm>
          <a:custGeom>
            <a:avLst/>
            <a:gdLst/>
            <a:ahLst/>
            <a:cxnLst/>
            <a:rect l="l" t="t" r="r" b="b"/>
            <a:pathLst>
              <a:path w="32357" h="43216" extrusionOk="0">
                <a:moveTo>
                  <a:pt x="25497" y="1"/>
                </a:moveTo>
                <a:cubicBezTo>
                  <a:pt x="25329" y="1"/>
                  <a:pt x="25156" y="28"/>
                  <a:pt x="24985" y="85"/>
                </a:cubicBezTo>
                <a:cubicBezTo>
                  <a:pt x="23751" y="552"/>
                  <a:pt x="23150" y="2820"/>
                  <a:pt x="23184" y="3987"/>
                </a:cubicBezTo>
                <a:cubicBezTo>
                  <a:pt x="23184" y="4087"/>
                  <a:pt x="23417" y="5655"/>
                  <a:pt x="23450" y="5655"/>
                </a:cubicBezTo>
                <a:lnTo>
                  <a:pt x="23484" y="5655"/>
                </a:lnTo>
                <a:cubicBezTo>
                  <a:pt x="23384" y="6022"/>
                  <a:pt x="23284" y="6389"/>
                  <a:pt x="23184" y="6823"/>
                </a:cubicBezTo>
                <a:cubicBezTo>
                  <a:pt x="22983" y="7590"/>
                  <a:pt x="22783" y="8491"/>
                  <a:pt x="22617" y="9458"/>
                </a:cubicBezTo>
                <a:cubicBezTo>
                  <a:pt x="22450" y="10525"/>
                  <a:pt x="22350" y="11593"/>
                  <a:pt x="22283" y="12660"/>
                </a:cubicBezTo>
                <a:cubicBezTo>
                  <a:pt x="22216" y="13861"/>
                  <a:pt x="22250" y="15062"/>
                  <a:pt x="22416" y="16230"/>
                </a:cubicBezTo>
                <a:cubicBezTo>
                  <a:pt x="22416" y="16263"/>
                  <a:pt x="22416" y="16263"/>
                  <a:pt x="22416" y="16296"/>
                </a:cubicBezTo>
                <a:cubicBezTo>
                  <a:pt x="22250" y="15929"/>
                  <a:pt x="21749" y="14995"/>
                  <a:pt x="21716" y="14895"/>
                </a:cubicBezTo>
                <a:cubicBezTo>
                  <a:pt x="21148" y="14028"/>
                  <a:pt x="19614" y="12705"/>
                  <a:pt x="18413" y="12705"/>
                </a:cubicBezTo>
                <a:cubicBezTo>
                  <a:pt x="18275" y="12705"/>
                  <a:pt x="18141" y="12722"/>
                  <a:pt x="18013" y="12760"/>
                </a:cubicBezTo>
                <a:cubicBezTo>
                  <a:pt x="17113" y="13027"/>
                  <a:pt x="16679" y="13995"/>
                  <a:pt x="17046" y="14862"/>
                </a:cubicBezTo>
                <a:cubicBezTo>
                  <a:pt x="17379" y="15729"/>
                  <a:pt x="18380" y="16263"/>
                  <a:pt x="19214" y="16496"/>
                </a:cubicBezTo>
                <a:cubicBezTo>
                  <a:pt x="19481" y="16573"/>
                  <a:pt x="19843" y="16600"/>
                  <a:pt x="20228" y="16600"/>
                </a:cubicBezTo>
                <a:cubicBezTo>
                  <a:pt x="21191" y="16600"/>
                  <a:pt x="22297" y="16430"/>
                  <a:pt x="22416" y="16430"/>
                </a:cubicBezTo>
                <a:cubicBezTo>
                  <a:pt x="22617" y="17631"/>
                  <a:pt x="22850" y="18831"/>
                  <a:pt x="23217" y="19999"/>
                </a:cubicBezTo>
                <a:cubicBezTo>
                  <a:pt x="23384" y="20666"/>
                  <a:pt x="23617" y="21367"/>
                  <a:pt x="23851" y="22034"/>
                </a:cubicBezTo>
                <a:cubicBezTo>
                  <a:pt x="23684" y="21733"/>
                  <a:pt x="23551" y="21467"/>
                  <a:pt x="23517" y="21433"/>
                </a:cubicBezTo>
                <a:cubicBezTo>
                  <a:pt x="22949" y="20566"/>
                  <a:pt x="21442" y="19243"/>
                  <a:pt x="20223" y="19243"/>
                </a:cubicBezTo>
                <a:cubicBezTo>
                  <a:pt x="20082" y="19243"/>
                  <a:pt x="19946" y="19260"/>
                  <a:pt x="19815" y="19298"/>
                </a:cubicBezTo>
                <a:cubicBezTo>
                  <a:pt x="18947" y="19565"/>
                  <a:pt x="18480" y="20533"/>
                  <a:pt x="18847" y="21400"/>
                </a:cubicBezTo>
                <a:cubicBezTo>
                  <a:pt x="19181" y="22234"/>
                  <a:pt x="20181" y="22801"/>
                  <a:pt x="21015" y="23034"/>
                </a:cubicBezTo>
                <a:cubicBezTo>
                  <a:pt x="21281" y="23109"/>
                  <a:pt x="21649" y="23136"/>
                  <a:pt x="22042" y="23136"/>
                </a:cubicBezTo>
                <a:cubicBezTo>
                  <a:pt x="22881" y="23136"/>
                  <a:pt x="23833" y="23013"/>
                  <a:pt x="24151" y="22968"/>
                </a:cubicBezTo>
                <a:cubicBezTo>
                  <a:pt x="24251" y="23235"/>
                  <a:pt x="24318" y="23501"/>
                  <a:pt x="24418" y="23735"/>
                </a:cubicBezTo>
                <a:cubicBezTo>
                  <a:pt x="24851" y="25002"/>
                  <a:pt x="25285" y="26237"/>
                  <a:pt x="25685" y="27471"/>
                </a:cubicBezTo>
                <a:cubicBezTo>
                  <a:pt x="25819" y="27905"/>
                  <a:pt x="25919" y="28338"/>
                  <a:pt x="26052" y="28772"/>
                </a:cubicBezTo>
                <a:cubicBezTo>
                  <a:pt x="25919" y="28505"/>
                  <a:pt x="25785" y="28305"/>
                  <a:pt x="25785" y="28271"/>
                </a:cubicBezTo>
                <a:cubicBezTo>
                  <a:pt x="25218" y="27376"/>
                  <a:pt x="23690" y="26080"/>
                  <a:pt x="22490" y="26080"/>
                </a:cubicBezTo>
                <a:cubicBezTo>
                  <a:pt x="22349" y="26080"/>
                  <a:pt x="22213" y="26098"/>
                  <a:pt x="22083" y="26137"/>
                </a:cubicBezTo>
                <a:cubicBezTo>
                  <a:pt x="21182" y="26403"/>
                  <a:pt x="20749" y="27371"/>
                  <a:pt x="21082" y="28205"/>
                </a:cubicBezTo>
                <a:cubicBezTo>
                  <a:pt x="21416" y="29072"/>
                  <a:pt x="22450" y="29606"/>
                  <a:pt x="23284" y="29839"/>
                </a:cubicBezTo>
                <a:cubicBezTo>
                  <a:pt x="23575" y="29921"/>
                  <a:pt x="23963" y="29949"/>
                  <a:pt x="24369" y="29949"/>
                </a:cubicBezTo>
                <a:cubicBezTo>
                  <a:pt x="25128" y="29949"/>
                  <a:pt x="25950" y="29849"/>
                  <a:pt x="26319" y="29806"/>
                </a:cubicBezTo>
                <a:cubicBezTo>
                  <a:pt x="26419" y="30240"/>
                  <a:pt x="26553" y="30673"/>
                  <a:pt x="26619" y="31140"/>
                </a:cubicBezTo>
                <a:cubicBezTo>
                  <a:pt x="26686" y="31440"/>
                  <a:pt x="26753" y="31707"/>
                  <a:pt x="26786" y="32007"/>
                </a:cubicBezTo>
                <a:lnTo>
                  <a:pt x="26920" y="32908"/>
                </a:lnTo>
                <a:cubicBezTo>
                  <a:pt x="26953" y="33475"/>
                  <a:pt x="27020" y="34076"/>
                  <a:pt x="27086" y="34643"/>
                </a:cubicBezTo>
                <a:cubicBezTo>
                  <a:pt x="27120" y="35010"/>
                  <a:pt x="27153" y="35377"/>
                  <a:pt x="27153" y="35777"/>
                </a:cubicBezTo>
                <a:cubicBezTo>
                  <a:pt x="27020" y="35343"/>
                  <a:pt x="26753" y="34476"/>
                  <a:pt x="26753" y="34409"/>
                </a:cubicBezTo>
                <a:cubicBezTo>
                  <a:pt x="26286" y="33509"/>
                  <a:pt x="25585" y="32708"/>
                  <a:pt x="24751" y="32141"/>
                </a:cubicBezTo>
                <a:cubicBezTo>
                  <a:pt x="24685" y="32041"/>
                  <a:pt x="24651" y="31941"/>
                  <a:pt x="24585" y="31841"/>
                </a:cubicBezTo>
                <a:cubicBezTo>
                  <a:pt x="24285" y="31381"/>
                  <a:pt x="23782" y="31137"/>
                  <a:pt x="23276" y="31137"/>
                </a:cubicBezTo>
                <a:cubicBezTo>
                  <a:pt x="22937" y="31137"/>
                  <a:pt x="22597" y="31246"/>
                  <a:pt x="22316" y="31474"/>
                </a:cubicBezTo>
                <a:cubicBezTo>
                  <a:pt x="21316" y="32341"/>
                  <a:pt x="21549" y="34676"/>
                  <a:pt x="22016" y="35743"/>
                </a:cubicBezTo>
                <a:cubicBezTo>
                  <a:pt x="22049" y="35810"/>
                  <a:pt x="22416" y="36477"/>
                  <a:pt x="22650" y="36878"/>
                </a:cubicBezTo>
                <a:lnTo>
                  <a:pt x="22116" y="36244"/>
                </a:lnTo>
                <a:cubicBezTo>
                  <a:pt x="21749" y="35777"/>
                  <a:pt x="21382" y="35343"/>
                  <a:pt x="20982" y="34876"/>
                </a:cubicBezTo>
                <a:cubicBezTo>
                  <a:pt x="20782" y="34676"/>
                  <a:pt x="20548" y="34443"/>
                  <a:pt x="20348" y="34209"/>
                </a:cubicBezTo>
                <a:cubicBezTo>
                  <a:pt x="20148" y="33976"/>
                  <a:pt x="19915" y="33775"/>
                  <a:pt x="19714" y="33542"/>
                </a:cubicBezTo>
                <a:cubicBezTo>
                  <a:pt x="19181" y="33042"/>
                  <a:pt x="18614" y="32575"/>
                  <a:pt x="18047" y="32074"/>
                </a:cubicBezTo>
                <a:cubicBezTo>
                  <a:pt x="18414" y="31774"/>
                  <a:pt x="19781" y="30606"/>
                  <a:pt x="20181" y="29839"/>
                </a:cubicBezTo>
                <a:cubicBezTo>
                  <a:pt x="20582" y="29039"/>
                  <a:pt x="20849" y="27938"/>
                  <a:pt x="20448" y="27137"/>
                </a:cubicBezTo>
                <a:cubicBezTo>
                  <a:pt x="20175" y="26545"/>
                  <a:pt x="19622" y="26218"/>
                  <a:pt x="19044" y="26218"/>
                </a:cubicBezTo>
                <a:cubicBezTo>
                  <a:pt x="18775" y="26218"/>
                  <a:pt x="18501" y="26289"/>
                  <a:pt x="18247" y="26437"/>
                </a:cubicBezTo>
                <a:cubicBezTo>
                  <a:pt x="17146" y="27137"/>
                  <a:pt x="17046" y="29472"/>
                  <a:pt x="17313" y="30606"/>
                </a:cubicBezTo>
                <a:cubicBezTo>
                  <a:pt x="17313" y="30673"/>
                  <a:pt x="17646" y="31474"/>
                  <a:pt x="17813" y="31907"/>
                </a:cubicBezTo>
                <a:cubicBezTo>
                  <a:pt x="17446" y="31607"/>
                  <a:pt x="17113" y="31307"/>
                  <a:pt x="16746" y="31073"/>
                </a:cubicBezTo>
                <a:cubicBezTo>
                  <a:pt x="15712" y="30273"/>
                  <a:pt x="14678" y="29472"/>
                  <a:pt x="13577" y="28705"/>
                </a:cubicBezTo>
                <a:lnTo>
                  <a:pt x="12609" y="27971"/>
                </a:lnTo>
                <a:cubicBezTo>
                  <a:pt x="12743" y="27871"/>
                  <a:pt x="14411" y="26537"/>
                  <a:pt x="14844" y="25670"/>
                </a:cubicBezTo>
                <a:cubicBezTo>
                  <a:pt x="15245" y="24869"/>
                  <a:pt x="15511" y="23768"/>
                  <a:pt x="15111" y="22968"/>
                </a:cubicBezTo>
                <a:cubicBezTo>
                  <a:pt x="14861" y="22376"/>
                  <a:pt x="14300" y="22048"/>
                  <a:pt x="13714" y="22048"/>
                </a:cubicBezTo>
                <a:cubicBezTo>
                  <a:pt x="13441" y="22048"/>
                  <a:pt x="13164" y="22119"/>
                  <a:pt x="12910" y="22267"/>
                </a:cubicBezTo>
                <a:cubicBezTo>
                  <a:pt x="11809" y="22968"/>
                  <a:pt x="11709" y="25303"/>
                  <a:pt x="11976" y="26437"/>
                </a:cubicBezTo>
                <a:cubicBezTo>
                  <a:pt x="12009" y="26504"/>
                  <a:pt x="12443" y="27638"/>
                  <a:pt x="12576" y="27938"/>
                </a:cubicBezTo>
                <a:cubicBezTo>
                  <a:pt x="11842" y="27404"/>
                  <a:pt x="11142" y="26870"/>
                  <a:pt x="10475" y="26303"/>
                </a:cubicBezTo>
                <a:cubicBezTo>
                  <a:pt x="9574" y="25570"/>
                  <a:pt x="8707" y="24769"/>
                  <a:pt x="7906" y="23902"/>
                </a:cubicBezTo>
                <a:cubicBezTo>
                  <a:pt x="7939" y="23835"/>
                  <a:pt x="9674" y="22467"/>
                  <a:pt x="10141" y="21567"/>
                </a:cubicBezTo>
                <a:cubicBezTo>
                  <a:pt x="10541" y="20799"/>
                  <a:pt x="10808" y="19699"/>
                  <a:pt x="10408" y="18865"/>
                </a:cubicBezTo>
                <a:cubicBezTo>
                  <a:pt x="10131" y="18289"/>
                  <a:pt x="9569" y="17952"/>
                  <a:pt x="8984" y="17952"/>
                </a:cubicBezTo>
                <a:cubicBezTo>
                  <a:pt x="8721" y="17952"/>
                  <a:pt x="8454" y="18020"/>
                  <a:pt x="8206" y="18164"/>
                </a:cubicBezTo>
                <a:cubicBezTo>
                  <a:pt x="7105" y="18865"/>
                  <a:pt x="7005" y="21233"/>
                  <a:pt x="7272" y="22334"/>
                </a:cubicBezTo>
                <a:cubicBezTo>
                  <a:pt x="7306" y="22401"/>
                  <a:pt x="7606" y="23268"/>
                  <a:pt x="7773" y="23668"/>
                </a:cubicBezTo>
                <a:lnTo>
                  <a:pt x="7739" y="23735"/>
                </a:lnTo>
                <a:cubicBezTo>
                  <a:pt x="6939" y="22834"/>
                  <a:pt x="6205" y="21867"/>
                  <a:pt x="5604" y="20866"/>
                </a:cubicBezTo>
                <a:cubicBezTo>
                  <a:pt x="5237" y="20332"/>
                  <a:pt x="4937" y="19765"/>
                  <a:pt x="4670" y="19232"/>
                </a:cubicBezTo>
                <a:cubicBezTo>
                  <a:pt x="5004" y="18998"/>
                  <a:pt x="6605" y="17997"/>
                  <a:pt x="7105" y="17197"/>
                </a:cubicBezTo>
                <a:cubicBezTo>
                  <a:pt x="7572" y="16430"/>
                  <a:pt x="7973" y="15396"/>
                  <a:pt x="7639" y="14528"/>
                </a:cubicBezTo>
                <a:cubicBezTo>
                  <a:pt x="7437" y="13871"/>
                  <a:pt x="6833" y="13463"/>
                  <a:pt x="6190" y="13463"/>
                </a:cubicBezTo>
                <a:cubicBezTo>
                  <a:pt x="5984" y="13463"/>
                  <a:pt x="5773" y="13505"/>
                  <a:pt x="5571" y="13594"/>
                </a:cubicBezTo>
                <a:cubicBezTo>
                  <a:pt x="4404" y="14161"/>
                  <a:pt x="4003" y="16530"/>
                  <a:pt x="4170" y="17664"/>
                </a:cubicBezTo>
                <a:cubicBezTo>
                  <a:pt x="4170" y="17731"/>
                  <a:pt x="4337" y="18364"/>
                  <a:pt x="4470" y="18798"/>
                </a:cubicBezTo>
                <a:cubicBezTo>
                  <a:pt x="4337" y="18565"/>
                  <a:pt x="4203" y="18298"/>
                  <a:pt x="4103" y="18064"/>
                </a:cubicBezTo>
                <a:cubicBezTo>
                  <a:pt x="3670" y="17197"/>
                  <a:pt x="3336" y="16330"/>
                  <a:pt x="3036" y="15596"/>
                </a:cubicBezTo>
                <a:cubicBezTo>
                  <a:pt x="2869" y="15162"/>
                  <a:pt x="2736" y="14762"/>
                  <a:pt x="2636" y="14395"/>
                </a:cubicBezTo>
                <a:cubicBezTo>
                  <a:pt x="2836" y="14028"/>
                  <a:pt x="3736" y="12393"/>
                  <a:pt x="3836" y="11493"/>
                </a:cubicBezTo>
                <a:cubicBezTo>
                  <a:pt x="3903" y="10592"/>
                  <a:pt x="3770" y="9491"/>
                  <a:pt x="3103" y="8858"/>
                </a:cubicBezTo>
                <a:cubicBezTo>
                  <a:pt x="2797" y="8568"/>
                  <a:pt x="2409" y="8424"/>
                  <a:pt x="2022" y="8424"/>
                </a:cubicBezTo>
                <a:cubicBezTo>
                  <a:pt x="1564" y="8424"/>
                  <a:pt x="1109" y="8626"/>
                  <a:pt x="801" y="9024"/>
                </a:cubicBezTo>
                <a:cubicBezTo>
                  <a:pt x="0" y="10058"/>
                  <a:pt x="768" y="12293"/>
                  <a:pt x="1435" y="13261"/>
                </a:cubicBezTo>
                <a:cubicBezTo>
                  <a:pt x="1501" y="13327"/>
                  <a:pt x="2569" y="14495"/>
                  <a:pt x="2569" y="14495"/>
                </a:cubicBezTo>
                <a:lnTo>
                  <a:pt x="2569" y="14462"/>
                </a:lnTo>
                <a:cubicBezTo>
                  <a:pt x="2669" y="14828"/>
                  <a:pt x="2802" y="15195"/>
                  <a:pt x="2969" y="15629"/>
                </a:cubicBezTo>
                <a:cubicBezTo>
                  <a:pt x="3236" y="16363"/>
                  <a:pt x="3570" y="17230"/>
                  <a:pt x="3970" y="18131"/>
                </a:cubicBezTo>
                <a:cubicBezTo>
                  <a:pt x="4404" y="19098"/>
                  <a:pt x="4904" y="20032"/>
                  <a:pt x="5438" y="20966"/>
                </a:cubicBezTo>
                <a:cubicBezTo>
                  <a:pt x="6038" y="22000"/>
                  <a:pt x="6739" y="22968"/>
                  <a:pt x="7539" y="23902"/>
                </a:cubicBezTo>
                <a:cubicBezTo>
                  <a:pt x="7239" y="23702"/>
                  <a:pt x="6305" y="23201"/>
                  <a:pt x="6238" y="23168"/>
                </a:cubicBezTo>
                <a:cubicBezTo>
                  <a:pt x="5681" y="22932"/>
                  <a:pt x="4809" y="22747"/>
                  <a:pt x="3970" y="22747"/>
                </a:cubicBezTo>
                <a:cubicBezTo>
                  <a:pt x="3151" y="22747"/>
                  <a:pt x="2364" y="22923"/>
                  <a:pt x="1935" y="23401"/>
                </a:cubicBezTo>
                <a:cubicBezTo>
                  <a:pt x="1368" y="24135"/>
                  <a:pt x="1535" y="25169"/>
                  <a:pt x="2302" y="25703"/>
                </a:cubicBezTo>
                <a:cubicBezTo>
                  <a:pt x="2677" y="25976"/>
                  <a:pt x="3156" y="26074"/>
                  <a:pt x="3647" y="26074"/>
                </a:cubicBezTo>
                <a:cubicBezTo>
                  <a:pt x="4116" y="26074"/>
                  <a:pt x="4596" y="25984"/>
                  <a:pt x="5004" y="25870"/>
                </a:cubicBezTo>
                <a:cubicBezTo>
                  <a:pt x="5938" y="25570"/>
                  <a:pt x="7506" y="24135"/>
                  <a:pt x="7639" y="24035"/>
                </a:cubicBezTo>
                <a:cubicBezTo>
                  <a:pt x="8473" y="24936"/>
                  <a:pt x="9340" y="25770"/>
                  <a:pt x="10274" y="26570"/>
                </a:cubicBezTo>
                <a:cubicBezTo>
                  <a:pt x="10808" y="27037"/>
                  <a:pt x="11375" y="27471"/>
                  <a:pt x="11942" y="27938"/>
                </a:cubicBezTo>
                <a:cubicBezTo>
                  <a:pt x="11642" y="27771"/>
                  <a:pt x="11409" y="27604"/>
                  <a:pt x="11342" y="27604"/>
                </a:cubicBezTo>
                <a:cubicBezTo>
                  <a:pt x="10808" y="27371"/>
                  <a:pt x="9957" y="27187"/>
                  <a:pt x="9132" y="27187"/>
                </a:cubicBezTo>
                <a:cubicBezTo>
                  <a:pt x="8306" y="27187"/>
                  <a:pt x="7506" y="27371"/>
                  <a:pt x="7072" y="27871"/>
                </a:cubicBezTo>
                <a:cubicBezTo>
                  <a:pt x="6505" y="28572"/>
                  <a:pt x="6638" y="29639"/>
                  <a:pt x="7439" y="30139"/>
                </a:cubicBezTo>
                <a:cubicBezTo>
                  <a:pt x="7821" y="30418"/>
                  <a:pt x="8313" y="30524"/>
                  <a:pt x="8813" y="30524"/>
                </a:cubicBezTo>
                <a:cubicBezTo>
                  <a:pt x="9273" y="30524"/>
                  <a:pt x="9742" y="30434"/>
                  <a:pt x="10141" y="30306"/>
                </a:cubicBezTo>
                <a:cubicBezTo>
                  <a:pt x="10975" y="30073"/>
                  <a:pt x="12343" y="28839"/>
                  <a:pt x="12709" y="28538"/>
                </a:cubicBezTo>
                <a:lnTo>
                  <a:pt x="13377" y="29039"/>
                </a:lnTo>
                <a:cubicBezTo>
                  <a:pt x="14411" y="29839"/>
                  <a:pt x="15445" y="30640"/>
                  <a:pt x="16479" y="31440"/>
                </a:cubicBezTo>
                <a:cubicBezTo>
                  <a:pt x="16846" y="31741"/>
                  <a:pt x="17179" y="32041"/>
                  <a:pt x="17513" y="32341"/>
                </a:cubicBezTo>
                <a:cubicBezTo>
                  <a:pt x="17246" y="32174"/>
                  <a:pt x="17046" y="32074"/>
                  <a:pt x="17013" y="32041"/>
                </a:cubicBezTo>
                <a:cubicBezTo>
                  <a:pt x="16479" y="31807"/>
                  <a:pt x="15620" y="31624"/>
                  <a:pt x="14790" y="31624"/>
                </a:cubicBezTo>
                <a:cubicBezTo>
                  <a:pt x="13960" y="31624"/>
                  <a:pt x="13160" y="31807"/>
                  <a:pt x="12743" y="32308"/>
                </a:cubicBezTo>
                <a:cubicBezTo>
                  <a:pt x="12142" y="33008"/>
                  <a:pt x="12309" y="34076"/>
                  <a:pt x="13076" y="34576"/>
                </a:cubicBezTo>
                <a:cubicBezTo>
                  <a:pt x="13459" y="34854"/>
                  <a:pt x="13950" y="34960"/>
                  <a:pt x="14451" y="34960"/>
                </a:cubicBezTo>
                <a:cubicBezTo>
                  <a:pt x="14911" y="34960"/>
                  <a:pt x="15379" y="34871"/>
                  <a:pt x="15778" y="34743"/>
                </a:cubicBezTo>
                <a:cubicBezTo>
                  <a:pt x="16612" y="34509"/>
                  <a:pt x="17880" y="33408"/>
                  <a:pt x="18280" y="33042"/>
                </a:cubicBezTo>
                <a:cubicBezTo>
                  <a:pt x="18614" y="33342"/>
                  <a:pt x="18981" y="33642"/>
                  <a:pt x="19281" y="33976"/>
                </a:cubicBezTo>
                <a:cubicBezTo>
                  <a:pt x="19481" y="34176"/>
                  <a:pt x="19714" y="34376"/>
                  <a:pt x="19915" y="34609"/>
                </a:cubicBezTo>
                <a:lnTo>
                  <a:pt x="20515" y="35310"/>
                </a:lnTo>
                <a:cubicBezTo>
                  <a:pt x="20882" y="35743"/>
                  <a:pt x="21249" y="36210"/>
                  <a:pt x="21582" y="36644"/>
                </a:cubicBezTo>
                <a:cubicBezTo>
                  <a:pt x="21849" y="36944"/>
                  <a:pt x="22049" y="37245"/>
                  <a:pt x="22283" y="37545"/>
                </a:cubicBezTo>
                <a:cubicBezTo>
                  <a:pt x="21949" y="37245"/>
                  <a:pt x="21249" y="36711"/>
                  <a:pt x="21182" y="36677"/>
                </a:cubicBezTo>
                <a:cubicBezTo>
                  <a:pt x="20532" y="36266"/>
                  <a:pt x="19349" y="35869"/>
                  <a:pt x="18324" y="35869"/>
                </a:cubicBezTo>
                <a:cubicBezTo>
                  <a:pt x="17771" y="35869"/>
                  <a:pt x="17263" y="35985"/>
                  <a:pt x="16912" y="36277"/>
                </a:cubicBezTo>
                <a:cubicBezTo>
                  <a:pt x="16212" y="36878"/>
                  <a:pt x="16212" y="37945"/>
                  <a:pt x="16912" y="38579"/>
                </a:cubicBezTo>
                <a:cubicBezTo>
                  <a:pt x="17401" y="39043"/>
                  <a:pt x="18140" y="39203"/>
                  <a:pt x="18841" y="39203"/>
                </a:cubicBezTo>
                <a:cubicBezTo>
                  <a:pt x="19098" y="39203"/>
                  <a:pt x="19349" y="39182"/>
                  <a:pt x="19581" y="39146"/>
                </a:cubicBezTo>
                <a:cubicBezTo>
                  <a:pt x="20515" y="39012"/>
                  <a:pt x="22250" y="37912"/>
                  <a:pt x="22450" y="37745"/>
                </a:cubicBezTo>
                <a:cubicBezTo>
                  <a:pt x="22817" y="38245"/>
                  <a:pt x="23184" y="38712"/>
                  <a:pt x="23517" y="39179"/>
                </a:cubicBezTo>
                <a:cubicBezTo>
                  <a:pt x="24685" y="40780"/>
                  <a:pt x="25585" y="42148"/>
                  <a:pt x="26186" y="43115"/>
                </a:cubicBezTo>
                <a:lnTo>
                  <a:pt x="26252" y="43215"/>
                </a:lnTo>
                <a:lnTo>
                  <a:pt x="27053" y="42815"/>
                </a:lnTo>
                <a:lnTo>
                  <a:pt x="26920" y="42648"/>
                </a:lnTo>
                <a:cubicBezTo>
                  <a:pt x="26286" y="41681"/>
                  <a:pt x="25352" y="40313"/>
                  <a:pt x="24151" y="38712"/>
                </a:cubicBezTo>
                <a:cubicBezTo>
                  <a:pt x="23751" y="38212"/>
                  <a:pt x="23350" y="37678"/>
                  <a:pt x="22917" y="37144"/>
                </a:cubicBezTo>
                <a:cubicBezTo>
                  <a:pt x="23350" y="36677"/>
                  <a:pt x="23784" y="36144"/>
                  <a:pt x="24184" y="35610"/>
                </a:cubicBezTo>
                <a:cubicBezTo>
                  <a:pt x="25085" y="35977"/>
                  <a:pt x="26986" y="35977"/>
                  <a:pt x="27253" y="35977"/>
                </a:cubicBezTo>
                <a:cubicBezTo>
                  <a:pt x="27287" y="36611"/>
                  <a:pt x="27320" y="37211"/>
                  <a:pt x="27353" y="37778"/>
                </a:cubicBezTo>
                <a:cubicBezTo>
                  <a:pt x="27420" y="39746"/>
                  <a:pt x="27420" y="41381"/>
                  <a:pt x="27387" y="42548"/>
                </a:cubicBezTo>
                <a:lnTo>
                  <a:pt x="27387" y="42682"/>
                </a:lnTo>
                <a:lnTo>
                  <a:pt x="28287" y="42248"/>
                </a:lnTo>
                <a:cubicBezTo>
                  <a:pt x="28287" y="41114"/>
                  <a:pt x="28221" y="39580"/>
                  <a:pt x="28120" y="37745"/>
                </a:cubicBezTo>
                <a:cubicBezTo>
                  <a:pt x="28087" y="37111"/>
                  <a:pt x="28020" y="36444"/>
                  <a:pt x="27954" y="35743"/>
                </a:cubicBezTo>
                <a:cubicBezTo>
                  <a:pt x="28221" y="35710"/>
                  <a:pt x="30189" y="35176"/>
                  <a:pt x="30956" y="34576"/>
                </a:cubicBezTo>
                <a:cubicBezTo>
                  <a:pt x="31623" y="34042"/>
                  <a:pt x="32357" y="33175"/>
                  <a:pt x="32323" y="32241"/>
                </a:cubicBezTo>
                <a:cubicBezTo>
                  <a:pt x="32323" y="31348"/>
                  <a:pt x="31592" y="30669"/>
                  <a:pt x="30741" y="30669"/>
                </a:cubicBezTo>
                <a:cubicBezTo>
                  <a:pt x="30702" y="30669"/>
                  <a:pt x="30662" y="30670"/>
                  <a:pt x="30622" y="30673"/>
                </a:cubicBezTo>
                <a:cubicBezTo>
                  <a:pt x="29321" y="30840"/>
                  <a:pt x="28254" y="32941"/>
                  <a:pt x="28020" y="34109"/>
                </a:cubicBezTo>
                <a:cubicBezTo>
                  <a:pt x="28020" y="34176"/>
                  <a:pt x="27954" y="34943"/>
                  <a:pt x="27920" y="35377"/>
                </a:cubicBezTo>
                <a:cubicBezTo>
                  <a:pt x="27920" y="35110"/>
                  <a:pt x="27887" y="34843"/>
                  <a:pt x="27854" y="34543"/>
                </a:cubicBezTo>
                <a:cubicBezTo>
                  <a:pt x="27787" y="33976"/>
                  <a:pt x="27720" y="33408"/>
                  <a:pt x="27653" y="32808"/>
                </a:cubicBezTo>
                <a:cubicBezTo>
                  <a:pt x="27587" y="32508"/>
                  <a:pt x="27553" y="32208"/>
                  <a:pt x="27487" y="31907"/>
                </a:cubicBezTo>
                <a:cubicBezTo>
                  <a:pt x="27453" y="31607"/>
                  <a:pt x="27387" y="31307"/>
                  <a:pt x="27320" y="31007"/>
                </a:cubicBezTo>
                <a:cubicBezTo>
                  <a:pt x="27153" y="30273"/>
                  <a:pt x="26953" y="29572"/>
                  <a:pt x="26753" y="28839"/>
                </a:cubicBezTo>
                <a:cubicBezTo>
                  <a:pt x="27253" y="28805"/>
                  <a:pt x="29021" y="28605"/>
                  <a:pt x="29788" y="28171"/>
                </a:cubicBezTo>
                <a:cubicBezTo>
                  <a:pt x="30556" y="27704"/>
                  <a:pt x="31389" y="26971"/>
                  <a:pt x="31490" y="26037"/>
                </a:cubicBezTo>
                <a:cubicBezTo>
                  <a:pt x="31623" y="25136"/>
                  <a:pt x="30956" y="24302"/>
                  <a:pt x="30055" y="24269"/>
                </a:cubicBezTo>
                <a:cubicBezTo>
                  <a:pt x="30044" y="24268"/>
                  <a:pt x="30033" y="24268"/>
                  <a:pt x="30021" y="24268"/>
                </a:cubicBezTo>
                <a:cubicBezTo>
                  <a:pt x="28730" y="24268"/>
                  <a:pt x="27350" y="26146"/>
                  <a:pt x="26953" y="27237"/>
                </a:cubicBezTo>
                <a:cubicBezTo>
                  <a:pt x="26953" y="27304"/>
                  <a:pt x="26753" y="28105"/>
                  <a:pt x="26653" y="28572"/>
                </a:cubicBezTo>
                <a:cubicBezTo>
                  <a:pt x="26519" y="28138"/>
                  <a:pt x="26386" y="27704"/>
                  <a:pt x="26252" y="27271"/>
                </a:cubicBezTo>
                <a:cubicBezTo>
                  <a:pt x="25819" y="26037"/>
                  <a:pt x="25352" y="24802"/>
                  <a:pt x="24885" y="23568"/>
                </a:cubicBezTo>
                <a:lnTo>
                  <a:pt x="24485" y="22434"/>
                </a:lnTo>
                <a:cubicBezTo>
                  <a:pt x="24651" y="22434"/>
                  <a:pt x="26786" y="22234"/>
                  <a:pt x="27620" y="21733"/>
                </a:cubicBezTo>
                <a:cubicBezTo>
                  <a:pt x="28387" y="21300"/>
                  <a:pt x="29221" y="20533"/>
                  <a:pt x="29321" y="19599"/>
                </a:cubicBezTo>
                <a:cubicBezTo>
                  <a:pt x="29488" y="18698"/>
                  <a:pt x="28821" y="17864"/>
                  <a:pt x="27887" y="17831"/>
                </a:cubicBezTo>
                <a:cubicBezTo>
                  <a:pt x="27876" y="17830"/>
                  <a:pt x="27864" y="17830"/>
                  <a:pt x="27853" y="17830"/>
                </a:cubicBezTo>
                <a:cubicBezTo>
                  <a:pt x="26562" y="17830"/>
                  <a:pt x="25182" y="19708"/>
                  <a:pt x="24818" y="20799"/>
                </a:cubicBezTo>
                <a:cubicBezTo>
                  <a:pt x="24785" y="20866"/>
                  <a:pt x="24518" y="22034"/>
                  <a:pt x="24451" y="22367"/>
                </a:cubicBezTo>
                <a:cubicBezTo>
                  <a:pt x="24151" y="21533"/>
                  <a:pt x="23851" y="20699"/>
                  <a:pt x="23617" y="19865"/>
                </a:cubicBezTo>
                <a:cubicBezTo>
                  <a:pt x="23284" y="18731"/>
                  <a:pt x="22983" y="17597"/>
                  <a:pt x="22783" y="16430"/>
                </a:cubicBezTo>
                <a:cubicBezTo>
                  <a:pt x="22883" y="16430"/>
                  <a:pt x="25085" y="16230"/>
                  <a:pt x="25952" y="15729"/>
                </a:cubicBezTo>
                <a:cubicBezTo>
                  <a:pt x="26719" y="15295"/>
                  <a:pt x="27553" y="14528"/>
                  <a:pt x="27653" y="13594"/>
                </a:cubicBezTo>
                <a:cubicBezTo>
                  <a:pt x="27820" y="12694"/>
                  <a:pt x="27120" y="11860"/>
                  <a:pt x="26219" y="11826"/>
                </a:cubicBezTo>
                <a:cubicBezTo>
                  <a:pt x="26208" y="11826"/>
                  <a:pt x="26197" y="11826"/>
                  <a:pt x="26185" y="11826"/>
                </a:cubicBezTo>
                <a:cubicBezTo>
                  <a:pt x="24894" y="11826"/>
                  <a:pt x="23514" y="13704"/>
                  <a:pt x="23117" y="14795"/>
                </a:cubicBezTo>
                <a:cubicBezTo>
                  <a:pt x="23117" y="14862"/>
                  <a:pt x="22917" y="15762"/>
                  <a:pt x="22817" y="16196"/>
                </a:cubicBezTo>
                <a:lnTo>
                  <a:pt x="22750" y="16196"/>
                </a:lnTo>
                <a:cubicBezTo>
                  <a:pt x="22550" y="15029"/>
                  <a:pt x="22483" y="13828"/>
                  <a:pt x="22550" y="12660"/>
                </a:cubicBezTo>
                <a:cubicBezTo>
                  <a:pt x="22550" y="11993"/>
                  <a:pt x="22617" y="11359"/>
                  <a:pt x="22650" y="10759"/>
                </a:cubicBezTo>
                <a:cubicBezTo>
                  <a:pt x="23084" y="10759"/>
                  <a:pt x="24985" y="10759"/>
                  <a:pt x="25819" y="10392"/>
                </a:cubicBezTo>
                <a:cubicBezTo>
                  <a:pt x="26653" y="10058"/>
                  <a:pt x="27520" y="9391"/>
                  <a:pt x="27754" y="8491"/>
                </a:cubicBezTo>
                <a:cubicBezTo>
                  <a:pt x="27987" y="7590"/>
                  <a:pt x="27420" y="6689"/>
                  <a:pt x="26486" y="6556"/>
                </a:cubicBezTo>
                <a:cubicBezTo>
                  <a:pt x="26427" y="6548"/>
                  <a:pt x="26368" y="6545"/>
                  <a:pt x="26308" y="6545"/>
                </a:cubicBezTo>
                <a:cubicBezTo>
                  <a:pt x="25045" y="6545"/>
                  <a:pt x="23595" y="8171"/>
                  <a:pt x="23117" y="9158"/>
                </a:cubicBezTo>
                <a:cubicBezTo>
                  <a:pt x="23084" y="9224"/>
                  <a:pt x="22850" y="9825"/>
                  <a:pt x="22717" y="10292"/>
                </a:cubicBezTo>
                <a:cubicBezTo>
                  <a:pt x="22750" y="10025"/>
                  <a:pt x="22783" y="9725"/>
                  <a:pt x="22817" y="9458"/>
                </a:cubicBezTo>
                <a:cubicBezTo>
                  <a:pt x="22950" y="8491"/>
                  <a:pt x="23117" y="7590"/>
                  <a:pt x="23284" y="6789"/>
                </a:cubicBezTo>
                <a:cubicBezTo>
                  <a:pt x="23384" y="6356"/>
                  <a:pt x="23484" y="5955"/>
                  <a:pt x="23584" y="5589"/>
                </a:cubicBezTo>
                <a:cubicBezTo>
                  <a:pt x="23984" y="5355"/>
                  <a:pt x="25619" y="4521"/>
                  <a:pt x="26186" y="3821"/>
                </a:cubicBezTo>
                <a:cubicBezTo>
                  <a:pt x="26753" y="3120"/>
                  <a:pt x="27253" y="2119"/>
                  <a:pt x="27020" y="1219"/>
                </a:cubicBezTo>
                <a:cubicBezTo>
                  <a:pt x="26858" y="489"/>
                  <a:pt x="26214" y="1"/>
                  <a:pt x="2549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5" name="Google Shape;175;p30">
            <a:extLst>
              <a:ext uri="{FF2B5EF4-FFF2-40B4-BE49-F238E27FC236}">
                <a16:creationId xmlns:a16="http://schemas.microsoft.com/office/drawing/2014/main" id="{E6EB8D83-3AF6-46BE-90EE-54657520264E}"/>
              </a:ext>
            </a:extLst>
          </p:cNvPr>
          <p:cNvSpPr/>
          <p:nvPr/>
        </p:nvSpPr>
        <p:spPr>
          <a:xfrm>
            <a:off x="1130776" y="2978878"/>
            <a:ext cx="303342" cy="166955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6" name="Google Shape;176;p30">
            <a:extLst>
              <a:ext uri="{FF2B5EF4-FFF2-40B4-BE49-F238E27FC236}">
                <a16:creationId xmlns:a16="http://schemas.microsoft.com/office/drawing/2014/main" id="{A13EB131-EFFE-44E0-83DB-A16116532CFE}"/>
              </a:ext>
            </a:extLst>
          </p:cNvPr>
          <p:cNvSpPr/>
          <p:nvPr/>
        </p:nvSpPr>
        <p:spPr>
          <a:xfrm>
            <a:off x="1130776" y="2978878"/>
            <a:ext cx="303342" cy="166955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7" name="Google Shape;177;p30">
            <a:extLst>
              <a:ext uri="{FF2B5EF4-FFF2-40B4-BE49-F238E27FC236}">
                <a16:creationId xmlns:a16="http://schemas.microsoft.com/office/drawing/2014/main" id="{76FD7E87-54F3-48D2-A596-4919D45EBABB}"/>
              </a:ext>
            </a:extLst>
          </p:cNvPr>
          <p:cNvSpPr/>
          <p:nvPr/>
        </p:nvSpPr>
        <p:spPr>
          <a:xfrm>
            <a:off x="903317" y="3689836"/>
            <a:ext cx="2997538" cy="2169392"/>
          </a:xfrm>
          <a:custGeom>
            <a:avLst/>
            <a:gdLst/>
            <a:ahLst/>
            <a:cxnLst/>
            <a:rect l="l" t="t" r="r" b="b"/>
            <a:pathLst>
              <a:path w="61978" h="44855" extrusionOk="0">
                <a:moveTo>
                  <a:pt x="29257" y="1"/>
                </a:moveTo>
                <a:cubicBezTo>
                  <a:pt x="25751" y="1"/>
                  <a:pt x="19815" y="14299"/>
                  <a:pt x="19815" y="14299"/>
                </a:cubicBezTo>
                <a:cubicBezTo>
                  <a:pt x="19815" y="14299"/>
                  <a:pt x="14415" y="990"/>
                  <a:pt x="11874" y="990"/>
                </a:cubicBezTo>
                <a:cubicBezTo>
                  <a:pt x="11590" y="990"/>
                  <a:pt x="11343" y="1155"/>
                  <a:pt x="11142" y="1524"/>
                </a:cubicBezTo>
                <a:cubicBezTo>
                  <a:pt x="9140" y="5226"/>
                  <a:pt x="19081" y="26241"/>
                  <a:pt x="19081" y="26241"/>
                </a:cubicBezTo>
                <a:cubicBezTo>
                  <a:pt x="19081" y="26241"/>
                  <a:pt x="10318" y="14349"/>
                  <a:pt x="6004" y="14349"/>
                </a:cubicBezTo>
                <a:cubicBezTo>
                  <a:pt x="5240" y="14349"/>
                  <a:pt x="4615" y="14722"/>
                  <a:pt x="4203" y="15600"/>
                </a:cubicBezTo>
                <a:cubicBezTo>
                  <a:pt x="1468" y="21471"/>
                  <a:pt x="15612" y="37049"/>
                  <a:pt x="15612" y="37049"/>
                </a:cubicBezTo>
                <a:cubicBezTo>
                  <a:pt x="15612" y="37049"/>
                  <a:pt x="10218" y="33059"/>
                  <a:pt x="6204" y="33059"/>
                </a:cubicBezTo>
                <a:cubicBezTo>
                  <a:pt x="5266" y="33059"/>
                  <a:pt x="4404" y="33277"/>
                  <a:pt x="3703" y="33813"/>
                </a:cubicBezTo>
                <a:cubicBezTo>
                  <a:pt x="0" y="36615"/>
                  <a:pt x="13877" y="43554"/>
                  <a:pt x="13877" y="43554"/>
                </a:cubicBezTo>
                <a:lnTo>
                  <a:pt x="501" y="44855"/>
                </a:lnTo>
                <a:lnTo>
                  <a:pt x="60010" y="44855"/>
                </a:lnTo>
                <a:lnTo>
                  <a:pt x="42898" y="43987"/>
                </a:lnTo>
                <a:cubicBezTo>
                  <a:pt x="42898" y="43987"/>
                  <a:pt x="47601" y="43353"/>
                  <a:pt x="49336" y="39651"/>
                </a:cubicBezTo>
                <a:cubicBezTo>
                  <a:pt x="49817" y="38632"/>
                  <a:pt x="48999" y="38264"/>
                  <a:pt x="47567" y="38264"/>
                </a:cubicBezTo>
                <a:cubicBezTo>
                  <a:pt x="43841" y="38264"/>
                  <a:pt x="35959" y="40752"/>
                  <a:pt x="35959" y="40752"/>
                </a:cubicBezTo>
                <a:cubicBezTo>
                  <a:pt x="35959" y="40752"/>
                  <a:pt x="61978" y="24507"/>
                  <a:pt x="53305" y="21038"/>
                </a:cubicBezTo>
                <a:cubicBezTo>
                  <a:pt x="52457" y="20698"/>
                  <a:pt x="51550" y="20545"/>
                  <a:pt x="50604" y="20545"/>
                </a:cubicBezTo>
                <a:cubicBezTo>
                  <a:pt x="44732" y="20545"/>
                  <a:pt x="37336" y="26432"/>
                  <a:pt x="33117" y="30294"/>
                </a:cubicBezTo>
                <a:lnTo>
                  <a:pt x="33117" y="30294"/>
                </a:lnTo>
                <a:cubicBezTo>
                  <a:pt x="41335" y="20913"/>
                  <a:pt x="48450" y="3258"/>
                  <a:pt x="41897" y="3258"/>
                </a:cubicBezTo>
                <a:cubicBezTo>
                  <a:pt x="34458" y="3258"/>
                  <a:pt x="23551" y="23840"/>
                  <a:pt x="23551" y="23840"/>
                </a:cubicBezTo>
                <a:cubicBezTo>
                  <a:pt x="23551" y="23840"/>
                  <a:pt x="32957" y="656"/>
                  <a:pt x="29488" y="22"/>
                </a:cubicBezTo>
                <a:cubicBezTo>
                  <a:pt x="29412" y="8"/>
                  <a:pt x="29335" y="1"/>
                  <a:pt x="2925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8" name="Google Shape;178;p30">
            <a:extLst>
              <a:ext uri="{FF2B5EF4-FFF2-40B4-BE49-F238E27FC236}">
                <a16:creationId xmlns:a16="http://schemas.microsoft.com/office/drawing/2014/main" id="{4A3E8F98-AF21-4659-8F91-88A568ADE86B}"/>
              </a:ext>
            </a:extLst>
          </p:cNvPr>
          <p:cNvSpPr/>
          <p:nvPr/>
        </p:nvSpPr>
        <p:spPr>
          <a:xfrm>
            <a:off x="1395379" y="4420092"/>
            <a:ext cx="635704" cy="1343954"/>
          </a:xfrm>
          <a:custGeom>
            <a:avLst/>
            <a:gdLst/>
            <a:ahLst/>
            <a:cxnLst/>
            <a:rect l="l" t="t" r="r" b="b"/>
            <a:pathLst>
              <a:path w="13144" h="27788" fill="none" extrusionOk="0">
                <a:moveTo>
                  <a:pt x="7672" y="1"/>
                </a:moveTo>
                <a:cubicBezTo>
                  <a:pt x="13143" y="16112"/>
                  <a:pt x="13143" y="27521"/>
                  <a:pt x="13143" y="27521"/>
                </a:cubicBezTo>
                <a:cubicBezTo>
                  <a:pt x="13143" y="27521"/>
                  <a:pt x="6672" y="27787"/>
                  <a:pt x="0" y="22817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9" name="Google Shape;179;p30">
            <a:extLst>
              <a:ext uri="{FF2B5EF4-FFF2-40B4-BE49-F238E27FC236}">
                <a16:creationId xmlns:a16="http://schemas.microsoft.com/office/drawing/2014/main" id="{CD61FE8A-81FB-4911-B7C8-CC1375C447F1}"/>
              </a:ext>
            </a:extLst>
          </p:cNvPr>
          <p:cNvSpPr/>
          <p:nvPr/>
        </p:nvSpPr>
        <p:spPr>
          <a:xfrm>
            <a:off x="1898709" y="4157134"/>
            <a:ext cx="216238" cy="682472"/>
          </a:xfrm>
          <a:custGeom>
            <a:avLst/>
            <a:gdLst/>
            <a:ahLst/>
            <a:cxnLst/>
            <a:rect l="l" t="t" r="r" b="b"/>
            <a:pathLst>
              <a:path w="4471" h="14111" fill="none" extrusionOk="0">
                <a:moveTo>
                  <a:pt x="1" y="14111"/>
                </a:moveTo>
                <a:cubicBezTo>
                  <a:pt x="1102" y="9307"/>
                  <a:pt x="2603" y="4571"/>
                  <a:pt x="4471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0" name="Google Shape;180;p30">
            <a:extLst>
              <a:ext uri="{FF2B5EF4-FFF2-40B4-BE49-F238E27FC236}">
                <a16:creationId xmlns:a16="http://schemas.microsoft.com/office/drawing/2014/main" id="{32F73141-DF90-4280-9D22-976EE80D6A62}"/>
              </a:ext>
            </a:extLst>
          </p:cNvPr>
          <p:cNvSpPr/>
          <p:nvPr/>
        </p:nvSpPr>
        <p:spPr>
          <a:xfrm>
            <a:off x="1395379" y="4384640"/>
            <a:ext cx="1282628" cy="995439"/>
          </a:xfrm>
          <a:custGeom>
            <a:avLst/>
            <a:gdLst/>
            <a:ahLst/>
            <a:cxnLst/>
            <a:rect l="l" t="t" r="r" b="b"/>
            <a:pathLst>
              <a:path w="26520" h="20582" fill="none" extrusionOk="0">
                <a:moveTo>
                  <a:pt x="26519" y="0"/>
                </a:moveTo>
                <a:lnTo>
                  <a:pt x="12643" y="20581"/>
                </a:lnTo>
                <a:cubicBezTo>
                  <a:pt x="12643" y="20581"/>
                  <a:pt x="3203" y="12642"/>
                  <a:pt x="0" y="8173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1" name="Google Shape;181;p30">
            <a:extLst>
              <a:ext uri="{FF2B5EF4-FFF2-40B4-BE49-F238E27FC236}">
                <a16:creationId xmlns:a16="http://schemas.microsoft.com/office/drawing/2014/main" id="{4003C2C1-8E5D-4F3E-AB4C-6C9AEA42257C}"/>
              </a:ext>
            </a:extLst>
          </p:cNvPr>
          <p:cNvSpPr/>
          <p:nvPr/>
        </p:nvSpPr>
        <p:spPr>
          <a:xfrm>
            <a:off x="2018121" y="5091245"/>
            <a:ext cx="995439" cy="527608"/>
          </a:xfrm>
          <a:custGeom>
            <a:avLst/>
            <a:gdLst/>
            <a:ahLst/>
            <a:cxnLst/>
            <a:rect l="l" t="t" r="r" b="b"/>
            <a:pathLst>
              <a:path w="20582" h="10909" fill="none" extrusionOk="0">
                <a:moveTo>
                  <a:pt x="0" y="10908"/>
                </a:moveTo>
                <a:cubicBezTo>
                  <a:pt x="0" y="10908"/>
                  <a:pt x="14644" y="3970"/>
                  <a:pt x="20582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Google Shape;182;p30">
            <a:extLst>
              <a:ext uri="{FF2B5EF4-FFF2-40B4-BE49-F238E27FC236}">
                <a16:creationId xmlns:a16="http://schemas.microsoft.com/office/drawing/2014/main" id="{2F762FBD-9E71-441E-8EF4-960FAD1B100B}"/>
              </a:ext>
            </a:extLst>
          </p:cNvPr>
          <p:cNvSpPr/>
          <p:nvPr/>
        </p:nvSpPr>
        <p:spPr>
          <a:xfrm>
            <a:off x="2506699" y="731136"/>
            <a:ext cx="7756025" cy="5127261"/>
          </a:xfrm>
          <a:custGeom>
            <a:avLst/>
            <a:gdLst/>
            <a:ahLst/>
            <a:cxnLst/>
            <a:rect l="l" t="t" r="r" b="b"/>
            <a:pathLst>
              <a:path w="123523" h="97838" extrusionOk="0">
                <a:moveTo>
                  <a:pt x="1" y="1"/>
                </a:moveTo>
                <a:lnTo>
                  <a:pt x="1" y="5438"/>
                </a:lnTo>
                <a:lnTo>
                  <a:pt x="1" y="7406"/>
                </a:lnTo>
                <a:lnTo>
                  <a:pt x="1" y="97837"/>
                </a:lnTo>
                <a:lnTo>
                  <a:pt x="123522" y="97837"/>
                </a:lnTo>
                <a:lnTo>
                  <a:pt x="123522" y="5438"/>
                </a:lnTo>
                <a:lnTo>
                  <a:pt x="33425" y="5438"/>
                </a:lnTo>
                <a:lnTo>
                  <a:pt x="30022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Google Shape;183;p30">
            <a:extLst>
              <a:ext uri="{FF2B5EF4-FFF2-40B4-BE49-F238E27FC236}">
                <a16:creationId xmlns:a16="http://schemas.microsoft.com/office/drawing/2014/main" id="{EFB906D3-147C-4DA6-8859-102C5120C77D}"/>
              </a:ext>
            </a:extLst>
          </p:cNvPr>
          <p:cNvSpPr/>
          <p:nvPr/>
        </p:nvSpPr>
        <p:spPr>
          <a:xfrm>
            <a:off x="2506699" y="1265066"/>
            <a:ext cx="7676326" cy="4498980"/>
          </a:xfrm>
          <a:custGeom>
            <a:avLst/>
            <a:gdLst/>
            <a:ahLst/>
            <a:cxnLst/>
            <a:rect l="l" t="t" r="r" b="b"/>
            <a:pathLst>
              <a:path w="121755" h="87931" extrusionOk="0">
                <a:moveTo>
                  <a:pt x="1" y="1"/>
                </a:moveTo>
                <a:lnTo>
                  <a:pt x="1" y="87930"/>
                </a:lnTo>
                <a:lnTo>
                  <a:pt x="121754" y="87930"/>
                </a:lnTo>
                <a:lnTo>
                  <a:pt x="12175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Google Shape;184;p30">
            <a:extLst>
              <a:ext uri="{FF2B5EF4-FFF2-40B4-BE49-F238E27FC236}">
                <a16:creationId xmlns:a16="http://schemas.microsoft.com/office/drawing/2014/main" id="{DD16F1D1-0883-47FE-BC88-329637BF0F9D}"/>
              </a:ext>
            </a:extLst>
          </p:cNvPr>
          <p:cNvSpPr/>
          <p:nvPr/>
        </p:nvSpPr>
        <p:spPr>
          <a:xfrm>
            <a:off x="10073706" y="1314339"/>
            <a:ext cx="149283" cy="4498434"/>
          </a:xfrm>
          <a:custGeom>
            <a:avLst/>
            <a:gdLst/>
            <a:ahLst/>
            <a:cxnLst/>
            <a:rect l="l" t="t" r="r" b="b"/>
            <a:pathLst>
              <a:path w="2836" h="89365" extrusionOk="0">
                <a:moveTo>
                  <a:pt x="0" y="0"/>
                </a:moveTo>
                <a:lnTo>
                  <a:pt x="0" y="89364"/>
                </a:lnTo>
                <a:lnTo>
                  <a:pt x="2836" y="89364"/>
                </a:lnTo>
                <a:lnTo>
                  <a:pt x="2836" y="0"/>
                </a:lnTo>
                <a:close/>
              </a:path>
            </a:pathLst>
          </a:custGeom>
          <a:solidFill>
            <a:srgbClr val="D3D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Google Shape;186;p30">
            <a:extLst>
              <a:ext uri="{FF2B5EF4-FFF2-40B4-BE49-F238E27FC236}">
                <a16:creationId xmlns:a16="http://schemas.microsoft.com/office/drawing/2014/main" id="{6340F58E-9FB5-4396-9452-DEFAD049B446}"/>
              </a:ext>
            </a:extLst>
          </p:cNvPr>
          <p:cNvSpPr/>
          <p:nvPr/>
        </p:nvSpPr>
        <p:spPr>
          <a:xfrm>
            <a:off x="2546665" y="1052325"/>
            <a:ext cx="7676682" cy="227460"/>
          </a:xfrm>
          <a:custGeom>
            <a:avLst/>
            <a:gdLst/>
            <a:ahLst/>
            <a:cxnLst/>
            <a:rect l="l" t="t" r="r" b="b"/>
            <a:pathLst>
              <a:path w="122422" h="4771" extrusionOk="0">
                <a:moveTo>
                  <a:pt x="0" y="1"/>
                </a:moveTo>
                <a:lnTo>
                  <a:pt x="0" y="4771"/>
                </a:lnTo>
                <a:lnTo>
                  <a:pt x="122421" y="4771"/>
                </a:lnTo>
                <a:lnTo>
                  <a:pt x="122421" y="1"/>
                </a:ln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40FD2F-FF77-4DC4-A453-BF36DE24BC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74" t="14157" r="32702" b="14549"/>
          <a:stretch/>
        </p:blipFill>
        <p:spPr>
          <a:xfrm>
            <a:off x="2508414" y="1531424"/>
            <a:ext cx="1959876" cy="365545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83B076B-53E2-4247-824C-92DCC9A35CCC}"/>
              </a:ext>
            </a:extLst>
          </p:cNvPr>
          <p:cNvGrpSpPr/>
          <p:nvPr/>
        </p:nvGrpSpPr>
        <p:grpSpPr>
          <a:xfrm>
            <a:off x="6429881" y="1670593"/>
            <a:ext cx="910662" cy="923330"/>
            <a:chOff x="6089942" y="1099274"/>
            <a:chExt cx="1113376" cy="1128864"/>
          </a:xfrm>
        </p:grpSpPr>
        <p:sp>
          <p:nvSpPr>
            <p:cNvPr id="16" name="Google Shape;367;p33">
              <a:extLst>
                <a:ext uri="{FF2B5EF4-FFF2-40B4-BE49-F238E27FC236}">
                  <a16:creationId xmlns:a16="http://schemas.microsoft.com/office/drawing/2014/main" id="{336A6DBE-B6CA-4542-BBBB-F5821FDB266A}"/>
                </a:ext>
              </a:extLst>
            </p:cNvPr>
            <p:cNvSpPr/>
            <p:nvPr/>
          </p:nvSpPr>
          <p:spPr>
            <a:xfrm rot="5400000">
              <a:off x="6082198" y="1107018"/>
              <a:ext cx="1128864" cy="1113376"/>
            </a:xfrm>
            <a:prstGeom prst="ellipse">
              <a:avLst/>
            </a:prstGeom>
            <a:solidFill>
              <a:srgbClr val="FFFFFF"/>
            </a:solidFill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7" name="Google Shape;369;p33">
              <a:extLst>
                <a:ext uri="{FF2B5EF4-FFF2-40B4-BE49-F238E27FC236}">
                  <a16:creationId xmlns:a16="http://schemas.microsoft.com/office/drawing/2014/main" id="{F321581D-A5ED-4618-833A-6D29DB077CC7}"/>
                </a:ext>
              </a:extLst>
            </p:cNvPr>
            <p:cNvSpPr/>
            <p:nvPr/>
          </p:nvSpPr>
          <p:spPr>
            <a:xfrm>
              <a:off x="6538602" y="1491951"/>
              <a:ext cx="216054" cy="42475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altLang="zh-CN" sz="2400" b="0" i="0" dirty="0"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cs typeface="+mn-ea"/>
                  <a:sym typeface="+mn-lt"/>
                </a:rPr>
                <a:t>1</a:t>
              </a:r>
              <a:endParaRPr sz="2400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2506095A-8565-4768-A53D-32C96EF60CC4}"/>
              </a:ext>
            </a:extLst>
          </p:cNvPr>
          <p:cNvSpPr txBox="1"/>
          <p:nvPr/>
        </p:nvSpPr>
        <p:spPr>
          <a:xfrm>
            <a:off x="5504237" y="2912909"/>
            <a:ext cx="31573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ĐỘNG</a:t>
            </a: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47450F6-4A27-4523-960B-6377170D8370}"/>
              </a:ext>
            </a:extLst>
          </p:cNvPr>
          <p:cNvSpPr txBox="1"/>
          <p:nvPr/>
        </p:nvSpPr>
        <p:spPr>
          <a:xfrm>
            <a:off x="4616942" y="4017327"/>
            <a:ext cx="5269179" cy="86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 </a:t>
            </a:r>
            <a:r>
              <a:rPr lang="en-US" altLang="zh-CN" sz="2000" kern="0" dirty="0" err="1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000" kern="0" dirty="0" err="1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kern="0" dirty="0" err="1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kern="0" dirty="0" err="1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kern="0" dirty="0" err="1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kern="0" dirty="0" err="1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kern="0" dirty="0" err="1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nghị</a:t>
            </a:r>
            <a:r>
              <a:rPr lang="en-US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kern="0" dirty="0" err="1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luận</a:t>
            </a:r>
            <a:r>
              <a:rPr lang="en-US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hay, </a:t>
            </a:r>
            <a:r>
              <a:rPr lang="en-US" altLang="zh-CN" sz="2000" kern="0" dirty="0" err="1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thuyết</a:t>
            </a:r>
            <a:r>
              <a:rPr lang="en-US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kern="0" dirty="0" err="1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phục</a:t>
            </a:r>
            <a:r>
              <a:rPr lang="en-US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kern="0" dirty="0" err="1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kern="0" dirty="0" err="1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phải</a:t>
            </a:r>
            <a:r>
              <a:rPr lang="en-US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kern="0" dirty="0" err="1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kern="0" dirty="0" err="1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kern="0" dirty="0" err="1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yếu</a:t>
            </a:r>
            <a:r>
              <a:rPr lang="en-US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kern="0" dirty="0" err="1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tố</a:t>
            </a:r>
            <a:r>
              <a:rPr lang="en-US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kern="0" dirty="0" err="1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vi-VN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 </a:t>
            </a:r>
            <a:endParaRPr lang="en-US" altLang="zh-CN" sz="2000" kern="0" dirty="0">
              <a:solidFill>
                <a:srgbClr val="62342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8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03;p10">
            <a:extLst>
              <a:ext uri="{FF2B5EF4-FFF2-40B4-BE49-F238E27FC236}">
                <a16:creationId xmlns:a16="http://schemas.microsoft.com/office/drawing/2014/main" id="{E367E82B-5A58-4D3B-A55F-48D4C45FD4EE}"/>
              </a:ext>
            </a:extLst>
          </p:cNvPr>
          <p:cNvSpPr/>
          <p:nvPr/>
        </p:nvSpPr>
        <p:spPr>
          <a:xfrm>
            <a:off x="-48150" y="-662"/>
            <a:ext cx="3326080" cy="1689551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5" name="Google Shape;4096;p10">
            <a:extLst>
              <a:ext uri="{FF2B5EF4-FFF2-40B4-BE49-F238E27FC236}">
                <a16:creationId xmlns:a16="http://schemas.microsoft.com/office/drawing/2014/main" id="{DBC74A63-24F5-4422-BBCF-98D58F7AA8C4}"/>
              </a:ext>
            </a:extLst>
          </p:cNvPr>
          <p:cNvSpPr/>
          <p:nvPr/>
        </p:nvSpPr>
        <p:spPr>
          <a:xfrm rot="16200000">
            <a:off x="9101342" y="4333408"/>
            <a:ext cx="4015505" cy="2165809"/>
          </a:xfrm>
          <a:custGeom>
            <a:avLst/>
            <a:gdLst/>
            <a:ahLst/>
            <a:cxnLst/>
            <a:rect l="l" t="t" r="r" b="b"/>
            <a:pathLst>
              <a:path w="10086" h="5440" extrusionOk="0">
                <a:moveTo>
                  <a:pt x="2326" y="0"/>
                </a:moveTo>
                <a:cubicBezTo>
                  <a:pt x="2063" y="0"/>
                  <a:pt x="1793" y="39"/>
                  <a:pt x="1547" y="80"/>
                </a:cubicBezTo>
                <a:cubicBezTo>
                  <a:pt x="1085" y="150"/>
                  <a:pt x="636" y="253"/>
                  <a:pt x="191" y="339"/>
                </a:cubicBezTo>
                <a:cubicBezTo>
                  <a:pt x="137" y="339"/>
                  <a:pt x="87" y="372"/>
                  <a:pt x="71" y="389"/>
                </a:cubicBezTo>
                <a:cubicBezTo>
                  <a:pt x="1" y="475"/>
                  <a:pt x="54" y="628"/>
                  <a:pt x="54" y="731"/>
                </a:cubicBezTo>
                <a:lnTo>
                  <a:pt x="54" y="2158"/>
                </a:lnTo>
                <a:lnTo>
                  <a:pt x="54" y="4067"/>
                </a:lnTo>
                <a:cubicBezTo>
                  <a:pt x="54" y="4615"/>
                  <a:pt x="34" y="5130"/>
                  <a:pt x="34" y="5369"/>
                </a:cubicBezTo>
                <a:lnTo>
                  <a:pt x="10086" y="5439"/>
                </a:lnTo>
                <a:lnTo>
                  <a:pt x="10086" y="5163"/>
                </a:lnTo>
                <a:cubicBezTo>
                  <a:pt x="10086" y="4891"/>
                  <a:pt x="9912" y="4615"/>
                  <a:pt x="9776" y="4409"/>
                </a:cubicBezTo>
                <a:cubicBezTo>
                  <a:pt x="9331" y="3687"/>
                  <a:pt x="8626" y="3085"/>
                  <a:pt x="7764" y="2982"/>
                </a:cubicBezTo>
                <a:cubicBezTo>
                  <a:pt x="7694" y="2975"/>
                  <a:pt x="7626" y="2972"/>
                  <a:pt x="7561" y="2972"/>
                </a:cubicBezTo>
                <a:cubicBezTo>
                  <a:pt x="7146" y="2972"/>
                  <a:pt x="6815" y="3104"/>
                  <a:pt x="6445" y="3329"/>
                </a:cubicBezTo>
                <a:cubicBezTo>
                  <a:pt x="5963" y="3617"/>
                  <a:pt x="5534" y="3963"/>
                  <a:pt x="5051" y="4236"/>
                </a:cubicBezTo>
                <a:cubicBezTo>
                  <a:pt x="4565" y="4521"/>
                  <a:pt x="4031" y="4838"/>
                  <a:pt x="3446" y="4838"/>
                </a:cubicBezTo>
                <a:cubicBezTo>
                  <a:pt x="3432" y="4838"/>
                  <a:pt x="3417" y="4838"/>
                  <a:pt x="3402" y="4837"/>
                </a:cubicBezTo>
                <a:cubicBezTo>
                  <a:pt x="2957" y="4837"/>
                  <a:pt x="2648" y="4545"/>
                  <a:pt x="2734" y="4083"/>
                </a:cubicBezTo>
                <a:cubicBezTo>
                  <a:pt x="2817" y="3704"/>
                  <a:pt x="3077" y="3378"/>
                  <a:pt x="3266" y="3036"/>
                </a:cubicBezTo>
                <a:cubicBezTo>
                  <a:pt x="3592" y="2504"/>
                  <a:pt x="3901" y="1935"/>
                  <a:pt x="3901" y="1350"/>
                </a:cubicBezTo>
                <a:cubicBezTo>
                  <a:pt x="3918" y="818"/>
                  <a:pt x="3559" y="269"/>
                  <a:pt x="2887" y="80"/>
                </a:cubicBezTo>
                <a:cubicBezTo>
                  <a:pt x="2712" y="22"/>
                  <a:pt x="2521" y="0"/>
                  <a:pt x="2326" y="0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297" name="图片 296">
            <a:extLst>
              <a:ext uri="{FF2B5EF4-FFF2-40B4-BE49-F238E27FC236}">
                <a16:creationId xmlns:a16="http://schemas.microsoft.com/office/drawing/2014/main" id="{CD98534E-60AC-4C52-9CA6-276CA2AFF3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42"/>
          <a:stretch/>
        </p:blipFill>
        <p:spPr>
          <a:xfrm>
            <a:off x="-48150" y="865223"/>
            <a:ext cx="3743473" cy="5930373"/>
          </a:xfrm>
          <a:prstGeom prst="rect">
            <a:avLst/>
          </a:prstGeom>
        </p:spPr>
      </p:pic>
      <p:sp>
        <p:nvSpPr>
          <p:cNvPr id="307" name="Google Shape;615;p21">
            <a:extLst>
              <a:ext uri="{FF2B5EF4-FFF2-40B4-BE49-F238E27FC236}">
                <a16:creationId xmlns:a16="http://schemas.microsoft.com/office/drawing/2014/main" id="{E7BA9A6C-1E75-48E1-B2D1-8E19F733CEF3}"/>
              </a:ext>
            </a:extLst>
          </p:cNvPr>
          <p:cNvSpPr/>
          <p:nvPr/>
        </p:nvSpPr>
        <p:spPr>
          <a:xfrm rot="10800000">
            <a:off x="4487626" y="2142658"/>
            <a:ext cx="164576" cy="582365"/>
          </a:xfrm>
          <a:custGeom>
            <a:avLst/>
            <a:gdLst/>
            <a:ahLst/>
            <a:cxnLst/>
            <a:rect l="l" t="t" r="r" b="b"/>
            <a:pathLst>
              <a:path w="5403" h="19119" extrusionOk="0">
                <a:moveTo>
                  <a:pt x="2235" y="1"/>
                </a:moveTo>
                <a:cubicBezTo>
                  <a:pt x="2111" y="1"/>
                  <a:pt x="1991" y="81"/>
                  <a:pt x="1975" y="241"/>
                </a:cubicBezTo>
                <a:cubicBezTo>
                  <a:pt x="1751" y="273"/>
                  <a:pt x="1559" y="401"/>
                  <a:pt x="1495" y="593"/>
                </a:cubicBezTo>
                <a:cubicBezTo>
                  <a:pt x="1111" y="1681"/>
                  <a:pt x="663" y="2737"/>
                  <a:pt x="119" y="3729"/>
                </a:cubicBezTo>
                <a:cubicBezTo>
                  <a:pt x="0" y="3966"/>
                  <a:pt x="197" y="4220"/>
                  <a:pt x="398" y="4220"/>
                </a:cubicBezTo>
                <a:cubicBezTo>
                  <a:pt x="469" y="4220"/>
                  <a:pt x="540" y="4188"/>
                  <a:pt x="599" y="4113"/>
                </a:cubicBezTo>
                <a:cubicBezTo>
                  <a:pt x="1079" y="3505"/>
                  <a:pt x="1527" y="2833"/>
                  <a:pt x="1879" y="2129"/>
                </a:cubicBezTo>
                <a:lnTo>
                  <a:pt x="1879" y="2129"/>
                </a:lnTo>
                <a:cubicBezTo>
                  <a:pt x="1783" y="5234"/>
                  <a:pt x="1879" y="8370"/>
                  <a:pt x="1879" y="11475"/>
                </a:cubicBezTo>
                <a:cubicBezTo>
                  <a:pt x="1879" y="13747"/>
                  <a:pt x="1239" y="17076"/>
                  <a:pt x="2775" y="18996"/>
                </a:cubicBezTo>
                <a:cubicBezTo>
                  <a:pt x="2846" y="19082"/>
                  <a:pt x="2936" y="19119"/>
                  <a:pt x="3027" y="19119"/>
                </a:cubicBezTo>
                <a:cubicBezTo>
                  <a:pt x="3309" y="19119"/>
                  <a:pt x="3609" y="18774"/>
                  <a:pt x="3415" y="18484"/>
                </a:cubicBezTo>
                <a:cubicBezTo>
                  <a:pt x="2583" y="17172"/>
                  <a:pt x="2743" y="15636"/>
                  <a:pt x="2743" y="14163"/>
                </a:cubicBezTo>
                <a:lnTo>
                  <a:pt x="2711" y="9522"/>
                </a:lnTo>
                <a:cubicBezTo>
                  <a:pt x="2711" y="7186"/>
                  <a:pt x="2711" y="4850"/>
                  <a:pt x="2615" y="2481"/>
                </a:cubicBezTo>
                <a:lnTo>
                  <a:pt x="2615" y="2481"/>
                </a:lnTo>
                <a:cubicBezTo>
                  <a:pt x="3159" y="3153"/>
                  <a:pt x="3799" y="3729"/>
                  <a:pt x="4472" y="4241"/>
                </a:cubicBezTo>
                <a:cubicBezTo>
                  <a:pt x="4564" y="4317"/>
                  <a:pt x="4657" y="4349"/>
                  <a:pt x="4744" y="4349"/>
                </a:cubicBezTo>
                <a:cubicBezTo>
                  <a:pt x="5136" y="4349"/>
                  <a:pt x="5403" y="3692"/>
                  <a:pt x="4984" y="3377"/>
                </a:cubicBezTo>
                <a:cubicBezTo>
                  <a:pt x="3991" y="2641"/>
                  <a:pt x="3191" y="1713"/>
                  <a:pt x="2519" y="689"/>
                </a:cubicBezTo>
                <a:cubicBezTo>
                  <a:pt x="2519" y="529"/>
                  <a:pt x="2519" y="401"/>
                  <a:pt x="2519" y="241"/>
                </a:cubicBezTo>
                <a:cubicBezTo>
                  <a:pt x="2487" y="81"/>
                  <a:pt x="2359" y="1"/>
                  <a:pt x="223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8" name="Google Shape;616;p21">
            <a:extLst>
              <a:ext uri="{FF2B5EF4-FFF2-40B4-BE49-F238E27FC236}">
                <a16:creationId xmlns:a16="http://schemas.microsoft.com/office/drawing/2014/main" id="{862AAE2C-38B1-4DB4-B4D1-B3A0399B9AEF}"/>
              </a:ext>
            </a:extLst>
          </p:cNvPr>
          <p:cNvSpPr/>
          <p:nvPr/>
        </p:nvSpPr>
        <p:spPr>
          <a:xfrm>
            <a:off x="3436202" y="1504794"/>
            <a:ext cx="2432000" cy="699600"/>
          </a:xfrm>
          <a:prstGeom prst="chevron">
            <a:avLst>
              <a:gd name="adj" fmla="val 36067"/>
            </a:avLst>
          </a:prstGeom>
          <a:solidFill>
            <a:srgbClr val="F8961E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LÍ LẼ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9" name="Google Shape;625;p21">
            <a:extLst>
              <a:ext uri="{FF2B5EF4-FFF2-40B4-BE49-F238E27FC236}">
                <a16:creationId xmlns:a16="http://schemas.microsoft.com/office/drawing/2014/main" id="{1173908C-2043-475C-98D3-CA992EA74B51}"/>
              </a:ext>
            </a:extLst>
          </p:cNvPr>
          <p:cNvSpPr/>
          <p:nvPr/>
        </p:nvSpPr>
        <p:spPr>
          <a:xfrm rot="10800000">
            <a:off x="9345013" y="2008959"/>
            <a:ext cx="164576" cy="582365"/>
          </a:xfrm>
          <a:custGeom>
            <a:avLst/>
            <a:gdLst/>
            <a:ahLst/>
            <a:cxnLst/>
            <a:rect l="l" t="t" r="r" b="b"/>
            <a:pathLst>
              <a:path w="5403" h="19119" extrusionOk="0">
                <a:moveTo>
                  <a:pt x="2235" y="1"/>
                </a:moveTo>
                <a:cubicBezTo>
                  <a:pt x="2111" y="1"/>
                  <a:pt x="1991" y="81"/>
                  <a:pt x="1975" y="241"/>
                </a:cubicBezTo>
                <a:cubicBezTo>
                  <a:pt x="1751" y="273"/>
                  <a:pt x="1559" y="401"/>
                  <a:pt x="1495" y="593"/>
                </a:cubicBezTo>
                <a:cubicBezTo>
                  <a:pt x="1111" y="1681"/>
                  <a:pt x="663" y="2737"/>
                  <a:pt x="119" y="3729"/>
                </a:cubicBezTo>
                <a:cubicBezTo>
                  <a:pt x="0" y="3966"/>
                  <a:pt x="197" y="4220"/>
                  <a:pt x="398" y="4220"/>
                </a:cubicBezTo>
                <a:cubicBezTo>
                  <a:pt x="469" y="4220"/>
                  <a:pt x="540" y="4188"/>
                  <a:pt x="599" y="4113"/>
                </a:cubicBezTo>
                <a:cubicBezTo>
                  <a:pt x="1079" y="3505"/>
                  <a:pt x="1527" y="2833"/>
                  <a:pt x="1879" y="2129"/>
                </a:cubicBezTo>
                <a:lnTo>
                  <a:pt x="1879" y="2129"/>
                </a:lnTo>
                <a:cubicBezTo>
                  <a:pt x="1783" y="5234"/>
                  <a:pt x="1879" y="8370"/>
                  <a:pt x="1879" y="11475"/>
                </a:cubicBezTo>
                <a:cubicBezTo>
                  <a:pt x="1879" y="13747"/>
                  <a:pt x="1239" y="17076"/>
                  <a:pt x="2775" y="18996"/>
                </a:cubicBezTo>
                <a:cubicBezTo>
                  <a:pt x="2846" y="19082"/>
                  <a:pt x="2936" y="19119"/>
                  <a:pt x="3027" y="19119"/>
                </a:cubicBezTo>
                <a:cubicBezTo>
                  <a:pt x="3309" y="19119"/>
                  <a:pt x="3609" y="18774"/>
                  <a:pt x="3415" y="18484"/>
                </a:cubicBezTo>
                <a:cubicBezTo>
                  <a:pt x="2583" y="17172"/>
                  <a:pt x="2743" y="15636"/>
                  <a:pt x="2743" y="14163"/>
                </a:cubicBezTo>
                <a:lnTo>
                  <a:pt x="2711" y="9522"/>
                </a:lnTo>
                <a:cubicBezTo>
                  <a:pt x="2711" y="7186"/>
                  <a:pt x="2711" y="4850"/>
                  <a:pt x="2615" y="2481"/>
                </a:cubicBezTo>
                <a:lnTo>
                  <a:pt x="2615" y="2481"/>
                </a:lnTo>
                <a:cubicBezTo>
                  <a:pt x="3159" y="3153"/>
                  <a:pt x="3799" y="3729"/>
                  <a:pt x="4472" y="4241"/>
                </a:cubicBezTo>
                <a:cubicBezTo>
                  <a:pt x="4564" y="4317"/>
                  <a:pt x="4657" y="4349"/>
                  <a:pt x="4744" y="4349"/>
                </a:cubicBezTo>
                <a:cubicBezTo>
                  <a:pt x="5136" y="4349"/>
                  <a:pt x="5403" y="3692"/>
                  <a:pt x="4984" y="3377"/>
                </a:cubicBezTo>
                <a:cubicBezTo>
                  <a:pt x="3991" y="2641"/>
                  <a:pt x="3191" y="1713"/>
                  <a:pt x="2519" y="689"/>
                </a:cubicBezTo>
                <a:cubicBezTo>
                  <a:pt x="2519" y="529"/>
                  <a:pt x="2519" y="401"/>
                  <a:pt x="2519" y="241"/>
                </a:cubicBezTo>
                <a:cubicBezTo>
                  <a:pt x="2487" y="81"/>
                  <a:pt x="2359" y="1"/>
                  <a:pt x="223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0" name="Google Shape;626;p21">
            <a:extLst>
              <a:ext uri="{FF2B5EF4-FFF2-40B4-BE49-F238E27FC236}">
                <a16:creationId xmlns:a16="http://schemas.microsoft.com/office/drawing/2014/main" id="{057AD369-BAA3-4B64-9AED-08B37C2AA7A6}"/>
              </a:ext>
            </a:extLst>
          </p:cNvPr>
          <p:cNvSpPr/>
          <p:nvPr/>
        </p:nvSpPr>
        <p:spPr>
          <a:xfrm>
            <a:off x="8183427" y="1407093"/>
            <a:ext cx="2432000" cy="699600"/>
          </a:xfrm>
          <a:prstGeom prst="chevron">
            <a:avLst>
              <a:gd name="adj" fmla="val 36067"/>
            </a:avLst>
          </a:prstGeom>
          <a:solidFill>
            <a:srgbClr val="F9414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DẪN CH</a:t>
            </a:r>
            <a:r>
              <a:rPr lang="en-US" sz="2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ỨNG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B170805-64D6-4AC7-B950-B795904564F7}"/>
              </a:ext>
            </a:extLst>
          </p:cNvPr>
          <p:cNvSpPr txBox="1"/>
          <p:nvPr/>
        </p:nvSpPr>
        <p:spPr>
          <a:xfrm>
            <a:off x="3669588" y="3352264"/>
            <a:ext cx="1908428" cy="283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4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0C41F-3963-4EB7-BC20-3DBA96981ACA}"/>
              </a:ext>
            </a:extLst>
          </p:cNvPr>
          <p:cNvSpPr txBox="1"/>
          <p:nvPr/>
        </p:nvSpPr>
        <p:spPr>
          <a:xfrm>
            <a:off x="4458744" y="265058"/>
            <a:ext cx="6593569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 ĐIỂM: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tức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B3249-5BB6-4920-B6A9-6C3F8E672C81}"/>
              </a:ext>
            </a:extLst>
          </p:cNvPr>
          <p:cNvSpPr txBox="1"/>
          <p:nvPr/>
        </p:nvSpPr>
        <p:spPr>
          <a:xfrm>
            <a:off x="3053035" y="2617481"/>
            <a:ext cx="4344052" cy="2311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lnSpc>
                <a:spcPct val="122000"/>
              </a:lnSpc>
              <a:spcAft>
                <a:spcPts val="0"/>
              </a:spcAft>
              <a:buClr>
                <a:srgbClr val="231F20"/>
              </a:buClr>
              <a:buSzPts val="1000"/>
              <a:buFont typeface="Symbol" panose="05050102010706020507" pitchFamily="18" charset="2"/>
              <a:buChar char="-"/>
              <a:tabLst>
                <a:tab pos="100330" algn="l"/>
              </a:tabLst>
            </a:pP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22000"/>
              </a:lnSpc>
              <a:spcAft>
                <a:spcPts val="0"/>
              </a:spcAft>
              <a:buClr>
                <a:srgbClr val="231F20"/>
              </a:buClr>
              <a:buSzPts val="1000"/>
              <a:buFont typeface="Symbol" panose="05050102010706020507" pitchFamily="18" charset="2"/>
              <a:buChar char="-"/>
              <a:tabLst>
                <a:tab pos="100330" algn="l"/>
              </a:tabLst>
            </a:pP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đòi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04DE1-661B-4263-A88C-E0F4F920A8F4}"/>
              </a:ext>
            </a:extLst>
          </p:cNvPr>
          <p:cNvSpPr txBox="1"/>
          <p:nvPr/>
        </p:nvSpPr>
        <p:spPr>
          <a:xfrm>
            <a:off x="7815800" y="2516978"/>
            <a:ext cx="31672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Coach Ville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A9B89-6955-4D80-A987-54F1CACFA4AD}"/>
              </a:ext>
            </a:extLst>
          </p:cNvPr>
          <p:cNvSpPr txBox="1"/>
          <p:nvPr/>
        </p:nvSpPr>
        <p:spPr>
          <a:xfrm>
            <a:off x="0" y="251806"/>
            <a:ext cx="2884223" cy="8565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  <a:spcAft>
                <a:spcPts val="200"/>
              </a:spcAft>
            </a:pP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6D2E8E-64F9-4112-966F-F464297DFA24}"/>
              </a:ext>
            </a:extLst>
          </p:cNvPr>
          <p:cNvSpPr/>
          <p:nvPr/>
        </p:nvSpPr>
        <p:spPr>
          <a:xfrm>
            <a:off x="3053035" y="5227366"/>
            <a:ext cx="7641469" cy="15682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D927E-D0E9-48DF-8456-C8517BB329EB}"/>
              </a:ext>
            </a:extLst>
          </p:cNvPr>
          <p:cNvSpPr txBox="1"/>
          <p:nvPr/>
        </p:nvSpPr>
        <p:spPr>
          <a:xfrm>
            <a:off x="3106087" y="5282959"/>
            <a:ext cx="7509340" cy="137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logic,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300"/>
              </a:spcAft>
            </a:pP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2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 animBg="1"/>
      <p:bldP spid="308" grpId="0" animBg="1"/>
      <p:bldP spid="309" grpId="0" animBg="1"/>
      <p:bldP spid="310" grpId="0" animBg="1"/>
      <p:bldP spid="3" grpId="0" animBg="1"/>
      <p:bldP spid="4" grpId="0"/>
      <p:bldP spid="5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0"/>
          <p:cNvSpPr/>
          <p:nvPr/>
        </p:nvSpPr>
        <p:spPr>
          <a:xfrm>
            <a:off x="598785" y="2171814"/>
            <a:ext cx="10994429" cy="245800"/>
          </a:xfrm>
          <a:custGeom>
            <a:avLst/>
            <a:gdLst/>
            <a:ahLst/>
            <a:cxnLst/>
            <a:rect l="l" t="t" r="r" b="b"/>
            <a:pathLst>
              <a:path w="282367" h="7374" extrusionOk="0">
                <a:moveTo>
                  <a:pt x="280878" y="1"/>
                </a:moveTo>
                <a:cubicBezTo>
                  <a:pt x="280690" y="1"/>
                  <a:pt x="280527" y="114"/>
                  <a:pt x="280554" y="361"/>
                </a:cubicBezTo>
                <a:cubicBezTo>
                  <a:pt x="280634" y="920"/>
                  <a:pt x="280687" y="1480"/>
                  <a:pt x="280767" y="2040"/>
                </a:cubicBezTo>
                <a:cubicBezTo>
                  <a:pt x="268247" y="2162"/>
                  <a:pt x="255727" y="2200"/>
                  <a:pt x="243210" y="2200"/>
                </a:cubicBezTo>
                <a:cubicBezTo>
                  <a:pt x="228554" y="2200"/>
                  <a:pt x="213902" y="2148"/>
                  <a:pt x="199258" y="2119"/>
                </a:cubicBezTo>
                <a:cubicBezTo>
                  <a:pt x="192882" y="2107"/>
                  <a:pt x="186507" y="2099"/>
                  <a:pt x="180131" y="2099"/>
                </a:cubicBezTo>
                <a:cubicBezTo>
                  <a:pt x="159193" y="2099"/>
                  <a:pt x="138252" y="2186"/>
                  <a:pt x="117295" y="2493"/>
                </a:cubicBezTo>
                <a:cubicBezTo>
                  <a:pt x="101947" y="2732"/>
                  <a:pt x="16600" y="2946"/>
                  <a:pt x="1279" y="3851"/>
                </a:cubicBezTo>
                <a:cubicBezTo>
                  <a:pt x="1199" y="3239"/>
                  <a:pt x="1119" y="2626"/>
                  <a:pt x="1013" y="2013"/>
                </a:cubicBezTo>
                <a:cubicBezTo>
                  <a:pt x="959" y="1813"/>
                  <a:pt x="786" y="1713"/>
                  <a:pt x="613" y="1713"/>
                </a:cubicBezTo>
                <a:cubicBezTo>
                  <a:pt x="440" y="1713"/>
                  <a:pt x="267" y="1813"/>
                  <a:pt x="213" y="2013"/>
                </a:cubicBezTo>
                <a:cubicBezTo>
                  <a:pt x="0" y="3638"/>
                  <a:pt x="53" y="5264"/>
                  <a:pt x="320" y="6889"/>
                </a:cubicBezTo>
                <a:cubicBezTo>
                  <a:pt x="373" y="7228"/>
                  <a:pt x="611" y="7373"/>
                  <a:pt x="871" y="7373"/>
                </a:cubicBezTo>
                <a:cubicBezTo>
                  <a:pt x="1264" y="7373"/>
                  <a:pt x="1706" y="7040"/>
                  <a:pt x="1625" y="6543"/>
                </a:cubicBezTo>
                <a:cubicBezTo>
                  <a:pt x="1546" y="5930"/>
                  <a:pt x="1466" y="5317"/>
                  <a:pt x="1386" y="4704"/>
                </a:cubicBezTo>
                <a:cubicBezTo>
                  <a:pt x="15055" y="4571"/>
                  <a:pt x="98616" y="4118"/>
                  <a:pt x="112259" y="3905"/>
                </a:cubicBezTo>
                <a:cubicBezTo>
                  <a:pt x="126008" y="3692"/>
                  <a:pt x="139784" y="3558"/>
                  <a:pt x="153533" y="3505"/>
                </a:cubicBezTo>
                <a:cubicBezTo>
                  <a:pt x="161850" y="3473"/>
                  <a:pt x="170164" y="3462"/>
                  <a:pt x="178478" y="3462"/>
                </a:cubicBezTo>
                <a:cubicBezTo>
                  <a:pt x="192534" y="3462"/>
                  <a:pt x="206588" y="3492"/>
                  <a:pt x="220647" y="3492"/>
                </a:cubicBezTo>
                <a:cubicBezTo>
                  <a:pt x="225552" y="3492"/>
                  <a:pt x="230457" y="3488"/>
                  <a:pt x="235363" y="3478"/>
                </a:cubicBezTo>
                <a:cubicBezTo>
                  <a:pt x="250551" y="3452"/>
                  <a:pt x="265739" y="3452"/>
                  <a:pt x="280927" y="3345"/>
                </a:cubicBezTo>
                <a:cubicBezTo>
                  <a:pt x="280927" y="3798"/>
                  <a:pt x="281060" y="4251"/>
                  <a:pt x="281274" y="4624"/>
                </a:cubicBezTo>
                <a:cubicBezTo>
                  <a:pt x="281381" y="4779"/>
                  <a:pt x="281541" y="4854"/>
                  <a:pt x="281697" y="4854"/>
                </a:cubicBezTo>
                <a:cubicBezTo>
                  <a:pt x="281891" y="4854"/>
                  <a:pt x="282079" y="4739"/>
                  <a:pt x="282153" y="4518"/>
                </a:cubicBezTo>
                <a:cubicBezTo>
                  <a:pt x="282366" y="4011"/>
                  <a:pt x="282233" y="3398"/>
                  <a:pt x="282100" y="2839"/>
                </a:cubicBezTo>
                <a:cubicBezTo>
                  <a:pt x="282153" y="2626"/>
                  <a:pt x="282100" y="2386"/>
                  <a:pt x="281966" y="2226"/>
                </a:cubicBezTo>
                <a:cubicBezTo>
                  <a:pt x="281806" y="1560"/>
                  <a:pt x="281593" y="894"/>
                  <a:pt x="281327" y="281"/>
                </a:cubicBezTo>
                <a:cubicBezTo>
                  <a:pt x="281249" y="100"/>
                  <a:pt x="281053" y="1"/>
                  <a:pt x="280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1" name="Google Shape;551;p20"/>
          <p:cNvSpPr/>
          <p:nvPr/>
        </p:nvSpPr>
        <p:spPr>
          <a:xfrm>
            <a:off x="397887" y="2524032"/>
            <a:ext cx="2115127" cy="2070649"/>
          </a:xfrm>
          <a:custGeom>
            <a:avLst/>
            <a:gdLst/>
            <a:ahLst/>
            <a:cxnLst/>
            <a:rect l="l" t="t" r="r" b="b"/>
            <a:pathLst>
              <a:path w="60461" h="53772" extrusionOk="0">
                <a:moveTo>
                  <a:pt x="60460" y="0"/>
                </a:moveTo>
                <a:lnTo>
                  <a:pt x="21397" y="373"/>
                </a:lnTo>
                <a:lnTo>
                  <a:pt x="187" y="0"/>
                </a:lnTo>
                <a:lnTo>
                  <a:pt x="187" y="0"/>
                </a:lnTo>
                <a:lnTo>
                  <a:pt x="560" y="42234"/>
                </a:lnTo>
                <a:lnTo>
                  <a:pt x="1" y="53398"/>
                </a:lnTo>
                <a:lnTo>
                  <a:pt x="55264" y="53771"/>
                </a:lnTo>
                <a:lnTo>
                  <a:pt x="59554" y="53212"/>
                </a:lnTo>
                <a:lnTo>
                  <a:pt x="6046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defTabSz="1219170">
              <a:buClr>
                <a:srgbClr val="000000"/>
              </a:buClr>
              <a:defRPr/>
            </a:pP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",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52" name="Google Shape;552;p20"/>
          <p:cNvSpPr/>
          <p:nvPr/>
        </p:nvSpPr>
        <p:spPr>
          <a:xfrm>
            <a:off x="7607890" y="1041878"/>
            <a:ext cx="433478" cy="39576"/>
          </a:xfrm>
          <a:custGeom>
            <a:avLst/>
            <a:gdLst/>
            <a:ahLst/>
            <a:cxnLst/>
            <a:rect l="l" t="t" r="r" b="b"/>
            <a:pathLst>
              <a:path w="12391" h="944" extrusionOk="0">
                <a:moveTo>
                  <a:pt x="2643" y="0"/>
                </a:moveTo>
                <a:cubicBezTo>
                  <a:pt x="1855" y="0"/>
                  <a:pt x="1070" y="25"/>
                  <a:pt x="293" y="96"/>
                </a:cubicBezTo>
                <a:cubicBezTo>
                  <a:pt x="80" y="96"/>
                  <a:pt x="0" y="443"/>
                  <a:pt x="240" y="469"/>
                </a:cubicBezTo>
                <a:cubicBezTo>
                  <a:pt x="2212" y="736"/>
                  <a:pt x="4237" y="709"/>
                  <a:pt x="6209" y="789"/>
                </a:cubicBezTo>
                <a:cubicBezTo>
                  <a:pt x="7467" y="823"/>
                  <a:pt x="8778" y="944"/>
                  <a:pt x="10062" y="944"/>
                </a:cubicBezTo>
                <a:cubicBezTo>
                  <a:pt x="10790" y="944"/>
                  <a:pt x="11509" y="905"/>
                  <a:pt x="12204" y="789"/>
                </a:cubicBezTo>
                <a:cubicBezTo>
                  <a:pt x="12391" y="709"/>
                  <a:pt x="12364" y="443"/>
                  <a:pt x="12177" y="363"/>
                </a:cubicBezTo>
                <a:cubicBezTo>
                  <a:pt x="11115" y="128"/>
                  <a:pt x="9970" y="86"/>
                  <a:pt x="8829" y="86"/>
                </a:cubicBezTo>
                <a:cubicBezTo>
                  <a:pt x="8192" y="86"/>
                  <a:pt x="7556" y="99"/>
                  <a:pt x="6936" y="99"/>
                </a:cubicBezTo>
                <a:cubicBezTo>
                  <a:pt x="6772" y="99"/>
                  <a:pt x="6610" y="98"/>
                  <a:pt x="6449" y="96"/>
                </a:cubicBezTo>
                <a:cubicBezTo>
                  <a:pt x="5184" y="63"/>
                  <a:pt x="3909" y="0"/>
                  <a:pt x="2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3" name="Google Shape;553;p20"/>
          <p:cNvSpPr/>
          <p:nvPr/>
        </p:nvSpPr>
        <p:spPr>
          <a:xfrm>
            <a:off x="1529334" y="2328572"/>
            <a:ext cx="226552" cy="205867"/>
          </a:xfrm>
          <a:custGeom>
            <a:avLst/>
            <a:gdLst/>
            <a:ahLst/>
            <a:cxnLst/>
            <a:rect l="l" t="t" r="r" b="b"/>
            <a:pathLst>
              <a:path w="6476" h="6176" extrusionOk="0">
                <a:moveTo>
                  <a:pt x="3017" y="1"/>
                </a:moveTo>
                <a:cubicBezTo>
                  <a:pt x="2493" y="1"/>
                  <a:pt x="1974" y="158"/>
                  <a:pt x="1520" y="471"/>
                </a:cubicBezTo>
                <a:cubicBezTo>
                  <a:pt x="480" y="1270"/>
                  <a:pt x="1" y="2603"/>
                  <a:pt x="294" y="3882"/>
                </a:cubicBezTo>
                <a:cubicBezTo>
                  <a:pt x="657" y="5231"/>
                  <a:pt x="1904" y="6175"/>
                  <a:pt x="3297" y="6175"/>
                </a:cubicBezTo>
                <a:cubicBezTo>
                  <a:pt x="3335" y="6175"/>
                  <a:pt x="3373" y="6175"/>
                  <a:pt x="3411" y="6173"/>
                </a:cubicBezTo>
                <a:cubicBezTo>
                  <a:pt x="5037" y="6173"/>
                  <a:pt x="6369" y="4894"/>
                  <a:pt x="6422" y="3269"/>
                </a:cubicBezTo>
                <a:cubicBezTo>
                  <a:pt x="6476" y="1830"/>
                  <a:pt x="5516" y="524"/>
                  <a:pt x="4104" y="231"/>
                </a:cubicBezTo>
                <a:cubicBezTo>
                  <a:pt x="3753" y="78"/>
                  <a:pt x="3384" y="1"/>
                  <a:pt x="30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5" name="Google Shape;555;p20"/>
          <p:cNvSpPr/>
          <p:nvPr/>
        </p:nvSpPr>
        <p:spPr>
          <a:xfrm rot="10800000">
            <a:off x="815495" y="1146998"/>
            <a:ext cx="1754238" cy="652900"/>
          </a:xfrm>
          <a:custGeom>
            <a:avLst/>
            <a:gdLst/>
            <a:ahLst/>
            <a:cxnLst/>
            <a:rect l="l" t="t" r="r" b="b"/>
            <a:pathLst>
              <a:path w="33734" h="19587" extrusionOk="0">
                <a:moveTo>
                  <a:pt x="14869" y="1306"/>
                </a:moveTo>
                <a:cubicBezTo>
                  <a:pt x="15748" y="2425"/>
                  <a:pt x="16627" y="3598"/>
                  <a:pt x="17480" y="4743"/>
                </a:cubicBezTo>
                <a:cubicBezTo>
                  <a:pt x="17533" y="4823"/>
                  <a:pt x="17613" y="4877"/>
                  <a:pt x="17720" y="4903"/>
                </a:cubicBezTo>
                <a:cubicBezTo>
                  <a:pt x="17747" y="4930"/>
                  <a:pt x="17800" y="4983"/>
                  <a:pt x="17880" y="4983"/>
                </a:cubicBezTo>
                <a:cubicBezTo>
                  <a:pt x="19788" y="5188"/>
                  <a:pt x="21715" y="5315"/>
                  <a:pt x="23662" y="5315"/>
                </a:cubicBezTo>
                <a:cubicBezTo>
                  <a:pt x="23999" y="5315"/>
                  <a:pt x="24336" y="5311"/>
                  <a:pt x="24674" y="5303"/>
                </a:cubicBezTo>
                <a:cubicBezTo>
                  <a:pt x="25314" y="5303"/>
                  <a:pt x="25960" y="5307"/>
                  <a:pt x="26608" y="5307"/>
                </a:cubicBezTo>
                <a:cubicBezTo>
                  <a:pt x="28229" y="5307"/>
                  <a:pt x="29863" y="5280"/>
                  <a:pt x="31442" y="5090"/>
                </a:cubicBezTo>
                <a:lnTo>
                  <a:pt x="31522" y="5090"/>
                </a:lnTo>
                <a:cubicBezTo>
                  <a:pt x="31522" y="6982"/>
                  <a:pt x="31922" y="8927"/>
                  <a:pt x="32109" y="10792"/>
                </a:cubicBezTo>
                <a:cubicBezTo>
                  <a:pt x="32215" y="11778"/>
                  <a:pt x="32322" y="12764"/>
                  <a:pt x="32402" y="13723"/>
                </a:cubicBezTo>
                <a:cubicBezTo>
                  <a:pt x="32455" y="14389"/>
                  <a:pt x="32828" y="15881"/>
                  <a:pt x="32615" y="16681"/>
                </a:cubicBezTo>
                <a:cubicBezTo>
                  <a:pt x="22170" y="18066"/>
                  <a:pt x="11485" y="16894"/>
                  <a:pt x="1093" y="18812"/>
                </a:cubicBezTo>
                <a:cubicBezTo>
                  <a:pt x="1466" y="16761"/>
                  <a:pt x="1306" y="14496"/>
                  <a:pt x="1253" y="12417"/>
                </a:cubicBezTo>
                <a:cubicBezTo>
                  <a:pt x="1253" y="11272"/>
                  <a:pt x="1199" y="10099"/>
                  <a:pt x="1146" y="8953"/>
                </a:cubicBezTo>
                <a:cubicBezTo>
                  <a:pt x="1093" y="8021"/>
                  <a:pt x="1093" y="7035"/>
                  <a:pt x="800" y="6156"/>
                </a:cubicBezTo>
                <a:lnTo>
                  <a:pt x="800" y="6156"/>
                </a:lnTo>
                <a:cubicBezTo>
                  <a:pt x="1540" y="6266"/>
                  <a:pt x="2289" y="6303"/>
                  <a:pt x="3038" y="6303"/>
                </a:cubicBezTo>
                <a:cubicBezTo>
                  <a:pt x="4096" y="6303"/>
                  <a:pt x="5153" y="6229"/>
                  <a:pt x="6182" y="6182"/>
                </a:cubicBezTo>
                <a:cubicBezTo>
                  <a:pt x="8021" y="6102"/>
                  <a:pt x="9993" y="6129"/>
                  <a:pt x="11778" y="5729"/>
                </a:cubicBezTo>
                <a:cubicBezTo>
                  <a:pt x="11991" y="5703"/>
                  <a:pt x="12098" y="5516"/>
                  <a:pt x="12071" y="5330"/>
                </a:cubicBezTo>
                <a:cubicBezTo>
                  <a:pt x="13110" y="4051"/>
                  <a:pt x="14043" y="2718"/>
                  <a:pt x="14869" y="1306"/>
                </a:cubicBezTo>
                <a:close/>
                <a:moveTo>
                  <a:pt x="14802" y="0"/>
                </a:moveTo>
                <a:cubicBezTo>
                  <a:pt x="14642" y="0"/>
                  <a:pt x="14482" y="80"/>
                  <a:pt x="14389" y="240"/>
                </a:cubicBezTo>
                <a:cubicBezTo>
                  <a:pt x="13430" y="1759"/>
                  <a:pt x="12337" y="3278"/>
                  <a:pt x="11618" y="4957"/>
                </a:cubicBezTo>
                <a:cubicBezTo>
                  <a:pt x="11462" y="4952"/>
                  <a:pt x="11306" y="4950"/>
                  <a:pt x="11150" y="4950"/>
                </a:cubicBezTo>
                <a:cubicBezTo>
                  <a:pt x="9410" y="4950"/>
                  <a:pt x="7652" y="5203"/>
                  <a:pt x="5916" y="5276"/>
                </a:cubicBezTo>
                <a:cubicBezTo>
                  <a:pt x="4157" y="5383"/>
                  <a:pt x="2345" y="5303"/>
                  <a:pt x="587" y="5649"/>
                </a:cubicBezTo>
                <a:cubicBezTo>
                  <a:pt x="533" y="5649"/>
                  <a:pt x="480" y="5703"/>
                  <a:pt x="453" y="5756"/>
                </a:cubicBezTo>
                <a:cubicBezTo>
                  <a:pt x="347" y="5756"/>
                  <a:pt x="267" y="5836"/>
                  <a:pt x="240" y="5916"/>
                </a:cubicBezTo>
                <a:cubicBezTo>
                  <a:pt x="0" y="6902"/>
                  <a:pt x="160" y="7941"/>
                  <a:pt x="187" y="8953"/>
                </a:cubicBezTo>
                <a:cubicBezTo>
                  <a:pt x="240" y="10019"/>
                  <a:pt x="267" y="11085"/>
                  <a:pt x="293" y="12178"/>
                </a:cubicBezTo>
                <a:cubicBezTo>
                  <a:pt x="320" y="14363"/>
                  <a:pt x="54" y="16654"/>
                  <a:pt x="240" y="18839"/>
                </a:cubicBezTo>
                <a:cubicBezTo>
                  <a:pt x="267" y="18919"/>
                  <a:pt x="293" y="18999"/>
                  <a:pt x="347" y="19079"/>
                </a:cubicBezTo>
                <a:cubicBezTo>
                  <a:pt x="244" y="19259"/>
                  <a:pt x="339" y="19587"/>
                  <a:pt x="608" y="19587"/>
                </a:cubicBezTo>
                <a:cubicBezTo>
                  <a:pt x="619" y="19587"/>
                  <a:pt x="629" y="19586"/>
                  <a:pt x="640" y="19585"/>
                </a:cubicBezTo>
                <a:cubicBezTo>
                  <a:pt x="11272" y="18439"/>
                  <a:pt x="22010" y="19052"/>
                  <a:pt x="32615" y="17667"/>
                </a:cubicBezTo>
                <a:cubicBezTo>
                  <a:pt x="32668" y="17667"/>
                  <a:pt x="32721" y="17640"/>
                  <a:pt x="32748" y="17613"/>
                </a:cubicBezTo>
                <a:cubicBezTo>
                  <a:pt x="32792" y="17624"/>
                  <a:pt x="32836" y="17631"/>
                  <a:pt x="32881" y="17631"/>
                </a:cubicBezTo>
                <a:cubicBezTo>
                  <a:pt x="32943" y="17631"/>
                  <a:pt x="33005" y="17618"/>
                  <a:pt x="33068" y="17587"/>
                </a:cubicBezTo>
                <a:cubicBezTo>
                  <a:pt x="33734" y="17240"/>
                  <a:pt x="33654" y="16654"/>
                  <a:pt x="33601" y="15961"/>
                </a:cubicBezTo>
                <a:cubicBezTo>
                  <a:pt x="33521" y="14629"/>
                  <a:pt x="33361" y="13323"/>
                  <a:pt x="33228" y="12018"/>
                </a:cubicBezTo>
                <a:cubicBezTo>
                  <a:pt x="32961" y="9593"/>
                  <a:pt x="32908" y="6928"/>
                  <a:pt x="32162" y="4584"/>
                </a:cubicBezTo>
                <a:cubicBezTo>
                  <a:pt x="32123" y="4448"/>
                  <a:pt x="32000" y="4355"/>
                  <a:pt x="31864" y="4355"/>
                </a:cubicBezTo>
                <a:cubicBezTo>
                  <a:pt x="31813" y="4355"/>
                  <a:pt x="31760" y="4368"/>
                  <a:pt x="31709" y="4397"/>
                </a:cubicBezTo>
                <a:cubicBezTo>
                  <a:pt x="31629" y="4317"/>
                  <a:pt x="31549" y="4290"/>
                  <a:pt x="31442" y="4290"/>
                </a:cubicBezTo>
                <a:cubicBezTo>
                  <a:pt x="31126" y="4283"/>
                  <a:pt x="30809" y="4280"/>
                  <a:pt x="30491" y="4280"/>
                </a:cubicBezTo>
                <a:cubicBezTo>
                  <a:pt x="28558" y="4280"/>
                  <a:pt x="26597" y="4401"/>
                  <a:pt x="24674" y="4424"/>
                </a:cubicBezTo>
                <a:cubicBezTo>
                  <a:pt x="22543" y="4424"/>
                  <a:pt x="20411" y="4424"/>
                  <a:pt x="18306" y="4504"/>
                </a:cubicBezTo>
                <a:cubicBezTo>
                  <a:pt x="18279" y="4450"/>
                  <a:pt x="18253" y="4370"/>
                  <a:pt x="18199" y="4317"/>
                </a:cubicBezTo>
                <a:cubicBezTo>
                  <a:pt x="17214" y="2958"/>
                  <a:pt x="16201" y="1599"/>
                  <a:pt x="15215" y="240"/>
                </a:cubicBezTo>
                <a:cubicBezTo>
                  <a:pt x="15122" y="80"/>
                  <a:pt x="14962" y="0"/>
                  <a:pt x="14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6" name="Google Shape;556;p20"/>
          <p:cNvSpPr/>
          <p:nvPr/>
        </p:nvSpPr>
        <p:spPr>
          <a:xfrm rot="10800000">
            <a:off x="1840638" y="1192674"/>
            <a:ext cx="705684" cy="74847"/>
          </a:xfrm>
          <a:custGeom>
            <a:avLst/>
            <a:gdLst/>
            <a:ahLst/>
            <a:cxnLst/>
            <a:rect l="l" t="t" r="r" b="b"/>
            <a:pathLst>
              <a:path w="20172" h="1260" extrusionOk="0">
                <a:moveTo>
                  <a:pt x="18865" y="1"/>
                </a:moveTo>
                <a:cubicBezTo>
                  <a:pt x="17536" y="1"/>
                  <a:pt x="16172" y="147"/>
                  <a:pt x="14843" y="190"/>
                </a:cubicBezTo>
                <a:cubicBezTo>
                  <a:pt x="13271" y="243"/>
                  <a:pt x="11698" y="296"/>
                  <a:pt x="10126" y="350"/>
                </a:cubicBezTo>
                <a:cubicBezTo>
                  <a:pt x="6876" y="430"/>
                  <a:pt x="3625" y="483"/>
                  <a:pt x="401" y="563"/>
                </a:cubicBezTo>
                <a:cubicBezTo>
                  <a:pt x="1" y="563"/>
                  <a:pt x="1" y="1149"/>
                  <a:pt x="401" y="1149"/>
                </a:cubicBezTo>
                <a:cubicBezTo>
                  <a:pt x="1991" y="1225"/>
                  <a:pt x="3581" y="1259"/>
                  <a:pt x="5168" y="1259"/>
                </a:cubicBezTo>
                <a:cubicBezTo>
                  <a:pt x="6906" y="1259"/>
                  <a:pt x="8640" y="1219"/>
                  <a:pt x="10366" y="1149"/>
                </a:cubicBezTo>
                <a:cubicBezTo>
                  <a:pt x="13457" y="1043"/>
                  <a:pt x="16841" y="1122"/>
                  <a:pt x="19879" y="483"/>
                </a:cubicBezTo>
                <a:cubicBezTo>
                  <a:pt x="20172" y="430"/>
                  <a:pt x="20065" y="57"/>
                  <a:pt x="19825" y="30"/>
                </a:cubicBezTo>
                <a:cubicBezTo>
                  <a:pt x="19508" y="9"/>
                  <a:pt x="19188" y="1"/>
                  <a:pt x="188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7" name="Google Shape;557;p20"/>
          <p:cNvSpPr/>
          <p:nvPr/>
        </p:nvSpPr>
        <p:spPr>
          <a:xfrm flipH="1">
            <a:off x="1610350" y="1719722"/>
            <a:ext cx="164527" cy="655367"/>
          </a:xfrm>
          <a:custGeom>
            <a:avLst/>
            <a:gdLst/>
            <a:ahLst/>
            <a:cxnLst/>
            <a:rect l="l" t="t" r="r" b="b"/>
            <a:pathLst>
              <a:path w="4703" h="19661" extrusionOk="0">
                <a:moveTo>
                  <a:pt x="1215" y="0"/>
                </a:moveTo>
                <a:cubicBezTo>
                  <a:pt x="1102" y="0"/>
                  <a:pt x="996" y="74"/>
                  <a:pt x="1009" y="220"/>
                </a:cubicBezTo>
                <a:cubicBezTo>
                  <a:pt x="1116" y="3258"/>
                  <a:pt x="1355" y="6242"/>
                  <a:pt x="1595" y="9253"/>
                </a:cubicBezTo>
                <a:cubicBezTo>
                  <a:pt x="1835" y="12157"/>
                  <a:pt x="1862" y="15062"/>
                  <a:pt x="1942" y="17966"/>
                </a:cubicBezTo>
                <a:cubicBezTo>
                  <a:pt x="1515" y="17273"/>
                  <a:pt x="1062" y="16581"/>
                  <a:pt x="636" y="15888"/>
                </a:cubicBezTo>
                <a:cubicBezTo>
                  <a:pt x="579" y="15790"/>
                  <a:pt x="492" y="15750"/>
                  <a:pt x="404" y="15750"/>
                </a:cubicBezTo>
                <a:cubicBezTo>
                  <a:pt x="205" y="15750"/>
                  <a:pt x="0" y="15959"/>
                  <a:pt x="130" y="16181"/>
                </a:cubicBezTo>
                <a:cubicBezTo>
                  <a:pt x="689" y="17273"/>
                  <a:pt x="1222" y="18393"/>
                  <a:pt x="1808" y="19458"/>
                </a:cubicBezTo>
                <a:cubicBezTo>
                  <a:pt x="1883" y="19593"/>
                  <a:pt x="2026" y="19661"/>
                  <a:pt x="2174" y="19661"/>
                </a:cubicBezTo>
                <a:cubicBezTo>
                  <a:pt x="2289" y="19661"/>
                  <a:pt x="2408" y="19620"/>
                  <a:pt x="2501" y="19538"/>
                </a:cubicBezTo>
                <a:cubicBezTo>
                  <a:pt x="3407" y="18659"/>
                  <a:pt x="4126" y="17567"/>
                  <a:pt x="4579" y="16394"/>
                </a:cubicBezTo>
                <a:cubicBezTo>
                  <a:pt x="4703" y="16077"/>
                  <a:pt x="4407" y="15830"/>
                  <a:pt x="4130" y="15830"/>
                </a:cubicBezTo>
                <a:cubicBezTo>
                  <a:pt x="3989" y="15830"/>
                  <a:pt x="3852" y="15894"/>
                  <a:pt x="3780" y="16048"/>
                </a:cubicBezTo>
                <a:cubicBezTo>
                  <a:pt x="3487" y="16661"/>
                  <a:pt x="3167" y="17273"/>
                  <a:pt x="2794" y="17833"/>
                </a:cubicBezTo>
                <a:cubicBezTo>
                  <a:pt x="2794" y="11918"/>
                  <a:pt x="2208" y="6082"/>
                  <a:pt x="1462" y="220"/>
                </a:cubicBezTo>
                <a:cubicBezTo>
                  <a:pt x="1449" y="74"/>
                  <a:pt x="1329" y="0"/>
                  <a:pt x="12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8" name="Google Shape;558;p20"/>
          <p:cNvSpPr txBox="1"/>
          <p:nvPr/>
        </p:nvSpPr>
        <p:spPr>
          <a:xfrm>
            <a:off x="1014715" y="1230098"/>
            <a:ext cx="1574278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133" b="1" kern="0" dirty="0">
                <a:solidFill>
                  <a:srgbClr val="F372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</a:t>
            </a:r>
            <a:r>
              <a:rPr lang="en" sz="2133" b="1" kern="0" dirty="0">
                <a:solidFill>
                  <a:srgbClr val="F372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</a:t>
            </a:r>
            <a:r>
              <a:rPr lang="en-US" sz="2133" b="1" kern="0" dirty="0" err="1">
                <a:solidFill>
                  <a:srgbClr val="F372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ải</a:t>
            </a:r>
            <a:r>
              <a:rPr lang="en-US" sz="2133" b="1" kern="0" dirty="0">
                <a:solidFill>
                  <a:srgbClr val="F372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133" b="1" kern="0" dirty="0" err="1">
                <a:solidFill>
                  <a:srgbClr val="F372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thích</a:t>
            </a:r>
            <a:endParaRPr kumimoji="0" sz="2133" b="1" i="0" u="none" strike="noStrike" kern="0" cap="none" spc="0" normalizeH="0" baseline="0" noProof="0" dirty="0">
              <a:ln>
                <a:noFill/>
              </a:ln>
              <a:solidFill>
                <a:srgbClr val="F3722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562" name="Google Shape;562;p20"/>
          <p:cNvGrpSpPr/>
          <p:nvPr/>
        </p:nvGrpSpPr>
        <p:grpSpPr>
          <a:xfrm rot="10800000">
            <a:off x="2824611" y="1031816"/>
            <a:ext cx="1810797" cy="698733"/>
            <a:chOff x="3544200" y="3947125"/>
            <a:chExt cx="843350" cy="524050"/>
          </a:xfrm>
        </p:grpSpPr>
        <p:sp>
          <p:nvSpPr>
            <p:cNvPr id="563" name="Google Shape;563;p20"/>
            <p:cNvSpPr/>
            <p:nvPr/>
          </p:nvSpPr>
          <p:spPr>
            <a:xfrm>
              <a:off x="3544200" y="3947125"/>
              <a:ext cx="843350" cy="489200"/>
            </a:xfrm>
            <a:custGeom>
              <a:avLst/>
              <a:gdLst/>
              <a:ahLst/>
              <a:cxnLst/>
              <a:rect l="l" t="t" r="r" b="b"/>
              <a:pathLst>
                <a:path w="33734" h="19568" extrusionOk="0">
                  <a:moveTo>
                    <a:pt x="14842" y="1287"/>
                  </a:moveTo>
                  <a:cubicBezTo>
                    <a:pt x="15748" y="2432"/>
                    <a:pt x="16627" y="3578"/>
                    <a:pt x="17480" y="4724"/>
                  </a:cubicBezTo>
                  <a:cubicBezTo>
                    <a:pt x="17533" y="4804"/>
                    <a:pt x="17613" y="4857"/>
                    <a:pt x="17720" y="4884"/>
                  </a:cubicBezTo>
                  <a:cubicBezTo>
                    <a:pt x="17746" y="4937"/>
                    <a:pt x="17800" y="4964"/>
                    <a:pt x="17880" y="4964"/>
                  </a:cubicBezTo>
                  <a:cubicBezTo>
                    <a:pt x="19896" y="5204"/>
                    <a:pt x="21935" y="5314"/>
                    <a:pt x="23975" y="5314"/>
                  </a:cubicBezTo>
                  <a:cubicBezTo>
                    <a:pt x="24199" y="5314"/>
                    <a:pt x="24423" y="5313"/>
                    <a:pt x="24648" y="5310"/>
                  </a:cubicBezTo>
                  <a:cubicBezTo>
                    <a:pt x="25060" y="5310"/>
                    <a:pt x="25472" y="5311"/>
                    <a:pt x="25885" y="5311"/>
                  </a:cubicBezTo>
                  <a:cubicBezTo>
                    <a:pt x="27744" y="5311"/>
                    <a:pt x="29611" y="5293"/>
                    <a:pt x="31442" y="5097"/>
                  </a:cubicBezTo>
                  <a:cubicBezTo>
                    <a:pt x="31469" y="5097"/>
                    <a:pt x="31496" y="5070"/>
                    <a:pt x="31522" y="5070"/>
                  </a:cubicBezTo>
                  <a:cubicBezTo>
                    <a:pt x="31522" y="6962"/>
                    <a:pt x="31922" y="8907"/>
                    <a:pt x="32109" y="10772"/>
                  </a:cubicBezTo>
                  <a:cubicBezTo>
                    <a:pt x="32215" y="11758"/>
                    <a:pt x="32295" y="12744"/>
                    <a:pt x="32402" y="13730"/>
                  </a:cubicBezTo>
                  <a:cubicBezTo>
                    <a:pt x="32455" y="14396"/>
                    <a:pt x="32828" y="15862"/>
                    <a:pt x="32615" y="16688"/>
                  </a:cubicBezTo>
                  <a:cubicBezTo>
                    <a:pt x="22170" y="18073"/>
                    <a:pt x="11458" y="16874"/>
                    <a:pt x="1093" y="18819"/>
                  </a:cubicBezTo>
                  <a:cubicBezTo>
                    <a:pt x="1439" y="16741"/>
                    <a:pt x="1279" y="14476"/>
                    <a:pt x="1253" y="12398"/>
                  </a:cubicBezTo>
                  <a:cubicBezTo>
                    <a:pt x="1226" y="11252"/>
                    <a:pt x="1199" y="10106"/>
                    <a:pt x="1146" y="8934"/>
                  </a:cubicBezTo>
                  <a:cubicBezTo>
                    <a:pt x="1066" y="8028"/>
                    <a:pt x="1093" y="7015"/>
                    <a:pt x="773" y="6136"/>
                  </a:cubicBezTo>
                  <a:lnTo>
                    <a:pt x="773" y="6136"/>
                  </a:lnTo>
                  <a:cubicBezTo>
                    <a:pt x="1516" y="6258"/>
                    <a:pt x="2273" y="6297"/>
                    <a:pt x="3031" y="6297"/>
                  </a:cubicBezTo>
                  <a:cubicBezTo>
                    <a:pt x="4093" y="6297"/>
                    <a:pt x="5156" y="6220"/>
                    <a:pt x="6182" y="6189"/>
                  </a:cubicBezTo>
                  <a:lnTo>
                    <a:pt x="6182" y="6163"/>
                  </a:lnTo>
                  <a:cubicBezTo>
                    <a:pt x="8021" y="6109"/>
                    <a:pt x="9966" y="6109"/>
                    <a:pt x="11778" y="5736"/>
                  </a:cubicBezTo>
                  <a:cubicBezTo>
                    <a:pt x="11964" y="5683"/>
                    <a:pt x="12098" y="5497"/>
                    <a:pt x="12071" y="5310"/>
                  </a:cubicBezTo>
                  <a:cubicBezTo>
                    <a:pt x="13137" y="4111"/>
                    <a:pt x="13989" y="2672"/>
                    <a:pt x="14842" y="1287"/>
                  </a:cubicBezTo>
                  <a:close/>
                  <a:moveTo>
                    <a:pt x="14802" y="1"/>
                  </a:moveTo>
                  <a:cubicBezTo>
                    <a:pt x="14642" y="1"/>
                    <a:pt x="14482" y="74"/>
                    <a:pt x="14389" y="221"/>
                  </a:cubicBezTo>
                  <a:cubicBezTo>
                    <a:pt x="13430" y="1740"/>
                    <a:pt x="12337" y="3285"/>
                    <a:pt x="11618" y="4937"/>
                  </a:cubicBezTo>
                  <a:cubicBezTo>
                    <a:pt x="11465" y="4933"/>
                    <a:pt x="11311" y="4931"/>
                    <a:pt x="11157" y="4931"/>
                  </a:cubicBezTo>
                  <a:cubicBezTo>
                    <a:pt x="9434" y="4931"/>
                    <a:pt x="7652" y="5186"/>
                    <a:pt x="5916" y="5283"/>
                  </a:cubicBezTo>
                  <a:cubicBezTo>
                    <a:pt x="4157" y="5390"/>
                    <a:pt x="2345" y="5310"/>
                    <a:pt x="587" y="5630"/>
                  </a:cubicBezTo>
                  <a:cubicBezTo>
                    <a:pt x="533" y="5656"/>
                    <a:pt x="480" y="5683"/>
                    <a:pt x="453" y="5736"/>
                  </a:cubicBezTo>
                  <a:cubicBezTo>
                    <a:pt x="347" y="5736"/>
                    <a:pt x="267" y="5816"/>
                    <a:pt x="240" y="5896"/>
                  </a:cubicBezTo>
                  <a:cubicBezTo>
                    <a:pt x="0" y="6882"/>
                    <a:pt x="160" y="7948"/>
                    <a:pt x="187" y="8934"/>
                  </a:cubicBezTo>
                  <a:cubicBezTo>
                    <a:pt x="240" y="10000"/>
                    <a:pt x="267" y="11066"/>
                    <a:pt x="293" y="12158"/>
                  </a:cubicBezTo>
                  <a:cubicBezTo>
                    <a:pt x="320" y="14343"/>
                    <a:pt x="54" y="16661"/>
                    <a:pt x="267" y="18846"/>
                  </a:cubicBezTo>
                  <a:cubicBezTo>
                    <a:pt x="267" y="18926"/>
                    <a:pt x="293" y="19006"/>
                    <a:pt x="347" y="19059"/>
                  </a:cubicBezTo>
                  <a:cubicBezTo>
                    <a:pt x="244" y="19264"/>
                    <a:pt x="339" y="19567"/>
                    <a:pt x="606" y="19567"/>
                  </a:cubicBezTo>
                  <a:cubicBezTo>
                    <a:pt x="617" y="19567"/>
                    <a:pt x="628" y="19567"/>
                    <a:pt x="640" y="19566"/>
                  </a:cubicBezTo>
                  <a:cubicBezTo>
                    <a:pt x="11272" y="18420"/>
                    <a:pt x="22010" y="19033"/>
                    <a:pt x="32615" y="17647"/>
                  </a:cubicBezTo>
                  <a:cubicBezTo>
                    <a:pt x="32668" y="17647"/>
                    <a:pt x="32721" y="17647"/>
                    <a:pt x="32775" y="17620"/>
                  </a:cubicBezTo>
                  <a:cubicBezTo>
                    <a:pt x="32796" y="17628"/>
                    <a:pt x="32819" y="17631"/>
                    <a:pt x="32844" y="17631"/>
                  </a:cubicBezTo>
                  <a:cubicBezTo>
                    <a:pt x="32912" y="17631"/>
                    <a:pt x="32990" y="17606"/>
                    <a:pt x="33068" y="17567"/>
                  </a:cubicBezTo>
                  <a:cubicBezTo>
                    <a:pt x="33734" y="17221"/>
                    <a:pt x="33627" y="16635"/>
                    <a:pt x="33601" y="15942"/>
                  </a:cubicBezTo>
                  <a:cubicBezTo>
                    <a:pt x="33521" y="14636"/>
                    <a:pt x="33361" y="13330"/>
                    <a:pt x="33228" y="12025"/>
                  </a:cubicBezTo>
                  <a:cubicBezTo>
                    <a:pt x="32961" y="9600"/>
                    <a:pt x="32881" y="6909"/>
                    <a:pt x="32162" y="4591"/>
                  </a:cubicBezTo>
                  <a:cubicBezTo>
                    <a:pt x="32122" y="4432"/>
                    <a:pt x="31994" y="4347"/>
                    <a:pt x="31854" y="4347"/>
                  </a:cubicBezTo>
                  <a:cubicBezTo>
                    <a:pt x="31806" y="4347"/>
                    <a:pt x="31757" y="4357"/>
                    <a:pt x="31709" y="4377"/>
                  </a:cubicBezTo>
                  <a:cubicBezTo>
                    <a:pt x="31629" y="4324"/>
                    <a:pt x="31549" y="4298"/>
                    <a:pt x="31442" y="4271"/>
                  </a:cubicBezTo>
                  <a:cubicBezTo>
                    <a:pt x="31163" y="4264"/>
                    <a:pt x="30882" y="4261"/>
                    <a:pt x="30601" y="4261"/>
                  </a:cubicBezTo>
                  <a:cubicBezTo>
                    <a:pt x="28632" y="4261"/>
                    <a:pt x="26630" y="4404"/>
                    <a:pt x="24648" y="4404"/>
                  </a:cubicBezTo>
                  <a:cubicBezTo>
                    <a:pt x="22543" y="4404"/>
                    <a:pt x="20411" y="4404"/>
                    <a:pt x="18279" y="4511"/>
                  </a:cubicBezTo>
                  <a:cubicBezTo>
                    <a:pt x="18279" y="4431"/>
                    <a:pt x="18253" y="4351"/>
                    <a:pt x="18199" y="4298"/>
                  </a:cubicBezTo>
                  <a:cubicBezTo>
                    <a:pt x="17214" y="2939"/>
                    <a:pt x="16201" y="1580"/>
                    <a:pt x="15215" y="221"/>
                  </a:cubicBezTo>
                  <a:cubicBezTo>
                    <a:pt x="15122" y="74"/>
                    <a:pt x="14962" y="1"/>
                    <a:pt x="14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3718725" y="4439850"/>
              <a:ext cx="502975" cy="31325"/>
            </a:xfrm>
            <a:custGeom>
              <a:avLst/>
              <a:gdLst/>
              <a:ahLst/>
              <a:cxnLst/>
              <a:rect l="l" t="t" r="r" b="b"/>
              <a:pathLst>
                <a:path w="20119" h="1253" extrusionOk="0">
                  <a:moveTo>
                    <a:pt x="18663" y="0"/>
                  </a:moveTo>
                  <a:cubicBezTo>
                    <a:pt x="17381" y="0"/>
                    <a:pt x="16090" y="141"/>
                    <a:pt x="14816" y="203"/>
                  </a:cubicBezTo>
                  <a:cubicBezTo>
                    <a:pt x="13244" y="256"/>
                    <a:pt x="11671" y="310"/>
                    <a:pt x="10099" y="336"/>
                  </a:cubicBezTo>
                  <a:cubicBezTo>
                    <a:pt x="6849" y="443"/>
                    <a:pt x="3598" y="469"/>
                    <a:pt x="374" y="549"/>
                  </a:cubicBezTo>
                  <a:cubicBezTo>
                    <a:pt x="1" y="603"/>
                    <a:pt x="1" y="1109"/>
                    <a:pt x="374" y="1162"/>
                  </a:cubicBezTo>
                  <a:cubicBezTo>
                    <a:pt x="1947" y="1225"/>
                    <a:pt x="3521" y="1252"/>
                    <a:pt x="5092" y="1252"/>
                  </a:cubicBezTo>
                  <a:cubicBezTo>
                    <a:pt x="6846" y="1252"/>
                    <a:pt x="8596" y="1218"/>
                    <a:pt x="10339" y="1162"/>
                  </a:cubicBezTo>
                  <a:cubicBezTo>
                    <a:pt x="13430" y="1056"/>
                    <a:pt x="16814" y="1136"/>
                    <a:pt x="19852" y="496"/>
                  </a:cubicBezTo>
                  <a:cubicBezTo>
                    <a:pt x="20118" y="443"/>
                    <a:pt x="20038" y="43"/>
                    <a:pt x="19798" y="43"/>
                  </a:cubicBezTo>
                  <a:cubicBezTo>
                    <a:pt x="19421" y="13"/>
                    <a:pt x="19042" y="0"/>
                    <a:pt x="18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5" name="Google Shape;565;p20"/>
          <p:cNvSpPr/>
          <p:nvPr/>
        </p:nvSpPr>
        <p:spPr>
          <a:xfrm>
            <a:off x="3720555" y="2231356"/>
            <a:ext cx="227462" cy="205867"/>
          </a:xfrm>
          <a:custGeom>
            <a:avLst/>
            <a:gdLst/>
            <a:ahLst/>
            <a:cxnLst/>
            <a:rect l="l" t="t" r="r" b="b"/>
            <a:pathLst>
              <a:path w="6502" h="6176" extrusionOk="0">
                <a:moveTo>
                  <a:pt x="3016" y="1"/>
                </a:moveTo>
                <a:cubicBezTo>
                  <a:pt x="2492" y="1"/>
                  <a:pt x="1973" y="158"/>
                  <a:pt x="1519" y="471"/>
                </a:cubicBezTo>
                <a:cubicBezTo>
                  <a:pt x="480" y="1270"/>
                  <a:pt x="0" y="2603"/>
                  <a:pt x="320" y="3882"/>
                </a:cubicBezTo>
                <a:cubicBezTo>
                  <a:pt x="657" y="5231"/>
                  <a:pt x="1903" y="6175"/>
                  <a:pt x="3297" y="6175"/>
                </a:cubicBezTo>
                <a:cubicBezTo>
                  <a:pt x="3334" y="6175"/>
                  <a:pt x="3373" y="6175"/>
                  <a:pt x="3411" y="6173"/>
                </a:cubicBezTo>
                <a:cubicBezTo>
                  <a:pt x="5036" y="6173"/>
                  <a:pt x="6368" y="4894"/>
                  <a:pt x="6422" y="3269"/>
                </a:cubicBezTo>
                <a:cubicBezTo>
                  <a:pt x="6502" y="1830"/>
                  <a:pt x="5516" y="524"/>
                  <a:pt x="4104" y="231"/>
                </a:cubicBezTo>
                <a:cubicBezTo>
                  <a:pt x="3752" y="78"/>
                  <a:pt x="3383" y="1"/>
                  <a:pt x="3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66" name="Google Shape;566;p20"/>
          <p:cNvGrpSpPr/>
          <p:nvPr/>
        </p:nvGrpSpPr>
        <p:grpSpPr>
          <a:xfrm>
            <a:off x="2646972" y="2428196"/>
            <a:ext cx="2210347" cy="3058385"/>
            <a:chOff x="4474028" y="1270075"/>
            <a:chExt cx="1579572" cy="140145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67" name="Google Shape;567;p20"/>
            <p:cNvSpPr/>
            <p:nvPr/>
          </p:nvSpPr>
          <p:spPr>
            <a:xfrm>
              <a:off x="4474028" y="1270075"/>
              <a:ext cx="1579572" cy="1344300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4524100" y="2647925"/>
              <a:ext cx="309775" cy="23600"/>
            </a:xfrm>
            <a:custGeom>
              <a:avLst/>
              <a:gdLst/>
              <a:ahLst/>
              <a:cxnLst/>
              <a:rect l="l" t="t" r="r" b="b"/>
              <a:pathLst>
                <a:path w="12391" h="944" extrusionOk="0">
                  <a:moveTo>
                    <a:pt x="2643" y="0"/>
                  </a:moveTo>
                  <a:cubicBezTo>
                    <a:pt x="1855" y="0"/>
                    <a:pt x="1070" y="25"/>
                    <a:pt x="293" y="96"/>
                  </a:cubicBezTo>
                  <a:cubicBezTo>
                    <a:pt x="80" y="96"/>
                    <a:pt x="0" y="443"/>
                    <a:pt x="240" y="469"/>
                  </a:cubicBezTo>
                  <a:cubicBezTo>
                    <a:pt x="2212" y="736"/>
                    <a:pt x="4237" y="709"/>
                    <a:pt x="6209" y="789"/>
                  </a:cubicBezTo>
                  <a:cubicBezTo>
                    <a:pt x="7467" y="823"/>
                    <a:pt x="8778" y="944"/>
                    <a:pt x="10062" y="944"/>
                  </a:cubicBezTo>
                  <a:cubicBezTo>
                    <a:pt x="10790" y="944"/>
                    <a:pt x="11509" y="905"/>
                    <a:pt x="12204" y="789"/>
                  </a:cubicBezTo>
                  <a:cubicBezTo>
                    <a:pt x="12391" y="709"/>
                    <a:pt x="12364" y="443"/>
                    <a:pt x="12177" y="363"/>
                  </a:cubicBezTo>
                  <a:cubicBezTo>
                    <a:pt x="11115" y="128"/>
                    <a:pt x="9970" y="86"/>
                    <a:pt x="8829" y="86"/>
                  </a:cubicBezTo>
                  <a:cubicBezTo>
                    <a:pt x="8192" y="86"/>
                    <a:pt x="7556" y="99"/>
                    <a:pt x="6936" y="99"/>
                  </a:cubicBezTo>
                  <a:cubicBezTo>
                    <a:pt x="6772" y="99"/>
                    <a:pt x="6610" y="98"/>
                    <a:pt x="6449" y="96"/>
                  </a:cubicBezTo>
                  <a:cubicBezTo>
                    <a:pt x="5184" y="63"/>
                    <a:pt x="3909" y="0"/>
                    <a:pt x="2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9" name="Google Shape;569;p20"/>
          <p:cNvSpPr/>
          <p:nvPr/>
        </p:nvSpPr>
        <p:spPr>
          <a:xfrm flipH="1">
            <a:off x="3720555" y="1630646"/>
            <a:ext cx="164527" cy="655367"/>
          </a:xfrm>
          <a:custGeom>
            <a:avLst/>
            <a:gdLst/>
            <a:ahLst/>
            <a:cxnLst/>
            <a:rect l="l" t="t" r="r" b="b"/>
            <a:pathLst>
              <a:path w="4703" h="19661" extrusionOk="0">
                <a:moveTo>
                  <a:pt x="1215" y="0"/>
                </a:moveTo>
                <a:cubicBezTo>
                  <a:pt x="1102" y="0"/>
                  <a:pt x="996" y="74"/>
                  <a:pt x="1009" y="220"/>
                </a:cubicBezTo>
                <a:cubicBezTo>
                  <a:pt x="1116" y="3258"/>
                  <a:pt x="1355" y="6242"/>
                  <a:pt x="1595" y="9253"/>
                </a:cubicBezTo>
                <a:cubicBezTo>
                  <a:pt x="1835" y="12157"/>
                  <a:pt x="1862" y="15062"/>
                  <a:pt x="1942" y="17966"/>
                </a:cubicBezTo>
                <a:cubicBezTo>
                  <a:pt x="1515" y="17273"/>
                  <a:pt x="1062" y="16581"/>
                  <a:pt x="636" y="15888"/>
                </a:cubicBezTo>
                <a:cubicBezTo>
                  <a:pt x="579" y="15790"/>
                  <a:pt x="492" y="15750"/>
                  <a:pt x="404" y="15750"/>
                </a:cubicBezTo>
                <a:cubicBezTo>
                  <a:pt x="205" y="15750"/>
                  <a:pt x="0" y="15959"/>
                  <a:pt x="130" y="16181"/>
                </a:cubicBezTo>
                <a:cubicBezTo>
                  <a:pt x="689" y="17273"/>
                  <a:pt x="1222" y="18393"/>
                  <a:pt x="1808" y="19458"/>
                </a:cubicBezTo>
                <a:cubicBezTo>
                  <a:pt x="1883" y="19593"/>
                  <a:pt x="2026" y="19661"/>
                  <a:pt x="2174" y="19661"/>
                </a:cubicBezTo>
                <a:cubicBezTo>
                  <a:pt x="2289" y="19661"/>
                  <a:pt x="2408" y="19620"/>
                  <a:pt x="2501" y="19538"/>
                </a:cubicBezTo>
                <a:cubicBezTo>
                  <a:pt x="3407" y="18659"/>
                  <a:pt x="4126" y="17567"/>
                  <a:pt x="4579" y="16394"/>
                </a:cubicBezTo>
                <a:cubicBezTo>
                  <a:pt x="4703" y="16077"/>
                  <a:pt x="4407" y="15830"/>
                  <a:pt x="4130" y="15830"/>
                </a:cubicBezTo>
                <a:cubicBezTo>
                  <a:pt x="3989" y="15830"/>
                  <a:pt x="3852" y="15894"/>
                  <a:pt x="3780" y="16048"/>
                </a:cubicBezTo>
                <a:cubicBezTo>
                  <a:pt x="3487" y="16661"/>
                  <a:pt x="3167" y="17273"/>
                  <a:pt x="2794" y="17833"/>
                </a:cubicBezTo>
                <a:cubicBezTo>
                  <a:pt x="2794" y="11918"/>
                  <a:pt x="2208" y="6082"/>
                  <a:pt x="1462" y="220"/>
                </a:cubicBezTo>
                <a:cubicBezTo>
                  <a:pt x="1449" y="74"/>
                  <a:pt x="1329" y="0"/>
                  <a:pt x="12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0" name="Google Shape;570;p20"/>
          <p:cNvSpPr txBox="1"/>
          <p:nvPr/>
        </p:nvSpPr>
        <p:spPr>
          <a:xfrm>
            <a:off x="2993765" y="1129759"/>
            <a:ext cx="1573828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133" b="1" kern="0" dirty="0">
                <a:solidFill>
                  <a:srgbClr val="57759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</a:t>
            </a:r>
            <a:r>
              <a:rPr lang="en" sz="2133" b="1" kern="0" dirty="0">
                <a:solidFill>
                  <a:srgbClr val="57759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hân t</a:t>
            </a:r>
            <a:r>
              <a:rPr lang="en-US" sz="2133" b="1" kern="0" dirty="0" err="1">
                <a:solidFill>
                  <a:srgbClr val="57759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ích</a:t>
            </a:r>
            <a:endParaRPr kumimoji="0" sz="2133" b="1" i="0" u="none" strike="noStrike" kern="0" cap="none" spc="0" normalizeH="0" baseline="0" noProof="0" dirty="0">
              <a:ln>
                <a:noFill/>
              </a:ln>
              <a:solidFill>
                <a:srgbClr val="57759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574" name="Google Shape;574;p20"/>
          <p:cNvGrpSpPr/>
          <p:nvPr/>
        </p:nvGrpSpPr>
        <p:grpSpPr>
          <a:xfrm rot="10800000">
            <a:off x="4834011" y="1004224"/>
            <a:ext cx="1979774" cy="698733"/>
            <a:chOff x="2016725" y="3947125"/>
            <a:chExt cx="844700" cy="524050"/>
          </a:xfrm>
        </p:grpSpPr>
        <p:sp>
          <p:nvSpPr>
            <p:cNvPr id="575" name="Google Shape;575;p20"/>
            <p:cNvSpPr/>
            <p:nvPr/>
          </p:nvSpPr>
          <p:spPr>
            <a:xfrm>
              <a:off x="2016725" y="3947125"/>
              <a:ext cx="844700" cy="489200"/>
            </a:xfrm>
            <a:custGeom>
              <a:avLst/>
              <a:gdLst/>
              <a:ahLst/>
              <a:cxnLst/>
              <a:rect l="l" t="t" r="r" b="b"/>
              <a:pathLst>
                <a:path w="33788" h="19568" extrusionOk="0">
                  <a:moveTo>
                    <a:pt x="14869" y="1287"/>
                  </a:moveTo>
                  <a:cubicBezTo>
                    <a:pt x="15748" y="2432"/>
                    <a:pt x="16627" y="3578"/>
                    <a:pt x="17507" y="4724"/>
                  </a:cubicBezTo>
                  <a:cubicBezTo>
                    <a:pt x="17560" y="4804"/>
                    <a:pt x="17640" y="4857"/>
                    <a:pt x="17720" y="4884"/>
                  </a:cubicBezTo>
                  <a:cubicBezTo>
                    <a:pt x="17773" y="4937"/>
                    <a:pt x="17826" y="4964"/>
                    <a:pt x="17880" y="4964"/>
                  </a:cubicBezTo>
                  <a:cubicBezTo>
                    <a:pt x="19920" y="5204"/>
                    <a:pt x="21961" y="5314"/>
                    <a:pt x="24002" y="5314"/>
                  </a:cubicBezTo>
                  <a:cubicBezTo>
                    <a:pt x="24226" y="5314"/>
                    <a:pt x="24450" y="5313"/>
                    <a:pt x="24674" y="5310"/>
                  </a:cubicBezTo>
                  <a:cubicBezTo>
                    <a:pt x="25081" y="5310"/>
                    <a:pt x="25491" y="5311"/>
                    <a:pt x="25902" y="5311"/>
                  </a:cubicBezTo>
                  <a:cubicBezTo>
                    <a:pt x="27753" y="5311"/>
                    <a:pt x="29638" y="5293"/>
                    <a:pt x="31469" y="5097"/>
                  </a:cubicBezTo>
                  <a:cubicBezTo>
                    <a:pt x="31496" y="5097"/>
                    <a:pt x="31522" y="5070"/>
                    <a:pt x="31522" y="5070"/>
                  </a:cubicBezTo>
                  <a:cubicBezTo>
                    <a:pt x="31522" y="6962"/>
                    <a:pt x="31922" y="8907"/>
                    <a:pt x="32135" y="10772"/>
                  </a:cubicBezTo>
                  <a:cubicBezTo>
                    <a:pt x="32242" y="11758"/>
                    <a:pt x="32322" y="12744"/>
                    <a:pt x="32402" y="13730"/>
                  </a:cubicBezTo>
                  <a:cubicBezTo>
                    <a:pt x="32482" y="14396"/>
                    <a:pt x="32828" y="15862"/>
                    <a:pt x="32615" y="16688"/>
                  </a:cubicBezTo>
                  <a:cubicBezTo>
                    <a:pt x="22170" y="18073"/>
                    <a:pt x="11485" y="16874"/>
                    <a:pt x="1120" y="18819"/>
                  </a:cubicBezTo>
                  <a:cubicBezTo>
                    <a:pt x="1466" y="16741"/>
                    <a:pt x="1306" y="14476"/>
                    <a:pt x="1279" y="12398"/>
                  </a:cubicBezTo>
                  <a:cubicBezTo>
                    <a:pt x="1253" y="11252"/>
                    <a:pt x="1226" y="10106"/>
                    <a:pt x="1146" y="8934"/>
                  </a:cubicBezTo>
                  <a:cubicBezTo>
                    <a:pt x="1093" y="8028"/>
                    <a:pt x="1120" y="7015"/>
                    <a:pt x="826" y="6136"/>
                  </a:cubicBezTo>
                  <a:lnTo>
                    <a:pt x="826" y="6136"/>
                  </a:lnTo>
                  <a:cubicBezTo>
                    <a:pt x="1547" y="6258"/>
                    <a:pt x="2291" y="6297"/>
                    <a:pt x="3043" y="6297"/>
                  </a:cubicBezTo>
                  <a:cubicBezTo>
                    <a:pt x="4097" y="6297"/>
                    <a:pt x="5167" y="6220"/>
                    <a:pt x="6209" y="6189"/>
                  </a:cubicBezTo>
                  <a:lnTo>
                    <a:pt x="6209" y="6163"/>
                  </a:lnTo>
                  <a:cubicBezTo>
                    <a:pt x="8047" y="6109"/>
                    <a:pt x="9993" y="6109"/>
                    <a:pt x="11805" y="5736"/>
                  </a:cubicBezTo>
                  <a:cubicBezTo>
                    <a:pt x="11991" y="5683"/>
                    <a:pt x="12124" y="5497"/>
                    <a:pt x="12071" y="5310"/>
                  </a:cubicBezTo>
                  <a:cubicBezTo>
                    <a:pt x="13163" y="4111"/>
                    <a:pt x="14016" y="2672"/>
                    <a:pt x="14869" y="1287"/>
                  </a:cubicBezTo>
                  <a:close/>
                  <a:moveTo>
                    <a:pt x="14819" y="1"/>
                  </a:moveTo>
                  <a:cubicBezTo>
                    <a:pt x="14662" y="1"/>
                    <a:pt x="14509" y="74"/>
                    <a:pt x="14416" y="221"/>
                  </a:cubicBezTo>
                  <a:cubicBezTo>
                    <a:pt x="13430" y="1740"/>
                    <a:pt x="12337" y="3285"/>
                    <a:pt x="11618" y="4937"/>
                  </a:cubicBezTo>
                  <a:cubicBezTo>
                    <a:pt x="11465" y="4933"/>
                    <a:pt x="11311" y="4931"/>
                    <a:pt x="11157" y="4931"/>
                  </a:cubicBezTo>
                  <a:cubicBezTo>
                    <a:pt x="9434" y="4931"/>
                    <a:pt x="7654" y="5186"/>
                    <a:pt x="5942" y="5283"/>
                  </a:cubicBezTo>
                  <a:cubicBezTo>
                    <a:pt x="4184" y="5390"/>
                    <a:pt x="2345" y="5310"/>
                    <a:pt x="613" y="5630"/>
                  </a:cubicBezTo>
                  <a:cubicBezTo>
                    <a:pt x="533" y="5656"/>
                    <a:pt x="507" y="5683"/>
                    <a:pt x="453" y="5736"/>
                  </a:cubicBezTo>
                  <a:cubicBezTo>
                    <a:pt x="373" y="5736"/>
                    <a:pt x="267" y="5816"/>
                    <a:pt x="267" y="5896"/>
                  </a:cubicBezTo>
                  <a:cubicBezTo>
                    <a:pt x="0" y="6882"/>
                    <a:pt x="160" y="7948"/>
                    <a:pt x="214" y="8934"/>
                  </a:cubicBezTo>
                  <a:cubicBezTo>
                    <a:pt x="240" y="10000"/>
                    <a:pt x="294" y="11066"/>
                    <a:pt x="320" y="12158"/>
                  </a:cubicBezTo>
                  <a:cubicBezTo>
                    <a:pt x="347" y="14343"/>
                    <a:pt x="54" y="16661"/>
                    <a:pt x="267" y="18846"/>
                  </a:cubicBezTo>
                  <a:cubicBezTo>
                    <a:pt x="267" y="18926"/>
                    <a:pt x="320" y="18979"/>
                    <a:pt x="347" y="19059"/>
                  </a:cubicBezTo>
                  <a:cubicBezTo>
                    <a:pt x="244" y="19264"/>
                    <a:pt x="339" y="19567"/>
                    <a:pt x="606" y="19567"/>
                  </a:cubicBezTo>
                  <a:cubicBezTo>
                    <a:pt x="617" y="19567"/>
                    <a:pt x="628" y="19567"/>
                    <a:pt x="640" y="19566"/>
                  </a:cubicBezTo>
                  <a:cubicBezTo>
                    <a:pt x="11272" y="18420"/>
                    <a:pt x="22010" y="19033"/>
                    <a:pt x="32615" y="17647"/>
                  </a:cubicBezTo>
                  <a:cubicBezTo>
                    <a:pt x="32668" y="17647"/>
                    <a:pt x="32721" y="17647"/>
                    <a:pt x="32775" y="17620"/>
                  </a:cubicBezTo>
                  <a:cubicBezTo>
                    <a:pt x="32803" y="17628"/>
                    <a:pt x="32832" y="17631"/>
                    <a:pt x="32860" y="17631"/>
                  </a:cubicBezTo>
                  <a:cubicBezTo>
                    <a:pt x="32937" y="17631"/>
                    <a:pt x="33009" y="17606"/>
                    <a:pt x="33068" y="17567"/>
                  </a:cubicBezTo>
                  <a:cubicBezTo>
                    <a:pt x="33787" y="17221"/>
                    <a:pt x="33654" y="16635"/>
                    <a:pt x="33627" y="15942"/>
                  </a:cubicBezTo>
                  <a:cubicBezTo>
                    <a:pt x="33521" y="14636"/>
                    <a:pt x="33388" y="13330"/>
                    <a:pt x="33254" y="12025"/>
                  </a:cubicBezTo>
                  <a:cubicBezTo>
                    <a:pt x="32988" y="9600"/>
                    <a:pt x="32908" y="6909"/>
                    <a:pt x="32189" y="4591"/>
                  </a:cubicBezTo>
                  <a:cubicBezTo>
                    <a:pt x="32129" y="4432"/>
                    <a:pt x="31996" y="4347"/>
                    <a:pt x="31854" y="4347"/>
                  </a:cubicBezTo>
                  <a:cubicBezTo>
                    <a:pt x="31806" y="4347"/>
                    <a:pt x="31757" y="4357"/>
                    <a:pt x="31709" y="4377"/>
                  </a:cubicBezTo>
                  <a:cubicBezTo>
                    <a:pt x="31656" y="4324"/>
                    <a:pt x="31549" y="4298"/>
                    <a:pt x="31469" y="4271"/>
                  </a:cubicBezTo>
                  <a:cubicBezTo>
                    <a:pt x="31186" y="4264"/>
                    <a:pt x="30903" y="4261"/>
                    <a:pt x="30620" y="4261"/>
                  </a:cubicBezTo>
                  <a:cubicBezTo>
                    <a:pt x="28638" y="4261"/>
                    <a:pt x="26656" y="4404"/>
                    <a:pt x="24674" y="4404"/>
                  </a:cubicBezTo>
                  <a:cubicBezTo>
                    <a:pt x="22543" y="4404"/>
                    <a:pt x="20438" y="4404"/>
                    <a:pt x="18306" y="4511"/>
                  </a:cubicBezTo>
                  <a:cubicBezTo>
                    <a:pt x="18306" y="4431"/>
                    <a:pt x="18279" y="4351"/>
                    <a:pt x="18226" y="4298"/>
                  </a:cubicBezTo>
                  <a:cubicBezTo>
                    <a:pt x="17240" y="2939"/>
                    <a:pt x="16228" y="1580"/>
                    <a:pt x="15242" y="221"/>
                  </a:cubicBezTo>
                  <a:cubicBezTo>
                    <a:pt x="15135" y="74"/>
                    <a:pt x="14975" y="1"/>
                    <a:pt x="14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191250" y="4439850"/>
              <a:ext cx="503625" cy="31325"/>
            </a:xfrm>
            <a:custGeom>
              <a:avLst/>
              <a:gdLst/>
              <a:ahLst/>
              <a:cxnLst/>
              <a:rect l="l" t="t" r="r" b="b"/>
              <a:pathLst>
                <a:path w="20145" h="1253" extrusionOk="0">
                  <a:moveTo>
                    <a:pt x="18674" y="0"/>
                  </a:moveTo>
                  <a:cubicBezTo>
                    <a:pt x="17397" y="0"/>
                    <a:pt x="16090" y="141"/>
                    <a:pt x="14816" y="203"/>
                  </a:cubicBezTo>
                  <a:cubicBezTo>
                    <a:pt x="13244" y="256"/>
                    <a:pt x="11671" y="310"/>
                    <a:pt x="10099" y="336"/>
                  </a:cubicBezTo>
                  <a:cubicBezTo>
                    <a:pt x="6849" y="443"/>
                    <a:pt x="3598" y="469"/>
                    <a:pt x="374" y="549"/>
                  </a:cubicBezTo>
                  <a:cubicBezTo>
                    <a:pt x="1" y="603"/>
                    <a:pt x="1" y="1109"/>
                    <a:pt x="374" y="1162"/>
                  </a:cubicBezTo>
                  <a:cubicBezTo>
                    <a:pt x="1947" y="1225"/>
                    <a:pt x="3521" y="1252"/>
                    <a:pt x="5092" y="1252"/>
                  </a:cubicBezTo>
                  <a:cubicBezTo>
                    <a:pt x="6846" y="1252"/>
                    <a:pt x="8596" y="1218"/>
                    <a:pt x="10339" y="1162"/>
                  </a:cubicBezTo>
                  <a:cubicBezTo>
                    <a:pt x="13430" y="1056"/>
                    <a:pt x="16814" y="1136"/>
                    <a:pt x="19852" y="496"/>
                  </a:cubicBezTo>
                  <a:cubicBezTo>
                    <a:pt x="20145" y="443"/>
                    <a:pt x="20065" y="43"/>
                    <a:pt x="19798" y="43"/>
                  </a:cubicBezTo>
                  <a:cubicBezTo>
                    <a:pt x="19427" y="13"/>
                    <a:pt x="19052" y="0"/>
                    <a:pt x="18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77" name="Google Shape;577;p20"/>
          <p:cNvSpPr/>
          <p:nvPr/>
        </p:nvSpPr>
        <p:spPr>
          <a:xfrm>
            <a:off x="5804075" y="2136944"/>
            <a:ext cx="226552" cy="205867"/>
          </a:xfrm>
          <a:custGeom>
            <a:avLst/>
            <a:gdLst/>
            <a:ahLst/>
            <a:cxnLst/>
            <a:rect l="l" t="t" r="r" b="b"/>
            <a:pathLst>
              <a:path w="6476" h="6176" extrusionOk="0">
                <a:moveTo>
                  <a:pt x="3003" y="1"/>
                </a:moveTo>
                <a:cubicBezTo>
                  <a:pt x="2480" y="1"/>
                  <a:pt x="1958" y="158"/>
                  <a:pt x="1519" y="471"/>
                </a:cubicBezTo>
                <a:cubicBezTo>
                  <a:pt x="480" y="1270"/>
                  <a:pt x="0" y="2603"/>
                  <a:pt x="294" y="3882"/>
                </a:cubicBezTo>
                <a:cubicBezTo>
                  <a:pt x="657" y="5231"/>
                  <a:pt x="1878" y="6175"/>
                  <a:pt x="3295" y="6175"/>
                </a:cubicBezTo>
                <a:cubicBezTo>
                  <a:pt x="3333" y="6175"/>
                  <a:pt x="3372" y="6175"/>
                  <a:pt x="3411" y="6173"/>
                </a:cubicBezTo>
                <a:cubicBezTo>
                  <a:pt x="5036" y="6173"/>
                  <a:pt x="6369" y="4894"/>
                  <a:pt x="6395" y="3269"/>
                </a:cubicBezTo>
                <a:cubicBezTo>
                  <a:pt x="6475" y="1830"/>
                  <a:pt x="5489" y="524"/>
                  <a:pt x="4077" y="231"/>
                </a:cubicBezTo>
                <a:cubicBezTo>
                  <a:pt x="3737" y="78"/>
                  <a:pt x="3370" y="1"/>
                  <a:pt x="30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78" name="Google Shape;578;p20"/>
          <p:cNvGrpSpPr/>
          <p:nvPr/>
        </p:nvGrpSpPr>
        <p:grpSpPr>
          <a:xfrm>
            <a:off x="4995711" y="2452484"/>
            <a:ext cx="2140280" cy="2350139"/>
            <a:chOff x="4524100" y="1270075"/>
            <a:chExt cx="1529500" cy="1401450"/>
          </a:xfrm>
          <a:solidFill>
            <a:schemeClr val="accent2"/>
          </a:solidFill>
        </p:grpSpPr>
        <p:sp>
          <p:nvSpPr>
            <p:cNvPr id="579" name="Google Shape;579;p20"/>
            <p:cNvSpPr/>
            <p:nvPr/>
          </p:nvSpPr>
          <p:spPr>
            <a:xfrm>
              <a:off x="4542075" y="1270075"/>
              <a:ext cx="1511525" cy="1344300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4524100" y="2647925"/>
              <a:ext cx="309775" cy="23600"/>
            </a:xfrm>
            <a:custGeom>
              <a:avLst/>
              <a:gdLst/>
              <a:ahLst/>
              <a:cxnLst/>
              <a:rect l="l" t="t" r="r" b="b"/>
              <a:pathLst>
                <a:path w="12391" h="944" extrusionOk="0">
                  <a:moveTo>
                    <a:pt x="2643" y="0"/>
                  </a:moveTo>
                  <a:cubicBezTo>
                    <a:pt x="1855" y="0"/>
                    <a:pt x="1070" y="25"/>
                    <a:pt x="293" y="96"/>
                  </a:cubicBezTo>
                  <a:cubicBezTo>
                    <a:pt x="80" y="96"/>
                    <a:pt x="0" y="443"/>
                    <a:pt x="240" y="469"/>
                  </a:cubicBezTo>
                  <a:cubicBezTo>
                    <a:pt x="2212" y="736"/>
                    <a:pt x="4237" y="709"/>
                    <a:pt x="6209" y="789"/>
                  </a:cubicBezTo>
                  <a:cubicBezTo>
                    <a:pt x="7467" y="823"/>
                    <a:pt x="8778" y="944"/>
                    <a:pt x="10062" y="944"/>
                  </a:cubicBezTo>
                  <a:cubicBezTo>
                    <a:pt x="10790" y="944"/>
                    <a:pt x="11509" y="905"/>
                    <a:pt x="12204" y="789"/>
                  </a:cubicBezTo>
                  <a:cubicBezTo>
                    <a:pt x="12391" y="709"/>
                    <a:pt x="12364" y="443"/>
                    <a:pt x="12177" y="363"/>
                  </a:cubicBezTo>
                  <a:cubicBezTo>
                    <a:pt x="11115" y="128"/>
                    <a:pt x="9970" y="86"/>
                    <a:pt x="8829" y="86"/>
                  </a:cubicBezTo>
                  <a:cubicBezTo>
                    <a:pt x="8192" y="86"/>
                    <a:pt x="7556" y="99"/>
                    <a:pt x="6936" y="99"/>
                  </a:cubicBezTo>
                  <a:cubicBezTo>
                    <a:pt x="6772" y="99"/>
                    <a:pt x="6610" y="98"/>
                    <a:pt x="6449" y="96"/>
                  </a:cubicBezTo>
                  <a:cubicBezTo>
                    <a:pt x="5184" y="63"/>
                    <a:pt x="3909" y="0"/>
                    <a:pt x="2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81" name="Google Shape;581;p20"/>
          <p:cNvSpPr/>
          <p:nvPr/>
        </p:nvSpPr>
        <p:spPr>
          <a:xfrm flipH="1">
            <a:off x="5823335" y="1563272"/>
            <a:ext cx="164527" cy="655367"/>
          </a:xfrm>
          <a:custGeom>
            <a:avLst/>
            <a:gdLst/>
            <a:ahLst/>
            <a:cxnLst/>
            <a:rect l="l" t="t" r="r" b="b"/>
            <a:pathLst>
              <a:path w="4703" h="19661" extrusionOk="0">
                <a:moveTo>
                  <a:pt x="1215" y="0"/>
                </a:moveTo>
                <a:cubicBezTo>
                  <a:pt x="1102" y="0"/>
                  <a:pt x="996" y="74"/>
                  <a:pt x="1009" y="220"/>
                </a:cubicBezTo>
                <a:cubicBezTo>
                  <a:pt x="1116" y="3258"/>
                  <a:pt x="1355" y="6242"/>
                  <a:pt x="1595" y="9253"/>
                </a:cubicBezTo>
                <a:cubicBezTo>
                  <a:pt x="1835" y="12157"/>
                  <a:pt x="1862" y="15062"/>
                  <a:pt x="1942" y="17966"/>
                </a:cubicBezTo>
                <a:cubicBezTo>
                  <a:pt x="1515" y="17273"/>
                  <a:pt x="1062" y="16581"/>
                  <a:pt x="636" y="15888"/>
                </a:cubicBezTo>
                <a:cubicBezTo>
                  <a:pt x="579" y="15790"/>
                  <a:pt x="492" y="15750"/>
                  <a:pt x="404" y="15750"/>
                </a:cubicBezTo>
                <a:cubicBezTo>
                  <a:pt x="205" y="15750"/>
                  <a:pt x="0" y="15959"/>
                  <a:pt x="130" y="16181"/>
                </a:cubicBezTo>
                <a:cubicBezTo>
                  <a:pt x="689" y="17273"/>
                  <a:pt x="1222" y="18393"/>
                  <a:pt x="1808" y="19458"/>
                </a:cubicBezTo>
                <a:cubicBezTo>
                  <a:pt x="1883" y="19593"/>
                  <a:pt x="2026" y="19661"/>
                  <a:pt x="2174" y="19661"/>
                </a:cubicBezTo>
                <a:cubicBezTo>
                  <a:pt x="2289" y="19661"/>
                  <a:pt x="2408" y="19620"/>
                  <a:pt x="2501" y="19538"/>
                </a:cubicBezTo>
                <a:cubicBezTo>
                  <a:pt x="3407" y="18659"/>
                  <a:pt x="4126" y="17567"/>
                  <a:pt x="4579" y="16394"/>
                </a:cubicBezTo>
                <a:cubicBezTo>
                  <a:pt x="4703" y="16077"/>
                  <a:pt x="4407" y="15830"/>
                  <a:pt x="4130" y="15830"/>
                </a:cubicBezTo>
                <a:cubicBezTo>
                  <a:pt x="3989" y="15830"/>
                  <a:pt x="3852" y="15894"/>
                  <a:pt x="3780" y="16048"/>
                </a:cubicBezTo>
                <a:cubicBezTo>
                  <a:pt x="3487" y="16661"/>
                  <a:pt x="3167" y="17273"/>
                  <a:pt x="2794" y="17833"/>
                </a:cubicBezTo>
                <a:cubicBezTo>
                  <a:pt x="2794" y="11918"/>
                  <a:pt x="2208" y="6082"/>
                  <a:pt x="1462" y="220"/>
                </a:cubicBezTo>
                <a:cubicBezTo>
                  <a:pt x="1449" y="74"/>
                  <a:pt x="1329" y="0"/>
                  <a:pt x="12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2" name="Google Shape;582;p20"/>
          <p:cNvSpPr txBox="1"/>
          <p:nvPr/>
        </p:nvSpPr>
        <p:spPr>
          <a:xfrm>
            <a:off x="4932617" y="1129759"/>
            <a:ext cx="1979774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133" b="1" kern="0" dirty="0">
                <a:solidFill>
                  <a:srgbClr val="F9414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</a:t>
            </a:r>
            <a:r>
              <a:rPr lang="en" sz="2133" b="1" kern="0" dirty="0">
                <a:solidFill>
                  <a:srgbClr val="F9414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</a:t>
            </a:r>
            <a:r>
              <a:rPr lang="en-US" sz="2133" b="1" kern="0" dirty="0" err="1">
                <a:solidFill>
                  <a:srgbClr val="F9414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ứng</a:t>
            </a:r>
            <a:r>
              <a:rPr lang="en-US" sz="2133" b="1" kern="0" dirty="0">
                <a:solidFill>
                  <a:srgbClr val="F9414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2133" b="1" kern="0" dirty="0" err="1">
                <a:solidFill>
                  <a:srgbClr val="F9414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minh</a:t>
            </a:r>
            <a:endParaRPr kumimoji="0" sz="2133" b="1" i="0" u="none" strike="noStrike" kern="0" cap="none" spc="0" normalizeH="0" baseline="0" noProof="0" dirty="0">
              <a:ln>
                <a:noFill/>
              </a:ln>
              <a:solidFill>
                <a:srgbClr val="F9414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86" name="Google Shape;586;p20"/>
          <p:cNvSpPr/>
          <p:nvPr/>
        </p:nvSpPr>
        <p:spPr>
          <a:xfrm>
            <a:off x="8121801" y="2149009"/>
            <a:ext cx="226552" cy="205867"/>
          </a:xfrm>
          <a:custGeom>
            <a:avLst/>
            <a:gdLst/>
            <a:ahLst/>
            <a:cxnLst/>
            <a:rect l="l" t="t" r="r" b="b"/>
            <a:pathLst>
              <a:path w="6476" h="6176" extrusionOk="0">
                <a:moveTo>
                  <a:pt x="3017" y="1"/>
                </a:moveTo>
                <a:cubicBezTo>
                  <a:pt x="2493" y="1"/>
                  <a:pt x="1974" y="158"/>
                  <a:pt x="1519" y="471"/>
                </a:cubicBezTo>
                <a:cubicBezTo>
                  <a:pt x="480" y="1270"/>
                  <a:pt x="1" y="2603"/>
                  <a:pt x="320" y="3882"/>
                </a:cubicBezTo>
                <a:cubicBezTo>
                  <a:pt x="658" y="5231"/>
                  <a:pt x="1904" y="6175"/>
                  <a:pt x="3297" y="6175"/>
                </a:cubicBezTo>
                <a:cubicBezTo>
                  <a:pt x="3335" y="6175"/>
                  <a:pt x="3373" y="6175"/>
                  <a:pt x="3411" y="6173"/>
                </a:cubicBezTo>
                <a:cubicBezTo>
                  <a:pt x="5037" y="6173"/>
                  <a:pt x="6369" y="4894"/>
                  <a:pt x="6422" y="3269"/>
                </a:cubicBezTo>
                <a:cubicBezTo>
                  <a:pt x="6476" y="1830"/>
                  <a:pt x="5516" y="524"/>
                  <a:pt x="4104" y="231"/>
                </a:cubicBezTo>
                <a:cubicBezTo>
                  <a:pt x="3753" y="78"/>
                  <a:pt x="3384" y="1"/>
                  <a:pt x="30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7" name="Google Shape;587;p20"/>
          <p:cNvSpPr/>
          <p:nvPr/>
        </p:nvSpPr>
        <p:spPr>
          <a:xfrm flipH="1">
            <a:off x="8129136" y="1551545"/>
            <a:ext cx="164527" cy="655367"/>
          </a:xfrm>
          <a:custGeom>
            <a:avLst/>
            <a:gdLst/>
            <a:ahLst/>
            <a:cxnLst/>
            <a:rect l="l" t="t" r="r" b="b"/>
            <a:pathLst>
              <a:path w="4703" h="19661" extrusionOk="0">
                <a:moveTo>
                  <a:pt x="1215" y="0"/>
                </a:moveTo>
                <a:cubicBezTo>
                  <a:pt x="1102" y="0"/>
                  <a:pt x="996" y="74"/>
                  <a:pt x="1009" y="220"/>
                </a:cubicBezTo>
                <a:cubicBezTo>
                  <a:pt x="1116" y="3258"/>
                  <a:pt x="1355" y="6242"/>
                  <a:pt x="1595" y="9253"/>
                </a:cubicBezTo>
                <a:cubicBezTo>
                  <a:pt x="1835" y="12157"/>
                  <a:pt x="1862" y="15062"/>
                  <a:pt x="1942" y="17966"/>
                </a:cubicBezTo>
                <a:cubicBezTo>
                  <a:pt x="1515" y="17273"/>
                  <a:pt x="1062" y="16581"/>
                  <a:pt x="636" y="15888"/>
                </a:cubicBezTo>
                <a:cubicBezTo>
                  <a:pt x="579" y="15790"/>
                  <a:pt x="492" y="15750"/>
                  <a:pt x="404" y="15750"/>
                </a:cubicBezTo>
                <a:cubicBezTo>
                  <a:pt x="205" y="15750"/>
                  <a:pt x="0" y="15959"/>
                  <a:pt x="130" y="16181"/>
                </a:cubicBezTo>
                <a:cubicBezTo>
                  <a:pt x="689" y="17273"/>
                  <a:pt x="1222" y="18393"/>
                  <a:pt x="1808" y="19458"/>
                </a:cubicBezTo>
                <a:cubicBezTo>
                  <a:pt x="1883" y="19593"/>
                  <a:pt x="2026" y="19661"/>
                  <a:pt x="2174" y="19661"/>
                </a:cubicBezTo>
                <a:cubicBezTo>
                  <a:pt x="2289" y="19661"/>
                  <a:pt x="2408" y="19620"/>
                  <a:pt x="2501" y="19538"/>
                </a:cubicBezTo>
                <a:cubicBezTo>
                  <a:pt x="3407" y="18659"/>
                  <a:pt x="4126" y="17567"/>
                  <a:pt x="4579" y="16394"/>
                </a:cubicBezTo>
                <a:cubicBezTo>
                  <a:pt x="4703" y="16077"/>
                  <a:pt x="4407" y="15830"/>
                  <a:pt x="4130" y="15830"/>
                </a:cubicBezTo>
                <a:cubicBezTo>
                  <a:pt x="3989" y="15830"/>
                  <a:pt x="3852" y="15894"/>
                  <a:pt x="3780" y="16048"/>
                </a:cubicBezTo>
                <a:cubicBezTo>
                  <a:pt x="3487" y="16661"/>
                  <a:pt x="3167" y="17273"/>
                  <a:pt x="2794" y="17833"/>
                </a:cubicBezTo>
                <a:cubicBezTo>
                  <a:pt x="2794" y="11918"/>
                  <a:pt x="2208" y="6082"/>
                  <a:pt x="1462" y="220"/>
                </a:cubicBezTo>
                <a:cubicBezTo>
                  <a:pt x="1449" y="74"/>
                  <a:pt x="1329" y="0"/>
                  <a:pt x="12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88" name="Google Shape;588;p20"/>
          <p:cNvGrpSpPr/>
          <p:nvPr/>
        </p:nvGrpSpPr>
        <p:grpSpPr>
          <a:xfrm rot="10800000">
            <a:off x="7303213" y="1058929"/>
            <a:ext cx="1701744" cy="652266"/>
            <a:chOff x="3161727" y="4414989"/>
            <a:chExt cx="844700" cy="489200"/>
          </a:xfrm>
        </p:grpSpPr>
        <p:sp>
          <p:nvSpPr>
            <p:cNvPr id="589" name="Google Shape;589;p20"/>
            <p:cNvSpPr/>
            <p:nvPr/>
          </p:nvSpPr>
          <p:spPr>
            <a:xfrm>
              <a:off x="3161727" y="4414989"/>
              <a:ext cx="844700" cy="489200"/>
            </a:xfrm>
            <a:custGeom>
              <a:avLst/>
              <a:gdLst/>
              <a:ahLst/>
              <a:cxnLst/>
              <a:rect l="l" t="t" r="r" b="b"/>
              <a:pathLst>
                <a:path w="33788" h="19568" extrusionOk="0">
                  <a:moveTo>
                    <a:pt x="14869" y="1287"/>
                  </a:moveTo>
                  <a:cubicBezTo>
                    <a:pt x="15748" y="2432"/>
                    <a:pt x="16627" y="3578"/>
                    <a:pt x="17507" y="4724"/>
                  </a:cubicBezTo>
                  <a:cubicBezTo>
                    <a:pt x="17560" y="4804"/>
                    <a:pt x="17640" y="4857"/>
                    <a:pt x="17720" y="4884"/>
                  </a:cubicBezTo>
                  <a:cubicBezTo>
                    <a:pt x="17773" y="4937"/>
                    <a:pt x="17826" y="4964"/>
                    <a:pt x="17880" y="4964"/>
                  </a:cubicBezTo>
                  <a:cubicBezTo>
                    <a:pt x="19920" y="5204"/>
                    <a:pt x="21961" y="5314"/>
                    <a:pt x="24002" y="5314"/>
                  </a:cubicBezTo>
                  <a:cubicBezTo>
                    <a:pt x="24226" y="5314"/>
                    <a:pt x="24450" y="5313"/>
                    <a:pt x="24674" y="5310"/>
                  </a:cubicBezTo>
                  <a:cubicBezTo>
                    <a:pt x="25081" y="5310"/>
                    <a:pt x="25491" y="5311"/>
                    <a:pt x="25902" y="5311"/>
                  </a:cubicBezTo>
                  <a:cubicBezTo>
                    <a:pt x="27753" y="5311"/>
                    <a:pt x="29638" y="5293"/>
                    <a:pt x="31469" y="5097"/>
                  </a:cubicBezTo>
                  <a:cubicBezTo>
                    <a:pt x="31496" y="5097"/>
                    <a:pt x="31522" y="5070"/>
                    <a:pt x="31522" y="5070"/>
                  </a:cubicBezTo>
                  <a:cubicBezTo>
                    <a:pt x="31522" y="6962"/>
                    <a:pt x="31922" y="8907"/>
                    <a:pt x="32135" y="10772"/>
                  </a:cubicBezTo>
                  <a:cubicBezTo>
                    <a:pt x="32242" y="11758"/>
                    <a:pt x="32322" y="12744"/>
                    <a:pt x="32402" y="13730"/>
                  </a:cubicBezTo>
                  <a:cubicBezTo>
                    <a:pt x="32482" y="14396"/>
                    <a:pt x="32828" y="15862"/>
                    <a:pt x="32615" y="16688"/>
                  </a:cubicBezTo>
                  <a:cubicBezTo>
                    <a:pt x="22170" y="18073"/>
                    <a:pt x="11485" y="16874"/>
                    <a:pt x="1120" y="18819"/>
                  </a:cubicBezTo>
                  <a:cubicBezTo>
                    <a:pt x="1466" y="16741"/>
                    <a:pt x="1306" y="14476"/>
                    <a:pt x="1279" y="12398"/>
                  </a:cubicBezTo>
                  <a:cubicBezTo>
                    <a:pt x="1253" y="11252"/>
                    <a:pt x="1226" y="10106"/>
                    <a:pt x="1146" y="8934"/>
                  </a:cubicBezTo>
                  <a:cubicBezTo>
                    <a:pt x="1093" y="8028"/>
                    <a:pt x="1120" y="7015"/>
                    <a:pt x="826" y="6136"/>
                  </a:cubicBezTo>
                  <a:lnTo>
                    <a:pt x="826" y="6136"/>
                  </a:lnTo>
                  <a:cubicBezTo>
                    <a:pt x="1547" y="6258"/>
                    <a:pt x="2291" y="6297"/>
                    <a:pt x="3043" y="6297"/>
                  </a:cubicBezTo>
                  <a:cubicBezTo>
                    <a:pt x="4097" y="6297"/>
                    <a:pt x="5167" y="6220"/>
                    <a:pt x="6209" y="6189"/>
                  </a:cubicBezTo>
                  <a:lnTo>
                    <a:pt x="6209" y="6163"/>
                  </a:lnTo>
                  <a:cubicBezTo>
                    <a:pt x="8047" y="6109"/>
                    <a:pt x="9993" y="6109"/>
                    <a:pt x="11805" y="5736"/>
                  </a:cubicBezTo>
                  <a:cubicBezTo>
                    <a:pt x="11991" y="5683"/>
                    <a:pt x="12124" y="5497"/>
                    <a:pt x="12071" y="5310"/>
                  </a:cubicBezTo>
                  <a:cubicBezTo>
                    <a:pt x="13163" y="4111"/>
                    <a:pt x="14016" y="2672"/>
                    <a:pt x="14869" y="1287"/>
                  </a:cubicBezTo>
                  <a:close/>
                  <a:moveTo>
                    <a:pt x="14819" y="1"/>
                  </a:moveTo>
                  <a:cubicBezTo>
                    <a:pt x="14662" y="1"/>
                    <a:pt x="14509" y="74"/>
                    <a:pt x="14416" y="221"/>
                  </a:cubicBezTo>
                  <a:cubicBezTo>
                    <a:pt x="13430" y="1740"/>
                    <a:pt x="12337" y="3285"/>
                    <a:pt x="11618" y="4937"/>
                  </a:cubicBezTo>
                  <a:cubicBezTo>
                    <a:pt x="11465" y="4933"/>
                    <a:pt x="11311" y="4931"/>
                    <a:pt x="11157" y="4931"/>
                  </a:cubicBezTo>
                  <a:cubicBezTo>
                    <a:pt x="9434" y="4931"/>
                    <a:pt x="7654" y="5186"/>
                    <a:pt x="5942" y="5283"/>
                  </a:cubicBezTo>
                  <a:cubicBezTo>
                    <a:pt x="4184" y="5390"/>
                    <a:pt x="2345" y="5310"/>
                    <a:pt x="613" y="5630"/>
                  </a:cubicBezTo>
                  <a:cubicBezTo>
                    <a:pt x="533" y="5656"/>
                    <a:pt x="507" y="5683"/>
                    <a:pt x="453" y="5736"/>
                  </a:cubicBezTo>
                  <a:cubicBezTo>
                    <a:pt x="373" y="5736"/>
                    <a:pt x="267" y="5816"/>
                    <a:pt x="267" y="5896"/>
                  </a:cubicBezTo>
                  <a:cubicBezTo>
                    <a:pt x="0" y="6882"/>
                    <a:pt x="160" y="7948"/>
                    <a:pt x="214" y="8934"/>
                  </a:cubicBezTo>
                  <a:cubicBezTo>
                    <a:pt x="240" y="10000"/>
                    <a:pt x="294" y="11066"/>
                    <a:pt x="320" y="12158"/>
                  </a:cubicBezTo>
                  <a:cubicBezTo>
                    <a:pt x="347" y="14343"/>
                    <a:pt x="54" y="16661"/>
                    <a:pt x="267" y="18846"/>
                  </a:cubicBezTo>
                  <a:cubicBezTo>
                    <a:pt x="267" y="18926"/>
                    <a:pt x="320" y="18979"/>
                    <a:pt x="347" y="19059"/>
                  </a:cubicBezTo>
                  <a:cubicBezTo>
                    <a:pt x="244" y="19264"/>
                    <a:pt x="339" y="19567"/>
                    <a:pt x="606" y="19567"/>
                  </a:cubicBezTo>
                  <a:cubicBezTo>
                    <a:pt x="617" y="19567"/>
                    <a:pt x="628" y="19567"/>
                    <a:pt x="640" y="19566"/>
                  </a:cubicBezTo>
                  <a:cubicBezTo>
                    <a:pt x="11272" y="18420"/>
                    <a:pt x="22010" y="19033"/>
                    <a:pt x="32615" y="17647"/>
                  </a:cubicBezTo>
                  <a:cubicBezTo>
                    <a:pt x="32668" y="17647"/>
                    <a:pt x="32721" y="17647"/>
                    <a:pt x="32775" y="17620"/>
                  </a:cubicBezTo>
                  <a:cubicBezTo>
                    <a:pt x="32803" y="17628"/>
                    <a:pt x="32832" y="17631"/>
                    <a:pt x="32860" y="17631"/>
                  </a:cubicBezTo>
                  <a:cubicBezTo>
                    <a:pt x="32937" y="17631"/>
                    <a:pt x="33009" y="17606"/>
                    <a:pt x="33068" y="17567"/>
                  </a:cubicBezTo>
                  <a:cubicBezTo>
                    <a:pt x="33787" y="17221"/>
                    <a:pt x="33654" y="16635"/>
                    <a:pt x="33627" y="15942"/>
                  </a:cubicBezTo>
                  <a:cubicBezTo>
                    <a:pt x="33521" y="14636"/>
                    <a:pt x="33388" y="13330"/>
                    <a:pt x="33254" y="12025"/>
                  </a:cubicBezTo>
                  <a:cubicBezTo>
                    <a:pt x="32988" y="9600"/>
                    <a:pt x="32908" y="6909"/>
                    <a:pt x="32189" y="4591"/>
                  </a:cubicBezTo>
                  <a:cubicBezTo>
                    <a:pt x="32129" y="4432"/>
                    <a:pt x="31996" y="4347"/>
                    <a:pt x="31854" y="4347"/>
                  </a:cubicBezTo>
                  <a:cubicBezTo>
                    <a:pt x="31806" y="4347"/>
                    <a:pt x="31757" y="4357"/>
                    <a:pt x="31709" y="4377"/>
                  </a:cubicBezTo>
                  <a:cubicBezTo>
                    <a:pt x="31656" y="4324"/>
                    <a:pt x="31549" y="4298"/>
                    <a:pt x="31469" y="4271"/>
                  </a:cubicBezTo>
                  <a:cubicBezTo>
                    <a:pt x="31186" y="4264"/>
                    <a:pt x="30903" y="4261"/>
                    <a:pt x="30620" y="4261"/>
                  </a:cubicBezTo>
                  <a:cubicBezTo>
                    <a:pt x="28638" y="4261"/>
                    <a:pt x="26656" y="4404"/>
                    <a:pt x="24674" y="4404"/>
                  </a:cubicBezTo>
                  <a:cubicBezTo>
                    <a:pt x="22543" y="4404"/>
                    <a:pt x="20438" y="4404"/>
                    <a:pt x="18306" y="4511"/>
                  </a:cubicBezTo>
                  <a:cubicBezTo>
                    <a:pt x="18306" y="4431"/>
                    <a:pt x="18279" y="4351"/>
                    <a:pt x="18226" y="4298"/>
                  </a:cubicBezTo>
                  <a:cubicBezTo>
                    <a:pt x="17240" y="2939"/>
                    <a:pt x="16228" y="1580"/>
                    <a:pt x="15242" y="221"/>
                  </a:cubicBezTo>
                  <a:cubicBezTo>
                    <a:pt x="15135" y="74"/>
                    <a:pt x="14975" y="1"/>
                    <a:pt x="14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3461455" y="4855316"/>
              <a:ext cx="503625" cy="31325"/>
            </a:xfrm>
            <a:custGeom>
              <a:avLst/>
              <a:gdLst/>
              <a:ahLst/>
              <a:cxnLst/>
              <a:rect l="l" t="t" r="r" b="b"/>
              <a:pathLst>
                <a:path w="20145" h="1253" extrusionOk="0">
                  <a:moveTo>
                    <a:pt x="18674" y="0"/>
                  </a:moveTo>
                  <a:cubicBezTo>
                    <a:pt x="17397" y="0"/>
                    <a:pt x="16090" y="141"/>
                    <a:pt x="14816" y="203"/>
                  </a:cubicBezTo>
                  <a:cubicBezTo>
                    <a:pt x="13244" y="256"/>
                    <a:pt x="11671" y="310"/>
                    <a:pt x="10099" y="336"/>
                  </a:cubicBezTo>
                  <a:cubicBezTo>
                    <a:pt x="6849" y="443"/>
                    <a:pt x="3598" y="469"/>
                    <a:pt x="374" y="549"/>
                  </a:cubicBezTo>
                  <a:cubicBezTo>
                    <a:pt x="1" y="603"/>
                    <a:pt x="1" y="1109"/>
                    <a:pt x="374" y="1162"/>
                  </a:cubicBezTo>
                  <a:cubicBezTo>
                    <a:pt x="1947" y="1225"/>
                    <a:pt x="3521" y="1252"/>
                    <a:pt x="5092" y="1252"/>
                  </a:cubicBezTo>
                  <a:cubicBezTo>
                    <a:pt x="6846" y="1252"/>
                    <a:pt x="8596" y="1218"/>
                    <a:pt x="10339" y="1162"/>
                  </a:cubicBezTo>
                  <a:cubicBezTo>
                    <a:pt x="13430" y="1056"/>
                    <a:pt x="16814" y="1136"/>
                    <a:pt x="19852" y="496"/>
                  </a:cubicBezTo>
                  <a:cubicBezTo>
                    <a:pt x="20145" y="443"/>
                    <a:pt x="20065" y="43"/>
                    <a:pt x="19798" y="43"/>
                  </a:cubicBezTo>
                  <a:cubicBezTo>
                    <a:pt x="19427" y="13"/>
                    <a:pt x="19052" y="0"/>
                    <a:pt x="18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91" name="Google Shape;591;p20"/>
          <p:cNvGrpSpPr/>
          <p:nvPr/>
        </p:nvGrpSpPr>
        <p:grpSpPr>
          <a:xfrm>
            <a:off x="7431779" y="2404565"/>
            <a:ext cx="2140280" cy="2350139"/>
            <a:chOff x="4524100" y="1270075"/>
            <a:chExt cx="1529500" cy="14014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2" name="Google Shape;592;p20"/>
            <p:cNvSpPr/>
            <p:nvPr/>
          </p:nvSpPr>
          <p:spPr>
            <a:xfrm>
              <a:off x="4542075" y="1270075"/>
              <a:ext cx="1511525" cy="1344300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4524100" y="2647925"/>
              <a:ext cx="309775" cy="23600"/>
            </a:xfrm>
            <a:custGeom>
              <a:avLst/>
              <a:gdLst/>
              <a:ahLst/>
              <a:cxnLst/>
              <a:rect l="l" t="t" r="r" b="b"/>
              <a:pathLst>
                <a:path w="12391" h="944" extrusionOk="0">
                  <a:moveTo>
                    <a:pt x="2643" y="0"/>
                  </a:moveTo>
                  <a:cubicBezTo>
                    <a:pt x="1855" y="0"/>
                    <a:pt x="1070" y="25"/>
                    <a:pt x="293" y="96"/>
                  </a:cubicBezTo>
                  <a:cubicBezTo>
                    <a:pt x="80" y="96"/>
                    <a:pt x="0" y="443"/>
                    <a:pt x="240" y="469"/>
                  </a:cubicBezTo>
                  <a:cubicBezTo>
                    <a:pt x="2212" y="736"/>
                    <a:pt x="4237" y="709"/>
                    <a:pt x="6209" y="789"/>
                  </a:cubicBezTo>
                  <a:cubicBezTo>
                    <a:pt x="7467" y="823"/>
                    <a:pt x="8778" y="944"/>
                    <a:pt x="10062" y="944"/>
                  </a:cubicBezTo>
                  <a:cubicBezTo>
                    <a:pt x="10790" y="944"/>
                    <a:pt x="11509" y="905"/>
                    <a:pt x="12204" y="789"/>
                  </a:cubicBezTo>
                  <a:cubicBezTo>
                    <a:pt x="12391" y="709"/>
                    <a:pt x="12364" y="443"/>
                    <a:pt x="12177" y="363"/>
                  </a:cubicBezTo>
                  <a:cubicBezTo>
                    <a:pt x="11115" y="128"/>
                    <a:pt x="9970" y="86"/>
                    <a:pt x="8829" y="86"/>
                  </a:cubicBezTo>
                  <a:cubicBezTo>
                    <a:pt x="8192" y="86"/>
                    <a:pt x="7556" y="99"/>
                    <a:pt x="6936" y="99"/>
                  </a:cubicBezTo>
                  <a:cubicBezTo>
                    <a:pt x="6772" y="99"/>
                    <a:pt x="6610" y="98"/>
                    <a:pt x="6449" y="96"/>
                  </a:cubicBezTo>
                  <a:cubicBezTo>
                    <a:pt x="5184" y="63"/>
                    <a:pt x="3909" y="0"/>
                    <a:pt x="2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94" name="Google Shape;594;p20"/>
          <p:cNvSpPr txBox="1"/>
          <p:nvPr/>
        </p:nvSpPr>
        <p:spPr>
          <a:xfrm>
            <a:off x="7375308" y="1145497"/>
            <a:ext cx="162338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0BE6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Bình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0BE6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0BE6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luận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0BE6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C7629AF-3163-4E39-BF2F-7BA5BECA12D8}"/>
              </a:ext>
            </a:extLst>
          </p:cNvPr>
          <p:cNvSpPr txBox="1"/>
          <p:nvPr/>
        </p:nvSpPr>
        <p:spPr>
          <a:xfrm>
            <a:off x="2929610" y="2789562"/>
            <a:ext cx="1661633" cy="24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7C98711-7E4C-4225-9DAB-D75AE75B4F64}"/>
              </a:ext>
            </a:extLst>
          </p:cNvPr>
          <p:cNvSpPr txBox="1"/>
          <p:nvPr/>
        </p:nvSpPr>
        <p:spPr>
          <a:xfrm>
            <a:off x="5304101" y="2687496"/>
            <a:ext cx="1661633" cy="24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B74C2CF-5D91-4390-9EB3-8B2D77D0C02C}"/>
              </a:ext>
            </a:extLst>
          </p:cNvPr>
          <p:cNvSpPr txBox="1"/>
          <p:nvPr/>
        </p:nvSpPr>
        <p:spPr>
          <a:xfrm>
            <a:off x="7532525" y="2574573"/>
            <a:ext cx="1661633" cy="24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7C9670F4-AD07-44EF-929A-65C51D588FEB}"/>
              </a:ext>
            </a:extLst>
          </p:cNvPr>
          <p:cNvGrpSpPr/>
          <p:nvPr/>
        </p:nvGrpSpPr>
        <p:grpSpPr>
          <a:xfrm>
            <a:off x="4436764" y="142614"/>
            <a:ext cx="4561924" cy="578720"/>
            <a:chOff x="3533361" y="-396089"/>
            <a:chExt cx="3640628" cy="913465"/>
          </a:xfrm>
        </p:grpSpPr>
        <p:sp>
          <p:nvSpPr>
            <p:cNvPr id="59" name="Google Shape;354;p33">
              <a:extLst>
                <a:ext uri="{FF2B5EF4-FFF2-40B4-BE49-F238E27FC236}">
                  <a16:creationId xmlns:a16="http://schemas.microsoft.com/office/drawing/2014/main" id="{B18C1042-598C-4454-B1AB-797C7E9205A3}"/>
                </a:ext>
              </a:extLst>
            </p:cNvPr>
            <p:cNvSpPr/>
            <p:nvPr/>
          </p:nvSpPr>
          <p:spPr>
            <a:xfrm>
              <a:off x="3533361" y="-396089"/>
              <a:ext cx="3640628" cy="913465"/>
            </a:xfrm>
            <a:custGeom>
              <a:avLst/>
              <a:gdLst/>
              <a:ahLst/>
              <a:cxnLst/>
              <a:rect l="l" t="t" r="r" b="b"/>
              <a:pathLst>
                <a:path w="204410" h="43337" extrusionOk="0">
                  <a:moveTo>
                    <a:pt x="9877" y="0"/>
                  </a:moveTo>
                  <a:cubicBezTo>
                    <a:pt x="4409" y="0"/>
                    <a:pt x="0" y="4204"/>
                    <a:pt x="0" y="9399"/>
                  </a:cubicBezTo>
                  <a:lnTo>
                    <a:pt x="0" y="27991"/>
                  </a:lnTo>
                  <a:cubicBezTo>
                    <a:pt x="0" y="32502"/>
                    <a:pt x="3349" y="36262"/>
                    <a:pt x="7792" y="37184"/>
                  </a:cubicBezTo>
                  <a:lnTo>
                    <a:pt x="5708" y="43336"/>
                  </a:lnTo>
                  <a:lnTo>
                    <a:pt x="5708" y="43336"/>
                  </a:lnTo>
                  <a:lnTo>
                    <a:pt x="15345" y="37424"/>
                  </a:lnTo>
                  <a:lnTo>
                    <a:pt x="194567" y="37424"/>
                  </a:lnTo>
                  <a:cubicBezTo>
                    <a:pt x="200001" y="37424"/>
                    <a:pt x="204410" y="33186"/>
                    <a:pt x="204410" y="28025"/>
                  </a:cubicBezTo>
                  <a:lnTo>
                    <a:pt x="204410" y="9433"/>
                  </a:lnTo>
                  <a:cubicBezTo>
                    <a:pt x="204410" y="4204"/>
                    <a:pt x="200001" y="0"/>
                    <a:pt x="194567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57150" cap="flat" cmpd="sng">
              <a:solidFill>
                <a:schemeClr val="tx1"/>
              </a:solidFill>
              <a:prstDash val="solid"/>
              <a:miter lim="341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6902BBD6-BE38-48B0-9277-FB4847ADAF8A}"/>
                </a:ext>
              </a:extLst>
            </p:cNvPr>
            <p:cNvSpPr txBox="1"/>
            <p:nvPr/>
          </p:nvSpPr>
          <p:spPr>
            <a:xfrm>
              <a:off x="3533361" y="-333640"/>
              <a:ext cx="3534501" cy="631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3.Sự </a:t>
              </a:r>
              <a:r>
                <a:rPr lang="en-US" altLang="zh-C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kêt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hợp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các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thao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tác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lập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luận</a:t>
              </a:r>
              <a:endPara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AADBEBB-B3E2-4526-8763-9B564B823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405" y="1033416"/>
            <a:ext cx="1694835" cy="6523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78444-3069-4A41-B52F-71F8B54C7587}"/>
              </a:ext>
            </a:extLst>
          </p:cNvPr>
          <p:cNvSpPr txBox="1"/>
          <p:nvPr/>
        </p:nvSpPr>
        <p:spPr>
          <a:xfrm>
            <a:off x="10155430" y="1110987"/>
            <a:ext cx="1211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DF61D-4556-40B0-A3B5-808255EDB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519" y="1602615"/>
            <a:ext cx="164606" cy="652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AB511-8DCB-4445-9D7A-0029340DB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5488" y="2347977"/>
            <a:ext cx="2323151" cy="24275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E18E29-20E7-4B50-9388-C0E577672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8525" y="2187552"/>
            <a:ext cx="219475" cy="2011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68DC2F-4485-4C64-9B6E-9486D0791C5B}"/>
              </a:ext>
            </a:extLst>
          </p:cNvPr>
          <p:cNvSpPr/>
          <p:nvPr/>
        </p:nvSpPr>
        <p:spPr>
          <a:xfrm>
            <a:off x="2717039" y="2617756"/>
            <a:ext cx="20337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"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tuệ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tộc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0C490A-D269-48ED-95F8-F94C3DAAE1CD}"/>
              </a:ext>
            </a:extLst>
          </p:cNvPr>
          <p:cNvSpPr/>
          <p:nvPr/>
        </p:nvSpPr>
        <p:spPr>
          <a:xfrm>
            <a:off x="5143397" y="2539443"/>
            <a:ext cx="19432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3970A-AEBC-4D93-BC86-FFA85F25378A}"/>
              </a:ext>
            </a:extLst>
          </p:cNvPr>
          <p:cNvSpPr/>
          <p:nvPr/>
        </p:nvSpPr>
        <p:spPr>
          <a:xfrm>
            <a:off x="7532525" y="2516053"/>
            <a:ext cx="1972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59397-3AF1-44C3-95E2-3EC3C9BDFAAB}"/>
              </a:ext>
            </a:extLst>
          </p:cNvPr>
          <p:cNvSpPr txBox="1"/>
          <p:nvPr/>
        </p:nvSpPr>
        <p:spPr>
          <a:xfrm>
            <a:off x="9801102" y="2384079"/>
            <a:ext cx="2210347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gắn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2191E1-ACB1-4DC1-9662-BC19C9B78101}"/>
              </a:ext>
            </a:extLst>
          </p:cNvPr>
          <p:cNvSpPr/>
          <p:nvPr/>
        </p:nvSpPr>
        <p:spPr>
          <a:xfrm>
            <a:off x="2513014" y="5751443"/>
            <a:ext cx="7642416" cy="10419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C30E45-B7BD-4041-B290-9883EA339451}"/>
              </a:ext>
            </a:extLst>
          </p:cNvPr>
          <p:cNvSpPr txBox="1"/>
          <p:nvPr/>
        </p:nvSpPr>
        <p:spPr>
          <a:xfrm>
            <a:off x="2569733" y="5799071"/>
            <a:ext cx="7477109" cy="96212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phối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logic,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chặt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chẽ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" grpId="0" animBg="1"/>
      <p:bldP spid="551" grpId="0" animBg="1"/>
      <p:bldP spid="553" grpId="0" animBg="1"/>
      <p:bldP spid="555" grpId="0" animBg="1"/>
      <p:bldP spid="557" grpId="0" animBg="1"/>
      <p:bldP spid="558" grpId="0"/>
      <p:bldP spid="565" grpId="0" animBg="1"/>
      <p:bldP spid="569" grpId="0" animBg="1"/>
      <p:bldP spid="570" grpId="0"/>
      <p:bldP spid="577" grpId="0" animBg="1"/>
      <p:bldP spid="581" grpId="0" animBg="1"/>
      <p:bldP spid="582" grpId="0"/>
      <p:bldP spid="586" grpId="0" animBg="1"/>
      <p:bldP spid="587" grpId="0" animBg="1"/>
      <p:bldP spid="594" grpId="0"/>
      <p:bldP spid="4" grpId="0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07;p8">
            <a:extLst>
              <a:ext uri="{FF2B5EF4-FFF2-40B4-BE49-F238E27FC236}">
                <a16:creationId xmlns:a16="http://schemas.microsoft.com/office/drawing/2014/main" id="{55EDC678-B8CA-4780-B9BB-1F14E8D755C3}"/>
              </a:ext>
            </a:extLst>
          </p:cNvPr>
          <p:cNvSpPr/>
          <p:nvPr/>
        </p:nvSpPr>
        <p:spPr>
          <a:xfrm rot="10800000" flipH="1">
            <a:off x="-263900" y="-111143"/>
            <a:ext cx="4137941" cy="2167709"/>
          </a:xfrm>
          <a:custGeom>
            <a:avLst/>
            <a:gdLst/>
            <a:ahLst/>
            <a:cxnLst/>
            <a:rect l="l" t="t" r="r" b="b"/>
            <a:pathLst>
              <a:path w="6391" h="3348" extrusionOk="0">
                <a:moveTo>
                  <a:pt x="4246" y="1"/>
                </a:moveTo>
                <a:cubicBezTo>
                  <a:pt x="3652" y="1"/>
                  <a:pt x="3094" y="381"/>
                  <a:pt x="2523" y="581"/>
                </a:cubicBezTo>
                <a:cubicBezTo>
                  <a:pt x="2085" y="748"/>
                  <a:pt x="1627" y="811"/>
                  <a:pt x="1165" y="811"/>
                </a:cubicBezTo>
                <a:cubicBezTo>
                  <a:pt x="776" y="811"/>
                  <a:pt x="385" y="767"/>
                  <a:pt x="0" y="704"/>
                </a:cubicBezTo>
                <a:lnTo>
                  <a:pt x="0" y="3347"/>
                </a:lnTo>
                <a:lnTo>
                  <a:pt x="6391" y="3347"/>
                </a:lnTo>
                <a:cubicBezTo>
                  <a:pt x="6288" y="2696"/>
                  <a:pt x="6098" y="2044"/>
                  <a:pt x="5822" y="1426"/>
                </a:cubicBezTo>
                <a:cubicBezTo>
                  <a:pt x="5566" y="787"/>
                  <a:pt x="5117" y="135"/>
                  <a:pt x="4449" y="16"/>
                </a:cubicBezTo>
                <a:cubicBezTo>
                  <a:pt x="4381" y="5"/>
                  <a:pt x="4313" y="1"/>
                  <a:pt x="4246" y="1"/>
                </a:cubicBez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Google Shape;2408;p8">
            <a:extLst>
              <a:ext uri="{FF2B5EF4-FFF2-40B4-BE49-F238E27FC236}">
                <a16:creationId xmlns:a16="http://schemas.microsoft.com/office/drawing/2014/main" id="{E5BCB460-2D1C-4E1A-849B-3315A321652C}"/>
              </a:ext>
            </a:extLst>
          </p:cNvPr>
          <p:cNvSpPr/>
          <p:nvPr/>
        </p:nvSpPr>
        <p:spPr>
          <a:xfrm>
            <a:off x="9757318" y="4452742"/>
            <a:ext cx="2857439" cy="3010984"/>
          </a:xfrm>
          <a:custGeom>
            <a:avLst/>
            <a:gdLst/>
            <a:ahLst/>
            <a:cxnLst/>
            <a:rect l="l" t="t" r="r" b="b"/>
            <a:pathLst>
              <a:path w="3592" h="3785" extrusionOk="0">
                <a:moveTo>
                  <a:pt x="1450" y="1"/>
                </a:moveTo>
                <a:cubicBezTo>
                  <a:pt x="1202" y="1"/>
                  <a:pt x="970" y="64"/>
                  <a:pt x="809" y="263"/>
                </a:cubicBezTo>
                <a:cubicBezTo>
                  <a:pt x="706" y="400"/>
                  <a:pt x="652" y="589"/>
                  <a:pt x="619" y="762"/>
                </a:cubicBezTo>
                <a:cubicBezTo>
                  <a:pt x="413" y="1772"/>
                  <a:pt x="207" y="2787"/>
                  <a:pt x="1" y="3784"/>
                </a:cubicBezTo>
                <a:lnTo>
                  <a:pt x="3592" y="3784"/>
                </a:lnTo>
                <a:lnTo>
                  <a:pt x="3592" y="400"/>
                </a:lnTo>
                <a:cubicBezTo>
                  <a:pt x="3039" y="263"/>
                  <a:pt x="2442" y="193"/>
                  <a:pt x="2062" y="90"/>
                </a:cubicBezTo>
                <a:cubicBezTo>
                  <a:pt x="1869" y="44"/>
                  <a:pt x="1654" y="1"/>
                  <a:pt x="1450" y="1"/>
                </a:cubicBez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6" name="Google Shape;2703;p8">
            <a:extLst>
              <a:ext uri="{FF2B5EF4-FFF2-40B4-BE49-F238E27FC236}">
                <a16:creationId xmlns:a16="http://schemas.microsoft.com/office/drawing/2014/main" id="{F6C81251-D686-4ACF-AE03-3F6F877BC03C}"/>
              </a:ext>
            </a:extLst>
          </p:cNvPr>
          <p:cNvSpPr/>
          <p:nvPr/>
        </p:nvSpPr>
        <p:spPr>
          <a:xfrm flipH="1">
            <a:off x="8421647" y="6132947"/>
            <a:ext cx="476986" cy="39026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7" name="Google Shape;2704;p8">
            <a:extLst>
              <a:ext uri="{FF2B5EF4-FFF2-40B4-BE49-F238E27FC236}">
                <a16:creationId xmlns:a16="http://schemas.microsoft.com/office/drawing/2014/main" id="{AD665E24-51CC-4632-8052-F364B4EDC60C}"/>
              </a:ext>
            </a:extLst>
          </p:cNvPr>
          <p:cNvSpPr/>
          <p:nvPr/>
        </p:nvSpPr>
        <p:spPr>
          <a:xfrm flipH="1">
            <a:off x="11779662" y="3656305"/>
            <a:ext cx="583553" cy="640283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rgbClr val="E5D0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8" name="Google Shape;2705;p8">
            <a:extLst>
              <a:ext uri="{FF2B5EF4-FFF2-40B4-BE49-F238E27FC236}">
                <a16:creationId xmlns:a16="http://schemas.microsoft.com/office/drawing/2014/main" id="{4CCEB2F7-0CF1-4B5E-AF98-BDFF95A0A7BC}"/>
              </a:ext>
            </a:extLst>
          </p:cNvPr>
          <p:cNvSpPr/>
          <p:nvPr/>
        </p:nvSpPr>
        <p:spPr>
          <a:xfrm rot="10800000" flipH="1">
            <a:off x="-181284" y="4979882"/>
            <a:ext cx="3405978" cy="2692066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9" name="Google Shape;2706;p8">
            <a:extLst>
              <a:ext uri="{FF2B5EF4-FFF2-40B4-BE49-F238E27FC236}">
                <a16:creationId xmlns:a16="http://schemas.microsoft.com/office/drawing/2014/main" id="{CBA05F3A-90C4-49F3-985C-30E55E3FB5DD}"/>
              </a:ext>
            </a:extLst>
          </p:cNvPr>
          <p:cNvSpPr/>
          <p:nvPr/>
        </p:nvSpPr>
        <p:spPr>
          <a:xfrm>
            <a:off x="10390595" y="-449573"/>
            <a:ext cx="2959122" cy="2500373"/>
          </a:xfrm>
          <a:custGeom>
            <a:avLst/>
            <a:gdLst/>
            <a:ahLst/>
            <a:cxnLst/>
            <a:rect l="l" t="t" r="r" b="b"/>
            <a:pathLst>
              <a:path w="8521" h="7200" extrusionOk="0">
                <a:moveTo>
                  <a:pt x="6541" y="1"/>
                </a:moveTo>
                <a:cubicBezTo>
                  <a:pt x="6496" y="1"/>
                  <a:pt x="6453" y="4"/>
                  <a:pt x="6412" y="9"/>
                </a:cubicBezTo>
                <a:cubicBezTo>
                  <a:pt x="5770" y="94"/>
                  <a:pt x="4963" y="567"/>
                  <a:pt x="4013" y="567"/>
                </a:cubicBezTo>
                <a:cubicBezTo>
                  <a:pt x="3705" y="567"/>
                  <a:pt x="3382" y="517"/>
                  <a:pt x="3045" y="388"/>
                </a:cubicBezTo>
                <a:cubicBezTo>
                  <a:pt x="2461" y="149"/>
                  <a:pt x="1962" y="65"/>
                  <a:pt x="1611" y="65"/>
                </a:cubicBezTo>
                <a:cubicBezTo>
                  <a:pt x="1588" y="64"/>
                  <a:pt x="1566" y="63"/>
                  <a:pt x="1543" y="63"/>
                </a:cubicBezTo>
                <a:cubicBezTo>
                  <a:pt x="922" y="63"/>
                  <a:pt x="346" y="439"/>
                  <a:pt x="177" y="1063"/>
                </a:cubicBezTo>
                <a:cubicBezTo>
                  <a:pt x="1" y="1527"/>
                  <a:pt x="148" y="2026"/>
                  <a:pt x="324" y="2406"/>
                </a:cubicBezTo>
                <a:cubicBezTo>
                  <a:pt x="676" y="3109"/>
                  <a:pt x="465" y="4719"/>
                  <a:pt x="465" y="4754"/>
                </a:cubicBezTo>
                <a:cubicBezTo>
                  <a:pt x="385" y="5469"/>
                  <a:pt x="873" y="7199"/>
                  <a:pt x="2814" y="7199"/>
                </a:cubicBezTo>
                <a:cubicBezTo>
                  <a:pt x="2935" y="7199"/>
                  <a:pt x="3061" y="7193"/>
                  <a:pt x="3192" y="7179"/>
                </a:cubicBezTo>
                <a:cubicBezTo>
                  <a:pt x="5477" y="6919"/>
                  <a:pt x="7558" y="4754"/>
                  <a:pt x="8057" y="2673"/>
                </a:cubicBezTo>
                <a:cubicBezTo>
                  <a:pt x="8521" y="736"/>
                  <a:pt x="7295" y="1"/>
                  <a:pt x="6541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0" name="Google Shape;2707;p8">
            <a:extLst>
              <a:ext uri="{FF2B5EF4-FFF2-40B4-BE49-F238E27FC236}">
                <a16:creationId xmlns:a16="http://schemas.microsoft.com/office/drawing/2014/main" id="{FA85FB95-FBCB-47DC-BC75-E0602228B479}"/>
              </a:ext>
            </a:extLst>
          </p:cNvPr>
          <p:cNvSpPr/>
          <p:nvPr/>
        </p:nvSpPr>
        <p:spPr>
          <a:xfrm rot="9972815" flipH="1">
            <a:off x="520459" y="5116899"/>
            <a:ext cx="476983" cy="390267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322" name="图片 321">
            <a:extLst>
              <a:ext uri="{FF2B5EF4-FFF2-40B4-BE49-F238E27FC236}">
                <a16:creationId xmlns:a16="http://schemas.microsoft.com/office/drawing/2014/main" id="{913DE805-32B7-46B0-ACE3-838E336A03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140" y="-1127002"/>
            <a:ext cx="3320704" cy="3924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07A054-2DA0-45BD-8BFA-66C0F61B3D89}"/>
              </a:ext>
            </a:extLst>
          </p:cNvPr>
          <p:cNvSpPr txBox="1"/>
          <p:nvPr/>
        </p:nvSpPr>
        <p:spPr>
          <a:xfrm>
            <a:off x="1037073" y="2003157"/>
            <a:ext cx="9675641" cy="3808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90500" algn="just">
              <a:lnSpc>
                <a:spcPct val="108000"/>
              </a:lnSpc>
              <a:spcAft>
                <a:spcPts val="200"/>
              </a:spcAft>
            </a:pP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8000"/>
              </a:lnSpc>
              <a:spcAft>
                <a:spcPts val="200"/>
              </a:spcAft>
              <a:buClr>
                <a:srgbClr val="231F20"/>
              </a:buClr>
              <a:buSzPts val="1200"/>
              <a:buFont typeface="Symbol" panose="05050102010706020507" pitchFamily="18" charset="2"/>
              <a:buChar char="-"/>
              <a:tabLst>
                <a:tab pos="339090" algn="l"/>
              </a:tabLst>
            </a:pP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  <a:spcAft>
                <a:spcPts val="200"/>
              </a:spcAft>
              <a:tabLst>
                <a:tab pos="339090" algn="l"/>
              </a:tabLst>
            </a:pP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  <a:spcAft>
                <a:spcPts val="200"/>
              </a:spcAft>
              <a:tabLst>
                <a:tab pos="339090" algn="l"/>
              </a:tabLst>
            </a:pP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kịp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  <a:spcAft>
                <a:spcPts val="200"/>
              </a:spcAft>
              <a:tabLst>
                <a:tab pos="339090" algn="l"/>
              </a:tabLst>
            </a:pP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200"/>
              </a:spcAft>
              <a:buClr>
                <a:srgbClr val="231F20"/>
              </a:buClr>
              <a:buSzPts val="1200"/>
              <a:buFont typeface="Symbol" panose="05050102010706020507" pitchFamily="18" charset="2"/>
              <a:buChar char="-"/>
              <a:tabLst>
                <a:tab pos="341630" algn="l"/>
              </a:tabLst>
            </a:pP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174;p30">
            <a:extLst>
              <a:ext uri="{FF2B5EF4-FFF2-40B4-BE49-F238E27FC236}">
                <a16:creationId xmlns:a16="http://schemas.microsoft.com/office/drawing/2014/main" id="{BC35EE27-C2E0-4024-B826-84F7713BAE84}"/>
              </a:ext>
            </a:extLst>
          </p:cNvPr>
          <p:cNvSpPr/>
          <p:nvPr/>
        </p:nvSpPr>
        <p:spPr>
          <a:xfrm>
            <a:off x="1073341" y="2089595"/>
            <a:ext cx="1564931" cy="2090122"/>
          </a:xfrm>
          <a:custGeom>
            <a:avLst/>
            <a:gdLst/>
            <a:ahLst/>
            <a:cxnLst/>
            <a:rect l="l" t="t" r="r" b="b"/>
            <a:pathLst>
              <a:path w="32357" h="43216" extrusionOk="0">
                <a:moveTo>
                  <a:pt x="25497" y="1"/>
                </a:moveTo>
                <a:cubicBezTo>
                  <a:pt x="25329" y="1"/>
                  <a:pt x="25156" y="28"/>
                  <a:pt x="24985" y="85"/>
                </a:cubicBezTo>
                <a:cubicBezTo>
                  <a:pt x="23751" y="552"/>
                  <a:pt x="23150" y="2820"/>
                  <a:pt x="23184" y="3987"/>
                </a:cubicBezTo>
                <a:cubicBezTo>
                  <a:pt x="23184" y="4087"/>
                  <a:pt x="23417" y="5655"/>
                  <a:pt x="23450" y="5655"/>
                </a:cubicBezTo>
                <a:lnTo>
                  <a:pt x="23484" y="5655"/>
                </a:lnTo>
                <a:cubicBezTo>
                  <a:pt x="23384" y="6022"/>
                  <a:pt x="23284" y="6389"/>
                  <a:pt x="23184" y="6823"/>
                </a:cubicBezTo>
                <a:cubicBezTo>
                  <a:pt x="22983" y="7590"/>
                  <a:pt x="22783" y="8491"/>
                  <a:pt x="22617" y="9458"/>
                </a:cubicBezTo>
                <a:cubicBezTo>
                  <a:pt x="22450" y="10525"/>
                  <a:pt x="22350" y="11593"/>
                  <a:pt x="22283" y="12660"/>
                </a:cubicBezTo>
                <a:cubicBezTo>
                  <a:pt x="22216" y="13861"/>
                  <a:pt x="22250" y="15062"/>
                  <a:pt x="22416" y="16230"/>
                </a:cubicBezTo>
                <a:cubicBezTo>
                  <a:pt x="22416" y="16263"/>
                  <a:pt x="22416" y="16263"/>
                  <a:pt x="22416" y="16296"/>
                </a:cubicBezTo>
                <a:cubicBezTo>
                  <a:pt x="22250" y="15929"/>
                  <a:pt x="21749" y="14995"/>
                  <a:pt x="21716" y="14895"/>
                </a:cubicBezTo>
                <a:cubicBezTo>
                  <a:pt x="21148" y="14028"/>
                  <a:pt x="19614" y="12705"/>
                  <a:pt x="18413" y="12705"/>
                </a:cubicBezTo>
                <a:cubicBezTo>
                  <a:pt x="18275" y="12705"/>
                  <a:pt x="18141" y="12722"/>
                  <a:pt x="18013" y="12760"/>
                </a:cubicBezTo>
                <a:cubicBezTo>
                  <a:pt x="17113" y="13027"/>
                  <a:pt x="16679" y="13995"/>
                  <a:pt x="17046" y="14862"/>
                </a:cubicBezTo>
                <a:cubicBezTo>
                  <a:pt x="17379" y="15729"/>
                  <a:pt x="18380" y="16263"/>
                  <a:pt x="19214" y="16496"/>
                </a:cubicBezTo>
                <a:cubicBezTo>
                  <a:pt x="19481" y="16573"/>
                  <a:pt x="19843" y="16600"/>
                  <a:pt x="20228" y="16600"/>
                </a:cubicBezTo>
                <a:cubicBezTo>
                  <a:pt x="21191" y="16600"/>
                  <a:pt x="22297" y="16430"/>
                  <a:pt x="22416" y="16430"/>
                </a:cubicBezTo>
                <a:cubicBezTo>
                  <a:pt x="22617" y="17631"/>
                  <a:pt x="22850" y="18831"/>
                  <a:pt x="23217" y="19999"/>
                </a:cubicBezTo>
                <a:cubicBezTo>
                  <a:pt x="23384" y="20666"/>
                  <a:pt x="23617" y="21367"/>
                  <a:pt x="23851" y="22034"/>
                </a:cubicBezTo>
                <a:cubicBezTo>
                  <a:pt x="23684" y="21733"/>
                  <a:pt x="23551" y="21467"/>
                  <a:pt x="23517" y="21433"/>
                </a:cubicBezTo>
                <a:cubicBezTo>
                  <a:pt x="22949" y="20566"/>
                  <a:pt x="21442" y="19243"/>
                  <a:pt x="20223" y="19243"/>
                </a:cubicBezTo>
                <a:cubicBezTo>
                  <a:pt x="20082" y="19243"/>
                  <a:pt x="19946" y="19260"/>
                  <a:pt x="19815" y="19298"/>
                </a:cubicBezTo>
                <a:cubicBezTo>
                  <a:pt x="18947" y="19565"/>
                  <a:pt x="18480" y="20533"/>
                  <a:pt x="18847" y="21400"/>
                </a:cubicBezTo>
                <a:cubicBezTo>
                  <a:pt x="19181" y="22234"/>
                  <a:pt x="20181" y="22801"/>
                  <a:pt x="21015" y="23034"/>
                </a:cubicBezTo>
                <a:cubicBezTo>
                  <a:pt x="21281" y="23109"/>
                  <a:pt x="21649" y="23136"/>
                  <a:pt x="22042" y="23136"/>
                </a:cubicBezTo>
                <a:cubicBezTo>
                  <a:pt x="22881" y="23136"/>
                  <a:pt x="23833" y="23013"/>
                  <a:pt x="24151" y="22968"/>
                </a:cubicBezTo>
                <a:cubicBezTo>
                  <a:pt x="24251" y="23235"/>
                  <a:pt x="24318" y="23501"/>
                  <a:pt x="24418" y="23735"/>
                </a:cubicBezTo>
                <a:cubicBezTo>
                  <a:pt x="24851" y="25002"/>
                  <a:pt x="25285" y="26237"/>
                  <a:pt x="25685" y="27471"/>
                </a:cubicBezTo>
                <a:cubicBezTo>
                  <a:pt x="25819" y="27905"/>
                  <a:pt x="25919" y="28338"/>
                  <a:pt x="26052" y="28772"/>
                </a:cubicBezTo>
                <a:cubicBezTo>
                  <a:pt x="25919" y="28505"/>
                  <a:pt x="25785" y="28305"/>
                  <a:pt x="25785" y="28271"/>
                </a:cubicBezTo>
                <a:cubicBezTo>
                  <a:pt x="25218" y="27376"/>
                  <a:pt x="23690" y="26080"/>
                  <a:pt x="22490" y="26080"/>
                </a:cubicBezTo>
                <a:cubicBezTo>
                  <a:pt x="22349" y="26080"/>
                  <a:pt x="22213" y="26098"/>
                  <a:pt x="22083" y="26137"/>
                </a:cubicBezTo>
                <a:cubicBezTo>
                  <a:pt x="21182" y="26403"/>
                  <a:pt x="20749" y="27371"/>
                  <a:pt x="21082" y="28205"/>
                </a:cubicBezTo>
                <a:cubicBezTo>
                  <a:pt x="21416" y="29072"/>
                  <a:pt x="22450" y="29606"/>
                  <a:pt x="23284" y="29839"/>
                </a:cubicBezTo>
                <a:cubicBezTo>
                  <a:pt x="23575" y="29921"/>
                  <a:pt x="23963" y="29949"/>
                  <a:pt x="24369" y="29949"/>
                </a:cubicBezTo>
                <a:cubicBezTo>
                  <a:pt x="25128" y="29949"/>
                  <a:pt x="25950" y="29849"/>
                  <a:pt x="26319" y="29806"/>
                </a:cubicBezTo>
                <a:cubicBezTo>
                  <a:pt x="26419" y="30240"/>
                  <a:pt x="26553" y="30673"/>
                  <a:pt x="26619" y="31140"/>
                </a:cubicBezTo>
                <a:cubicBezTo>
                  <a:pt x="26686" y="31440"/>
                  <a:pt x="26753" y="31707"/>
                  <a:pt x="26786" y="32007"/>
                </a:cubicBezTo>
                <a:lnTo>
                  <a:pt x="26920" y="32908"/>
                </a:lnTo>
                <a:cubicBezTo>
                  <a:pt x="26953" y="33475"/>
                  <a:pt x="27020" y="34076"/>
                  <a:pt x="27086" y="34643"/>
                </a:cubicBezTo>
                <a:cubicBezTo>
                  <a:pt x="27120" y="35010"/>
                  <a:pt x="27153" y="35377"/>
                  <a:pt x="27153" y="35777"/>
                </a:cubicBezTo>
                <a:cubicBezTo>
                  <a:pt x="27020" y="35343"/>
                  <a:pt x="26753" y="34476"/>
                  <a:pt x="26753" y="34409"/>
                </a:cubicBezTo>
                <a:cubicBezTo>
                  <a:pt x="26286" y="33509"/>
                  <a:pt x="25585" y="32708"/>
                  <a:pt x="24751" y="32141"/>
                </a:cubicBezTo>
                <a:cubicBezTo>
                  <a:pt x="24685" y="32041"/>
                  <a:pt x="24651" y="31941"/>
                  <a:pt x="24585" y="31841"/>
                </a:cubicBezTo>
                <a:cubicBezTo>
                  <a:pt x="24285" y="31381"/>
                  <a:pt x="23782" y="31137"/>
                  <a:pt x="23276" y="31137"/>
                </a:cubicBezTo>
                <a:cubicBezTo>
                  <a:pt x="22937" y="31137"/>
                  <a:pt x="22597" y="31246"/>
                  <a:pt x="22316" y="31474"/>
                </a:cubicBezTo>
                <a:cubicBezTo>
                  <a:pt x="21316" y="32341"/>
                  <a:pt x="21549" y="34676"/>
                  <a:pt x="22016" y="35743"/>
                </a:cubicBezTo>
                <a:cubicBezTo>
                  <a:pt x="22049" y="35810"/>
                  <a:pt x="22416" y="36477"/>
                  <a:pt x="22650" y="36878"/>
                </a:cubicBezTo>
                <a:lnTo>
                  <a:pt x="22116" y="36244"/>
                </a:lnTo>
                <a:cubicBezTo>
                  <a:pt x="21749" y="35777"/>
                  <a:pt x="21382" y="35343"/>
                  <a:pt x="20982" y="34876"/>
                </a:cubicBezTo>
                <a:cubicBezTo>
                  <a:pt x="20782" y="34676"/>
                  <a:pt x="20548" y="34443"/>
                  <a:pt x="20348" y="34209"/>
                </a:cubicBezTo>
                <a:cubicBezTo>
                  <a:pt x="20148" y="33976"/>
                  <a:pt x="19915" y="33775"/>
                  <a:pt x="19714" y="33542"/>
                </a:cubicBezTo>
                <a:cubicBezTo>
                  <a:pt x="19181" y="33042"/>
                  <a:pt x="18614" y="32575"/>
                  <a:pt x="18047" y="32074"/>
                </a:cubicBezTo>
                <a:cubicBezTo>
                  <a:pt x="18414" y="31774"/>
                  <a:pt x="19781" y="30606"/>
                  <a:pt x="20181" y="29839"/>
                </a:cubicBezTo>
                <a:cubicBezTo>
                  <a:pt x="20582" y="29039"/>
                  <a:pt x="20849" y="27938"/>
                  <a:pt x="20448" y="27137"/>
                </a:cubicBezTo>
                <a:cubicBezTo>
                  <a:pt x="20175" y="26545"/>
                  <a:pt x="19622" y="26218"/>
                  <a:pt x="19044" y="26218"/>
                </a:cubicBezTo>
                <a:cubicBezTo>
                  <a:pt x="18775" y="26218"/>
                  <a:pt x="18501" y="26289"/>
                  <a:pt x="18247" y="26437"/>
                </a:cubicBezTo>
                <a:cubicBezTo>
                  <a:pt x="17146" y="27137"/>
                  <a:pt x="17046" y="29472"/>
                  <a:pt x="17313" y="30606"/>
                </a:cubicBezTo>
                <a:cubicBezTo>
                  <a:pt x="17313" y="30673"/>
                  <a:pt x="17646" y="31474"/>
                  <a:pt x="17813" y="31907"/>
                </a:cubicBezTo>
                <a:cubicBezTo>
                  <a:pt x="17446" y="31607"/>
                  <a:pt x="17113" y="31307"/>
                  <a:pt x="16746" y="31073"/>
                </a:cubicBezTo>
                <a:cubicBezTo>
                  <a:pt x="15712" y="30273"/>
                  <a:pt x="14678" y="29472"/>
                  <a:pt x="13577" y="28705"/>
                </a:cubicBezTo>
                <a:lnTo>
                  <a:pt x="12609" y="27971"/>
                </a:lnTo>
                <a:cubicBezTo>
                  <a:pt x="12743" y="27871"/>
                  <a:pt x="14411" y="26537"/>
                  <a:pt x="14844" y="25670"/>
                </a:cubicBezTo>
                <a:cubicBezTo>
                  <a:pt x="15245" y="24869"/>
                  <a:pt x="15511" y="23768"/>
                  <a:pt x="15111" y="22968"/>
                </a:cubicBezTo>
                <a:cubicBezTo>
                  <a:pt x="14861" y="22376"/>
                  <a:pt x="14300" y="22048"/>
                  <a:pt x="13714" y="22048"/>
                </a:cubicBezTo>
                <a:cubicBezTo>
                  <a:pt x="13441" y="22048"/>
                  <a:pt x="13164" y="22119"/>
                  <a:pt x="12910" y="22267"/>
                </a:cubicBezTo>
                <a:cubicBezTo>
                  <a:pt x="11809" y="22968"/>
                  <a:pt x="11709" y="25303"/>
                  <a:pt x="11976" y="26437"/>
                </a:cubicBezTo>
                <a:cubicBezTo>
                  <a:pt x="12009" y="26504"/>
                  <a:pt x="12443" y="27638"/>
                  <a:pt x="12576" y="27938"/>
                </a:cubicBezTo>
                <a:cubicBezTo>
                  <a:pt x="11842" y="27404"/>
                  <a:pt x="11142" y="26870"/>
                  <a:pt x="10475" y="26303"/>
                </a:cubicBezTo>
                <a:cubicBezTo>
                  <a:pt x="9574" y="25570"/>
                  <a:pt x="8707" y="24769"/>
                  <a:pt x="7906" y="23902"/>
                </a:cubicBezTo>
                <a:cubicBezTo>
                  <a:pt x="7939" y="23835"/>
                  <a:pt x="9674" y="22467"/>
                  <a:pt x="10141" y="21567"/>
                </a:cubicBezTo>
                <a:cubicBezTo>
                  <a:pt x="10541" y="20799"/>
                  <a:pt x="10808" y="19699"/>
                  <a:pt x="10408" y="18865"/>
                </a:cubicBezTo>
                <a:cubicBezTo>
                  <a:pt x="10131" y="18289"/>
                  <a:pt x="9569" y="17952"/>
                  <a:pt x="8984" y="17952"/>
                </a:cubicBezTo>
                <a:cubicBezTo>
                  <a:pt x="8721" y="17952"/>
                  <a:pt x="8454" y="18020"/>
                  <a:pt x="8206" y="18164"/>
                </a:cubicBezTo>
                <a:cubicBezTo>
                  <a:pt x="7105" y="18865"/>
                  <a:pt x="7005" y="21233"/>
                  <a:pt x="7272" y="22334"/>
                </a:cubicBezTo>
                <a:cubicBezTo>
                  <a:pt x="7306" y="22401"/>
                  <a:pt x="7606" y="23268"/>
                  <a:pt x="7773" y="23668"/>
                </a:cubicBezTo>
                <a:lnTo>
                  <a:pt x="7739" y="23735"/>
                </a:lnTo>
                <a:cubicBezTo>
                  <a:pt x="6939" y="22834"/>
                  <a:pt x="6205" y="21867"/>
                  <a:pt x="5604" y="20866"/>
                </a:cubicBezTo>
                <a:cubicBezTo>
                  <a:pt x="5237" y="20332"/>
                  <a:pt x="4937" y="19765"/>
                  <a:pt x="4670" y="19232"/>
                </a:cubicBezTo>
                <a:cubicBezTo>
                  <a:pt x="5004" y="18998"/>
                  <a:pt x="6605" y="17997"/>
                  <a:pt x="7105" y="17197"/>
                </a:cubicBezTo>
                <a:cubicBezTo>
                  <a:pt x="7572" y="16430"/>
                  <a:pt x="7973" y="15396"/>
                  <a:pt x="7639" y="14528"/>
                </a:cubicBezTo>
                <a:cubicBezTo>
                  <a:pt x="7437" y="13871"/>
                  <a:pt x="6833" y="13463"/>
                  <a:pt x="6190" y="13463"/>
                </a:cubicBezTo>
                <a:cubicBezTo>
                  <a:pt x="5984" y="13463"/>
                  <a:pt x="5773" y="13505"/>
                  <a:pt x="5571" y="13594"/>
                </a:cubicBezTo>
                <a:cubicBezTo>
                  <a:pt x="4404" y="14161"/>
                  <a:pt x="4003" y="16530"/>
                  <a:pt x="4170" y="17664"/>
                </a:cubicBezTo>
                <a:cubicBezTo>
                  <a:pt x="4170" y="17731"/>
                  <a:pt x="4337" y="18364"/>
                  <a:pt x="4470" y="18798"/>
                </a:cubicBezTo>
                <a:cubicBezTo>
                  <a:pt x="4337" y="18565"/>
                  <a:pt x="4203" y="18298"/>
                  <a:pt x="4103" y="18064"/>
                </a:cubicBezTo>
                <a:cubicBezTo>
                  <a:pt x="3670" y="17197"/>
                  <a:pt x="3336" y="16330"/>
                  <a:pt x="3036" y="15596"/>
                </a:cubicBezTo>
                <a:cubicBezTo>
                  <a:pt x="2869" y="15162"/>
                  <a:pt x="2736" y="14762"/>
                  <a:pt x="2636" y="14395"/>
                </a:cubicBezTo>
                <a:cubicBezTo>
                  <a:pt x="2836" y="14028"/>
                  <a:pt x="3736" y="12393"/>
                  <a:pt x="3836" y="11493"/>
                </a:cubicBezTo>
                <a:cubicBezTo>
                  <a:pt x="3903" y="10592"/>
                  <a:pt x="3770" y="9491"/>
                  <a:pt x="3103" y="8858"/>
                </a:cubicBezTo>
                <a:cubicBezTo>
                  <a:pt x="2797" y="8568"/>
                  <a:pt x="2409" y="8424"/>
                  <a:pt x="2022" y="8424"/>
                </a:cubicBezTo>
                <a:cubicBezTo>
                  <a:pt x="1564" y="8424"/>
                  <a:pt x="1109" y="8626"/>
                  <a:pt x="801" y="9024"/>
                </a:cubicBezTo>
                <a:cubicBezTo>
                  <a:pt x="0" y="10058"/>
                  <a:pt x="768" y="12293"/>
                  <a:pt x="1435" y="13261"/>
                </a:cubicBezTo>
                <a:cubicBezTo>
                  <a:pt x="1501" y="13327"/>
                  <a:pt x="2569" y="14495"/>
                  <a:pt x="2569" y="14495"/>
                </a:cubicBezTo>
                <a:lnTo>
                  <a:pt x="2569" y="14462"/>
                </a:lnTo>
                <a:cubicBezTo>
                  <a:pt x="2669" y="14828"/>
                  <a:pt x="2802" y="15195"/>
                  <a:pt x="2969" y="15629"/>
                </a:cubicBezTo>
                <a:cubicBezTo>
                  <a:pt x="3236" y="16363"/>
                  <a:pt x="3570" y="17230"/>
                  <a:pt x="3970" y="18131"/>
                </a:cubicBezTo>
                <a:cubicBezTo>
                  <a:pt x="4404" y="19098"/>
                  <a:pt x="4904" y="20032"/>
                  <a:pt x="5438" y="20966"/>
                </a:cubicBezTo>
                <a:cubicBezTo>
                  <a:pt x="6038" y="22000"/>
                  <a:pt x="6739" y="22968"/>
                  <a:pt x="7539" y="23902"/>
                </a:cubicBezTo>
                <a:cubicBezTo>
                  <a:pt x="7239" y="23702"/>
                  <a:pt x="6305" y="23201"/>
                  <a:pt x="6238" y="23168"/>
                </a:cubicBezTo>
                <a:cubicBezTo>
                  <a:pt x="5681" y="22932"/>
                  <a:pt x="4809" y="22747"/>
                  <a:pt x="3970" y="22747"/>
                </a:cubicBezTo>
                <a:cubicBezTo>
                  <a:pt x="3151" y="22747"/>
                  <a:pt x="2364" y="22923"/>
                  <a:pt x="1935" y="23401"/>
                </a:cubicBezTo>
                <a:cubicBezTo>
                  <a:pt x="1368" y="24135"/>
                  <a:pt x="1535" y="25169"/>
                  <a:pt x="2302" y="25703"/>
                </a:cubicBezTo>
                <a:cubicBezTo>
                  <a:pt x="2677" y="25976"/>
                  <a:pt x="3156" y="26074"/>
                  <a:pt x="3647" y="26074"/>
                </a:cubicBezTo>
                <a:cubicBezTo>
                  <a:pt x="4116" y="26074"/>
                  <a:pt x="4596" y="25984"/>
                  <a:pt x="5004" y="25870"/>
                </a:cubicBezTo>
                <a:cubicBezTo>
                  <a:pt x="5938" y="25570"/>
                  <a:pt x="7506" y="24135"/>
                  <a:pt x="7639" y="24035"/>
                </a:cubicBezTo>
                <a:cubicBezTo>
                  <a:pt x="8473" y="24936"/>
                  <a:pt x="9340" y="25770"/>
                  <a:pt x="10274" y="26570"/>
                </a:cubicBezTo>
                <a:cubicBezTo>
                  <a:pt x="10808" y="27037"/>
                  <a:pt x="11375" y="27471"/>
                  <a:pt x="11942" y="27938"/>
                </a:cubicBezTo>
                <a:cubicBezTo>
                  <a:pt x="11642" y="27771"/>
                  <a:pt x="11409" y="27604"/>
                  <a:pt x="11342" y="27604"/>
                </a:cubicBezTo>
                <a:cubicBezTo>
                  <a:pt x="10808" y="27371"/>
                  <a:pt x="9957" y="27187"/>
                  <a:pt x="9132" y="27187"/>
                </a:cubicBezTo>
                <a:cubicBezTo>
                  <a:pt x="8306" y="27187"/>
                  <a:pt x="7506" y="27371"/>
                  <a:pt x="7072" y="27871"/>
                </a:cubicBezTo>
                <a:cubicBezTo>
                  <a:pt x="6505" y="28572"/>
                  <a:pt x="6638" y="29639"/>
                  <a:pt x="7439" y="30139"/>
                </a:cubicBezTo>
                <a:cubicBezTo>
                  <a:pt x="7821" y="30418"/>
                  <a:pt x="8313" y="30524"/>
                  <a:pt x="8813" y="30524"/>
                </a:cubicBezTo>
                <a:cubicBezTo>
                  <a:pt x="9273" y="30524"/>
                  <a:pt x="9742" y="30434"/>
                  <a:pt x="10141" y="30306"/>
                </a:cubicBezTo>
                <a:cubicBezTo>
                  <a:pt x="10975" y="30073"/>
                  <a:pt x="12343" y="28839"/>
                  <a:pt x="12709" y="28538"/>
                </a:cubicBezTo>
                <a:lnTo>
                  <a:pt x="13377" y="29039"/>
                </a:lnTo>
                <a:cubicBezTo>
                  <a:pt x="14411" y="29839"/>
                  <a:pt x="15445" y="30640"/>
                  <a:pt x="16479" y="31440"/>
                </a:cubicBezTo>
                <a:cubicBezTo>
                  <a:pt x="16846" y="31741"/>
                  <a:pt x="17179" y="32041"/>
                  <a:pt x="17513" y="32341"/>
                </a:cubicBezTo>
                <a:cubicBezTo>
                  <a:pt x="17246" y="32174"/>
                  <a:pt x="17046" y="32074"/>
                  <a:pt x="17013" y="32041"/>
                </a:cubicBezTo>
                <a:cubicBezTo>
                  <a:pt x="16479" y="31807"/>
                  <a:pt x="15620" y="31624"/>
                  <a:pt x="14790" y="31624"/>
                </a:cubicBezTo>
                <a:cubicBezTo>
                  <a:pt x="13960" y="31624"/>
                  <a:pt x="13160" y="31807"/>
                  <a:pt x="12743" y="32308"/>
                </a:cubicBezTo>
                <a:cubicBezTo>
                  <a:pt x="12142" y="33008"/>
                  <a:pt x="12309" y="34076"/>
                  <a:pt x="13076" y="34576"/>
                </a:cubicBezTo>
                <a:cubicBezTo>
                  <a:pt x="13459" y="34854"/>
                  <a:pt x="13950" y="34960"/>
                  <a:pt x="14451" y="34960"/>
                </a:cubicBezTo>
                <a:cubicBezTo>
                  <a:pt x="14911" y="34960"/>
                  <a:pt x="15379" y="34871"/>
                  <a:pt x="15778" y="34743"/>
                </a:cubicBezTo>
                <a:cubicBezTo>
                  <a:pt x="16612" y="34509"/>
                  <a:pt x="17880" y="33408"/>
                  <a:pt x="18280" y="33042"/>
                </a:cubicBezTo>
                <a:cubicBezTo>
                  <a:pt x="18614" y="33342"/>
                  <a:pt x="18981" y="33642"/>
                  <a:pt x="19281" y="33976"/>
                </a:cubicBezTo>
                <a:cubicBezTo>
                  <a:pt x="19481" y="34176"/>
                  <a:pt x="19714" y="34376"/>
                  <a:pt x="19915" y="34609"/>
                </a:cubicBezTo>
                <a:lnTo>
                  <a:pt x="20515" y="35310"/>
                </a:lnTo>
                <a:cubicBezTo>
                  <a:pt x="20882" y="35743"/>
                  <a:pt x="21249" y="36210"/>
                  <a:pt x="21582" y="36644"/>
                </a:cubicBezTo>
                <a:cubicBezTo>
                  <a:pt x="21849" y="36944"/>
                  <a:pt x="22049" y="37245"/>
                  <a:pt x="22283" y="37545"/>
                </a:cubicBezTo>
                <a:cubicBezTo>
                  <a:pt x="21949" y="37245"/>
                  <a:pt x="21249" y="36711"/>
                  <a:pt x="21182" y="36677"/>
                </a:cubicBezTo>
                <a:cubicBezTo>
                  <a:pt x="20532" y="36266"/>
                  <a:pt x="19349" y="35869"/>
                  <a:pt x="18324" y="35869"/>
                </a:cubicBezTo>
                <a:cubicBezTo>
                  <a:pt x="17771" y="35869"/>
                  <a:pt x="17263" y="35985"/>
                  <a:pt x="16912" y="36277"/>
                </a:cubicBezTo>
                <a:cubicBezTo>
                  <a:pt x="16212" y="36878"/>
                  <a:pt x="16212" y="37945"/>
                  <a:pt x="16912" y="38579"/>
                </a:cubicBezTo>
                <a:cubicBezTo>
                  <a:pt x="17401" y="39043"/>
                  <a:pt x="18140" y="39203"/>
                  <a:pt x="18841" y="39203"/>
                </a:cubicBezTo>
                <a:cubicBezTo>
                  <a:pt x="19098" y="39203"/>
                  <a:pt x="19349" y="39182"/>
                  <a:pt x="19581" y="39146"/>
                </a:cubicBezTo>
                <a:cubicBezTo>
                  <a:pt x="20515" y="39012"/>
                  <a:pt x="22250" y="37912"/>
                  <a:pt x="22450" y="37745"/>
                </a:cubicBezTo>
                <a:cubicBezTo>
                  <a:pt x="22817" y="38245"/>
                  <a:pt x="23184" y="38712"/>
                  <a:pt x="23517" y="39179"/>
                </a:cubicBezTo>
                <a:cubicBezTo>
                  <a:pt x="24685" y="40780"/>
                  <a:pt x="25585" y="42148"/>
                  <a:pt x="26186" y="43115"/>
                </a:cubicBezTo>
                <a:lnTo>
                  <a:pt x="26252" y="43215"/>
                </a:lnTo>
                <a:lnTo>
                  <a:pt x="27053" y="42815"/>
                </a:lnTo>
                <a:lnTo>
                  <a:pt x="26920" y="42648"/>
                </a:lnTo>
                <a:cubicBezTo>
                  <a:pt x="26286" y="41681"/>
                  <a:pt x="25352" y="40313"/>
                  <a:pt x="24151" y="38712"/>
                </a:cubicBezTo>
                <a:cubicBezTo>
                  <a:pt x="23751" y="38212"/>
                  <a:pt x="23350" y="37678"/>
                  <a:pt x="22917" y="37144"/>
                </a:cubicBezTo>
                <a:cubicBezTo>
                  <a:pt x="23350" y="36677"/>
                  <a:pt x="23784" y="36144"/>
                  <a:pt x="24184" y="35610"/>
                </a:cubicBezTo>
                <a:cubicBezTo>
                  <a:pt x="25085" y="35977"/>
                  <a:pt x="26986" y="35977"/>
                  <a:pt x="27253" y="35977"/>
                </a:cubicBezTo>
                <a:cubicBezTo>
                  <a:pt x="27287" y="36611"/>
                  <a:pt x="27320" y="37211"/>
                  <a:pt x="27353" y="37778"/>
                </a:cubicBezTo>
                <a:cubicBezTo>
                  <a:pt x="27420" y="39746"/>
                  <a:pt x="27420" y="41381"/>
                  <a:pt x="27387" y="42548"/>
                </a:cubicBezTo>
                <a:lnTo>
                  <a:pt x="27387" y="42682"/>
                </a:lnTo>
                <a:lnTo>
                  <a:pt x="28287" y="42248"/>
                </a:lnTo>
                <a:cubicBezTo>
                  <a:pt x="28287" y="41114"/>
                  <a:pt x="28221" y="39580"/>
                  <a:pt x="28120" y="37745"/>
                </a:cubicBezTo>
                <a:cubicBezTo>
                  <a:pt x="28087" y="37111"/>
                  <a:pt x="28020" y="36444"/>
                  <a:pt x="27954" y="35743"/>
                </a:cubicBezTo>
                <a:cubicBezTo>
                  <a:pt x="28221" y="35710"/>
                  <a:pt x="30189" y="35176"/>
                  <a:pt x="30956" y="34576"/>
                </a:cubicBezTo>
                <a:cubicBezTo>
                  <a:pt x="31623" y="34042"/>
                  <a:pt x="32357" y="33175"/>
                  <a:pt x="32323" y="32241"/>
                </a:cubicBezTo>
                <a:cubicBezTo>
                  <a:pt x="32323" y="31348"/>
                  <a:pt x="31592" y="30669"/>
                  <a:pt x="30741" y="30669"/>
                </a:cubicBezTo>
                <a:cubicBezTo>
                  <a:pt x="30702" y="30669"/>
                  <a:pt x="30662" y="30670"/>
                  <a:pt x="30622" y="30673"/>
                </a:cubicBezTo>
                <a:cubicBezTo>
                  <a:pt x="29321" y="30840"/>
                  <a:pt x="28254" y="32941"/>
                  <a:pt x="28020" y="34109"/>
                </a:cubicBezTo>
                <a:cubicBezTo>
                  <a:pt x="28020" y="34176"/>
                  <a:pt x="27954" y="34943"/>
                  <a:pt x="27920" y="35377"/>
                </a:cubicBezTo>
                <a:cubicBezTo>
                  <a:pt x="27920" y="35110"/>
                  <a:pt x="27887" y="34843"/>
                  <a:pt x="27854" y="34543"/>
                </a:cubicBezTo>
                <a:cubicBezTo>
                  <a:pt x="27787" y="33976"/>
                  <a:pt x="27720" y="33408"/>
                  <a:pt x="27653" y="32808"/>
                </a:cubicBezTo>
                <a:cubicBezTo>
                  <a:pt x="27587" y="32508"/>
                  <a:pt x="27553" y="32208"/>
                  <a:pt x="27487" y="31907"/>
                </a:cubicBezTo>
                <a:cubicBezTo>
                  <a:pt x="27453" y="31607"/>
                  <a:pt x="27387" y="31307"/>
                  <a:pt x="27320" y="31007"/>
                </a:cubicBezTo>
                <a:cubicBezTo>
                  <a:pt x="27153" y="30273"/>
                  <a:pt x="26953" y="29572"/>
                  <a:pt x="26753" y="28839"/>
                </a:cubicBezTo>
                <a:cubicBezTo>
                  <a:pt x="27253" y="28805"/>
                  <a:pt x="29021" y="28605"/>
                  <a:pt x="29788" y="28171"/>
                </a:cubicBezTo>
                <a:cubicBezTo>
                  <a:pt x="30556" y="27704"/>
                  <a:pt x="31389" y="26971"/>
                  <a:pt x="31490" y="26037"/>
                </a:cubicBezTo>
                <a:cubicBezTo>
                  <a:pt x="31623" y="25136"/>
                  <a:pt x="30956" y="24302"/>
                  <a:pt x="30055" y="24269"/>
                </a:cubicBezTo>
                <a:cubicBezTo>
                  <a:pt x="30044" y="24268"/>
                  <a:pt x="30033" y="24268"/>
                  <a:pt x="30021" y="24268"/>
                </a:cubicBezTo>
                <a:cubicBezTo>
                  <a:pt x="28730" y="24268"/>
                  <a:pt x="27350" y="26146"/>
                  <a:pt x="26953" y="27237"/>
                </a:cubicBezTo>
                <a:cubicBezTo>
                  <a:pt x="26953" y="27304"/>
                  <a:pt x="26753" y="28105"/>
                  <a:pt x="26653" y="28572"/>
                </a:cubicBezTo>
                <a:cubicBezTo>
                  <a:pt x="26519" y="28138"/>
                  <a:pt x="26386" y="27704"/>
                  <a:pt x="26252" y="27271"/>
                </a:cubicBezTo>
                <a:cubicBezTo>
                  <a:pt x="25819" y="26037"/>
                  <a:pt x="25352" y="24802"/>
                  <a:pt x="24885" y="23568"/>
                </a:cubicBezTo>
                <a:lnTo>
                  <a:pt x="24485" y="22434"/>
                </a:lnTo>
                <a:cubicBezTo>
                  <a:pt x="24651" y="22434"/>
                  <a:pt x="26786" y="22234"/>
                  <a:pt x="27620" y="21733"/>
                </a:cubicBezTo>
                <a:cubicBezTo>
                  <a:pt x="28387" y="21300"/>
                  <a:pt x="29221" y="20533"/>
                  <a:pt x="29321" y="19599"/>
                </a:cubicBezTo>
                <a:cubicBezTo>
                  <a:pt x="29488" y="18698"/>
                  <a:pt x="28821" y="17864"/>
                  <a:pt x="27887" y="17831"/>
                </a:cubicBezTo>
                <a:cubicBezTo>
                  <a:pt x="27876" y="17830"/>
                  <a:pt x="27864" y="17830"/>
                  <a:pt x="27853" y="17830"/>
                </a:cubicBezTo>
                <a:cubicBezTo>
                  <a:pt x="26562" y="17830"/>
                  <a:pt x="25182" y="19708"/>
                  <a:pt x="24818" y="20799"/>
                </a:cubicBezTo>
                <a:cubicBezTo>
                  <a:pt x="24785" y="20866"/>
                  <a:pt x="24518" y="22034"/>
                  <a:pt x="24451" y="22367"/>
                </a:cubicBezTo>
                <a:cubicBezTo>
                  <a:pt x="24151" y="21533"/>
                  <a:pt x="23851" y="20699"/>
                  <a:pt x="23617" y="19865"/>
                </a:cubicBezTo>
                <a:cubicBezTo>
                  <a:pt x="23284" y="18731"/>
                  <a:pt x="22983" y="17597"/>
                  <a:pt x="22783" y="16430"/>
                </a:cubicBezTo>
                <a:cubicBezTo>
                  <a:pt x="22883" y="16430"/>
                  <a:pt x="25085" y="16230"/>
                  <a:pt x="25952" y="15729"/>
                </a:cubicBezTo>
                <a:cubicBezTo>
                  <a:pt x="26719" y="15295"/>
                  <a:pt x="27553" y="14528"/>
                  <a:pt x="27653" y="13594"/>
                </a:cubicBezTo>
                <a:cubicBezTo>
                  <a:pt x="27820" y="12694"/>
                  <a:pt x="27120" y="11860"/>
                  <a:pt x="26219" y="11826"/>
                </a:cubicBezTo>
                <a:cubicBezTo>
                  <a:pt x="26208" y="11826"/>
                  <a:pt x="26197" y="11826"/>
                  <a:pt x="26185" y="11826"/>
                </a:cubicBezTo>
                <a:cubicBezTo>
                  <a:pt x="24894" y="11826"/>
                  <a:pt x="23514" y="13704"/>
                  <a:pt x="23117" y="14795"/>
                </a:cubicBezTo>
                <a:cubicBezTo>
                  <a:pt x="23117" y="14862"/>
                  <a:pt x="22917" y="15762"/>
                  <a:pt x="22817" y="16196"/>
                </a:cubicBezTo>
                <a:lnTo>
                  <a:pt x="22750" y="16196"/>
                </a:lnTo>
                <a:cubicBezTo>
                  <a:pt x="22550" y="15029"/>
                  <a:pt x="22483" y="13828"/>
                  <a:pt x="22550" y="12660"/>
                </a:cubicBezTo>
                <a:cubicBezTo>
                  <a:pt x="22550" y="11993"/>
                  <a:pt x="22617" y="11359"/>
                  <a:pt x="22650" y="10759"/>
                </a:cubicBezTo>
                <a:cubicBezTo>
                  <a:pt x="23084" y="10759"/>
                  <a:pt x="24985" y="10759"/>
                  <a:pt x="25819" y="10392"/>
                </a:cubicBezTo>
                <a:cubicBezTo>
                  <a:pt x="26653" y="10058"/>
                  <a:pt x="27520" y="9391"/>
                  <a:pt x="27754" y="8491"/>
                </a:cubicBezTo>
                <a:cubicBezTo>
                  <a:pt x="27987" y="7590"/>
                  <a:pt x="27420" y="6689"/>
                  <a:pt x="26486" y="6556"/>
                </a:cubicBezTo>
                <a:cubicBezTo>
                  <a:pt x="26427" y="6548"/>
                  <a:pt x="26368" y="6545"/>
                  <a:pt x="26308" y="6545"/>
                </a:cubicBezTo>
                <a:cubicBezTo>
                  <a:pt x="25045" y="6545"/>
                  <a:pt x="23595" y="8171"/>
                  <a:pt x="23117" y="9158"/>
                </a:cubicBezTo>
                <a:cubicBezTo>
                  <a:pt x="23084" y="9224"/>
                  <a:pt x="22850" y="9825"/>
                  <a:pt x="22717" y="10292"/>
                </a:cubicBezTo>
                <a:cubicBezTo>
                  <a:pt x="22750" y="10025"/>
                  <a:pt x="22783" y="9725"/>
                  <a:pt x="22817" y="9458"/>
                </a:cubicBezTo>
                <a:cubicBezTo>
                  <a:pt x="22950" y="8491"/>
                  <a:pt x="23117" y="7590"/>
                  <a:pt x="23284" y="6789"/>
                </a:cubicBezTo>
                <a:cubicBezTo>
                  <a:pt x="23384" y="6356"/>
                  <a:pt x="23484" y="5955"/>
                  <a:pt x="23584" y="5589"/>
                </a:cubicBezTo>
                <a:cubicBezTo>
                  <a:pt x="23984" y="5355"/>
                  <a:pt x="25619" y="4521"/>
                  <a:pt x="26186" y="3821"/>
                </a:cubicBezTo>
                <a:cubicBezTo>
                  <a:pt x="26753" y="3120"/>
                  <a:pt x="27253" y="2119"/>
                  <a:pt x="27020" y="1219"/>
                </a:cubicBezTo>
                <a:cubicBezTo>
                  <a:pt x="26858" y="489"/>
                  <a:pt x="26214" y="1"/>
                  <a:pt x="2549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5" name="Google Shape;175;p30">
            <a:extLst>
              <a:ext uri="{FF2B5EF4-FFF2-40B4-BE49-F238E27FC236}">
                <a16:creationId xmlns:a16="http://schemas.microsoft.com/office/drawing/2014/main" id="{E6EB8D83-3AF6-46BE-90EE-54657520264E}"/>
              </a:ext>
            </a:extLst>
          </p:cNvPr>
          <p:cNvSpPr/>
          <p:nvPr/>
        </p:nvSpPr>
        <p:spPr>
          <a:xfrm>
            <a:off x="1130776" y="2978878"/>
            <a:ext cx="303342" cy="166955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6" name="Google Shape;176;p30">
            <a:extLst>
              <a:ext uri="{FF2B5EF4-FFF2-40B4-BE49-F238E27FC236}">
                <a16:creationId xmlns:a16="http://schemas.microsoft.com/office/drawing/2014/main" id="{A13EB131-EFFE-44E0-83DB-A16116532CFE}"/>
              </a:ext>
            </a:extLst>
          </p:cNvPr>
          <p:cNvSpPr/>
          <p:nvPr/>
        </p:nvSpPr>
        <p:spPr>
          <a:xfrm>
            <a:off x="1130776" y="2978878"/>
            <a:ext cx="303342" cy="166955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7" name="Google Shape;177;p30">
            <a:extLst>
              <a:ext uri="{FF2B5EF4-FFF2-40B4-BE49-F238E27FC236}">
                <a16:creationId xmlns:a16="http://schemas.microsoft.com/office/drawing/2014/main" id="{76FD7E87-54F3-48D2-A596-4919D45EBABB}"/>
              </a:ext>
            </a:extLst>
          </p:cNvPr>
          <p:cNvSpPr/>
          <p:nvPr/>
        </p:nvSpPr>
        <p:spPr>
          <a:xfrm>
            <a:off x="903317" y="3689836"/>
            <a:ext cx="2997538" cy="2169392"/>
          </a:xfrm>
          <a:custGeom>
            <a:avLst/>
            <a:gdLst/>
            <a:ahLst/>
            <a:cxnLst/>
            <a:rect l="l" t="t" r="r" b="b"/>
            <a:pathLst>
              <a:path w="61978" h="44855" extrusionOk="0">
                <a:moveTo>
                  <a:pt x="29257" y="1"/>
                </a:moveTo>
                <a:cubicBezTo>
                  <a:pt x="25751" y="1"/>
                  <a:pt x="19815" y="14299"/>
                  <a:pt x="19815" y="14299"/>
                </a:cubicBezTo>
                <a:cubicBezTo>
                  <a:pt x="19815" y="14299"/>
                  <a:pt x="14415" y="990"/>
                  <a:pt x="11874" y="990"/>
                </a:cubicBezTo>
                <a:cubicBezTo>
                  <a:pt x="11590" y="990"/>
                  <a:pt x="11343" y="1155"/>
                  <a:pt x="11142" y="1524"/>
                </a:cubicBezTo>
                <a:cubicBezTo>
                  <a:pt x="9140" y="5226"/>
                  <a:pt x="19081" y="26241"/>
                  <a:pt x="19081" y="26241"/>
                </a:cubicBezTo>
                <a:cubicBezTo>
                  <a:pt x="19081" y="26241"/>
                  <a:pt x="10318" y="14349"/>
                  <a:pt x="6004" y="14349"/>
                </a:cubicBezTo>
                <a:cubicBezTo>
                  <a:pt x="5240" y="14349"/>
                  <a:pt x="4615" y="14722"/>
                  <a:pt x="4203" y="15600"/>
                </a:cubicBezTo>
                <a:cubicBezTo>
                  <a:pt x="1468" y="21471"/>
                  <a:pt x="15612" y="37049"/>
                  <a:pt x="15612" y="37049"/>
                </a:cubicBezTo>
                <a:cubicBezTo>
                  <a:pt x="15612" y="37049"/>
                  <a:pt x="10218" y="33059"/>
                  <a:pt x="6204" y="33059"/>
                </a:cubicBezTo>
                <a:cubicBezTo>
                  <a:pt x="5266" y="33059"/>
                  <a:pt x="4404" y="33277"/>
                  <a:pt x="3703" y="33813"/>
                </a:cubicBezTo>
                <a:cubicBezTo>
                  <a:pt x="0" y="36615"/>
                  <a:pt x="13877" y="43554"/>
                  <a:pt x="13877" y="43554"/>
                </a:cubicBezTo>
                <a:lnTo>
                  <a:pt x="501" y="44855"/>
                </a:lnTo>
                <a:lnTo>
                  <a:pt x="60010" y="44855"/>
                </a:lnTo>
                <a:lnTo>
                  <a:pt x="42898" y="43987"/>
                </a:lnTo>
                <a:cubicBezTo>
                  <a:pt x="42898" y="43987"/>
                  <a:pt x="47601" y="43353"/>
                  <a:pt x="49336" y="39651"/>
                </a:cubicBezTo>
                <a:cubicBezTo>
                  <a:pt x="49817" y="38632"/>
                  <a:pt x="48999" y="38264"/>
                  <a:pt x="47567" y="38264"/>
                </a:cubicBezTo>
                <a:cubicBezTo>
                  <a:pt x="43841" y="38264"/>
                  <a:pt x="35959" y="40752"/>
                  <a:pt x="35959" y="40752"/>
                </a:cubicBezTo>
                <a:cubicBezTo>
                  <a:pt x="35959" y="40752"/>
                  <a:pt x="61978" y="24507"/>
                  <a:pt x="53305" y="21038"/>
                </a:cubicBezTo>
                <a:cubicBezTo>
                  <a:pt x="52457" y="20698"/>
                  <a:pt x="51550" y="20545"/>
                  <a:pt x="50604" y="20545"/>
                </a:cubicBezTo>
                <a:cubicBezTo>
                  <a:pt x="44732" y="20545"/>
                  <a:pt x="37336" y="26432"/>
                  <a:pt x="33117" y="30294"/>
                </a:cubicBezTo>
                <a:lnTo>
                  <a:pt x="33117" y="30294"/>
                </a:lnTo>
                <a:cubicBezTo>
                  <a:pt x="41335" y="20913"/>
                  <a:pt x="48450" y="3258"/>
                  <a:pt x="41897" y="3258"/>
                </a:cubicBezTo>
                <a:cubicBezTo>
                  <a:pt x="34458" y="3258"/>
                  <a:pt x="23551" y="23840"/>
                  <a:pt x="23551" y="23840"/>
                </a:cubicBezTo>
                <a:cubicBezTo>
                  <a:pt x="23551" y="23840"/>
                  <a:pt x="32957" y="656"/>
                  <a:pt x="29488" y="22"/>
                </a:cubicBezTo>
                <a:cubicBezTo>
                  <a:pt x="29412" y="8"/>
                  <a:pt x="29335" y="1"/>
                  <a:pt x="2925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8" name="Google Shape;178;p30">
            <a:extLst>
              <a:ext uri="{FF2B5EF4-FFF2-40B4-BE49-F238E27FC236}">
                <a16:creationId xmlns:a16="http://schemas.microsoft.com/office/drawing/2014/main" id="{4A3E8F98-AF21-4659-8F91-88A568ADE86B}"/>
              </a:ext>
            </a:extLst>
          </p:cNvPr>
          <p:cNvSpPr/>
          <p:nvPr/>
        </p:nvSpPr>
        <p:spPr>
          <a:xfrm>
            <a:off x="1395379" y="4420092"/>
            <a:ext cx="635704" cy="1343954"/>
          </a:xfrm>
          <a:custGeom>
            <a:avLst/>
            <a:gdLst/>
            <a:ahLst/>
            <a:cxnLst/>
            <a:rect l="l" t="t" r="r" b="b"/>
            <a:pathLst>
              <a:path w="13144" h="27788" fill="none" extrusionOk="0">
                <a:moveTo>
                  <a:pt x="7672" y="1"/>
                </a:moveTo>
                <a:cubicBezTo>
                  <a:pt x="13143" y="16112"/>
                  <a:pt x="13143" y="27521"/>
                  <a:pt x="13143" y="27521"/>
                </a:cubicBezTo>
                <a:cubicBezTo>
                  <a:pt x="13143" y="27521"/>
                  <a:pt x="6672" y="27787"/>
                  <a:pt x="0" y="22817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9" name="Google Shape;179;p30">
            <a:extLst>
              <a:ext uri="{FF2B5EF4-FFF2-40B4-BE49-F238E27FC236}">
                <a16:creationId xmlns:a16="http://schemas.microsoft.com/office/drawing/2014/main" id="{CD61FE8A-81FB-4911-B7C8-CC1375C447F1}"/>
              </a:ext>
            </a:extLst>
          </p:cNvPr>
          <p:cNvSpPr/>
          <p:nvPr/>
        </p:nvSpPr>
        <p:spPr>
          <a:xfrm>
            <a:off x="1898709" y="4157134"/>
            <a:ext cx="216238" cy="682472"/>
          </a:xfrm>
          <a:custGeom>
            <a:avLst/>
            <a:gdLst/>
            <a:ahLst/>
            <a:cxnLst/>
            <a:rect l="l" t="t" r="r" b="b"/>
            <a:pathLst>
              <a:path w="4471" h="14111" fill="none" extrusionOk="0">
                <a:moveTo>
                  <a:pt x="1" y="14111"/>
                </a:moveTo>
                <a:cubicBezTo>
                  <a:pt x="1102" y="9307"/>
                  <a:pt x="2603" y="4571"/>
                  <a:pt x="4471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0" name="Google Shape;180;p30">
            <a:extLst>
              <a:ext uri="{FF2B5EF4-FFF2-40B4-BE49-F238E27FC236}">
                <a16:creationId xmlns:a16="http://schemas.microsoft.com/office/drawing/2014/main" id="{32F73141-DF90-4280-9D22-976EE80D6A62}"/>
              </a:ext>
            </a:extLst>
          </p:cNvPr>
          <p:cNvSpPr/>
          <p:nvPr/>
        </p:nvSpPr>
        <p:spPr>
          <a:xfrm>
            <a:off x="1395379" y="4384640"/>
            <a:ext cx="1282628" cy="995439"/>
          </a:xfrm>
          <a:custGeom>
            <a:avLst/>
            <a:gdLst/>
            <a:ahLst/>
            <a:cxnLst/>
            <a:rect l="l" t="t" r="r" b="b"/>
            <a:pathLst>
              <a:path w="26520" h="20582" fill="none" extrusionOk="0">
                <a:moveTo>
                  <a:pt x="26519" y="0"/>
                </a:moveTo>
                <a:lnTo>
                  <a:pt x="12643" y="20581"/>
                </a:lnTo>
                <a:cubicBezTo>
                  <a:pt x="12643" y="20581"/>
                  <a:pt x="3203" y="12642"/>
                  <a:pt x="0" y="8173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1" name="Google Shape;181;p30">
            <a:extLst>
              <a:ext uri="{FF2B5EF4-FFF2-40B4-BE49-F238E27FC236}">
                <a16:creationId xmlns:a16="http://schemas.microsoft.com/office/drawing/2014/main" id="{4003C2C1-8E5D-4F3E-AB4C-6C9AEA42257C}"/>
              </a:ext>
            </a:extLst>
          </p:cNvPr>
          <p:cNvSpPr/>
          <p:nvPr/>
        </p:nvSpPr>
        <p:spPr>
          <a:xfrm>
            <a:off x="2018121" y="5091245"/>
            <a:ext cx="995439" cy="527608"/>
          </a:xfrm>
          <a:custGeom>
            <a:avLst/>
            <a:gdLst/>
            <a:ahLst/>
            <a:cxnLst/>
            <a:rect l="l" t="t" r="r" b="b"/>
            <a:pathLst>
              <a:path w="20582" h="10909" fill="none" extrusionOk="0">
                <a:moveTo>
                  <a:pt x="0" y="10908"/>
                </a:moveTo>
                <a:cubicBezTo>
                  <a:pt x="0" y="10908"/>
                  <a:pt x="14644" y="3970"/>
                  <a:pt x="20582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Google Shape;182;p30">
            <a:extLst>
              <a:ext uri="{FF2B5EF4-FFF2-40B4-BE49-F238E27FC236}">
                <a16:creationId xmlns:a16="http://schemas.microsoft.com/office/drawing/2014/main" id="{2F762FBD-9E71-441E-8EF4-960FAD1B100B}"/>
              </a:ext>
            </a:extLst>
          </p:cNvPr>
          <p:cNvSpPr/>
          <p:nvPr/>
        </p:nvSpPr>
        <p:spPr>
          <a:xfrm>
            <a:off x="2506699" y="731136"/>
            <a:ext cx="7756025" cy="5127261"/>
          </a:xfrm>
          <a:custGeom>
            <a:avLst/>
            <a:gdLst/>
            <a:ahLst/>
            <a:cxnLst/>
            <a:rect l="l" t="t" r="r" b="b"/>
            <a:pathLst>
              <a:path w="123523" h="97838" extrusionOk="0">
                <a:moveTo>
                  <a:pt x="1" y="1"/>
                </a:moveTo>
                <a:lnTo>
                  <a:pt x="1" y="5438"/>
                </a:lnTo>
                <a:lnTo>
                  <a:pt x="1" y="7406"/>
                </a:lnTo>
                <a:lnTo>
                  <a:pt x="1" y="97837"/>
                </a:lnTo>
                <a:lnTo>
                  <a:pt x="123522" y="97837"/>
                </a:lnTo>
                <a:lnTo>
                  <a:pt x="123522" y="5438"/>
                </a:lnTo>
                <a:lnTo>
                  <a:pt x="33425" y="5438"/>
                </a:lnTo>
                <a:lnTo>
                  <a:pt x="30022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Google Shape;183;p30">
            <a:extLst>
              <a:ext uri="{FF2B5EF4-FFF2-40B4-BE49-F238E27FC236}">
                <a16:creationId xmlns:a16="http://schemas.microsoft.com/office/drawing/2014/main" id="{EFB906D3-147C-4DA6-8859-102C5120C77D}"/>
              </a:ext>
            </a:extLst>
          </p:cNvPr>
          <p:cNvSpPr/>
          <p:nvPr/>
        </p:nvSpPr>
        <p:spPr>
          <a:xfrm>
            <a:off x="2546665" y="1314341"/>
            <a:ext cx="7676326" cy="4498980"/>
          </a:xfrm>
          <a:custGeom>
            <a:avLst/>
            <a:gdLst/>
            <a:ahLst/>
            <a:cxnLst/>
            <a:rect l="l" t="t" r="r" b="b"/>
            <a:pathLst>
              <a:path w="121755" h="87931" extrusionOk="0">
                <a:moveTo>
                  <a:pt x="1" y="1"/>
                </a:moveTo>
                <a:lnTo>
                  <a:pt x="1" y="87930"/>
                </a:lnTo>
                <a:lnTo>
                  <a:pt x="121754" y="87930"/>
                </a:lnTo>
                <a:lnTo>
                  <a:pt x="12175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Google Shape;184;p30">
            <a:extLst>
              <a:ext uri="{FF2B5EF4-FFF2-40B4-BE49-F238E27FC236}">
                <a16:creationId xmlns:a16="http://schemas.microsoft.com/office/drawing/2014/main" id="{DD16F1D1-0883-47FE-BC88-329637BF0F9D}"/>
              </a:ext>
            </a:extLst>
          </p:cNvPr>
          <p:cNvSpPr/>
          <p:nvPr/>
        </p:nvSpPr>
        <p:spPr>
          <a:xfrm>
            <a:off x="10073706" y="1314339"/>
            <a:ext cx="149283" cy="4498434"/>
          </a:xfrm>
          <a:custGeom>
            <a:avLst/>
            <a:gdLst/>
            <a:ahLst/>
            <a:cxnLst/>
            <a:rect l="l" t="t" r="r" b="b"/>
            <a:pathLst>
              <a:path w="2836" h="89365" extrusionOk="0">
                <a:moveTo>
                  <a:pt x="0" y="0"/>
                </a:moveTo>
                <a:lnTo>
                  <a:pt x="0" y="89364"/>
                </a:lnTo>
                <a:lnTo>
                  <a:pt x="2836" y="89364"/>
                </a:lnTo>
                <a:lnTo>
                  <a:pt x="2836" y="0"/>
                </a:lnTo>
                <a:close/>
              </a:path>
            </a:pathLst>
          </a:custGeom>
          <a:solidFill>
            <a:srgbClr val="D3D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Google Shape;186;p30">
            <a:extLst>
              <a:ext uri="{FF2B5EF4-FFF2-40B4-BE49-F238E27FC236}">
                <a16:creationId xmlns:a16="http://schemas.microsoft.com/office/drawing/2014/main" id="{6340F58E-9FB5-4396-9452-DEFAD049B446}"/>
              </a:ext>
            </a:extLst>
          </p:cNvPr>
          <p:cNvSpPr/>
          <p:nvPr/>
        </p:nvSpPr>
        <p:spPr>
          <a:xfrm>
            <a:off x="2546665" y="1052325"/>
            <a:ext cx="7676682" cy="227460"/>
          </a:xfrm>
          <a:custGeom>
            <a:avLst/>
            <a:gdLst/>
            <a:ahLst/>
            <a:cxnLst/>
            <a:rect l="l" t="t" r="r" b="b"/>
            <a:pathLst>
              <a:path w="122422" h="4771" extrusionOk="0">
                <a:moveTo>
                  <a:pt x="0" y="1"/>
                </a:moveTo>
                <a:lnTo>
                  <a:pt x="0" y="4771"/>
                </a:lnTo>
                <a:lnTo>
                  <a:pt x="122421" y="4771"/>
                </a:lnTo>
                <a:lnTo>
                  <a:pt x="122421" y="1"/>
                </a:ln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140A3-FB3B-4ECB-979A-DE00C1550667}"/>
              </a:ext>
            </a:extLst>
          </p:cNvPr>
          <p:cNvSpPr txBox="1"/>
          <p:nvPr/>
        </p:nvSpPr>
        <p:spPr>
          <a:xfrm>
            <a:off x="2678007" y="1630017"/>
            <a:ext cx="7355964" cy="3678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III.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endParaRPr lang="en-US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algn="just">
              <a:lnSpc>
                <a:spcPct val="115000"/>
              </a:lnSpc>
              <a:spcAft>
                <a:spcPts val="800"/>
              </a:spcAft>
              <a:tabLst>
                <a:tab pos="379730" algn="l"/>
              </a:tabLst>
            </a:pP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dung:</a:t>
            </a:r>
            <a:endParaRPr lang="en-US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79730" algn="l"/>
              </a:tabLst>
            </a:pP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79730" algn="l"/>
              </a:tabLst>
            </a:pP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kịp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15000"/>
              </a:lnSpc>
              <a:spcAft>
                <a:spcPts val="900"/>
              </a:spcAft>
            </a:pP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nghiên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phu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nghiêm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túc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cậy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174;p30">
            <a:extLst>
              <a:ext uri="{FF2B5EF4-FFF2-40B4-BE49-F238E27FC236}">
                <a16:creationId xmlns:a16="http://schemas.microsoft.com/office/drawing/2014/main" id="{BC35EE27-C2E0-4024-B826-84F7713BAE84}"/>
              </a:ext>
            </a:extLst>
          </p:cNvPr>
          <p:cNvSpPr/>
          <p:nvPr/>
        </p:nvSpPr>
        <p:spPr>
          <a:xfrm>
            <a:off x="1219525" y="2165485"/>
            <a:ext cx="1564931" cy="2090122"/>
          </a:xfrm>
          <a:custGeom>
            <a:avLst/>
            <a:gdLst/>
            <a:ahLst/>
            <a:cxnLst/>
            <a:rect l="l" t="t" r="r" b="b"/>
            <a:pathLst>
              <a:path w="32357" h="43216" extrusionOk="0">
                <a:moveTo>
                  <a:pt x="25497" y="1"/>
                </a:moveTo>
                <a:cubicBezTo>
                  <a:pt x="25329" y="1"/>
                  <a:pt x="25156" y="28"/>
                  <a:pt x="24985" y="85"/>
                </a:cubicBezTo>
                <a:cubicBezTo>
                  <a:pt x="23751" y="552"/>
                  <a:pt x="23150" y="2820"/>
                  <a:pt x="23184" y="3987"/>
                </a:cubicBezTo>
                <a:cubicBezTo>
                  <a:pt x="23184" y="4087"/>
                  <a:pt x="23417" y="5655"/>
                  <a:pt x="23450" y="5655"/>
                </a:cubicBezTo>
                <a:lnTo>
                  <a:pt x="23484" y="5655"/>
                </a:lnTo>
                <a:cubicBezTo>
                  <a:pt x="23384" y="6022"/>
                  <a:pt x="23284" y="6389"/>
                  <a:pt x="23184" y="6823"/>
                </a:cubicBezTo>
                <a:cubicBezTo>
                  <a:pt x="22983" y="7590"/>
                  <a:pt x="22783" y="8491"/>
                  <a:pt x="22617" y="9458"/>
                </a:cubicBezTo>
                <a:cubicBezTo>
                  <a:pt x="22450" y="10525"/>
                  <a:pt x="22350" y="11593"/>
                  <a:pt x="22283" y="12660"/>
                </a:cubicBezTo>
                <a:cubicBezTo>
                  <a:pt x="22216" y="13861"/>
                  <a:pt x="22250" y="15062"/>
                  <a:pt x="22416" y="16230"/>
                </a:cubicBezTo>
                <a:cubicBezTo>
                  <a:pt x="22416" y="16263"/>
                  <a:pt x="22416" y="16263"/>
                  <a:pt x="22416" y="16296"/>
                </a:cubicBezTo>
                <a:cubicBezTo>
                  <a:pt x="22250" y="15929"/>
                  <a:pt x="21749" y="14995"/>
                  <a:pt x="21716" y="14895"/>
                </a:cubicBezTo>
                <a:cubicBezTo>
                  <a:pt x="21148" y="14028"/>
                  <a:pt x="19614" y="12705"/>
                  <a:pt x="18413" y="12705"/>
                </a:cubicBezTo>
                <a:cubicBezTo>
                  <a:pt x="18275" y="12705"/>
                  <a:pt x="18141" y="12722"/>
                  <a:pt x="18013" y="12760"/>
                </a:cubicBezTo>
                <a:cubicBezTo>
                  <a:pt x="17113" y="13027"/>
                  <a:pt x="16679" y="13995"/>
                  <a:pt x="17046" y="14862"/>
                </a:cubicBezTo>
                <a:cubicBezTo>
                  <a:pt x="17379" y="15729"/>
                  <a:pt x="18380" y="16263"/>
                  <a:pt x="19214" y="16496"/>
                </a:cubicBezTo>
                <a:cubicBezTo>
                  <a:pt x="19481" y="16573"/>
                  <a:pt x="19843" y="16600"/>
                  <a:pt x="20228" y="16600"/>
                </a:cubicBezTo>
                <a:cubicBezTo>
                  <a:pt x="21191" y="16600"/>
                  <a:pt x="22297" y="16430"/>
                  <a:pt x="22416" y="16430"/>
                </a:cubicBezTo>
                <a:cubicBezTo>
                  <a:pt x="22617" y="17631"/>
                  <a:pt x="22850" y="18831"/>
                  <a:pt x="23217" y="19999"/>
                </a:cubicBezTo>
                <a:cubicBezTo>
                  <a:pt x="23384" y="20666"/>
                  <a:pt x="23617" y="21367"/>
                  <a:pt x="23851" y="22034"/>
                </a:cubicBezTo>
                <a:cubicBezTo>
                  <a:pt x="23684" y="21733"/>
                  <a:pt x="23551" y="21467"/>
                  <a:pt x="23517" y="21433"/>
                </a:cubicBezTo>
                <a:cubicBezTo>
                  <a:pt x="22949" y="20566"/>
                  <a:pt x="21442" y="19243"/>
                  <a:pt x="20223" y="19243"/>
                </a:cubicBezTo>
                <a:cubicBezTo>
                  <a:pt x="20082" y="19243"/>
                  <a:pt x="19946" y="19260"/>
                  <a:pt x="19815" y="19298"/>
                </a:cubicBezTo>
                <a:cubicBezTo>
                  <a:pt x="18947" y="19565"/>
                  <a:pt x="18480" y="20533"/>
                  <a:pt x="18847" y="21400"/>
                </a:cubicBezTo>
                <a:cubicBezTo>
                  <a:pt x="19181" y="22234"/>
                  <a:pt x="20181" y="22801"/>
                  <a:pt x="21015" y="23034"/>
                </a:cubicBezTo>
                <a:cubicBezTo>
                  <a:pt x="21281" y="23109"/>
                  <a:pt x="21649" y="23136"/>
                  <a:pt x="22042" y="23136"/>
                </a:cubicBezTo>
                <a:cubicBezTo>
                  <a:pt x="22881" y="23136"/>
                  <a:pt x="23833" y="23013"/>
                  <a:pt x="24151" y="22968"/>
                </a:cubicBezTo>
                <a:cubicBezTo>
                  <a:pt x="24251" y="23235"/>
                  <a:pt x="24318" y="23501"/>
                  <a:pt x="24418" y="23735"/>
                </a:cubicBezTo>
                <a:cubicBezTo>
                  <a:pt x="24851" y="25002"/>
                  <a:pt x="25285" y="26237"/>
                  <a:pt x="25685" y="27471"/>
                </a:cubicBezTo>
                <a:cubicBezTo>
                  <a:pt x="25819" y="27905"/>
                  <a:pt x="25919" y="28338"/>
                  <a:pt x="26052" y="28772"/>
                </a:cubicBezTo>
                <a:cubicBezTo>
                  <a:pt x="25919" y="28505"/>
                  <a:pt x="25785" y="28305"/>
                  <a:pt x="25785" y="28271"/>
                </a:cubicBezTo>
                <a:cubicBezTo>
                  <a:pt x="25218" y="27376"/>
                  <a:pt x="23690" y="26080"/>
                  <a:pt x="22490" y="26080"/>
                </a:cubicBezTo>
                <a:cubicBezTo>
                  <a:pt x="22349" y="26080"/>
                  <a:pt x="22213" y="26098"/>
                  <a:pt x="22083" y="26137"/>
                </a:cubicBezTo>
                <a:cubicBezTo>
                  <a:pt x="21182" y="26403"/>
                  <a:pt x="20749" y="27371"/>
                  <a:pt x="21082" y="28205"/>
                </a:cubicBezTo>
                <a:cubicBezTo>
                  <a:pt x="21416" y="29072"/>
                  <a:pt x="22450" y="29606"/>
                  <a:pt x="23284" y="29839"/>
                </a:cubicBezTo>
                <a:cubicBezTo>
                  <a:pt x="23575" y="29921"/>
                  <a:pt x="23963" y="29949"/>
                  <a:pt x="24369" y="29949"/>
                </a:cubicBezTo>
                <a:cubicBezTo>
                  <a:pt x="25128" y="29949"/>
                  <a:pt x="25950" y="29849"/>
                  <a:pt x="26319" y="29806"/>
                </a:cubicBezTo>
                <a:cubicBezTo>
                  <a:pt x="26419" y="30240"/>
                  <a:pt x="26553" y="30673"/>
                  <a:pt x="26619" y="31140"/>
                </a:cubicBezTo>
                <a:cubicBezTo>
                  <a:pt x="26686" y="31440"/>
                  <a:pt x="26753" y="31707"/>
                  <a:pt x="26786" y="32007"/>
                </a:cubicBezTo>
                <a:lnTo>
                  <a:pt x="26920" y="32908"/>
                </a:lnTo>
                <a:cubicBezTo>
                  <a:pt x="26953" y="33475"/>
                  <a:pt x="27020" y="34076"/>
                  <a:pt x="27086" y="34643"/>
                </a:cubicBezTo>
                <a:cubicBezTo>
                  <a:pt x="27120" y="35010"/>
                  <a:pt x="27153" y="35377"/>
                  <a:pt x="27153" y="35777"/>
                </a:cubicBezTo>
                <a:cubicBezTo>
                  <a:pt x="27020" y="35343"/>
                  <a:pt x="26753" y="34476"/>
                  <a:pt x="26753" y="34409"/>
                </a:cubicBezTo>
                <a:cubicBezTo>
                  <a:pt x="26286" y="33509"/>
                  <a:pt x="25585" y="32708"/>
                  <a:pt x="24751" y="32141"/>
                </a:cubicBezTo>
                <a:cubicBezTo>
                  <a:pt x="24685" y="32041"/>
                  <a:pt x="24651" y="31941"/>
                  <a:pt x="24585" y="31841"/>
                </a:cubicBezTo>
                <a:cubicBezTo>
                  <a:pt x="24285" y="31381"/>
                  <a:pt x="23782" y="31137"/>
                  <a:pt x="23276" y="31137"/>
                </a:cubicBezTo>
                <a:cubicBezTo>
                  <a:pt x="22937" y="31137"/>
                  <a:pt x="22597" y="31246"/>
                  <a:pt x="22316" y="31474"/>
                </a:cubicBezTo>
                <a:cubicBezTo>
                  <a:pt x="21316" y="32341"/>
                  <a:pt x="21549" y="34676"/>
                  <a:pt x="22016" y="35743"/>
                </a:cubicBezTo>
                <a:cubicBezTo>
                  <a:pt x="22049" y="35810"/>
                  <a:pt x="22416" y="36477"/>
                  <a:pt x="22650" y="36878"/>
                </a:cubicBezTo>
                <a:lnTo>
                  <a:pt x="22116" y="36244"/>
                </a:lnTo>
                <a:cubicBezTo>
                  <a:pt x="21749" y="35777"/>
                  <a:pt x="21382" y="35343"/>
                  <a:pt x="20982" y="34876"/>
                </a:cubicBezTo>
                <a:cubicBezTo>
                  <a:pt x="20782" y="34676"/>
                  <a:pt x="20548" y="34443"/>
                  <a:pt x="20348" y="34209"/>
                </a:cubicBezTo>
                <a:cubicBezTo>
                  <a:pt x="20148" y="33976"/>
                  <a:pt x="19915" y="33775"/>
                  <a:pt x="19714" y="33542"/>
                </a:cubicBezTo>
                <a:cubicBezTo>
                  <a:pt x="19181" y="33042"/>
                  <a:pt x="18614" y="32575"/>
                  <a:pt x="18047" y="32074"/>
                </a:cubicBezTo>
                <a:cubicBezTo>
                  <a:pt x="18414" y="31774"/>
                  <a:pt x="19781" y="30606"/>
                  <a:pt x="20181" y="29839"/>
                </a:cubicBezTo>
                <a:cubicBezTo>
                  <a:pt x="20582" y="29039"/>
                  <a:pt x="20849" y="27938"/>
                  <a:pt x="20448" y="27137"/>
                </a:cubicBezTo>
                <a:cubicBezTo>
                  <a:pt x="20175" y="26545"/>
                  <a:pt x="19622" y="26218"/>
                  <a:pt x="19044" y="26218"/>
                </a:cubicBezTo>
                <a:cubicBezTo>
                  <a:pt x="18775" y="26218"/>
                  <a:pt x="18501" y="26289"/>
                  <a:pt x="18247" y="26437"/>
                </a:cubicBezTo>
                <a:cubicBezTo>
                  <a:pt x="17146" y="27137"/>
                  <a:pt x="17046" y="29472"/>
                  <a:pt x="17313" y="30606"/>
                </a:cubicBezTo>
                <a:cubicBezTo>
                  <a:pt x="17313" y="30673"/>
                  <a:pt x="17646" y="31474"/>
                  <a:pt x="17813" y="31907"/>
                </a:cubicBezTo>
                <a:cubicBezTo>
                  <a:pt x="17446" y="31607"/>
                  <a:pt x="17113" y="31307"/>
                  <a:pt x="16746" y="31073"/>
                </a:cubicBezTo>
                <a:cubicBezTo>
                  <a:pt x="15712" y="30273"/>
                  <a:pt x="14678" y="29472"/>
                  <a:pt x="13577" y="28705"/>
                </a:cubicBezTo>
                <a:lnTo>
                  <a:pt x="12609" y="27971"/>
                </a:lnTo>
                <a:cubicBezTo>
                  <a:pt x="12743" y="27871"/>
                  <a:pt x="14411" y="26537"/>
                  <a:pt x="14844" y="25670"/>
                </a:cubicBezTo>
                <a:cubicBezTo>
                  <a:pt x="15245" y="24869"/>
                  <a:pt x="15511" y="23768"/>
                  <a:pt x="15111" y="22968"/>
                </a:cubicBezTo>
                <a:cubicBezTo>
                  <a:pt x="14861" y="22376"/>
                  <a:pt x="14300" y="22048"/>
                  <a:pt x="13714" y="22048"/>
                </a:cubicBezTo>
                <a:cubicBezTo>
                  <a:pt x="13441" y="22048"/>
                  <a:pt x="13164" y="22119"/>
                  <a:pt x="12910" y="22267"/>
                </a:cubicBezTo>
                <a:cubicBezTo>
                  <a:pt x="11809" y="22968"/>
                  <a:pt x="11709" y="25303"/>
                  <a:pt x="11976" y="26437"/>
                </a:cubicBezTo>
                <a:cubicBezTo>
                  <a:pt x="12009" y="26504"/>
                  <a:pt x="12443" y="27638"/>
                  <a:pt x="12576" y="27938"/>
                </a:cubicBezTo>
                <a:cubicBezTo>
                  <a:pt x="11842" y="27404"/>
                  <a:pt x="11142" y="26870"/>
                  <a:pt x="10475" y="26303"/>
                </a:cubicBezTo>
                <a:cubicBezTo>
                  <a:pt x="9574" y="25570"/>
                  <a:pt x="8707" y="24769"/>
                  <a:pt x="7906" y="23902"/>
                </a:cubicBezTo>
                <a:cubicBezTo>
                  <a:pt x="7939" y="23835"/>
                  <a:pt x="9674" y="22467"/>
                  <a:pt x="10141" y="21567"/>
                </a:cubicBezTo>
                <a:cubicBezTo>
                  <a:pt x="10541" y="20799"/>
                  <a:pt x="10808" y="19699"/>
                  <a:pt x="10408" y="18865"/>
                </a:cubicBezTo>
                <a:cubicBezTo>
                  <a:pt x="10131" y="18289"/>
                  <a:pt x="9569" y="17952"/>
                  <a:pt x="8984" y="17952"/>
                </a:cubicBezTo>
                <a:cubicBezTo>
                  <a:pt x="8721" y="17952"/>
                  <a:pt x="8454" y="18020"/>
                  <a:pt x="8206" y="18164"/>
                </a:cubicBezTo>
                <a:cubicBezTo>
                  <a:pt x="7105" y="18865"/>
                  <a:pt x="7005" y="21233"/>
                  <a:pt x="7272" y="22334"/>
                </a:cubicBezTo>
                <a:cubicBezTo>
                  <a:pt x="7306" y="22401"/>
                  <a:pt x="7606" y="23268"/>
                  <a:pt x="7773" y="23668"/>
                </a:cubicBezTo>
                <a:lnTo>
                  <a:pt x="7739" y="23735"/>
                </a:lnTo>
                <a:cubicBezTo>
                  <a:pt x="6939" y="22834"/>
                  <a:pt x="6205" y="21867"/>
                  <a:pt x="5604" y="20866"/>
                </a:cubicBezTo>
                <a:cubicBezTo>
                  <a:pt x="5237" y="20332"/>
                  <a:pt x="4937" y="19765"/>
                  <a:pt x="4670" y="19232"/>
                </a:cubicBezTo>
                <a:cubicBezTo>
                  <a:pt x="5004" y="18998"/>
                  <a:pt x="6605" y="17997"/>
                  <a:pt x="7105" y="17197"/>
                </a:cubicBezTo>
                <a:cubicBezTo>
                  <a:pt x="7572" y="16430"/>
                  <a:pt x="7973" y="15396"/>
                  <a:pt x="7639" y="14528"/>
                </a:cubicBezTo>
                <a:cubicBezTo>
                  <a:pt x="7437" y="13871"/>
                  <a:pt x="6833" y="13463"/>
                  <a:pt x="6190" y="13463"/>
                </a:cubicBezTo>
                <a:cubicBezTo>
                  <a:pt x="5984" y="13463"/>
                  <a:pt x="5773" y="13505"/>
                  <a:pt x="5571" y="13594"/>
                </a:cubicBezTo>
                <a:cubicBezTo>
                  <a:pt x="4404" y="14161"/>
                  <a:pt x="4003" y="16530"/>
                  <a:pt x="4170" y="17664"/>
                </a:cubicBezTo>
                <a:cubicBezTo>
                  <a:pt x="4170" y="17731"/>
                  <a:pt x="4337" y="18364"/>
                  <a:pt x="4470" y="18798"/>
                </a:cubicBezTo>
                <a:cubicBezTo>
                  <a:pt x="4337" y="18565"/>
                  <a:pt x="4203" y="18298"/>
                  <a:pt x="4103" y="18064"/>
                </a:cubicBezTo>
                <a:cubicBezTo>
                  <a:pt x="3670" y="17197"/>
                  <a:pt x="3336" y="16330"/>
                  <a:pt x="3036" y="15596"/>
                </a:cubicBezTo>
                <a:cubicBezTo>
                  <a:pt x="2869" y="15162"/>
                  <a:pt x="2736" y="14762"/>
                  <a:pt x="2636" y="14395"/>
                </a:cubicBezTo>
                <a:cubicBezTo>
                  <a:pt x="2836" y="14028"/>
                  <a:pt x="3736" y="12393"/>
                  <a:pt x="3836" y="11493"/>
                </a:cubicBezTo>
                <a:cubicBezTo>
                  <a:pt x="3903" y="10592"/>
                  <a:pt x="3770" y="9491"/>
                  <a:pt x="3103" y="8858"/>
                </a:cubicBezTo>
                <a:cubicBezTo>
                  <a:pt x="2797" y="8568"/>
                  <a:pt x="2409" y="8424"/>
                  <a:pt x="2022" y="8424"/>
                </a:cubicBezTo>
                <a:cubicBezTo>
                  <a:pt x="1564" y="8424"/>
                  <a:pt x="1109" y="8626"/>
                  <a:pt x="801" y="9024"/>
                </a:cubicBezTo>
                <a:cubicBezTo>
                  <a:pt x="0" y="10058"/>
                  <a:pt x="768" y="12293"/>
                  <a:pt x="1435" y="13261"/>
                </a:cubicBezTo>
                <a:cubicBezTo>
                  <a:pt x="1501" y="13327"/>
                  <a:pt x="2569" y="14495"/>
                  <a:pt x="2569" y="14495"/>
                </a:cubicBezTo>
                <a:lnTo>
                  <a:pt x="2569" y="14462"/>
                </a:lnTo>
                <a:cubicBezTo>
                  <a:pt x="2669" y="14828"/>
                  <a:pt x="2802" y="15195"/>
                  <a:pt x="2969" y="15629"/>
                </a:cubicBezTo>
                <a:cubicBezTo>
                  <a:pt x="3236" y="16363"/>
                  <a:pt x="3570" y="17230"/>
                  <a:pt x="3970" y="18131"/>
                </a:cubicBezTo>
                <a:cubicBezTo>
                  <a:pt x="4404" y="19098"/>
                  <a:pt x="4904" y="20032"/>
                  <a:pt x="5438" y="20966"/>
                </a:cubicBezTo>
                <a:cubicBezTo>
                  <a:pt x="6038" y="22000"/>
                  <a:pt x="6739" y="22968"/>
                  <a:pt x="7539" y="23902"/>
                </a:cubicBezTo>
                <a:cubicBezTo>
                  <a:pt x="7239" y="23702"/>
                  <a:pt x="6305" y="23201"/>
                  <a:pt x="6238" y="23168"/>
                </a:cubicBezTo>
                <a:cubicBezTo>
                  <a:pt x="5681" y="22932"/>
                  <a:pt x="4809" y="22747"/>
                  <a:pt x="3970" y="22747"/>
                </a:cubicBezTo>
                <a:cubicBezTo>
                  <a:pt x="3151" y="22747"/>
                  <a:pt x="2364" y="22923"/>
                  <a:pt x="1935" y="23401"/>
                </a:cubicBezTo>
                <a:cubicBezTo>
                  <a:pt x="1368" y="24135"/>
                  <a:pt x="1535" y="25169"/>
                  <a:pt x="2302" y="25703"/>
                </a:cubicBezTo>
                <a:cubicBezTo>
                  <a:pt x="2677" y="25976"/>
                  <a:pt x="3156" y="26074"/>
                  <a:pt x="3647" y="26074"/>
                </a:cubicBezTo>
                <a:cubicBezTo>
                  <a:pt x="4116" y="26074"/>
                  <a:pt x="4596" y="25984"/>
                  <a:pt x="5004" y="25870"/>
                </a:cubicBezTo>
                <a:cubicBezTo>
                  <a:pt x="5938" y="25570"/>
                  <a:pt x="7506" y="24135"/>
                  <a:pt x="7639" y="24035"/>
                </a:cubicBezTo>
                <a:cubicBezTo>
                  <a:pt x="8473" y="24936"/>
                  <a:pt x="9340" y="25770"/>
                  <a:pt x="10274" y="26570"/>
                </a:cubicBezTo>
                <a:cubicBezTo>
                  <a:pt x="10808" y="27037"/>
                  <a:pt x="11375" y="27471"/>
                  <a:pt x="11942" y="27938"/>
                </a:cubicBezTo>
                <a:cubicBezTo>
                  <a:pt x="11642" y="27771"/>
                  <a:pt x="11409" y="27604"/>
                  <a:pt x="11342" y="27604"/>
                </a:cubicBezTo>
                <a:cubicBezTo>
                  <a:pt x="10808" y="27371"/>
                  <a:pt x="9957" y="27187"/>
                  <a:pt x="9132" y="27187"/>
                </a:cubicBezTo>
                <a:cubicBezTo>
                  <a:pt x="8306" y="27187"/>
                  <a:pt x="7506" y="27371"/>
                  <a:pt x="7072" y="27871"/>
                </a:cubicBezTo>
                <a:cubicBezTo>
                  <a:pt x="6505" y="28572"/>
                  <a:pt x="6638" y="29639"/>
                  <a:pt x="7439" y="30139"/>
                </a:cubicBezTo>
                <a:cubicBezTo>
                  <a:pt x="7821" y="30418"/>
                  <a:pt x="8313" y="30524"/>
                  <a:pt x="8813" y="30524"/>
                </a:cubicBezTo>
                <a:cubicBezTo>
                  <a:pt x="9273" y="30524"/>
                  <a:pt x="9742" y="30434"/>
                  <a:pt x="10141" y="30306"/>
                </a:cubicBezTo>
                <a:cubicBezTo>
                  <a:pt x="10975" y="30073"/>
                  <a:pt x="12343" y="28839"/>
                  <a:pt x="12709" y="28538"/>
                </a:cubicBezTo>
                <a:lnTo>
                  <a:pt x="13377" y="29039"/>
                </a:lnTo>
                <a:cubicBezTo>
                  <a:pt x="14411" y="29839"/>
                  <a:pt x="15445" y="30640"/>
                  <a:pt x="16479" y="31440"/>
                </a:cubicBezTo>
                <a:cubicBezTo>
                  <a:pt x="16846" y="31741"/>
                  <a:pt x="17179" y="32041"/>
                  <a:pt x="17513" y="32341"/>
                </a:cubicBezTo>
                <a:cubicBezTo>
                  <a:pt x="17246" y="32174"/>
                  <a:pt x="17046" y="32074"/>
                  <a:pt x="17013" y="32041"/>
                </a:cubicBezTo>
                <a:cubicBezTo>
                  <a:pt x="16479" y="31807"/>
                  <a:pt x="15620" y="31624"/>
                  <a:pt x="14790" y="31624"/>
                </a:cubicBezTo>
                <a:cubicBezTo>
                  <a:pt x="13960" y="31624"/>
                  <a:pt x="13160" y="31807"/>
                  <a:pt x="12743" y="32308"/>
                </a:cubicBezTo>
                <a:cubicBezTo>
                  <a:pt x="12142" y="33008"/>
                  <a:pt x="12309" y="34076"/>
                  <a:pt x="13076" y="34576"/>
                </a:cubicBezTo>
                <a:cubicBezTo>
                  <a:pt x="13459" y="34854"/>
                  <a:pt x="13950" y="34960"/>
                  <a:pt x="14451" y="34960"/>
                </a:cubicBezTo>
                <a:cubicBezTo>
                  <a:pt x="14911" y="34960"/>
                  <a:pt x="15379" y="34871"/>
                  <a:pt x="15778" y="34743"/>
                </a:cubicBezTo>
                <a:cubicBezTo>
                  <a:pt x="16612" y="34509"/>
                  <a:pt x="17880" y="33408"/>
                  <a:pt x="18280" y="33042"/>
                </a:cubicBezTo>
                <a:cubicBezTo>
                  <a:pt x="18614" y="33342"/>
                  <a:pt x="18981" y="33642"/>
                  <a:pt x="19281" y="33976"/>
                </a:cubicBezTo>
                <a:cubicBezTo>
                  <a:pt x="19481" y="34176"/>
                  <a:pt x="19714" y="34376"/>
                  <a:pt x="19915" y="34609"/>
                </a:cubicBezTo>
                <a:lnTo>
                  <a:pt x="20515" y="35310"/>
                </a:lnTo>
                <a:cubicBezTo>
                  <a:pt x="20882" y="35743"/>
                  <a:pt x="21249" y="36210"/>
                  <a:pt x="21582" y="36644"/>
                </a:cubicBezTo>
                <a:cubicBezTo>
                  <a:pt x="21849" y="36944"/>
                  <a:pt x="22049" y="37245"/>
                  <a:pt x="22283" y="37545"/>
                </a:cubicBezTo>
                <a:cubicBezTo>
                  <a:pt x="21949" y="37245"/>
                  <a:pt x="21249" y="36711"/>
                  <a:pt x="21182" y="36677"/>
                </a:cubicBezTo>
                <a:cubicBezTo>
                  <a:pt x="20532" y="36266"/>
                  <a:pt x="19349" y="35869"/>
                  <a:pt x="18324" y="35869"/>
                </a:cubicBezTo>
                <a:cubicBezTo>
                  <a:pt x="17771" y="35869"/>
                  <a:pt x="17263" y="35985"/>
                  <a:pt x="16912" y="36277"/>
                </a:cubicBezTo>
                <a:cubicBezTo>
                  <a:pt x="16212" y="36878"/>
                  <a:pt x="16212" y="37945"/>
                  <a:pt x="16912" y="38579"/>
                </a:cubicBezTo>
                <a:cubicBezTo>
                  <a:pt x="17401" y="39043"/>
                  <a:pt x="18140" y="39203"/>
                  <a:pt x="18841" y="39203"/>
                </a:cubicBezTo>
                <a:cubicBezTo>
                  <a:pt x="19098" y="39203"/>
                  <a:pt x="19349" y="39182"/>
                  <a:pt x="19581" y="39146"/>
                </a:cubicBezTo>
                <a:cubicBezTo>
                  <a:pt x="20515" y="39012"/>
                  <a:pt x="22250" y="37912"/>
                  <a:pt x="22450" y="37745"/>
                </a:cubicBezTo>
                <a:cubicBezTo>
                  <a:pt x="22817" y="38245"/>
                  <a:pt x="23184" y="38712"/>
                  <a:pt x="23517" y="39179"/>
                </a:cubicBezTo>
                <a:cubicBezTo>
                  <a:pt x="24685" y="40780"/>
                  <a:pt x="25585" y="42148"/>
                  <a:pt x="26186" y="43115"/>
                </a:cubicBezTo>
                <a:lnTo>
                  <a:pt x="26252" y="43215"/>
                </a:lnTo>
                <a:lnTo>
                  <a:pt x="27053" y="42815"/>
                </a:lnTo>
                <a:lnTo>
                  <a:pt x="26920" y="42648"/>
                </a:lnTo>
                <a:cubicBezTo>
                  <a:pt x="26286" y="41681"/>
                  <a:pt x="25352" y="40313"/>
                  <a:pt x="24151" y="38712"/>
                </a:cubicBezTo>
                <a:cubicBezTo>
                  <a:pt x="23751" y="38212"/>
                  <a:pt x="23350" y="37678"/>
                  <a:pt x="22917" y="37144"/>
                </a:cubicBezTo>
                <a:cubicBezTo>
                  <a:pt x="23350" y="36677"/>
                  <a:pt x="23784" y="36144"/>
                  <a:pt x="24184" y="35610"/>
                </a:cubicBezTo>
                <a:cubicBezTo>
                  <a:pt x="25085" y="35977"/>
                  <a:pt x="26986" y="35977"/>
                  <a:pt x="27253" y="35977"/>
                </a:cubicBezTo>
                <a:cubicBezTo>
                  <a:pt x="27287" y="36611"/>
                  <a:pt x="27320" y="37211"/>
                  <a:pt x="27353" y="37778"/>
                </a:cubicBezTo>
                <a:cubicBezTo>
                  <a:pt x="27420" y="39746"/>
                  <a:pt x="27420" y="41381"/>
                  <a:pt x="27387" y="42548"/>
                </a:cubicBezTo>
                <a:lnTo>
                  <a:pt x="27387" y="42682"/>
                </a:lnTo>
                <a:lnTo>
                  <a:pt x="28287" y="42248"/>
                </a:lnTo>
                <a:cubicBezTo>
                  <a:pt x="28287" y="41114"/>
                  <a:pt x="28221" y="39580"/>
                  <a:pt x="28120" y="37745"/>
                </a:cubicBezTo>
                <a:cubicBezTo>
                  <a:pt x="28087" y="37111"/>
                  <a:pt x="28020" y="36444"/>
                  <a:pt x="27954" y="35743"/>
                </a:cubicBezTo>
                <a:cubicBezTo>
                  <a:pt x="28221" y="35710"/>
                  <a:pt x="30189" y="35176"/>
                  <a:pt x="30956" y="34576"/>
                </a:cubicBezTo>
                <a:cubicBezTo>
                  <a:pt x="31623" y="34042"/>
                  <a:pt x="32357" y="33175"/>
                  <a:pt x="32323" y="32241"/>
                </a:cubicBezTo>
                <a:cubicBezTo>
                  <a:pt x="32323" y="31348"/>
                  <a:pt x="31592" y="30669"/>
                  <a:pt x="30741" y="30669"/>
                </a:cubicBezTo>
                <a:cubicBezTo>
                  <a:pt x="30702" y="30669"/>
                  <a:pt x="30662" y="30670"/>
                  <a:pt x="30622" y="30673"/>
                </a:cubicBezTo>
                <a:cubicBezTo>
                  <a:pt x="29321" y="30840"/>
                  <a:pt x="28254" y="32941"/>
                  <a:pt x="28020" y="34109"/>
                </a:cubicBezTo>
                <a:cubicBezTo>
                  <a:pt x="28020" y="34176"/>
                  <a:pt x="27954" y="34943"/>
                  <a:pt x="27920" y="35377"/>
                </a:cubicBezTo>
                <a:cubicBezTo>
                  <a:pt x="27920" y="35110"/>
                  <a:pt x="27887" y="34843"/>
                  <a:pt x="27854" y="34543"/>
                </a:cubicBezTo>
                <a:cubicBezTo>
                  <a:pt x="27787" y="33976"/>
                  <a:pt x="27720" y="33408"/>
                  <a:pt x="27653" y="32808"/>
                </a:cubicBezTo>
                <a:cubicBezTo>
                  <a:pt x="27587" y="32508"/>
                  <a:pt x="27553" y="32208"/>
                  <a:pt x="27487" y="31907"/>
                </a:cubicBezTo>
                <a:cubicBezTo>
                  <a:pt x="27453" y="31607"/>
                  <a:pt x="27387" y="31307"/>
                  <a:pt x="27320" y="31007"/>
                </a:cubicBezTo>
                <a:cubicBezTo>
                  <a:pt x="27153" y="30273"/>
                  <a:pt x="26953" y="29572"/>
                  <a:pt x="26753" y="28839"/>
                </a:cubicBezTo>
                <a:cubicBezTo>
                  <a:pt x="27253" y="28805"/>
                  <a:pt x="29021" y="28605"/>
                  <a:pt x="29788" y="28171"/>
                </a:cubicBezTo>
                <a:cubicBezTo>
                  <a:pt x="30556" y="27704"/>
                  <a:pt x="31389" y="26971"/>
                  <a:pt x="31490" y="26037"/>
                </a:cubicBezTo>
                <a:cubicBezTo>
                  <a:pt x="31623" y="25136"/>
                  <a:pt x="30956" y="24302"/>
                  <a:pt x="30055" y="24269"/>
                </a:cubicBezTo>
                <a:cubicBezTo>
                  <a:pt x="30044" y="24268"/>
                  <a:pt x="30033" y="24268"/>
                  <a:pt x="30021" y="24268"/>
                </a:cubicBezTo>
                <a:cubicBezTo>
                  <a:pt x="28730" y="24268"/>
                  <a:pt x="27350" y="26146"/>
                  <a:pt x="26953" y="27237"/>
                </a:cubicBezTo>
                <a:cubicBezTo>
                  <a:pt x="26953" y="27304"/>
                  <a:pt x="26753" y="28105"/>
                  <a:pt x="26653" y="28572"/>
                </a:cubicBezTo>
                <a:cubicBezTo>
                  <a:pt x="26519" y="28138"/>
                  <a:pt x="26386" y="27704"/>
                  <a:pt x="26252" y="27271"/>
                </a:cubicBezTo>
                <a:cubicBezTo>
                  <a:pt x="25819" y="26037"/>
                  <a:pt x="25352" y="24802"/>
                  <a:pt x="24885" y="23568"/>
                </a:cubicBezTo>
                <a:lnTo>
                  <a:pt x="24485" y="22434"/>
                </a:lnTo>
                <a:cubicBezTo>
                  <a:pt x="24651" y="22434"/>
                  <a:pt x="26786" y="22234"/>
                  <a:pt x="27620" y="21733"/>
                </a:cubicBezTo>
                <a:cubicBezTo>
                  <a:pt x="28387" y="21300"/>
                  <a:pt x="29221" y="20533"/>
                  <a:pt x="29321" y="19599"/>
                </a:cubicBezTo>
                <a:cubicBezTo>
                  <a:pt x="29488" y="18698"/>
                  <a:pt x="28821" y="17864"/>
                  <a:pt x="27887" y="17831"/>
                </a:cubicBezTo>
                <a:cubicBezTo>
                  <a:pt x="27876" y="17830"/>
                  <a:pt x="27864" y="17830"/>
                  <a:pt x="27853" y="17830"/>
                </a:cubicBezTo>
                <a:cubicBezTo>
                  <a:pt x="26562" y="17830"/>
                  <a:pt x="25182" y="19708"/>
                  <a:pt x="24818" y="20799"/>
                </a:cubicBezTo>
                <a:cubicBezTo>
                  <a:pt x="24785" y="20866"/>
                  <a:pt x="24518" y="22034"/>
                  <a:pt x="24451" y="22367"/>
                </a:cubicBezTo>
                <a:cubicBezTo>
                  <a:pt x="24151" y="21533"/>
                  <a:pt x="23851" y="20699"/>
                  <a:pt x="23617" y="19865"/>
                </a:cubicBezTo>
                <a:cubicBezTo>
                  <a:pt x="23284" y="18731"/>
                  <a:pt x="22983" y="17597"/>
                  <a:pt x="22783" y="16430"/>
                </a:cubicBezTo>
                <a:cubicBezTo>
                  <a:pt x="22883" y="16430"/>
                  <a:pt x="25085" y="16230"/>
                  <a:pt x="25952" y="15729"/>
                </a:cubicBezTo>
                <a:cubicBezTo>
                  <a:pt x="26719" y="15295"/>
                  <a:pt x="27553" y="14528"/>
                  <a:pt x="27653" y="13594"/>
                </a:cubicBezTo>
                <a:cubicBezTo>
                  <a:pt x="27820" y="12694"/>
                  <a:pt x="27120" y="11860"/>
                  <a:pt x="26219" y="11826"/>
                </a:cubicBezTo>
                <a:cubicBezTo>
                  <a:pt x="26208" y="11826"/>
                  <a:pt x="26197" y="11826"/>
                  <a:pt x="26185" y="11826"/>
                </a:cubicBezTo>
                <a:cubicBezTo>
                  <a:pt x="24894" y="11826"/>
                  <a:pt x="23514" y="13704"/>
                  <a:pt x="23117" y="14795"/>
                </a:cubicBezTo>
                <a:cubicBezTo>
                  <a:pt x="23117" y="14862"/>
                  <a:pt x="22917" y="15762"/>
                  <a:pt x="22817" y="16196"/>
                </a:cubicBezTo>
                <a:lnTo>
                  <a:pt x="22750" y="16196"/>
                </a:lnTo>
                <a:cubicBezTo>
                  <a:pt x="22550" y="15029"/>
                  <a:pt x="22483" y="13828"/>
                  <a:pt x="22550" y="12660"/>
                </a:cubicBezTo>
                <a:cubicBezTo>
                  <a:pt x="22550" y="11993"/>
                  <a:pt x="22617" y="11359"/>
                  <a:pt x="22650" y="10759"/>
                </a:cubicBezTo>
                <a:cubicBezTo>
                  <a:pt x="23084" y="10759"/>
                  <a:pt x="24985" y="10759"/>
                  <a:pt x="25819" y="10392"/>
                </a:cubicBezTo>
                <a:cubicBezTo>
                  <a:pt x="26653" y="10058"/>
                  <a:pt x="27520" y="9391"/>
                  <a:pt x="27754" y="8491"/>
                </a:cubicBezTo>
                <a:cubicBezTo>
                  <a:pt x="27987" y="7590"/>
                  <a:pt x="27420" y="6689"/>
                  <a:pt x="26486" y="6556"/>
                </a:cubicBezTo>
                <a:cubicBezTo>
                  <a:pt x="26427" y="6548"/>
                  <a:pt x="26368" y="6545"/>
                  <a:pt x="26308" y="6545"/>
                </a:cubicBezTo>
                <a:cubicBezTo>
                  <a:pt x="25045" y="6545"/>
                  <a:pt x="23595" y="8171"/>
                  <a:pt x="23117" y="9158"/>
                </a:cubicBezTo>
                <a:cubicBezTo>
                  <a:pt x="23084" y="9224"/>
                  <a:pt x="22850" y="9825"/>
                  <a:pt x="22717" y="10292"/>
                </a:cubicBezTo>
                <a:cubicBezTo>
                  <a:pt x="22750" y="10025"/>
                  <a:pt x="22783" y="9725"/>
                  <a:pt x="22817" y="9458"/>
                </a:cubicBezTo>
                <a:cubicBezTo>
                  <a:pt x="22950" y="8491"/>
                  <a:pt x="23117" y="7590"/>
                  <a:pt x="23284" y="6789"/>
                </a:cubicBezTo>
                <a:cubicBezTo>
                  <a:pt x="23384" y="6356"/>
                  <a:pt x="23484" y="5955"/>
                  <a:pt x="23584" y="5589"/>
                </a:cubicBezTo>
                <a:cubicBezTo>
                  <a:pt x="23984" y="5355"/>
                  <a:pt x="25619" y="4521"/>
                  <a:pt x="26186" y="3821"/>
                </a:cubicBezTo>
                <a:cubicBezTo>
                  <a:pt x="26753" y="3120"/>
                  <a:pt x="27253" y="2119"/>
                  <a:pt x="27020" y="1219"/>
                </a:cubicBezTo>
                <a:cubicBezTo>
                  <a:pt x="26858" y="489"/>
                  <a:pt x="26214" y="1"/>
                  <a:pt x="2549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5" name="Google Shape;175;p30">
            <a:extLst>
              <a:ext uri="{FF2B5EF4-FFF2-40B4-BE49-F238E27FC236}">
                <a16:creationId xmlns:a16="http://schemas.microsoft.com/office/drawing/2014/main" id="{E6EB8D83-3AF6-46BE-90EE-54657520264E}"/>
              </a:ext>
            </a:extLst>
          </p:cNvPr>
          <p:cNvSpPr/>
          <p:nvPr/>
        </p:nvSpPr>
        <p:spPr>
          <a:xfrm>
            <a:off x="1130776" y="2978878"/>
            <a:ext cx="303342" cy="166955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6" name="Google Shape;176;p30">
            <a:extLst>
              <a:ext uri="{FF2B5EF4-FFF2-40B4-BE49-F238E27FC236}">
                <a16:creationId xmlns:a16="http://schemas.microsoft.com/office/drawing/2014/main" id="{A13EB131-EFFE-44E0-83DB-A16116532CFE}"/>
              </a:ext>
            </a:extLst>
          </p:cNvPr>
          <p:cNvSpPr/>
          <p:nvPr/>
        </p:nvSpPr>
        <p:spPr>
          <a:xfrm>
            <a:off x="1130776" y="2978878"/>
            <a:ext cx="303342" cy="166955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7" name="Google Shape;177;p30">
            <a:extLst>
              <a:ext uri="{FF2B5EF4-FFF2-40B4-BE49-F238E27FC236}">
                <a16:creationId xmlns:a16="http://schemas.microsoft.com/office/drawing/2014/main" id="{76FD7E87-54F3-48D2-A596-4919D45EBABB}"/>
              </a:ext>
            </a:extLst>
          </p:cNvPr>
          <p:cNvSpPr/>
          <p:nvPr/>
        </p:nvSpPr>
        <p:spPr>
          <a:xfrm>
            <a:off x="903317" y="3689836"/>
            <a:ext cx="2997538" cy="2169392"/>
          </a:xfrm>
          <a:custGeom>
            <a:avLst/>
            <a:gdLst/>
            <a:ahLst/>
            <a:cxnLst/>
            <a:rect l="l" t="t" r="r" b="b"/>
            <a:pathLst>
              <a:path w="61978" h="44855" extrusionOk="0">
                <a:moveTo>
                  <a:pt x="29257" y="1"/>
                </a:moveTo>
                <a:cubicBezTo>
                  <a:pt x="25751" y="1"/>
                  <a:pt x="19815" y="14299"/>
                  <a:pt x="19815" y="14299"/>
                </a:cubicBezTo>
                <a:cubicBezTo>
                  <a:pt x="19815" y="14299"/>
                  <a:pt x="14415" y="990"/>
                  <a:pt x="11874" y="990"/>
                </a:cubicBezTo>
                <a:cubicBezTo>
                  <a:pt x="11590" y="990"/>
                  <a:pt x="11343" y="1155"/>
                  <a:pt x="11142" y="1524"/>
                </a:cubicBezTo>
                <a:cubicBezTo>
                  <a:pt x="9140" y="5226"/>
                  <a:pt x="19081" y="26241"/>
                  <a:pt x="19081" y="26241"/>
                </a:cubicBezTo>
                <a:cubicBezTo>
                  <a:pt x="19081" y="26241"/>
                  <a:pt x="10318" y="14349"/>
                  <a:pt x="6004" y="14349"/>
                </a:cubicBezTo>
                <a:cubicBezTo>
                  <a:pt x="5240" y="14349"/>
                  <a:pt x="4615" y="14722"/>
                  <a:pt x="4203" y="15600"/>
                </a:cubicBezTo>
                <a:cubicBezTo>
                  <a:pt x="1468" y="21471"/>
                  <a:pt x="15612" y="37049"/>
                  <a:pt x="15612" y="37049"/>
                </a:cubicBezTo>
                <a:cubicBezTo>
                  <a:pt x="15612" y="37049"/>
                  <a:pt x="10218" y="33059"/>
                  <a:pt x="6204" y="33059"/>
                </a:cubicBezTo>
                <a:cubicBezTo>
                  <a:pt x="5266" y="33059"/>
                  <a:pt x="4404" y="33277"/>
                  <a:pt x="3703" y="33813"/>
                </a:cubicBezTo>
                <a:cubicBezTo>
                  <a:pt x="0" y="36615"/>
                  <a:pt x="13877" y="43554"/>
                  <a:pt x="13877" y="43554"/>
                </a:cubicBezTo>
                <a:lnTo>
                  <a:pt x="501" y="44855"/>
                </a:lnTo>
                <a:lnTo>
                  <a:pt x="60010" y="44855"/>
                </a:lnTo>
                <a:lnTo>
                  <a:pt x="42898" y="43987"/>
                </a:lnTo>
                <a:cubicBezTo>
                  <a:pt x="42898" y="43987"/>
                  <a:pt x="47601" y="43353"/>
                  <a:pt x="49336" y="39651"/>
                </a:cubicBezTo>
                <a:cubicBezTo>
                  <a:pt x="49817" y="38632"/>
                  <a:pt x="48999" y="38264"/>
                  <a:pt x="47567" y="38264"/>
                </a:cubicBezTo>
                <a:cubicBezTo>
                  <a:pt x="43841" y="38264"/>
                  <a:pt x="35959" y="40752"/>
                  <a:pt x="35959" y="40752"/>
                </a:cubicBezTo>
                <a:cubicBezTo>
                  <a:pt x="35959" y="40752"/>
                  <a:pt x="61978" y="24507"/>
                  <a:pt x="53305" y="21038"/>
                </a:cubicBezTo>
                <a:cubicBezTo>
                  <a:pt x="52457" y="20698"/>
                  <a:pt x="51550" y="20545"/>
                  <a:pt x="50604" y="20545"/>
                </a:cubicBezTo>
                <a:cubicBezTo>
                  <a:pt x="44732" y="20545"/>
                  <a:pt x="37336" y="26432"/>
                  <a:pt x="33117" y="30294"/>
                </a:cubicBezTo>
                <a:lnTo>
                  <a:pt x="33117" y="30294"/>
                </a:lnTo>
                <a:cubicBezTo>
                  <a:pt x="41335" y="20913"/>
                  <a:pt x="48450" y="3258"/>
                  <a:pt x="41897" y="3258"/>
                </a:cubicBezTo>
                <a:cubicBezTo>
                  <a:pt x="34458" y="3258"/>
                  <a:pt x="23551" y="23840"/>
                  <a:pt x="23551" y="23840"/>
                </a:cubicBezTo>
                <a:cubicBezTo>
                  <a:pt x="23551" y="23840"/>
                  <a:pt x="32957" y="656"/>
                  <a:pt x="29488" y="22"/>
                </a:cubicBezTo>
                <a:cubicBezTo>
                  <a:pt x="29412" y="8"/>
                  <a:pt x="29335" y="1"/>
                  <a:pt x="2925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8" name="Google Shape;178;p30">
            <a:extLst>
              <a:ext uri="{FF2B5EF4-FFF2-40B4-BE49-F238E27FC236}">
                <a16:creationId xmlns:a16="http://schemas.microsoft.com/office/drawing/2014/main" id="{4A3E8F98-AF21-4659-8F91-88A568ADE86B}"/>
              </a:ext>
            </a:extLst>
          </p:cNvPr>
          <p:cNvSpPr/>
          <p:nvPr/>
        </p:nvSpPr>
        <p:spPr>
          <a:xfrm>
            <a:off x="1395379" y="4420092"/>
            <a:ext cx="635704" cy="1343954"/>
          </a:xfrm>
          <a:custGeom>
            <a:avLst/>
            <a:gdLst/>
            <a:ahLst/>
            <a:cxnLst/>
            <a:rect l="l" t="t" r="r" b="b"/>
            <a:pathLst>
              <a:path w="13144" h="27788" fill="none" extrusionOk="0">
                <a:moveTo>
                  <a:pt x="7672" y="1"/>
                </a:moveTo>
                <a:cubicBezTo>
                  <a:pt x="13143" y="16112"/>
                  <a:pt x="13143" y="27521"/>
                  <a:pt x="13143" y="27521"/>
                </a:cubicBezTo>
                <a:cubicBezTo>
                  <a:pt x="13143" y="27521"/>
                  <a:pt x="6672" y="27787"/>
                  <a:pt x="0" y="22817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9" name="Google Shape;179;p30">
            <a:extLst>
              <a:ext uri="{FF2B5EF4-FFF2-40B4-BE49-F238E27FC236}">
                <a16:creationId xmlns:a16="http://schemas.microsoft.com/office/drawing/2014/main" id="{CD61FE8A-81FB-4911-B7C8-CC1375C447F1}"/>
              </a:ext>
            </a:extLst>
          </p:cNvPr>
          <p:cNvSpPr/>
          <p:nvPr/>
        </p:nvSpPr>
        <p:spPr>
          <a:xfrm>
            <a:off x="1898709" y="4157134"/>
            <a:ext cx="216238" cy="682472"/>
          </a:xfrm>
          <a:custGeom>
            <a:avLst/>
            <a:gdLst/>
            <a:ahLst/>
            <a:cxnLst/>
            <a:rect l="l" t="t" r="r" b="b"/>
            <a:pathLst>
              <a:path w="4471" h="14111" fill="none" extrusionOk="0">
                <a:moveTo>
                  <a:pt x="1" y="14111"/>
                </a:moveTo>
                <a:cubicBezTo>
                  <a:pt x="1102" y="9307"/>
                  <a:pt x="2603" y="4571"/>
                  <a:pt x="4471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0" name="Google Shape;180;p30">
            <a:extLst>
              <a:ext uri="{FF2B5EF4-FFF2-40B4-BE49-F238E27FC236}">
                <a16:creationId xmlns:a16="http://schemas.microsoft.com/office/drawing/2014/main" id="{32F73141-DF90-4280-9D22-976EE80D6A62}"/>
              </a:ext>
            </a:extLst>
          </p:cNvPr>
          <p:cNvSpPr/>
          <p:nvPr/>
        </p:nvSpPr>
        <p:spPr>
          <a:xfrm>
            <a:off x="1395379" y="4384640"/>
            <a:ext cx="1282628" cy="995439"/>
          </a:xfrm>
          <a:custGeom>
            <a:avLst/>
            <a:gdLst/>
            <a:ahLst/>
            <a:cxnLst/>
            <a:rect l="l" t="t" r="r" b="b"/>
            <a:pathLst>
              <a:path w="26520" h="20582" fill="none" extrusionOk="0">
                <a:moveTo>
                  <a:pt x="26519" y="0"/>
                </a:moveTo>
                <a:lnTo>
                  <a:pt x="12643" y="20581"/>
                </a:lnTo>
                <a:cubicBezTo>
                  <a:pt x="12643" y="20581"/>
                  <a:pt x="3203" y="12642"/>
                  <a:pt x="0" y="8173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1" name="Google Shape;181;p30">
            <a:extLst>
              <a:ext uri="{FF2B5EF4-FFF2-40B4-BE49-F238E27FC236}">
                <a16:creationId xmlns:a16="http://schemas.microsoft.com/office/drawing/2014/main" id="{4003C2C1-8E5D-4F3E-AB4C-6C9AEA42257C}"/>
              </a:ext>
            </a:extLst>
          </p:cNvPr>
          <p:cNvSpPr/>
          <p:nvPr/>
        </p:nvSpPr>
        <p:spPr>
          <a:xfrm>
            <a:off x="2018121" y="5091245"/>
            <a:ext cx="995439" cy="527608"/>
          </a:xfrm>
          <a:custGeom>
            <a:avLst/>
            <a:gdLst/>
            <a:ahLst/>
            <a:cxnLst/>
            <a:rect l="l" t="t" r="r" b="b"/>
            <a:pathLst>
              <a:path w="20582" h="10909" fill="none" extrusionOk="0">
                <a:moveTo>
                  <a:pt x="0" y="10908"/>
                </a:moveTo>
                <a:cubicBezTo>
                  <a:pt x="0" y="10908"/>
                  <a:pt x="14644" y="3970"/>
                  <a:pt x="20582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Google Shape;182;p30">
            <a:extLst>
              <a:ext uri="{FF2B5EF4-FFF2-40B4-BE49-F238E27FC236}">
                <a16:creationId xmlns:a16="http://schemas.microsoft.com/office/drawing/2014/main" id="{2F762FBD-9E71-441E-8EF4-960FAD1B100B}"/>
              </a:ext>
            </a:extLst>
          </p:cNvPr>
          <p:cNvSpPr/>
          <p:nvPr/>
        </p:nvSpPr>
        <p:spPr>
          <a:xfrm>
            <a:off x="2506699" y="731136"/>
            <a:ext cx="7756025" cy="5128092"/>
          </a:xfrm>
          <a:custGeom>
            <a:avLst/>
            <a:gdLst/>
            <a:ahLst/>
            <a:cxnLst/>
            <a:rect l="l" t="t" r="r" b="b"/>
            <a:pathLst>
              <a:path w="123523" h="97838" extrusionOk="0">
                <a:moveTo>
                  <a:pt x="1" y="1"/>
                </a:moveTo>
                <a:lnTo>
                  <a:pt x="1" y="5438"/>
                </a:lnTo>
                <a:lnTo>
                  <a:pt x="1" y="7406"/>
                </a:lnTo>
                <a:lnTo>
                  <a:pt x="1" y="97837"/>
                </a:lnTo>
                <a:lnTo>
                  <a:pt x="123522" y="97837"/>
                </a:lnTo>
                <a:lnTo>
                  <a:pt x="123522" y="5438"/>
                </a:lnTo>
                <a:lnTo>
                  <a:pt x="33425" y="5438"/>
                </a:lnTo>
                <a:lnTo>
                  <a:pt x="30022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Google Shape;183;p30">
            <a:extLst>
              <a:ext uri="{FF2B5EF4-FFF2-40B4-BE49-F238E27FC236}">
                <a16:creationId xmlns:a16="http://schemas.microsoft.com/office/drawing/2014/main" id="{EFB906D3-147C-4DA6-8859-102C5120C77D}"/>
              </a:ext>
            </a:extLst>
          </p:cNvPr>
          <p:cNvSpPr/>
          <p:nvPr/>
        </p:nvSpPr>
        <p:spPr>
          <a:xfrm>
            <a:off x="2546665" y="1314341"/>
            <a:ext cx="7676326" cy="4498980"/>
          </a:xfrm>
          <a:custGeom>
            <a:avLst/>
            <a:gdLst/>
            <a:ahLst/>
            <a:cxnLst/>
            <a:rect l="l" t="t" r="r" b="b"/>
            <a:pathLst>
              <a:path w="121755" h="87931" extrusionOk="0">
                <a:moveTo>
                  <a:pt x="1" y="1"/>
                </a:moveTo>
                <a:lnTo>
                  <a:pt x="1" y="87930"/>
                </a:lnTo>
                <a:lnTo>
                  <a:pt x="121754" y="87930"/>
                </a:lnTo>
                <a:lnTo>
                  <a:pt x="12175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Google Shape;184;p30">
            <a:extLst>
              <a:ext uri="{FF2B5EF4-FFF2-40B4-BE49-F238E27FC236}">
                <a16:creationId xmlns:a16="http://schemas.microsoft.com/office/drawing/2014/main" id="{DD16F1D1-0883-47FE-BC88-329637BF0F9D}"/>
              </a:ext>
            </a:extLst>
          </p:cNvPr>
          <p:cNvSpPr/>
          <p:nvPr/>
        </p:nvSpPr>
        <p:spPr>
          <a:xfrm>
            <a:off x="10073706" y="1314339"/>
            <a:ext cx="156972" cy="4516618"/>
          </a:xfrm>
          <a:custGeom>
            <a:avLst/>
            <a:gdLst/>
            <a:ahLst/>
            <a:cxnLst/>
            <a:rect l="l" t="t" r="r" b="b"/>
            <a:pathLst>
              <a:path w="2836" h="89365" extrusionOk="0">
                <a:moveTo>
                  <a:pt x="0" y="0"/>
                </a:moveTo>
                <a:lnTo>
                  <a:pt x="0" y="89364"/>
                </a:lnTo>
                <a:lnTo>
                  <a:pt x="2836" y="89364"/>
                </a:lnTo>
                <a:lnTo>
                  <a:pt x="2836" y="0"/>
                </a:lnTo>
                <a:close/>
              </a:path>
            </a:pathLst>
          </a:custGeom>
          <a:solidFill>
            <a:srgbClr val="D3D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Google Shape;186;p30">
            <a:extLst>
              <a:ext uri="{FF2B5EF4-FFF2-40B4-BE49-F238E27FC236}">
                <a16:creationId xmlns:a16="http://schemas.microsoft.com/office/drawing/2014/main" id="{6340F58E-9FB5-4396-9452-DEFAD049B446}"/>
              </a:ext>
            </a:extLst>
          </p:cNvPr>
          <p:cNvSpPr/>
          <p:nvPr/>
        </p:nvSpPr>
        <p:spPr>
          <a:xfrm>
            <a:off x="2546665" y="1052325"/>
            <a:ext cx="7676682" cy="227460"/>
          </a:xfrm>
          <a:custGeom>
            <a:avLst/>
            <a:gdLst/>
            <a:ahLst/>
            <a:cxnLst/>
            <a:rect l="l" t="t" r="r" b="b"/>
            <a:pathLst>
              <a:path w="122422" h="4771" extrusionOk="0">
                <a:moveTo>
                  <a:pt x="0" y="1"/>
                </a:moveTo>
                <a:lnTo>
                  <a:pt x="0" y="4771"/>
                </a:lnTo>
                <a:lnTo>
                  <a:pt x="122421" y="4771"/>
                </a:lnTo>
                <a:lnTo>
                  <a:pt x="122421" y="1"/>
                </a:ln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369;p33">
            <a:extLst>
              <a:ext uri="{FF2B5EF4-FFF2-40B4-BE49-F238E27FC236}">
                <a16:creationId xmlns:a16="http://schemas.microsoft.com/office/drawing/2014/main" id="{F321581D-A5ED-4618-833A-6D29DB077CC7}"/>
              </a:ext>
            </a:extLst>
          </p:cNvPr>
          <p:cNvSpPr/>
          <p:nvPr/>
        </p:nvSpPr>
        <p:spPr>
          <a:xfrm>
            <a:off x="7555156" y="2499374"/>
            <a:ext cx="176718" cy="34741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sz="2400"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497" y="663189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http://www.Add title text/moban/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869C47-BB81-4349-BA12-FAE6D80446AA}"/>
              </a:ext>
            </a:extLst>
          </p:cNvPr>
          <p:cNvSpPr txBox="1"/>
          <p:nvPr/>
        </p:nvSpPr>
        <p:spPr>
          <a:xfrm>
            <a:off x="2754258" y="1452285"/>
            <a:ext cx="6900845" cy="703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906ABA-C52C-49BD-909E-19DDC8827DCF}"/>
              </a:ext>
            </a:extLst>
          </p:cNvPr>
          <p:cNvSpPr/>
          <p:nvPr/>
        </p:nvSpPr>
        <p:spPr>
          <a:xfrm>
            <a:off x="702365" y="731137"/>
            <a:ext cx="1412582" cy="12698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12B1-DF9B-409A-83F8-563BAB8A1224}"/>
              </a:ext>
            </a:extLst>
          </p:cNvPr>
          <p:cNvSpPr txBox="1"/>
          <p:nvPr/>
        </p:nvSpPr>
        <p:spPr>
          <a:xfrm>
            <a:off x="831495" y="957834"/>
            <a:ext cx="1323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B924D-A331-42AB-850F-073FDD1D1176}"/>
              </a:ext>
            </a:extLst>
          </p:cNvPr>
          <p:cNvSpPr txBox="1"/>
          <p:nvPr/>
        </p:nvSpPr>
        <p:spPr>
          <a:xfrm>
            <a:off x="2681859" y="2234250"/>
            <a:ext cx="72853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 Ý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mẻ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vượt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thử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khan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vượt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bậc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cuộc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trở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phú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đóng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góp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hội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228543-023A-4ADD-ABAA-70419B1A8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0480" y="1255588"/>
            <a:ext cx="3469193" cy="41593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138286-76A2-4CDE-BCA5-D436A47B6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574" y="1427037"/>
            <a:ext cx="3469193" cy="4346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C2B1D0-59C6-498F-9943-FB56665C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35" y="4688680"/>
            <a:ext cx="2889754" cy="2170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D126D4-3DA0-4303-95FB-EC069A1E5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06" y="3423867"/>
            <a:ext cx="1548518" cy="209110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FFCED1-63D2-4F2E-929D-D6C18924F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966418"/>
              </p:ext>
            </p:extLst>
          </p:nvPr>
        </p:nvGraphicFramePr>
        <p:xfrm>
          <a:off x="2622391" y="1727411"/>
          <a:ext cx="7421722" cy="5036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744">
                  <a:extLst>
                    <a:ext uri="{9D8B030D-6E8A-4147-A177-3AD203B41FA5}">
                      <a16:colId xmlns:a16="http://schemas.microsoft.com/office/drawing/2014/main" val="634800900"/>
                    </a:ext>
                  </a:extLst>
                </a:gridCol>
                <a:gridCol w="4927636">
                  <a:extLst>
                    <a:ext uri="{9D8B030D-6E8A-4147-A177-3AD203B41FA5}">
                      <a16:colId xmlns:a16="http://schemas.microsoft.com/office/drawing/2014/main" val="3023940588"/>
                    </a:ext>
                  </a:extLst>
                </a:gridCol>
                <a:gridCol w="1958342">
                  <a:extLst>
                    <a:ext uri="{9D8B030D-6E8A-4147-A177-3AD203B41FA5}">
                      <a16:colId xmlns:a16="http://schemas.microsoft.com/office/drawing/2014/main" val="296230496"/>
                    </a:ext>
                  </a:extLst>
                </a:gridCol>
              </a:tblGrid>
              <a:tr h="387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STT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Đạt/ Chưa đạt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766633277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hình thức đoạn văn với dung lượng 150 chữ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88362298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đúng chủ đề: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73350914"/>
                  </a:ext>
                </a:extLst>
              </a:tr>
              <a:tr h="1165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đảm bảo tính liên kết giữa các câu trong đoạn văn, có sự kết hợp các thao tác lập luận phù hợp.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517765195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đảm bảo yêu cầu về chính tả, cách sử dụng từ ngữ, ngữ pháp</a:t>
                      </a: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857752066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thể hiện sự sáng tạo: suy nghĩ sâu sắc về vấn đề nghị luận; có cách diễn đạt mới mẻ.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947338339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3D571D-1287-40D5-B086-00D15F7A14C8}"/>
              </a:ext>
            </a:extLst>
          </p:cNvPr>
          <p:cNvSpPr/>
          <p:nvPr/>
        </p:nvSpPr>
        <p:spPr>
          <a:xfrm>
            <a:off x="3186113" y="328613"/>
            <a:ext cx="6400800" cy="9269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A8B4A-C597-4E10-8F57-D1CFFE20F557}"/>
              </a:ext>
            </a:extLst>
          </p:cNvPr>
          <p:cNvSpPr txBox="1"/>
          <p:nvPr/>
        </p:nvSpPr>
        <p:spPr>
          <a:xfrm>
            <a:off x="3526088" y="557213"/>
            <a:ext cx="550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110487-0908-428E-B4E4-61BD7BADC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754" y="659183"/>
            <a:ext cx="359695" cy="359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0F5B71-BE07-47D7-B73D-C8235EB90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6914" y="663478"/>
            <a:ext cx="420660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Simple Light">
      <a:dk1>
        <a:srgbClr val="000000"/>
      </a:dk1>
      <a:lt1>
        <a:srgbClr val="FFFFFF"/>
      </a:lt1>
      <a:dk2>
        <a:srgbClr val="F94144"/>
      </a:dk2>
      <a:lt2>
        <a:srgbClr val="F3722C"/>
      </a:lt2>
      <a:accent1>
        <a:srgbClr val="F8961E"/>
      </a:accent1>
      <a:accent2>
        <a:srgbClr val="F9C74F"/>
      </a:accent2>
      <a:accent3>
        <a:srgbClr val="90BE6D"/>
      </a:accent3>
      <a:accent4>
        <a:srgbClr val="43AA8B"/>
      </a:accent4>
      <a:accent5>
        <a:srgbClr val="577590"/>
      </a:accent5>
      <a:accent6>
        <a:srgbClr val="344E66"/>
      </a:accent6>
      <a:hlink>
        <a:srgbClr val="000000"/>
      </a:hlink>
      <a:folHlink>
        <a:srgbClr val="0097A7"/>
      </a:folHlink>
    </a:clrScheme>
    <a:fontScheme name="rmi1oli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1180</Words>
  <Application>Microsoft Office PowerPoint</Application>
  <PresentationFormat>Widescreen</PresentationFormat>
  <Paragraphs>87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微软雅黑</vt:lpstr>
      <vt:lpstr>Arial</vt:lpstr>
      <vt:lpstr>Fira Sans Extra Condensed Medium</vt:lpstr>
      <vt:lpstr>Fira Sans SemiBold</vt:lpstr>
      <vt:lpstr>Roboto</vt:lpstr>
      <vt:lpstr>Symbol</vt:lpstr>
      <vt:lpstr>Times New Roman</vt:lpstr>
      <vt:lpstr>www.jpppt.com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hoanganhthcs2006@gmail.com</cp:lastModifiedBy>
  <cp:revision>390</cp:revision>
  <dcterms:created xsi:type="dcterms:W3CDTF">2019-03-29T12:25:33Z</dcterms:created>
  <dcterms:modified xsi:type="dcterms:W3CDTF">2024-08-04T01:44:44Z</dcterms:modified>
</cp:coreProperties>
</file>