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</p:sldMasterIdLst>
  <p:notesMasterIdLst>
    <p:notesMasterId r:id="rId14"/>
  </p:notesMasterIdLst>
  <p:sldIdLst>
    <p:sldId id="297" r:id="rId3"/>
    <p:sldId id="295" r:id="rId4"/>
    <p:sldId id="291" r:id="rId5"/>
    <p:sldId id="280" r:id="rId6"/>
    <p:sldId id="304" r:id="rId7"/>
    <p:sldId id="311" r:id="rId8"/>
    <p:sldId id="306" r:id="rId9"/>
    <p:sldId id="314" r:id="rId10"/>
    <p:sldId id="312" r:id="rId11"/>
    <p:sldId id="315" r:id="rId12"/>
    <p:sldId id="29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D9AB"/>
    <a:srgbClr val="F3722C"/>
    <a:srgbClr val="48B5BF"/>
    <a:srgbClr val="577590"/>
    <a:srgbClr val="FF7631"/>
    <a:srgbClr val="3C78D8"/>
    <a:srgbClr val="FFC727"/>
    <a:srgbClr val="D686A1"/>
    <a:srgbClr val="CDB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3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2024/8/4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9a0c79df7d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9a0c79df7d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9600" y="3258700"/>
            <a:ext cx="5468000" cy="19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Fira Sans SemiBold"/>
              <a:buNone/>
              <a:defRPr sz="5333"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9600" y="5298000"/>
            <a:ext cx="546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0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600" y="5548000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53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09600" y="1474833"/>
            <a:ext cx="10972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09600" y="4202967"/>
            <a:ext cx="10972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algn="ctr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algn="ctr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algn="ctr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algn="ctr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62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2024/8/4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8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2024/8/4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28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24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867800"/>
            <a:ext cx="10972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70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863500"/>
            <a:ext cx="10972800" cy="4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76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863500"/>
            <a:ext cx="10972800" cy="4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extBox 5"/>
          <p:cNvSpPr txBox="1"/>
          <p:nvPr userDrawn="1"/>
        </p:nvSpPr>
        <p:spPr>
          <a:xfrm>
            <a:off x="746562" y="655932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http://www.Add title text/moban/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7106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09600" y="1536633"/>
            <a:ext cx="5139200" cy="4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139200" cy="4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46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654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09600" y="5032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09600" y="1865000"/>
            <a:ext cx="3744000" cy="4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80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09600" y="503200"/>
            <a:ext cx="8534400" cy="58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814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09600" y="1364100"/>
            <a:ext cx="5116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631600" y="3737433"/>
            <a:ext cx="5116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603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401600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863500"/>
            <a:ext cx="10972800" cy="4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75922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6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81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To%C3%A1n_h%E1%BB%8Dc_ki%E1%BA%BFn_thi%E1%BA%BFt" TargetMode="External"/><Relationship Id="rId13" Type="http://schemas.openxmlformats.org/officeDocument/2006/relationships/hyperlink" Target="https://vi.wikipedia.org/wiki/M%E1%BA%ADt_m%C3%A3_h%E1%BB%8Dc" TargetMode="External"/><Relationship Id="rId3" Type="http://schemas.openxmlformats.org/officeDocument/2006/relationships/hyperlink" Target="https://vi.wikipedia.org/wiki/Gi%C3%A1o_s%C6%B0" TargetMode="External"/><Relationship Id="rId7" Type="http://schemas.openxmlformats.org/officeDocument/2006/relationships/hyperlink" Target="https://vi.wikipedia.org/wiki/Tin_h%E1%BB%8Dc" TargetMode="External"/><Relationship Id="rId12" Type="http://schemas.openxmlformats.org/officeDocument/2006/relationships/hyperlink" Target="https://vi.wikipedia.org/wiki/Ng%C3%B4n_ng%E1%BB%AF_h%C3%ACnh_th%E1%BB%A9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i.wikipedia.org/wiki/Vi%E1%BB%87t_Nam" TargetMode="External"/><Relationship Id="rId11" Type="http://schemas.openxmlformats.org/officeDocument/2006/relationships/hyperlink" Target="https://vi.wikipedia.org/w/index.php?title=%C3%94t%C3%B4mat&amp;action=edit&amp;redlink=1" TargetMode="External"/><Relationship Id="rId5" Type="http://schemas.openxmlformats.org/officeDocument/2006/relationships/hyperlink" Target="https://vi.wikipedia.org/wiki/Khoa_h%E1%BB%8Dc_m%C3%A1y_t%C3%ADnh" TargetMode="External"/><Relationship Id="rId15" Type="http://schemas.openxmlformats.org/officeDocument/2006/relationships/image" Target="../media/image12.png"/><Relationship Id="rId10" Type="http://schemas.openxmlformats.org/officeDocument/2006/relationships/hyperlink" Target="https://vi.wikipedia.org/w/index.php?title=L%C3%BD_thuy%E1%BA%BFt_thu%E1%BA%ADt_to%C3%A1n&amp;action=edit&amp;redlink=1" TargetMode="External"/><Relationship Id="rId4" Type="http://schemas.openxmlformats.org/officeDocument/2006/relationships/hyperlink" Target="https://vi.wikipedia.org/wiki/Danh_s%C3%A1ch_nh%C3%A0_to%C3%A1n_h%E1%BB%8Dc" TargetMode="External"/><Relationship Id="rId9" Type="http://schemas.openxmlformats.org/officeDocument/2006/relationships/hyperlink" Target="https://vi.wikipedia.org/wiki/Logic_to%C3%A1n" TargetMode="External"/><Relationship Id="rId14" Type="http://schemas.openxmlformats.org/officeDocument/2006/relationships/hyperlink" Target="https://vi.wikipedia.org/wiki/An_to%C3%A0n_th%C3%B4ng_ti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1E7AAC28-7AD5-4D83-BD8A-4356E313F90A}"/>
              </a:ext>
            </a:extLst>
          </p:cNvPr>
          <p:cNvSpPr/>
          <p:nvPr/>
        </p:nvSpPr>
        <p:spPr>
          <a:xfrm>
            <a:off x="0" y="15251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5C4AE63B-022D-4D62-975A-D4E154813F80}"/>
              </a:ext>
            </a:extLst>
          </p:cNvPr>
          <p:cNvSpPr/>
          <p:nvPr/>
        </p:nvSpPr>
        <p:spPr>
          <a:xfrm>
            <a:off x="-2276213" y="-4459261"/>
            <a:ext cx="5719501" cy="6354470"/>
          </a:xfrm>
          <a:custGeom>
            <a:avLst/>
            <a:gdLst/>
            <a:ahLst/>
            <a:cxnLst/>
            <a:rect l="l" t="t" r="r" b="b"/>
            <a:pathLst>
              <a:path w="189032" h="208380" extrusionOk="0">
                <a:moveTo>
                  <a:pt x="118176" y="0"/>
                </a:moveTo>
                <a:cubicBezTo>
                  <a:pt x="71103" y="0"/>
                  <a:pt x="0" y="46642"/>
                  <a:pt x="0" y="104190"/>
                </a:cubicBezTo>
                <a:cubicBezTo>
                  <a:pt x="0" y="161737"/>
                  <a:pt x="38201" y="208379"/>
                  <a:pt x="85274" y="208379"/>
                </a:cubicBezTo>
                <a:cubicBezTo>
                  <a:pt x="132409" y="208379"/>
                  <a:pt x="189032" y="161737"/>
                  <a:pt x="189032" y="104190"/>
                </a:cubicBezTo>
                <a:cubicBezTo>
                  <a:pt x="189032" y="46642"/>
                  <a:pt x="165310" y="0"/>
                  <a:pt x="118176" y="0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5D6E47E6-445F-431B-A910-2DB53D4A043D}"/>
              </a:ext>
            </a:extLst>
          </p:cNvPr>
          <p:cNvSpPr/>
          <p:nvPr/>
        </p:nvSpPr>
        <p:spPr>
          <a:xfrm>
            <a:off x="7676989" y="1021677"/>
            <a:ext cx="9525746" cy="6263640"/>
          </a:xfrm>
          <a:custGeom>
            <a:avLst/>
            <a:gdLst/>
            <a:ahLst/>
            <a:cxnLst/>
            <a:rect l="l" t="t" r="r" b="b"/>
            <a:pathLst>
              <a:path w="311067" h="207698" extrusionOk="0">
                <a:moveTo>
                  <a:pt x="125724" y="1"/>
                </a:moveTo>
                <a:cubicBezTo>
                  <a:pt x="81910" y="1"/>
                  <a:pt x="40593" y="22660"/>
                  <a:pt x="21287" y="74817"/>
                </a:cubicBezTo>
                <a:cubicBezTo>
                  <a:pt x="0" y="132105"/>
                  <a:pt x="34654" y="184787"/>
                  <a:pt x="91492" y="201075"/>
                </a:cubicBezTo>
                <a:cubicBezTo>
                  <a:pt x="106854" y="205476"/>
                  <a:pt x="124393" y="207697"/>
                  <a:pt x="142354" y="207697"/>
                </a:cubicBezTo>
                <a:cubicBezTo>
                  <a:pt x="222500" y="207697"/>
                  <a:pt x="311066" y="163476"/>
                  <a:pt x="252291" y="71391"/>
                </a:cubicBezTo>
                <a:cubicBezTo>
                  <a:pt x="223814" y="26716"/>
                  <a:pt x="173297" y="1"/>
                  <a:pt x="125724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77FD1E01-054D-4DB2-99C2-CBF0D808FF20}"/>
              </a:ext>
            </a:extLst>
          </p:cNvPr>
          <p:cNvSpPr/>
          <p:nvPr/>
        </p:nvSpPr>
        <p:spPr>
          <a:xfrm rot="17101102">
            <a:off x="458213" y="5668506"/>
            <a:ext cx="789035" cy="790484"/>
          </a:xfrm>
          <a:custGeom>
            <a:avLst/>
            <a:gdLst/>
            <a:ahLst/>
            <a:cxnLst/>
            <a:rect l="l" t="t" r="r" b="b"/>
            <a:pathLst>
              <a:path w="311067" h="207698" extrusionOk="0">
                <a:moveTo>
                  <a:pt x="125724" y="1"/>
                </a:moveTo>
                <a:cubicBezTo>
                  <a:pt x="81910" y="1"/>
                  <a:pt x="40593" y="22660"/>
                  <a:pt x="21287" y="74817"/>
                </a:cubicBezTo>
                <a:cubicBezTo>
                  <a:pt x="0" y="132105"/>
                  <a:pt x="34654" y="184787"/>
                  <a:pt x="91492" y="201075"/>
                </a:cubicBezTo>
                <a:cubicBezTo>
                  <a:pt x="106854" y="205476"/>
                  <a:pt x="124393" y="207697"/>
                  <a:pt x="142354" y="207697"/>
                </a:cubicBezTo>
                <a:cubicBezTo>
                  <a:pt x="222500" y="207697"/>
                  <a:pt x="311066" y="163476"/>
                  <a:pt x="252291" y="71391"/>
                </a:cubicBezTo>
                <a:cubicBezTo>
                  <a:pt x="223814" y="26716"/>
                  <a:pt x="173297" y="1"/>
                  <a:pt x="125724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Google Shape;15;p2">
            <a:extLst>
              <a:ext uri="{FF2B5EF4-FFF2-40B4-BE49-F238E27FC236}">
                <a16:creationId xmlns:a16="http://schemas.microsoft.com/office/drawing/2014/main" id="{B2EBB1FE-7C3F-4EB9-8833-0CB020B3741D}"/>
              </a:ext>
            </a:extLst>
          </p:cNvPr>
          <p:cNvSpPr/>
          <p:nvPr/>
        </p:nvSpPr>
        <p:spPr>
          <a:xfrm rot="13500000">
            <a:off x="7280543" y="4907557"/>
            <a:ext cx="4912823" cy="4919942"/>
          </a:xfrm>
          <a:custGeom>
            <a:avLst/>
            <a:gdLst/>
            <a:ahLst/>
            <a:cxnLst/>
            <a:rect l="l" t="t" r="r" b="b"/>
            <a:pathLst>
              <a:path w="311067" h="207698" extrusionOk="0">
                <a:moveTo>
                  <a:pt x="125724" y="1"/>
                </a:moveTo>
                <a:cubicBezTo>
                  <a:pt x="81910" y="1"/>
                  <a:pt x="40593" y="22660"/>
                  <a:pt x="21287" y="74817"/>
                </a:cubicBezTo>
                <a:cubicBezTo>
                  <a:pt x="0" y="132105"/>
                  <a:pt x="34654" y="184787"/>
                  <a:pt x="91492" y="201075"/>
                </a:cubicBezTo>
                <a:cubicBezTo>
                  <a:pt x="106854" y="205476"/>
                  <a:pt x="124393" y="207697"/>
                  <a:pt x="142354" y="207697"/>
                </a:cubicBezTo>
                <a:cubicBezTo>
                  <a:pt x="222500" y="207697"/>
                  <a:pt x="311066" y="163476"/>
                  <a:pt x="252291" y="71391"/>
                </a:cubicBezTo>
                <a:cubicBezTo>
                  <a:pt x="223814" y="26716"/>
                  <a:pt x="173297" y="1"/>
                  <a:pt x="125724" y="1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Google Shape;16;p2">
            <a:extLst>
              <a:ext uri="{FF2B5EF4-FFF2-40B4-BE49-F238E27FC236}">
                <a16:creationId xmlns:a16="http://schemas.microsoft.com/office/drawing/2014/main" id="{997F759B-0C63-478B-951A-39941B0C799E}"/>
              </a:ext>
            </a:extLst>
          </p:cNvPr>
          <p:cNvSpPr/>
          <p:nvPr/>
        </p:nvSpPr>
        <p:spPr>
          <a:xfrm rot="9364734">
            <a:off x="10505597" y="1454524"/>
            <a:ext cx="550089" cy="551800"/>
          </a:xfrm>
          <a:custGeom>
            <a:avLst/>
            <a:gdLst/>
            <a:ahLst/>
            <a:cxnLst/>
            <a:rect l="l" t="t" r="r" b="b"/>
            <a:pathLst>
              <a:path w="311067" h="207698" extrusionOk="0">
                <a:moveTo>
                  <a:pt x="125724" y="1"/>
                </a:moveTo>
                <a:cubicBezTo>
                  <a:pt x="81910" y="1"/>
                  <a:pt x="40593" y="22660"/>
                  <a:pt x="21287" y="74817"/>
                </a:cubicBezTo>
                <a:cubicBezTo>
                  <a:pt x="0" y="132105"/>
                  <a:pt x="34654" y="184787"/>
                  <a:pt x="91492" y="201075"/>
                </a:cubicBezTo>
                <a:cubicBezTo>
                  <a:pt x="106854" y="205476"/>
                  <a:pt x="124393" y="207697"/>
                  <a:pt x="142354" y="207697"/>
                </a:cubicBezTo>
                <a:cubicBezTo>
                  <a:pt x="222500" y="207697"/>
                  <a:pt x="311066" y="163476"/>
                  <a:pt x="252291" y="71391"/>
                </a:cubicBezTo>
                <a:cubicBezTo>
                  <a:pt x="223814" y="26716"/>
                  <a:pt x="173297" y="1"/>
                  <a:pt x="125724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BB6E90C-631C-430A-83EA-352B4B782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0" t="14982" r="9582" b="13415"/>
          <a:stretch/>
        </p:blipFill>
        <p:spPr>
          <a:xfrm>
            <a:off x="5586230" y="1599362"/>
            <a:ext cx="7223760" cy="626364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F600272F-4966-429B-9879-B049746633C4}"/>
              </a:ext>
            </a:extLst>
          </p:cNvPr>
          <p:cNvSpPr/>
          <p:nvPr/>
        </p:nvSpPr>
        <p:spPr>
          <a:xfrm>
            <a:off x="1207578" y="5285282"/>
            <a:ext cx="258250" cy="258250"/>
          </a:xfrm>
          <a:prstGeom prst="ellipse">
            <a:avLst/>
          </a:prstGeom>
          <a:solidFill>
            <a:srgbClr val="FFD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AC19990B-ECA2-41D8-A415-79F035F80627}"/>
              </a:ext>
            </a:extLst>
          </p:cNvPr>
          <p:cNvSpPr txBox="1"/>
          <p:nvPr/>
        </p:nvSpPr>
        <p:spPr>
          <a:xfrm>
            <a:off x="916403" y="2170011"/>
            <a:ext cx="7506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ĐỌC: NĂNG LỰC SÁNG TẠO</a:t>
            </a:r>
            <a:endParaRPr lang="ko-KR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7F13B-CDCB-4E6D-AE16-0CD0131CBAD0}"/>
              </a:ext>
            </a:extLst>
          </p:cNvPr>
          <p:cNvSpPr txBox="1"/>
          <p:nvPr/>
        </p:nvSpPr>
        <p:spPr>
          <a:xfrm>
            <a:off x="2362744" y="1039699"/>
            <a:ext cx="7137779" cy="5155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3: LẬP LUẬN TRONG VĂN NGHỊ LUẬN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57759-2E09-4F1A-BCBD-98C86E2744DD}"/>
              </a:ext>
            </a:extLst>
          </p:cNvPr>
          <p:cNvSpPr txBox="1"/>
          <p:nvPr/>
        </p:nvSpPr>
        <p:spPr>
          <a:xfrm>
            <a:off x="263200" y="4395096"/>
            <a:ext cx="5832800" cy="2391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Thanh. Tr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 &amp; THPT Marie Curie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7F277-59F8-4850-8002-7BC544A7B57F}"/>
              </a:ext>
            </a:extLst>
          </p:cNvPr>
          <p:cNvSpPr txBox="1"/>
          <p:nvPr/>
        </p:nvSpPr>
        <p:spPr>
          <a:xfrm>
            <a:off x="3742756" y="213106"/>
            <a:ext cx="7451206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 ÁN CỘNG ĐỒNG 12. BỘ KẾT NỐI TRI THỨC VỚI CUỘC SỐNG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493C55-39D2-440C-BFDB-5039DC9AD56E}"/>
              </a:ext>
            </a:extLst>
          </p:cNvPr>
          <p:cNvSpPr txBox="1"/>
          <p:nvPr/>
        </p:nvSpPr>
        <p:spPr>
          <a:xfrm>
            <a:off x="3742756" y="2931886"/>
            <a:ext cx="1046958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41388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25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C25616-7141-4343-9203-15DB64328236}"/>
              </a:ext>
            </a:extLst>
          </p:cNvPr>
          <p:cNvSpPr txBox="1"/>
          <p:nvPr/>
        </p:nvSpPr>
        <p:spPr>
          <a:xfrm>
            <a:off x="1954597" y="779023"/>
            <a:ext cx="9397297" cy="3730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logic,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16230" marR="30480" indent="-28575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0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16230" marR="30480" indent="-28575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16230" marR="30480" indent="-28575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D2A8E-68CE-44B9-95C2-2DBC7F9BB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2178" y="3209051"/>
            <a:ext cx="4334922" cy="5081631"/>
          </a:xfrm>
          <a:prstGeom prst="rect">
            <a:avLst/>
          </a:prstGeom>
        </p:spPr>
      </p:pic>
      <p:pic>
        <p:nvPicPr>
          <p:cNvPr id="5" name="图片 602">
            <a:extLst>
              <a:ext uri="{FF2B5EF4-FFF2-40B4-BE49-F238E27FC236}">
                <a16:creationId xmlns:a16="http://schemas.microsoft.com/office/drawing/2014/main" id="{033447BD-3D3D-4385-B3CB-16B049001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598" y="4031143"/>
            <a:ext cx="3437446" cy="3437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090AE2-39AC-4AFE-ACBC-432B41A88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845" y="1634305"/>
            <a:ext cx="2430128" cy="2170364"/>
          </a:xfrm>
          <a:prstGeom prst="rect">
            <a:avLst/>
          </a:prstGeom>
        </p:spPr>
      </p:pic>
      <p:sp>
        <p:nvSpPr>
          <p:cNvPr id="7" name="Google Shape;174;p30">
            <a:extLst>
              <a:ext uri="{FF2B5EF4-FFF2-40B4-BE49-F238E27FC236}">
                <a16:creationId xmlns:a16="http://schemas.microsoft.com/office/drawing/2014/main" id="{E309972C-136A-4004-85E9-F9862B884D7C}"/>
              </a:ext>
            </a:extLst>
          </p:cNvPr>
          <p:cNvSpPr/>
          <p:nvPr/>
        </p:nvSpPr>
        <p:spPr>
          <a:xfrm rot="3091349">
            <a:off x="-71256" y="331556"/>
            <a:ext cx="1564931" cy="2090122"/>
          </a:xfrm>
          <a:custGeom>
            <a:avLst/>
            <a:gdLst/>
            <a:ahLst/>
            <a:cxnLst/>
            <a:rect l="l" t="t" r="r" b="b"/>
            <a:pathLst>
              <a:path w="32357" h="43216" extrusionOk="0">
                <a:moveTo>
                  <a:pt x="25497" y="1"/>
                </a:moveTo>
                <a:cubicBezTo>
                  <a:pt x="25329" y="1"/>
                  <a:pt x="25156" y="28"/>
                  <a:pt x="24985" y="85"/>
                </a:cubicBezTo>
                <a:cubicBezTo>
                  <a:pt x="23751" y="552"/>
                  <a:pt x="23150" y="2820"/>
                  <a:pt x="23184" y="3987"/>
                </a:cubicBezTo>
                <a:cubicBezTo>
                  <a:pt x="23184" y="4087"/>
                  <a:pt x="23417" y="5655"/>
                  <a:pt x="23450" y="5655"/>
                </a:cubicBezTo>
                <a:lnTo>
                  <a:pt x="23484" y="5655"/>
                </a:lnTo>
                <a:cubicBezTo>
                  <a:pt x="23384" y="6022"/>
                  <a:pt x="23284" y="6389"/>
                  <a:pt x="23184" y="6823"/>
                </a:cubicBezTo>
                <a:cubicBezTo>
                  <a:pt x="22983" y="7590"/>
                  <a:pt x="22783" y="8491"/>
                  <a:pt x="22617" y="9458"/>
                </a:cubicBezTo>
                <a:cubicBezTo>
                  <a:pt x="22450" y="10525"/>
                  <a:pt x="22350" y="11593"/>
                  <a:pt x="22283" y="12660"/>
                </a:cubicBezTo>
                <a:cubicBezTo>
                  <a:pt x="22216" y="13861"/>
                  <a:pt x="22250" y="15062"/>
                  <a:pt x="22416" y="16230"/>
                </a:cubicBezTo>
                <a:cubicBezTo>
                  <a:pt x="22416" y="16263"/>
                  <a:pt x="22416" y="16263"/>
                  <a:pt x="22416" y="16296"/>
                </a:cubicBezTo>
                <a:cubicBezTo>
                  <a:pt x="22250" y="15929"/>
                  <a:pt x="21749" y="14995"/>
                  <a:pt x="21716" y="14895"/>
                </a:cubicBezTo>
                <a:cubicBezTo>
                  <a:pt x="21148" y="14028"/>
                  <a:pt x="19614" y="12705"/>
                  <a:pt x="18413" y="12705"/>
                </a:cubicBezTo>
                <a:cubicBezTo>
                  <a:pt x="18275" y="12705"/>
                  <a:pt x="18141" y="12722"/>
                  <a:pt x="18013" y="12760"/>
                </a:cubicBezTo>
                <a:cubicBezTo>
                  <a:pt x="17113" y="13027"/>
                  <a:pt x="16679" y="13995"/>
                  <a:pt x="17046" y="14862"/>
                </a:cubicBezTo>
                <a:cubicBezTo>
                  <a:pt x="17379" y="15729"/>
                  <a:pt x="18380" y="16263"/>
                  <a:pt x="19214" y="16496"/>
                </a:cubicBezTo>
                <a:cubicBezTo>
                  <a:pt x="19481" y="16573"/>
                  <a:pt x="19843" y="16600"/>
                  <a:pt x="20228" y="16600"/>
                </a:cubicBezTo>
                <a:cubicBezTo>
                  <a:pt x="21191" y="16600"/>
                  <a:pt x="22297" y="16430"/>
                  <a:pt x="22416" y="16430"/>
                </a:cubicBezTo>
                <a:cubicBezTo>
                  <a:pt x="22617" y="17631"/>
                  <a:pt x="22850" y="18831"/>
                  <a:pt x="23217" y="19999"/>
                </a:cubicBezTo>
                <a:cubicBezTo>
                  <a:pt x="23384" y="20666"/>
                  <a:pt x="23617" y="21367"/>
                  <a:pt x="23851" y="22034"/>
                </a:cubicBezTo>
                <a:cubicBezTo>
                  <a:pt x="23684" y="21733"/>
                  <a:pt x="23551" y="21467"/>
                  <a:pt x="23517" y="21433"/>
                </a:cubicBezTo>
                <a:cubicBezTo>
                  <a:pt x="22949" y="20566"/>
                  <a:pt x="21442" y="19243"/>
                  <a:pt x="20223" y="19243"/>
                </a:cubicBezTo>
                <a:cubicBezTo>
                  <a:pt x="20082" y="19243"/>
                  <a:pt x="19946" y="19260"/>
                  <a:pt x="19815" y="19298"/>
                </a:cubicBezTo>
                <a:cubicBezTo>
                  <a:pt x="18947" y="19565"/>
                  <a:pt x="18480" y="20533"/>
                  <a:pt x="18847" y="21400"/>
                </a:cubicBezTo>
                <a:cubicBezTo>
                  <a:pt x="19181" y="22234"/>
                  <a:pt x="20181" y="22801"/>
                  <a:pt x="21015" y="23034"/>
                </a:cubicBezTo>
                <a:cubicBezTo>
                  <a:pt x="21281" y="23109"/>
                  <a:pt x="21649" y="23136"/>
                  <a:pt x="22042" y="23136"/>
                </a:cubicBezTo>
                <a:cubicBezTo>
                  <a:pt x="22881" y="23136"/>
                  <a:pt x="23833" y="23013"/>
                  <a:pt x="24151" y="22968"/>
                </a:cubicBezTo>
                <a:cubicBezTo>
                  <a:pt x="24251" y="23235"/>
                  <a:pt x="24318" y="23501"/>
                  <a:pt x="24418" y="23735"/>
                </a:cubicBezTo>
                <a:cubicBezTo>
                  <a:pt x="24851" y="25002"/>
                  <a:pt x="25285" y="26237"/>
                  <a:pt x="25685" y="27471"/>
                </a:cubicBezTo>
                <a:cubicBezTo>
                  <a:pt x="25819" y="27905"/>
                  <a:pt x="25919" y="28338"/>
                  <a:pt x="26052" y="28772"/>
                </a:cubicBezTo>
                <a:cubicBezTo>
                  <a:pt x="25919" y="28505"/>
                  <a:pt x="25785" y="28305"/>
                  <a:pt x="25785" y="28271"/>
                </a:cubicBezTo>
                <a:cubicBezTo>
                  <a:pt x="25218" y="27376"/>
                  <a:pt x="23690" y="26080"/>
                  <a:pt x="22490" y="26080"/>
                </a:cubicBezTo>
                <a:cubicBezTo>
                  <a:pt x="22349" y="26080"/>
                  <a:pt x="22213" y="26098"/>
                  <a:pt x="22083" y="26137"/>
                </a:cubicBezTo>
                <a:cubicBezTo>
                  <a:pt x="21182" y="26403"/>
                  <a:pt x="20749" y="27371"/>
                  <a:pt x="21082" y="28205"/>
                </a:cubicBezTo>
                <a:cubicBezTo>
                  <a:pt x="21416" y="29072"/>
                  <a:pt x="22450" y="29606"/>
                  <a:pt x="23284" y="29839"/>
                </a:cubicBezTo>
                <a:cubicBezTo>
                  <a:pt x="23575" y="29921"/>
                  <a:pt x="23963" y="29949"/>
                  <a:pt x="24369" y="29949"/>
                </a:cubicBezTo>
                <a:cubicBezTo>
                  <a:pt x="25128" y="29949"/>
                  <a:pt x="25950" y="29849"/>
                  <a:pt x="26319" y="29806"/>
                </a:cubicBezTo>
                <a:cubicBezTo>
                  <a:pt x="26419" y="30240"/>
                  <a:pt x="26553" y="30673"/>
                  <a:pt x="26619" y="31140"/>
                </a:cubicBezTo>
                <a:cubicBezTo>
                  <a:pt x="26686" y="31440"/>
                  <a:pt x="26753" y="31707"/>
                  <a:pt x="26786" y="32007"/>
                </a:cubicBezTo>
                <a:lnTo>
                  <a:pt x="26920" y="32908"/>
                </a:lnTo>
                <a:cubicBezTo>
                  <a:pt x="26953" y="33475"/>
                  <a:pt x="27020" y="34076"/>
                  <a:pt x="27086" y="34643"/>
                </a:cubicBezTo>
                <a:cubicBezTo>
                  <a:pt x="27120" y="35010"/>
                  <a:pt x="27153" y="35377"/>
                  <a:pt x="27153" y="35777"/>
                </a:cubicBezTo>
                <a:cubicBezTo>
                  <a:pt x="27020" y="35343"/>
                  <a:pt x="26753" y="34476"/>
                  <a:pt x="26753" y="34409"/>
                </a:cubicBezTo>
                <a:cubicBezTo>
                  <a:pt x="26286" y="33509"/>
                  <a:pt x="25585" y="32708"/>
                  <a:pt x="24751" y="32141"/>
                </a:cubicBezTo>
                <a:cubicBezTo>
                  <a:pt x="24685" y="32041"/>
                  <a:pt x="24651" y="31941"/>
                  <a:pt x="24585" y="31841"/>
                </a:cubicBezTo>
                <a:cubicBezTo>
                  <a:pt x="24285" y="31381"/>
                  <a:pt x="23782" y="31137"/>
                  <a:pt x="23276" y="31137"/>
                </a:cubicBezTo>
                <a:cubicBezTo>
                  <a:pt x="22937" y="31137"/>
                  <a:pt x="22597" y="31246"/>
                  <a:pt x="22316" y="31474"/>
                </a:cubicBezTo>
                <a:cubicBezTo>
                  <a:pt x="21316" y="32341"/>
                  <a:pt x="21549" y="34676"/>
                  <a:pt x="22016" y="35743"/>
                </a:cubicBezTo>
                <a:cubicBezTo>
                  <a:pt x="22049" y="35810"/>
                  <a:pt x="22416" y="36477"/>
                  <a:pt x="22650" y="36878"/>
                </a:cubicBezTo>
                <a:lnTo>
                  <a:pt x="22116" y="36244"/>
                </a:lnTo>
                <a:cubicBezTo>
                  <a:pt x="21749" y="35777"/>
                  <a:pt x="21382" y="35343"/>
                  <a:pt x="20982" y="34876"/>
                </a:cubicBezTo>
                <a:cubicBezTo>
                  <a:pt x="20782" y="34676"/>
                  <a:pt x="20548" y="34443"/>
                  <a:pt x="20348" y="34209"/>
                </a:cubicBezTo>
                <a:cubicBezTo>
                  <a:pt x="20148" y="33976"/>
                  <a:pt x="19915" y="33775"/>
                  <a:pt x="19714" y="33542"/>
                </a:cubicBezTo>
                <a:cubicBezTo>
                  <a:pt x="19181" y="33042"/>
                  <a:pt x="18614" y="32575"/>
                  <a:pt x="18047" y="32074"/>
                </a:cubicBezTo>
                <a:cubicBezTo>
                  <a:pt x="18414" y="31774"/>
                  <a:pt x="19781" y="30606"/>
                  <a:pt x="20181" y="29839"/>
                </a:cubicBezTo>
                <a:cubicBezTo>
                  <a:pt x="20582" y="29039"/>
                  <a:pt x="20849" y="27938"/>
                  <a:pt x="20448" y="27137"/>
                </a:cubicBezTo>
                <a:cubicBezTo>
                  <a:pt x="20175" y="26545"/>
                  <a:pt x="19622" y="26218"/>
                  <a:pt x="19044" y="26218"/>
                </a:cubicBezTo>
                <a:cubicBezTo>
                  <a:pt x="18775" y="26218"/>
                  <a:pt x="18501" y="26289"/>
                  <a:pt x="18247" y="26437"/>
                </a:cubicBezTo>
                <a:cubicBezTo>
                  <a:pt x="17146" y="27137"/>
                  <a:pt x="17046" y="29472"/>
                  <a:pt x="17313" y="30606"/>
                </a:cubicBezTo>
                <a:cubicBezTo>
                  <a:pt x="17313" y="30673"/>
                  <a:pt x="17646" y="31474"/>
                  <a:pt x="17813" y="31907"/>
                </a:cubicBezTo>
                <a:cubicBezTo>
                  <a:pt x="17446" y="31607"/>
                  <a:pt x="17113" y="31307"/>
                  <a:pt x="16746" y="31073"/>
                </a:cubicBezTo>
                <a:cubicBezTo>
                  <a:pt x="15712" y="30273"/>
                  <a:pt x="14678" y="29472"/>
                  <a:pt x="13577" y="28705"/>
                </a:cubicBezTo>
                <a:lnTo>
                  <a:pt x="12609" y="27971"/>
                </a:lnTo>
                <a:cubicBezTo>
                  <a:pt x="12743" y="27871"/>
                  <a:pt x="14411" y="26537"/>
                  <a:pt x="14844" y="25670"/>
                </a:cubicBezTo>
                <a:cubicBezTo>
                  <a:pt x="15245" y="24869"/>
                  <a:pt x="15511" y="23768"/>
                  <a:pt x="15111" y="22968"/>
                </a:cubicBezTo>
                <a:cubicBezTo>
                  <a:pt x="14861" y="22376"/>
                  <a:pt x="14300" y="22048"/>
                  <a:pt x="13714" y="22048"/>
                </a:cubicBezTo>
                <a:cubicBezTo>
                  <a:pt x="13441" y="22048"/>
                  <a:pt x="13164" y="22119"/>
                  <a:pt x="12910" y="22267"/>
                </a:cubicBezTo>
                <a:cubicBezTo>
                  <a:pt x="11809" y="22968"/>
                  <a:pt x="11709" y="25303"/>
                  <a:pt x="11976" y="26437"/>
                </a:cubicBezTo>
                <a:cubicBezTo>
                  <a:pt x="12009" y="26504"/>
                  <a:pt x="12443" y="27638"/>
                  <a:pt x="12576" y="27938"/>
                </a:cubicBezTo>
                <a:cubicBezTo>
                  <a:pt x="11842" y="27404"/>
                  <a:pt x="11142" y="26870"/>
                  <a:pt x="10475" y="26303"/>
                </a:cubicBezTo>
                <a:cubicBezTo>
                  <a:pt x="9574" y="25570"/>
                  <a:pt x="8707" y="24769"/>
                  <a:pt x="7906" y="23902"/>
                </a:cubicBezTo>
                <a:cubicBezTo>
                  <a:pt x="7939" y="23835"/>
                  <a:pt x="9674" y="22467"/>
                  <a:pt x="10141" y="21567"/>
                </a:cubicBezTo>
                <a:cubicBezTo>
                  <a:pt x="10541" y="20799"/>
                  <a:pt x="10808" y="19699"/>
                  <a:pt x="10408" y="18865"/>
                </a:cubicBezTo>
                <a:cubicBezTo>
                  <a:pt x="10131" y="18289"/>
                  <a:pt x="9569" y="17952"/>
                  <a:pt x="8984" y="17952"/>
                </a:cubicBezTo>
                <a:cubicBezTo>
                  <a:pt x="8721" y="17952"/>
                  <a:pt x="8454" y="18020"/>
                  <a:pt x="8206" y="18164"/>
                </a:cubicBezTo>
                <a:cubicBezTo>
                  <a:pt x="7105" y="18865"/>
                  <a:pt x="7005" y="21233"/>
                  <a:pt x="7272" y="22334"/>
                </a:cubicBezTo>
                <a:cubicBezTo>
                  <a:pt x="7306" y="22401"/>
                  <a:pt x="7606" y="23268"/>
                  <a:pt x="7773" y="23668"/>
                </a:cubicBezTo>
                <a:lnTo>
                  <a:pt x="7739" y="23735"/>
                </a:lnTo>
                <a:cubicBezTo>
                  <a:pt x="6939" y="22834"/>
                  <a:pt x="6205" y="21867"/>
                  <a:pt x="5604" y="20866"/>
                </a:cubicBezTo>
                <a:cubicBezTo>
                  <a:pt x="5237" y="20332"/>
                  <a:pt x="4937" y="19765"/>
                  <a:pt x="4670" y="19232"/>
                </a:cubicBezTo>
                <a:cubicBezTo>
                  <a:pt x="5004" y="18998"/>
                  <a:pt x="6605" y="17997"/>
                  <a:pt x="7105" y="17197"/>
                </a:cubicBezTo>
                <a:cubicBezTo>
                  <a:pt x="7572" y="16430"/>
                  <a:pt x="7973" y="15396"/>
                  <a:pt x="7639" y="14528"/>
                </a:cubicBezTo>
                <a:cubicBezTo>
                  <a:pt x="7437" y="13871"/>
                  <a:pt x="6833" y="13463"/>
                  <a:pt x="6190" y="13463"/>
                </a:cubicBezTo>
                <a:cubicBezTo>
                  <a:pt x="5984" y="13463"/>
                  <a:pt x="5773" y="13505"/>
                  <a:pt x="5571" y="13594"/>
                </a:cubicBezTo>
                <a:cubicBezTo>
                  <a:pt x="4404" y="14161"/>
                  <a:pt x="4003" y="16530"/>
                  <a:pt x="4170" y="17664"/>
                </a:cubicBezTo>
                <a:cubicBezTo>
                  <a:pt x="4170" y="17731"/>
                  <a:pt x="4337" y="18364"/>
                  <a:pt x="4470" y="18798"/>
                </a:cubicBezTo>
                <a:cubicBezTo>
                  <a:pt x="4337" y="18565"/>
                  <a:pt x="4203" y="18298"/>
                  <a:pt x="4103" y="18064"/>
                </a:cubicBezTo>
                <a:cubicBezTo>
                  <a:pt x="3670" y="17197"/>
                  <a:pt x="3336" y="16330"/>
                  <a:pt x="3036" y="15596"/>
                </a:cubicBezTo>
                <a:cubicBezTo>
                  <a:pt x="2869" y="15162"/>
                  <a:pt x="2736" y="14762"/>
                  <a:pt x="2636" y="14395"/>
                </a:cubicBezTo>
                <a:cubicBezTo>
                  <a:pt x="2836" y="14028"/>
                  <a:pt x="3736" y="12393"/>
                  <a:pt x="3836" y="11493"/>
                </a:cubicBezTo>
                <a:cubicBezTo>
                  <a:pt x="3903" y="10592"/>
                  <a:pt x="3770" y="9491"/>
                  <a:pt x="3103" y="8858"/>
                </a:cubicBezTo>
                <a:cubicBezTo>
                  <a:pt x="2797" y="8568"/>
                  <a:pt x="2409" y="8424"/>
                  <a:pt x="2022" y="8424"/>
                </a:cubicBezTo>
                <a:cubicBezTo>
                  <a:pt x="1564" y="8424"/>
                  <a:pt x="1109" y="8626"/>
                  <a:pt x="801" y="9024"/>
                </a:cubicBezTo>
                <a:cubicBezTo>
                  <a:pt x="0" y="10058"/>
                  <a:pt x="768" y="12293"/>
                  <a:pt x="1435" y="13261"/>
                </a:cubicBezTo>
                <a:cubicBezTo>
                  <a:pt x="1501" y="13327"/>
                  <a:pt x="2569" y="14495"/>
                  <a:pt x="2569" y="14495"/>
                </a:cubicBezTo>
                <a:lnTo>
                  <a:pt x="2569" y="14462"/>
                </a:lnTo>
                <a:cubicBezTo>
                  <a:pt x="2669" y="14828"/>
                  <a:pt x="2802" y="15195"/>
                  <a:pt x="2969" y="15629"/>
                </a:cubicBezTo>
                <a:cubicBezTo>
                  <a:pt x="3236" y="16363"/>
                  <a:pt x="3570" y="17230"/>
                  <a:pt x="3970" y="18131"/>
                </a:cubicBezTo>
                <a:cubicBezTo>
                  <a:pt x="4404" y="19098"/>
                  <a:pt x="4904" y="20032"/>
                  <a:pt x="5438" y="20966"/>
                </a:cubicBezTo>
                <a:cubicBezTo>
                  <a:pt x="6038" y="22000"/>
                  <a:pt x="6739" y="22968"/>
                  <a:pt x="7539" y="23902"/>
                </a:cubicBezTo>
                <a:cubicBezTo>
                  <a:pt x="7239" y="23702"/>
                  <a:pt x="6305" y="23201"/>
                  <a:pt x="6238" y="23168"/>
                </a:cubicBezTo>
                <a:cubicBezTo>
                  <a:pt x="5681" y="22932"/>
                  <a:pt x="4809" y="22747"/>
                  <a:pt x="3970" y="22747"/>
                </a:cubicBezTo>
                <a:cubicBezTo>
                  <a:pt x="3151" y="22747"/>
                  <a:pt x="2364" y="22923"/>
                  <a:pt x="1935" y="23401"/>
                </a:cubicBezTo>
                <a:cubicBezTo>
                  <a:pt x="1368" y="24135"/>
                  <a:pt x="1535" y="25169"/>
                  <a:pt x="2302" y="25703"/>
                </a:cubicBezTo>
                <a:cubicBezTo>
                  <a:pt x="2677" y="25976"/>
                  <a:pt x="3156" y="26074"/>
                  <a:pt x="3647" y="26074"/>
                </a:cubicBezTo>
                <a:cubicBezTo>
                  <a:pt x="4116" y="26074"/>
                  <a:pt x="4596" y="25984"/>
                  <a:pt x="5004" y="25870"/>
                </a:cubicBezTo>
                <a:cubicBezTo>
                  <a:pt x="5938" y="25570"/>
                  <a:pt x="7506" y="24135"/>
                  <a:pt x="7639" y="24035"/>
                </a:cubicBezTo>
                <a:cubicBezTo>
                  <a:pt x="8473" y="24936"/>
                  <a:pt x="9340" y="25770"/>
                  <a:pt x="10274" y="26570"/>
                </a:cubicBezTo>
                <a:cubicBezTo>
                  <a:pt x="10808" y="27037"/>
                  <a:pt x="11375" y="27471"/>
                  <a:pt x="11942" y="27938"/>
                </a:cubicBezTo>
                <a:cubicBezTo>
                  <a:pt x="11642" y="27771"/>
                  <a:pt x="11409" y="27604"/>
                  <a:pt x="11342" y="27604"/>
                </a:cubicBezTo>
                <a:cubicBezTo>
                  <a:pt x="10808" y="27371"/>
                  <a:pt x="9957" y="27187"/>
                  <a:pt x="9132" y="27187"/>
                </a:cubicBezTo>
                <a:cubicBezTo>
                  <a:pt x="8306" y="27187"/>
                  <a:pt x="7506" y="27371"/>
                  <a:pt x="7072" y="27871"/>
                </a:cubicBezTo>
                <a:cubicBezTo>
                  <a:pt x="6505" y="28572"/>
                  <a:pt x="6638" y="29639"/>
                  <a:pt x="7439" y="30139"/>
                </a:cubicBezTo>
                <a:cubicBezTo>
                  <a:pt x="7821" y="30418"/>
                  <a:pt x="8313" y="30524"/>
                  <a:pt x="8813" y="30524"/>
                </a:cubicBezTo>
                <a:cubicBezTo>
                  <a:pt x="9273" y="30524"/>
                  <a:pt x="9742" y="30434"/>
                  <a:pt x="10141" y="30306"/>
                </a:cubicBezTo>
                <a:cubicBezTo>
                  <a:pt x="10975" y="30073"/>
                  <a:pt x="12343" y="28839"/>
                  <a:pt x="12709" y="28538"/>
                </a:cubicBezTo>
                <a:lnTo>
                  <a:pt x="13377" y="29039"/>
                </a:lnTo>
                <a:cubicBezTo>
                  <a:pt x="14411" y="29839"/>
                  <a:pt x="15445" y="30640"/>
                  <a:pt x="16479" y="31440"/>
                </a:cubicBezTo>
                <a:cubicBezTo>
                  <a:pt x="16846" y="31741"/>
                  <a:pt x="17179" y="32041"/>
                  <a:pt x="17513" y="32341"/>
                </a:cubicBezTo>
                <a:cubicBezTo>
                  <a:pt x="17246" y="32174"/>
                  <a:pt x="17046" y="32074"/>
                  <a:pt x="17013" y="32041"/>
                </a:cubicBezTo>
                <a:cubicBezTo>
                  <a:pt x="16479" y="31807"/>
                  <a:pt x="15620" y="31624"/>
                  <a:pt x="14790" y="31624"/>
                </a:cubicBezTo>
                <a:cubicBezTo>
                  <a:pt x="13960" y="31624"/>
                  <a:pt x="13160" y="31807"/>
                  <a:pt x="12743" y="32308"/>
                </a:cubicBezTo>
                <a:cubicBezTo>
                  <a:pt x="12142" y="33008"/>
                  <a:pt x="12309" y="34076"/>
                  <a:pt x="13076" y="34576"/>
                </a:cubicBezTo>
                <a:cubicBezTo>
                  <a:pt x="13459" y="34854"/>
                  <a:pt x="13950" y="34960"/>
                  <a:pt x="14451" y="34960"/>
                </a:cubicBezTo>
                <a:cubicBezTo>
                  <a:pt x="14911" y="34960"/>
                  <a:pt x="15379" y="34871"/>
                  <a:pt x="15778" y="34743"/>
                </a:cubicBezTo>
                <a:cubicBezTo>
                  <a:pt x="16612" y="34509"/>
                  <a:pt x="17880" y="33408"/>
                  <a:pt x="18280" y="33042"/>
                </a:cubicBezTo>
                <a:cubicBezTo>
                  <a:pt x="18614" y="33342"/>
                  <a:pt x="18981" y="33642"/>
                  <a:pt x="19281" y="33976"/>
                </a:cubicBezTo>
                <a:cubicBezTo>
                  <a:pt x="19481" y="34176"/>
                  <a:pt x="19714" y="34376"/>
                  <a:pt x="19915" y="34609"/>
                </a:cubicBezTo>
                <a:lnTo>
                  <a:pt x="20515" y="35310"/>
                </a:lnTo>
                <a:cubicBezTo>
                  <a:pt x="20882" y="35743"/>
                  <a:pt x="21249" y="36210"/>
                  <a:pt x="21582" y="36644"/>
                </a:cubicBezTo>
                <a:cubicBezTo>
                  <a:pt x="21849" y="36944"/>
                  <a:pt x="22049" y="37245"/>
                  <a:pt x="22283" y="37545"/>
                </a:cubicBezTo>
                <a:cubicBezTo>
                  <a:pt x="21949" y="37245"/>
                  <a:pt x="21249" y="36711"/>
                  <a:pt x="21182" y="36677"/>
                </a:cubicBezTo>
                <a:cubicBezTo>
                  <a:pt x="20532" y="36266"/>
                  <a:pt x="19349" y="35869"/>
                  <a:pt x="18324" y="35869"/>
                </a:cubicBezTo>
                <a:cubicBezTo>
                  <a:pt x="17771" y="35869"/>
                  <a:pt x="17263" y="35985"/>
                  <a:pt x="16912" y="36277"/>
                </a:cubicBezTo>
                <a:cubicBezTo>
                  <a:pt x="16212" y="36878"/>
                  <a:pt x="16212" y="37945"/>
                  <a:pt x="16912" y="38579"/>
                </a:cubicBezTo>
                <a:cubicBezTo>
                  <a:pt x="17401" y="39043"/>
                  <a:pt x="18140" y="39203"/>
                  <a:pt x="18841" y="39203"/>
                </a:cubicBezTo>
                <a:cubicBezTo>
                  <a:pt x="19098" y="39203"/>
                  <a:pt x="19349" y="39182"/>
                  <a:pt x="19581" y="39146"/>
                </a:cubicBezTo>
                <a:cubicBezTo>
                  <a:pt x="20515" y="39012"/>
                  <a:pt x="22250" y="37912"/>
                  <a:pt x="22450" y="37745"/>
                </a:cubicBezTo>
                <a:cubicBezTo>
                  <a:pt x="22817" y="38245"/>
                  <a:pt x="23184" y="38712"/>
                  <a:pt x="23517" y="39179"/>
                </a:cubicBezTo>
                <a:cubicBezTo>
                  <a:pt x="24685" y="40780"/>
                  <a:pt x="25585" y="42148"/>
                  <a:pt x="26186" y="43115"/>
                </a:cubicBezTo>
                <a:lnTo>
                  <a:pt x="26252" y="43215"/>
                </a:lnTo>
                <a:lnTo>
                  <a:pt x="27053" y="42815"/>
                </a:lnTo>
                <a:lnTo>
                  <a:pt x="26920" y="42648"/>
                </a:lnTo>
                <a:cubicBezTo>
                  <a:pt x="26286" y="41681"/>
                  <a:pt x="25352" y="40313"/>
                  <a:pt x="24151" y="38712"/>
                </a:cubicBezTo>
                <a:cubicBezTo>
                  <a:pt x="23751" y="38212"/>
                  <a:pt x="23350" y="37678"/>
                  <a:pt x="22917" y="37144"/>
                </a:cubicBezTo>
                <a:cubicBezTo>
                  <a:pt x="23350" y="36677"/>
                  <a:pt x="23784" y="36144"/>
                  <a:pt x="24184" y="35610"/>
                </a:cubicBezTo>
                <a:cubicBezTo>
                  <a:pt x="25085" y="35977"/>
                  <a:pt x="26986" y="35977"/>
                  <a:pt x="27253" y="35977"/>
                </a:cubicBezTo>
                <a:cubicBezTo>
                  <a:pt x="27287" y="36611"/>
                  <a:pt x="27320" y="37211"/>
                  <a:pt x="27353" y="37778"/>
                </a:cubicBezTo>
                <a:cubicBezTo>
                  <a:pt x="27420" y="39746"/>
                  <a:pt x="27420" y="41381"/>
                  <a:pt x="27387" y="42548"/>
                </a:cubicBezTo>
                <a:lnTo>
                  <a:pt x="27387" y="42682"/>
                </a:lnTo>
                <a:lnTo>
                  <a:pt x="28287" y="42248"/>
                </a:lnTo>
                <a:cubicBezTo>
                  <a:pt x="28287" y="41114"/>
                  <a:pt x="28221" y="39580"/>
                  <a:pt x="28120" y="37745"/>
                </a:cubicBezTo>
                <a:cubicBezTo>
                  <a:pt x="28087" y="37111"/>
                  <a:pt x="28020" y="36444"/>
                  <a:pt x="27954" y="35743"/>
                </a:cubicBezTo>
                <a:cubicBezTo>
                  <a:pt x="28221" y="35710"/>
                  <a:pt x="30189" y="35176"/>
                  <a:pt x="30956" y="34576"/>
                </a:cubicBezTo>
                <a:cubicBezTo>
                  <a:pt x="31623" y="34042"/>
                  <a:pt x="32357" y="33175"/>
                  <a:pt x="32323" y="32241"/>
                </a:cubicBezTo>
                <a:cubicBezTo>
                  <a:pt x="32323" y="31348"/>
                  <a:pt x="31592" y="30669"/>
                  <a:pt x="30741" y="30669"/>
                </a:cubicBezTo>
                <a:cubicBezTo>
                  <a:pt x="30702" y="30669"/>
                  <a:pt x="30662" y="30670"/>
                  <a:pt x="30622" y="30673"/>
                </a:cubicBezTo>
                <a:cubicBezTo>
                  <a:pt x="29321" y="30840"/>
                  <a:pt x="28254" y="32941"/>
                  <a:pt x="28020" y="34109"/>
                </a:cubicBezTo>
                <a:cubicBezTo>
                  <a:pt x="28020" y="34176"/>
                  <a:pt x="27954" y="34943"/>
                  <a:pt x="27920" y="35377"/>
                </a:cubicBezTo>
                <a:cubicBezTo>
                  <a:pt x="27920" y="35110"/>
                  <a:pt x="27887" y="34843"/>
                  <a:pt x="27854" y="34543"/>
                </a:cubicBezTo>
                <a:cubicBezTo>
                  <a:pt x="27787" y="33976"/>
                  <a:pt x="27720" y="33408"/>
                  <a:pt x="27653" y="32808"/>
                </a:cubicBezTo>
                <a:cubicBezTo>
                  <a:pt x="27587" y="32508"/>
                  <a:pt x="27553" y="32208"/>
                  <a:pt x="27487" y="31907"/>
                </a:cubicBezTo>
                <a:cubicBezTo>
                  <a:pt x="27453" y="31607"/>
                  <a:pt x="27387" y="31307"/>
                  <a:pt x="27320" y="31007"/>
                </a:cubicBezTo>
                <a:cubicBezTo>
                  <a:pt x="27153" y="30273"/>
                  <a:pt x="26953" y="29572"/>
                  <a:pt x="26753" y="28839"/>
                </a:cubicBezTo>
                <a:cubicBezTo>
                  <a:pt x="27253" y="28805"/>
                  <a:pt x="29021" y="28605"/>
                  <a:pt x="29788" y="28171"/>
                </a:cubicBezTo>
                <a:cubicBezTo>
                  <a:pt x="30556" y="27704"/>
                  <a:pt x="31389" y="26971"/>
                  <a:pt x="31490" y="26037"/>
                </a:cubicBezTo>
                <a:cubicBezTo>
                  <a:pt x="31623" y="25136"/>
                  <a:pt x="30956" y="24302"/>
                  <a:pt x="30055" y="24269"/>
                </a:cubicBezTo>
                <a:cubicBezTo>
                  <a:pt x="30044" y="24268"/>
                  <a:pt x="30033" y="24268"/>
                  <a:pt x="30021" y="24268"/>
                </a:cubicBezTo>
                <a:cubicBezTo>
                  <a:pt x="28730" y="24268"/>
                  <a:pt x="27350" y="26146"/>
                  <a:pt x="26953" y="27237"/>
                </a:cubicBezTo>
                <a:cubicBezTo>
                  <a:pt x="26953" y="27304"/>
                  <a:pt x="26753" y="28105"/>
                  <a:pt x="26653" y="28572"/>
                </a:cubicBezTo>
                <a:cubicBezTo>
                  <a:pt x="26519" y="28138"/>
                  <a:pt x="26386" y="27704"/>
                  <a:pt x="26252" y="27271"/>
                </a:cubicBezTo>
                <a:cubicBezTo>
                  <a:pt x="25819" y="26037"/>
                  <a:pt x="25352" y="24802"/>
                  <a:pt x="24885" y="23568"/>
                </a:cubicBezTo>
                <a:lnTo>
                  <a:pt x="24485" y="22434"/>
                </a:lnTo>
                <a:cubicBezTo>
                  <a:pt x="24651" y="22434"/>
                  <a:pt x="26786" y="22234"/>
                  <a:pt x="27620" y="21733"/>
                </a:cubicBezTo>
                <a:cubicBezTo>
                  <a:pt x="28387" y="21300"/>
                  <a:pt x="29221" y="20533"/>
                  <a:pt x="29321" y="19599"/>
                </a:cubicBezTo>
                <a:cubicBezTo>
                  <a:pt x="29488" y="18698"/>
                  <a:pt x="28821" y="17864"/>
                  <a:pt x="27887" y="17831"/>
                </a:cubicBezTo>
                <a:cubicBezTo>
                  <a:pt x="27876" y="17830"/>
                  <a:pt x="27864" y="17830"/>
                  <a:pt x="27853" y="17830"/>
                </a:cubicBezTo>
                <a:cubicBezTo>
                  <a:pt x="26562" y="17830"/>
                  <a:pt x="25182" y="19708"/>
                  <a:pt x="24818" y="20799"/>
                </a:cubicBezTo>
                <a:cubicBezTo>
                  <a:pt x="24785" y="20866"/>
                  <a:pt x="24518" y="22034"/>
                  <a:pt x="24451" y="22367"/>
                </a:cubicBezTo>
                <a:cubicBezTo>
                  <a:pt x="24151" y="21533"/>
                  <a:pt x="23851" y="20699"/>
                  <a:pt x="23617" y="19865"/>
                </a:cubicBezTo>
                <a:cubicBezTo>
                  <a:pt x="23284" y="18731"/>
                  <a:pt x="22983" y="17597"/>
                  <a:pt x="22783" y="16430"/>
                </a:cubicBezTo>
                <a:cubicBezTo>
                  <a:pt x="22883" y="16430"/>
                  <a:pt x="25085" y="16230"/>
                  <a:pt x="25952" y="15729"/>
                </a:cubicBezTo>
                <a:cubicBezTo>
                  <a:pt x="26719" y="15295"/>
                  <a:pt x="27553" y="14528"/>
                  <a:pt x="27653" y="13594"/>
                </a:cubicBezTo>
                <a:cubicBezTo>
                  <a:pt x="27820" y="12694"/>
                  <a:pt x="27120" y="11860"/>
                  <a:pt x="26219" y="11826"/>
                </a:cubicBezTo>
                <a:cubicBezTo>
                  <a:pt x="26208" y="11826"/>
                  <a:pt x="26197" y="11826"/>
                  <a:pt x="26185" y="11826"/>
                </a:cubicBezTo>
                <a:cubicBezTo>
                  <a:pt x="24894" y="11826"/>
                  <a:pt x="23514" y="13704"/>
                  <a:pt x="23117" y="14795"/>
                </a:cubicBezTo>
                <a:cubicBezTo>
                  <a:pt x="23117" y="14862"/>
                  <a:pt x="22917" y="15762"/>
                  <a:pt x="22817" y="16196"/>
                </a:cubicBezTo>
                <a:lnTo>
                  <a:pt x="22750" y="16196"/>
                </a:lnTo>
                <a:cubicBezTo>
                  <a:pt x="22550" y="15029"/>
                  <a:pt x="22483" y="13828"/>
                  <a:pt x="22550" y="12660"/>
                </a:cubicBezTo>
                <a:cubicBezTo>
                  <a:pt x="22550" y="11993"/>
                  <a:pt x="22617" y="11359"/>
                  <a:pt x="22650" y="10759"/>
                </a:cubicBezTo>
                <a:cubicBezTo>
                  <a:pt x="23084" y="10759"/>
                  <a:pt x="24985" y="10759"/>
                  <a:pt x="25819" y="10392"/>
                </a:cubicBezTo>
                <a:cubicBezTo>
                  <a:pt x="26653" y="10058"/>
                  <a:pt x="27520" y="9391"/>
                  <a:pt x="27754" y="8491"/>
                </a:cubicBezTo>
                <a:cubicBezTo>
                  <a:pt x="27987" y="7590"/>
                  <a:pt x="27420" y="6689"/>
                  <a:pt x="26486" y="6556"/>
                </a:cubicBezTo>
                <a:cubicBezTo>
                  <a:pt x="26427" y="6548"/>
                  <a:pt x="26368" y="6545"/>
                  <a:pt x="26308" y="6545"/>
                </a:cubicBezTo>
                <a:cubicBezTo>
                  <a:pt x="25045" y="6545"/>
                  <a:pt x="23595" y="8171"/>
                  <a:pt x="23117" y="9158"/>
                </a:cubicBezTo>
                <a:cubicBezTo>
                  <a:pt x="23084" y="9224"/>
                  <a:pt x="22850" y="9825"/>
                  <a:pt x="22717" y="10292"/>
                </a:cubicBezTo>
                <a:cubicBezTo>
                  <a:pt x="22750" y="10025"/>
                  <a:pt x="22783" y="9725"/>
                  <a:pt x="22817" y="9458"/>
                </a:cubicBezTo>
                <a:cubicBezTo>
                  <a:pt x="22950" y="8491"/>
                  <a:pt x="23117" y="7590"/>
                  <a:pt x="23284" y="6789"/>
                </a:cubicBezTo>
                <a:cubicBezTo>
                  <a:pt x="23384" y="6356"/>
                  <a:pt x="23484" y="5955"/>
                  <a:pt x="23584" y="5589"/>
                </a:cubicBezTo>
                <a:cubicBezTo>
                  <a:pt x="23984" y="5355"/>
                  <a:pt x="25619" y="4521"/>
                  <a:pt x="26186" y="3821"/>
                </a:cubicBezTo>
                <a:cubicBezTo>
                  <a:pt x="26753" y="3120"/>
                  <a:pt x="27253" y="2119"/>
                  <a:pt x="27020" y="1219"/>
                </a:cubicBezTo>
                <a:cubicBezTo>
                  <a:pt x="26858" y="489"/>
                  <a:pt x="26214" y="1"/>
                  <a:pt x="2549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8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54;p33">
            <a:extLst>
              <a:ext uri="{FF2B5EF4-FFF2-40B4-BE49-F238E27FC236}">
                <a16:creationId xmlns:a16="http://schemas.microsoft.com/office/drawing/2014/main" id="{08045A61-83AB-4951-A5B2-DA8613900B77}"/>
              </a:ext>
            </a:extLst>
          </p:cNvPr>
          <p:cNvSpPr/>
          <p:nvPr/>
        </p:nvSpPr>
        <p:spPr>
          <a:xfrm>
            <a:off x="2357499" y="1943892"/>
            <a:ext cx="7477002" cy="2280867"/>
          </a:xfrm>
          <a:custGeom>
            <a:avLst/>
            <a:gdLst/>
            <a:ahLst/>
            <a:cxnLst/>
            <a:rect l="l" t="t" r="r" b="b"/>
            <a:pathLst>
              <a:path w="204410" h="43337" extrusionOk="0">
                <a:moveTo>
                  <a:pt x="9877" y="0"/>
                </a:moveTo>
                <a:cubicBezTo>
                  <a:pt x="4409" y="0"/>
                  <a:pt x="0" y="4204"/>
                  <a:pt x="0" y="9399"/>
                </a:cubicBezTo>
                <a:lnTo>
                  <a:pt x="0" y="27991"/>
                </a:lnTo>
                <a:cubicBezTo>
                  <a:pt x="0" y="32502"/>
                  <a:pt x="3349" y="36262"/>
                  <a:pt x="7792" y="37184"/>
                </a:cubicBezTo>
                <a:lnTo>
                  <a:pt x="5708" y="43336"/>
                </a:lnTo>
                <a:lnTo>
                  <a:pt x="5708" y="43336"/>
                </a:lnTo>
                <a:lnTo>
                  <a:pt x="15345" y="37424"/>
                </a:lnTo>
                <a:lnTo>
                  <a:pt x="194567" y="37424"/>
                </a:lnTo>
                <a:cubicBezTo>
                  <a:pt x="200001" y="37424"/>
                  <a:pt x="204410" y="33186"/>
                  <a:pt x="204410" y="28025"/>
                </a:cubicBezTo>
                <a:lnTo>
                  <a:pt x="204410" y="9433"/>
                </a:lnTo>
                <a:cubicBezTo>
                  <a:pt x="204410" y="4204"/>
                  <a:pt x="200001" y="0"/>
                  <a:pt x="194567" y="0"/>
                </a:cubicBezTo>
                <a:close/>
              </a:path>
            </a:pathLst>
          </a:custGeom>
          <a:solidFill>
            <a:srgbClr val="48B5BF"/>
          </a:solidFill>
          <a:ln w="57150" cap="flat" cmpd="sng">
            <a:solidFill>
              <a:schemeClr val="tx1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8" name="Google Shape;45;p7">
            <a:extLst>
              <a:ext uri="{FF2B5EF4-FFF2-40B4-BE49-F238E27FC236}">
                <a16:creationId xmlns:a16="http://schemas.microsoft.com/office/drawing/2014/main" id="{64B8E3C8-E8DD-4A04-8B6F-0F2B7A44DF4D}"/>
              </a:ext>
            </a:extLst>
          </p:cNvPr>
          <p:cNvSpPr/>
          <p:nvPr/>
        </p:nvSpPr>
        <p:spPr>
          <a:xfrm>
            <a:off x="-2988734" y="1208461"/>
            <a:ext cx="4328661" cy="4343090"/>
          </a:xfrm>
          <a:custGeom>
            <a:avLst/>
            <a:gdLst/>
            <a:ahLst/>
            <a:cxnLst/>
            <a:rect l="l" t="t" r="r" b="b"/>
            <a:pathLst>
              <a:path w="4868333" h="4868333" extrusionOk="0">
                <a:moveTo>
                  <a:pt x="4868333" y="2434166"/>
                </a:moveTo>
                <a:cubicBezTo>
                  <a:pt x="4868333" y="3778514"/>
                  <a:pt x="3778514" y="4868333"/>
                  <a:pt x="2434166" y="4868333"/>
                </a:cubicBezTo>
                <a:cubicBezTo>
                  <a:pt x="1089818" y="4868333"/>
                  <a:pt x="0" y="3778514"/>
                  <a:pt x="0" y="2434166"/>
                </a:cubicBezTo>
                <a:cubicBezTo>
                  <a:pt x="0" y="1089818"/>
                  <a:pt x="1089818" y="0"/>
                  <a:pt x="2434166" y="0"/>
                </a:cubicBezTo>
                <a:cubicBezTo>
                  <a:pt x="3778514" y="0"/>
                  <a:pt x="4868333" y="1089818"/>
                  <a:pt x="4868333" y="2434166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Google Shape;46;p7">
            <a:extLst>
              <a:ext uri="{FF2B5EF4-FFF2-40B4-BE49-F238E27FC236}">
                <a16:creationId xmlns:a16="http://schemas.microsoft.com/office/drawing/2014/main" id="{86E66DEB-FD78-4E89-B816-77610098B817}"/>
              </a:ext>
            </a:extLst>
          </p:cNvPr>
          <p:cNvSpPr/>
          <p:nvPr/>
        </p:nvSpPr>
        <p:spPr>
          <a:xfrm>
            <a:off x="10433079" y="5323576"/>
            <a:ext cx="417389" cy="418623"/>
          </a:xfrm>
          <a:custGeom>
            <a:avLst/>
            <a:gdLst/>
            <a:ahLst/>
            <a:cxnLst/>
            <a:rect l="l" t="t" r="r" b="b"/>
            <a:pathLst>
              <a:path w="472577" h="473974" extrusionOk="0">
                <a:moveTo>
                  <a:pt x="447177" y="190912"/>
                </a:moveTo>
                <a:lnTo>
                  <a:pt x="280881" y="24627"/>
                </a:lnTo>
                <a:cubicBezTo>
                  <a:pt x="256254" y="0"/>
                  <a:pt x="216323" y="0"/>
                  <a:pt x="191685" y="24627"/>
                </a:cubicBezTo>
                <a:lnTo>
                  <a:pt x="25389" y="190912"/>
                </a:lnTo>
                <a:cubicBezTo>
                  <a:pt x="0" y="216312"/>
                  <a:pt x="0" y="257693"/>
                  <a:pt x="25389" y="283411"/>
                </a:cubicBezTo>
                <a:lnTo>
                  <a:pt x="191685" y="449368"/>
                </a:lnTo>
                <a:cubicBezTo>
                  <a:pt x="216333" y="473974"/>
                  <a:pt x="256243" y="473974"/>
                  <a:pt x="280881" y="449368"/>
                </a:cubicBezTo>
                <a:lnTo>
                  <a:pt x="447177" y="283411"/>
                </a:lnTo>
                <a:cubicBezTo>
                  <a:pt x="472577" y="257693"/>
                  <a:pt x="472577" y="216312"/>
                  <a:pt x="447177" y="190912"/>
                </a:cubicBezTo>
                <a:close/>
              </a:path>
            </a:pathLst>
          </a:custGeom>
          <a:solidFill>
            <a:srgbClr val="48B5BF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Google Shape;47;p7">
            <a:extLst>
              <a:ext uri="{FF2B5EF4-FFF2-40B4-BE49-F238E27FC236}">
                <a16:creationId xmlns:a16="http://schemas.microsoft.com/office/drawing/2014/main" id="{FF5C4EB4-434B-46E7-B3A2-BA260BC76680}"/>
              </a:ext>
            </a:extLst>
          </p:cNvPr>
          <p:cNvSpPr/>
          <p:nvPr/>
        </p:nvSpPr>
        <p:spPr>
          <a:xfrm>
            <a:off x="1339916" y="5367902"/>
            <a:ext cx="374232" cy="374232"/>
          </a:xfrm>
          <a:custGeom>
            <a:avLst/>
            <a:gdLst/>
            <a:ahLst/>
            <a:cxnLst/>
            <a:rect l="l" t="t" r="r" b="b"/>
            <a:pathLst>
              <a:path w="423714" h="423714" extrusionOk="0">
                <a:moveTo>
                  <a:pt x="271494" y="32935"/>
                </a:moveTo>
                <a:lnTo>
                  <a:pt x="211857" y="92582"/>
                </a:lnTo>
                <a:lnTo>
                  <a:pt x="152209" y="32935"/>
                </a:lnTo>
                <a:cubicBezTo>
                  <a:pt x="119274" y="10"/>
                  <a:pt x="65870" y="0"/>
                  <a:pt x="32935" y="32935"/>
                </a:cubicBezTo>
                <a:cubicBezTo>
                  <a:pt x="0" y="65870"/>
                  <a:pt x="0" y="119284"/>
                  <a:pt x="32935" y="152220"/>
                </a:cubicBezTo>
                <a:lnTo>
                  <a:pt x="92572" y="211857"/>
                </a:lnTo>
                <a:lnTo>
                  <a:pt x="32935" y="271494"/>
                </a:lnTo>
                <a:cubicBezTo>
                  <a:pt x="0" y="304429"/>
                  <a:pt x="0" y="357843"/>
                  <a:pt x="32935" y="390778"/>
                </a:cubicBezTo>
                <a:lnTo>
                  <a:pt x="32935" y="390789"/>
                </a:lnTo>
                <a:cubicBezTo>
                  <a:pt x="65870" y="423714"/>
                  <a:pt x="119274" y="423714"/>
                  <a:pt x="152209" y="390778"/>
                </a:cubicBezTo>
                <a:lnTo>
                  <a:pt x="211857" y="331141"/>
                </a:lnTo>
                <a:lnTo>
                  <a:pt x="271494" y="390789"/>
                </a:lnTo>
                <a:cubicBezTo>
                  <a:pt x="304429" y="423714"/>
                  <a:pt x="357833" y="423714"/>
                  <a:pt x="390778" y="390778"/>
                </a:cubicBezTo>
                <a:cubicBezTo>
                  <a:pt x="423714" y="357833"/>
                  <a:pt x="423714" y="304429"/>
                  <a:pt x="390778" y="271504"/>
                </a:cubicBezTo>
                <a:lnTo>
                  <a:pt x="331131" y="211857"/>
                </a:lnTo>
                <a:lnTo>
                  <a:pt x="390778" y="152220"/>
                </a:lnTo>
                <a:cubicBezTo>
                  <a:pt x="423714" y="119274"/>
                  <a:pt x="423714" y="65870"/>
                  <a:pt x="390778" y="32945"/>
                </a:cubicBezTo>
                <a:lnTo>
                  <a:pt x="390778" y="32935"/>
                </a:lnTo>
                <a:cubicBezTo>
                  <a:pt x="357833" y="10"/>
                  <a:pt x="304429" y="0"/>
                  <a:pt x="271494" y="32935"/>
                </a:cubicBezTo>
                <a:close/>
              </a:path>
            </a:pathLst>
          </a:custGeom>
          <a:solidFill>
            <a:srgbClr val="48B5BF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Google Shape;48;p7">
            <a:extLst>
              <a:ext uri="{FF2B5EF4-FFF2-40B4-BE49-F238E27FC236}">
                <a16:creationId xmlns:a16="http://schemas.microsoft.com/office/drawing/2014/main" id="{4F378AFC-CB10-480F-9CC5-EC493A65DE46}"/>
              </a:ext>
            </a:extLst>
          </p:cNvPr>
          <p:cNvSpPr/>
          <p:nvPr/>
        </p:nvSpPr>
        <p:spPr>
          <a:xfrm>
            <a:off x="1341580" y="1115807"/>
            <a:ext cx="417389" cy="418623"/>
          </a:xfrm>
          <a:custGeom>
            <a:avLst/>
            <a:gdLst/>
            <a:ahLst/>
            <a:cxnLst/>
            <a:rect l="l" t="t" r="r" b="b"/>
            <a:pathLst>
              <a:path w="472577" h="473974" extrusionOk="0">
                <a:moveTo>
                  <a:pt x="25399" y="283061"/>
                </a:moveTo>
                <a:lnTo>
                  <a:pt x="191685" y="449347"/>
                </a:lnTo>
                <a:cubicBezTo>
                  <a:pt x="216323" y="473974"/>
                  <a:pt x="256254" y="473974"/>
                  <a:pt x="280881" y="449347"/>
                </a:cubicBezTo>
                <a:lnTo>
                  <a:pt x="447177" y="283061"/>
                </a:lnTo>
                <a:cubicBezTo>
                  <a:pt x="472577" y="257661"/>
                  <a:pt x="472577" y="216280"/>
                  <a:pt x="447177" y="190563"/>
                </a:cubicBezTo>
                <a:lnTo>
                  <a:pt x="280892" y="24606"/>
                </a:lnTo>
                <a:cubicBezTo>
                  <a:pt x="256243" y="0"/>
                  <a:pt x="216333" y="0"/>
                  <a:pt x="191685" y="24606"/>
                </a:cubicBezTo>
                <a:lnTo>
                  <a:pt x="25399" y="190563"/>
                </a:lnTo>
                <a:cubicBezTo>
                  <a:pt x="0" y="216280"/>
                  <a:pt x="0" y="257661"/>
                  <a:pt x="25399" y="283061"/>
                </a:cubicBezTo>
                <a:close/>
              </a:path>
            </a:pathLst>
          </a:custGeom>
          <a:solidFill>
            <a:srgbClr val="48B5BF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Google Shape;49;p7">
            <a:extLst>
              <a:ext uri="{FF2B5EF4-FFF2-40B4-BE49-F238E27FC236}">
                <a16:creationId xmlns:a16="http://schemas.microsoft.com/office/drawing/2014/main" id="{881D9E3D-0E68-4339-A46B-B5D166908960}"/>
              </a:ext>
            </a:extLst>
          </p:cNvPr>
          <p:cNvSpPr/>
          <p:nvPr/>
        </p:nvSpPr>
        <p:spPr>
          <a:xfrm>
            <a:off x="10477825" y="1115800"/>
            <a:ext cx="374232" cy="374232"/>
          </a:xfrm>
          <a:custGeom>
            <a:avLst/>
            <a:gdLst/>
            <a:ahLst/>
            <a:cxnLst/>
            <a:rect l="l" t="t" r="r" b="b"/>
            <a:pathLst>
              <a:path w="423714" h="423714" extrusionOk="0">
                <a:moveTo>
                  <a:pt x="152220" y="390778"/>
                </a:moveTo>
                <a:lnTo>
                  <a:pt x="211867" y="331131"/>
                </a:lnTo>
                <a:lnTo>
                  <a:pt x="271504" y="390778"/>
                </a:lnTo>
                <a:cubicBezTo>
                  <a:pt x="304440" y="423703"/>
                  <a:pt x="357843" y="423714"/>
                  <a:pt x="390778" y="390778"/>
                </a:cubicBezTo>
                <a:cubicBezTo>
                  <a:pt x="423714" y="357843"/>
                  <a:pt x="423714" y="304429"/>
                  <a:pt x="390778" y="271494"/>
                </a:cubicBezTo>
                <a:lnTo>
                  <a:pt x="331141" y="211857"/>
                </a:lnTo>
                <a:lnTo>
                  <a:pt x="390778" y="152220"/>
                </a:lnTo>
                <a:cubicBezTo>
                  <a:pt x="423714" y="119284"/>
                  <a:pt x="423714" y="65870"/>
                  <a:pt x="390778" y="32935"/>
                </a:cubicBezTo>
                <a:lnTo>
                  <a:pt x="390778" y="32924"/>
                </a:lnTo>
                <a:cubicBezTo>
                  <a:pt x="357843" y="0"/>
                  <a:pt x="304440" y="0"/>
                  <a:pt x="271504" y="32935"/>
                </a:cubicBezTo>
                <a:lnTo>
                  <a:pt x="211867" y="92572"/>
                </a:lnTo>
                <a:lnTo>
                  <a:pt x="152220" y="32924"/>
                </a:lnTo>
                <a:cubicBezTo>
                  <a:pt x="119284" y="0"/>
                  <a:pt x="65881" y="0"/>
                  <a:pt x="32935" y="32935"/>
                </a:cubicBezTo>
                <a:cubicBezTo>
                  <a:pt x="0" y="65881"/>
                  <a:pt x="0" y="119284"/>
                  <a:pt x="32935" y="152209"/>
                </a:cubicBezTo>
                <a:lnTo>
                  <a:pt x="92582" y="211857"/>
                </a:lnTo>
                <a:lnTo>
                  <a:pt x="32935" y="271494"/>
                </a:lnTo>
                <a:cubicBezTo>
                  <a:pt x="0" y="304440"/>
                  <a:pt x="0" y="357843"/>
                  <a:pt x="32935" y="390768"/>
                </a:cubicBezTo>
                <a:lnTo>
                  <a:pt x="32935" y="390778"/>
                </a:lnTo>
                <a:cubicBezTo>
                  <a:pt x="65881" y="423703"/>
                  <a:pt x="119284" y="423714"/>
                  <a:pt x="152220" y="390778"/>
                </a:cubicBezTo>
                <a:close/>
              </a:path>
            </a:pathLst>
          </a:custGeom>
          <a:solidFill>
            <a:srgbClr val="48B5BF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Google Shape;50;p7">
            <a:extLst>
              <a:ext uri="{FF2B5EF4-FFF2-40B4-BE49-F238E27FC236}">
                <a16:creationId xmlns:a16="http://schemas.microsoft.com/office/drawing/2014/main" id="{06036932-6F1A-41FA-A8F8-BF029D8C3976}"/>
              </a:ext>
            </a:extLst>
          </p:cNvPr>
          <p:cNvSpPr/>
          <p:nvPr/>
        </p:nvSpPr>
        <p:spPr>
          <a:xfrm>
            <a:off x="10852073" y="1208461"/>
            <a:ext cx="4328661" cy="4343090"/>
          </a:xfrm>
          <a:custGeom>
            <a:avLst/>
            <a:gdLst/>
            <a:ahLst/>
            <a:cxnLst/>
            <a:rect l="l" t="t" r="r" b="b"/>
            <a:pathLst>
              <a:path w="4868333" h="4868333" extrusionOk="0">
                <a:moveTo>
                  <a:pt x="4868333" y="2434166"/>
                </a:moveTo>
                <a:cubicBezTo>
                  <a:pt x="4868333" y="3778514"/>
                  <a:pt x="3778514" y="4868333"/>
                  <a:pt x="2434166" y="4868333"/>
                </a:cubicBezTo>
                <a:cubicBezTo>
                  <a:pt x="1089818" y="4868333"/>
                  <a:pt x="0" y="3778514"/>
                  <a:pt x="0" y="2434166"/>
                </a:cubicBezTo>
                <a:cubicBezTo>
                  <a:pt x="0" y="1089818"/>
                  <a:pt x="1089818" y="0"/>
                  <a:pt x="2434166" y="0"/>
                </a:cubicBezTo>
                <a:cubicBezTo>
                  <a:pt x="3778514" y="0"/>
                  <a:pt x="4868333" y="1089818"/>
                  <a:pt x="4868333" y="2434166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2A5AA25-D7D9-46AF-BE94-90048B5EE97F}"/>
              </a:ext>
            </a:extLst>
          </p:cNvPr>
          <p:cNvSpPr txBox="1"/>
          <p:nvPr/>
        </p:nvSpPr>
        <p:spPr>
          <a:xfrm>
            <a:off x="2743198" y="2295717"/>
            <a:ext cx="6738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THANK YOU</a:t>
            </a:r>
            <a:endParaRPr lang="en-US" altLang="zh-C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2186B3E-2B60-4E51-B642-2108D01B03CD}"/>
              </a:ext>
            </a:extLst>
          </p:cNvPr>
          <p:cNvSpPr/>
          <p:nvPr/>
        </p:nvSpPr>
        <p:spPr>
          <a:xfrm>
            <a:off x="9821603" y="21401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FD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6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;p21">
            <a:extLst>
              <a:ext uri="{FF2B5EF4-FFF2-40B4-BE49-F238E27FC236}">
                <a16:creationId xmlns:a16="http://schemas.microsoft.com/office/drawing/2014/main" id="{C32D91B3-012F-435C-ACBC-C8714E67CEB6}"/>
              </a:ext>
            </a:extLst>
          </p:cNvPr>
          <p:cNvSpPr/>
          <p:nvPr/>
        </p:nvSpPr>
        <p:spPr>
          <a:xfrm rot="-1772302" flipH="1">
            <a:off x="-2505163" y="-2802769"/>
            <a:ext cx="7023606" cy="5156864"/>
          </a:xfrm>
          <a:custGeom>
            <a:avLst/>
            <a:gdLst/>
            <a:ahLst/>
            <a:cxnLst/>
            <a:rect l="l" t="t" r="r" b="b"/>
            <a:pathLst>
              <a:path w="188136" h="138133" extrusionOk="0">
                <a:moveTo>
                  <a:pt x="113208" y="1"/>
                </a:moveTo>
                <a:cubicBezTo>
                  <a:pt x="112472" y="1"/>
                  <a:pt x="111729" y="12"/>
                  <a:pt x="110980" y="36"/>
                </a:cubicBezTo>
                <a:cubicBezTo>
                  <a:pt x="78857" y="1036"/>
                  <a:pt x="51438" y="21351"/>
                  <a:pt x="28755" y="37262"/>
                </a:cubicBezTo>
                <a:cubicBezTo>
                  <a:pt x="6072" y="53174"/>
                  <a:pt x="1" y="77858"/>
                  <a:pt x="13210" y="97172"/>
                </a:cubicBezTo>
                <a:cubicBezTo>
                  <a:pt x="26386" y="116452"/>
                  <a:pt x="47401" y="108313"/>
                  <a:pt x="74120" y="120855"/>
                </a:cubicBezTo>
                <a:cubicBezTo>
                  <a:pt x="96662" y="131422"/>
                  <a:pt x="103804" y="138132"/>
                  <a:pt x="123432" y="138132"/>
                </a:cubicBezTo>
                <a:cubicBezTo>
                  <a:pt x="127041" y="138132"/>
                  <a:pt x="131072" y="137905"/>
                  <a:pt x="135698" y="137434"/>
                </a:cubicBezTo>
                <a:cubicBezTo>
                  <a:pt x="165486" y="134398"/>
                  <a:pt x="188135" y="103243"/>
                  <a:pt x="184766" y="70086"/>
                </a:cubicBezTo>
                <a:cubicBezTo>
                  <a:pt x="181364" y="36929"/>
                  <a:pt x="163451" y="20017"/>
                  <a:pt x="163451" y="20017"/>
                </a:cubicBezTo>
                <a:cubicBezTo>
                  <a:pt x="163451" y="20017"/>
                  <a:pt x="144072" y="1"/>
                  <a:pt x="113208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Google Shape;107;p21">
            <a:extLst>
              <a:ext uri="{FF2B5EF4-FFF2-40B4-BE49-F238E27FC236}">
                <a16:creationId xmlns:a16="http://schemas.microsoft.com/office/drawing/2014/main" id="{D6CE78F4-174B-4EC8-8F43-5E90C8BBF1F6}"/>
              </a:ext>
            </a:extLst>
          </p:cNvPr>
          <p:cNvSpPr/>
          <p:nvPr/>
        </p:nvSpPr>
        <p:spPr>
          <a:xfrm rot="10800000" flipH="1">
            <a:off x="7915212" y="3977640"/>
            <a:ext cx="7023896" cy="5157077"/>
          </a:xfrm>
          <a:custGeom>
            <a:avLst/>
            <a:gdLst/>
            <a:ahLst/>
            <a:cxnLst/>
            <a:rect l="l" t="t" r="r" b="b"/>
            <a:pathLst>
              <a:path w="188136" h="138133" extrusionOk="0">
                <a:moveTo>
                  <a:pt x="113208" y="1"/>
                </a:moveTo>
                <a:cubicBezTo>
                  <a:pt x="112472" y="1"/>
                  <a:pt x="111729" y="12"/>
                  <a:pt x="110980" y="36"/>
                </a:cubicBezTo>
                <a:cubicBezTo>
                  <a:pt x="78857" y="1036"/>
                  <a:pt x="51438" y="21351"/>
                  <a:pt x="28755" y="37262"/>
                </a:cubicBezTo>
                <a:cubicBezTo>
                  <a:pt x="6072" y="53174"/>
                  <a:pt x="1" y="77858"/>
                  <a:pt x="13210" y="97172"/>
                </a:cubicBezTo>
                <a:cubicBezTo>
                  <a:pt x="26386" y="116452"/>
                  <a:pt x="47401" y="108313"/>
                  <a:pt x="74120" y="120855"/>
                </a:cubicBezTo>
                <a:cubicBezTo>
                  <a:pt x="96662" y="131422"/>
                  <a:pt x="103804" y="138132"/>
                  <a:pt x="123432" y="138132"/>
                </a:cubicBezTo>
                <a:cubicBezTo>
                  <a:pt x="127041" y="138132"/>
                  <a:pt x="131072" y="137905"/>
                  <a:pt x="135698" y="137434"/>
                </a:cubicBezTo>
                <a:cubicBezTo>
                  <a:pt x="165486" y="134398"/>
                  <a:pt x="188135" y="103243"/>
                  <a:pt x="184766" y="70086"/>
                </a:cubicBezTo>
                <a:cubicBezTo>
                  <a:pt x="181364" y="36929"/>
                  <a:pt x="163451" y="20017"/>
                  <a:pt x="163451" y="20017"/>
                </a:cubicBezTo>
                <a:cubicBezTo>
                  <a:pt x="163451" y="20017"/>
                  <a:pt x="144072" y="1"/>
                  <a:pt x="113208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8" name="Google Shape;120;p21">
            <a:extLst>
              <a:ext uri="{FF2B5EF4-FFF2-40B4-BE49-F238E27FC236}">
                <a16:creationId xmlns:a16="http://schemas.microsoft.com/office/drawing/2014/main" id="{749EA79E-EC63-4F06-B6C0-3E484458D0C7}"/>
              </a:ext>
            </a:extLst>
          </p:cNvPr>
          <p:cNvCxnSpPr>
            <a:cxnSpLocks/>
          </p:cNvCxnSpPr>
          <p:nvPr/>
        </p:nvCxnSpPr>
        <p:spPr>
          <a:xfrm flipH="1">
            <a:off x="2144326" y="2676241"/>
            <a:ext cx="7190743" cy="22424"/>
          </a:xfrm>
          <a:prstGeom prst="straightConnector1">
            <a:avLst/>
          </a:prstGeom>
          <a:noFill/>
          <a:ln w="9525" cap="flat" cmpd="sng">
            <a:solidFill>
              <a:srgbClr val="26323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21;p21">
            <a:extLst>
              <a:ext uri="{FF2B5EF4-FFF2-40B4-BE49-F238E27FC236}">
                <a16:creationId xmlns:a16="http://schemas.microsoft.com/office/drawing/2014/main" id="{410E70DF-C78D-4592-8A7D-B1534023CB33}"/>
              </a:ext>
            </a:extLst>
          </p:cNvPr>
          <p:cNvSpPr/>
          <p:nvPr/>
        </p:nvSpPr>
        <p:spPr>
          <a:xfrm rot="5400000">
            <a:off x="6484701" y="2337878"/>
            <a:ext cx="626652" cy="61793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Google Shape;122;p21">
            <a:extLst>
              <a:ext uri="{FF2B5EF4-FFF2-40B4-BE49-F238E27FC236}">
                <a16:creationId xmlns:a16="http://schemas.microsoft.com/office/drawing/2014/main" id="{3E3AD426-7CB3-4866-8F97-FDAE2BE23BC1}"/>
              </a:ext>
            </a:extLst>
          </p:cNvPr>
          <p:cNvSpPr/>
          <p:nvPr/>
        </p:nvSpPr>
        <p:spPr>
          <a:xfrm rot="5400000">
            <a:off x="9284050" y="2353937"/>
            <a:ext cx="626652" cy="61793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123;p21">
            <a:extLst>
              <a:ext uri="{FF2B5EF4-FFF2-40B4-BE49-F238E27FC236}">
                <a16:creationId xmlns:a16="http://schemas.microsoft.com/office/drawing/2014/main" id="{D2C95601-A5A6-4FE2-A46A-C13C369BAD27}"/>
              </a:ext>
            </a:extLst>
          </p:cNvPr>
          <p:cNvSpPr/>
          <p:nvPr/>
        </p:nvSpPr>
        <p:spPr>
          <a:xfrm rot="5400000">
            <a:off x="3979646" y="2389696"/>
            <a:ext cx="626652" cy="61793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124;p21">
            <a:extLst>
              <a:ext uri="{FF2B5EF4-FFF2-40B4-BE49-F238E27FC236}">
                <a16:creationId xmlns:a16="http://schemas.microsoft.com/office/drawing/2014/main" id="{F63D0A1F-D1C5-4932-8BB5-0E65D67AA565}"/>
              </a:ext>
            </a:extLst>
          </p:cNvPr>
          <p:cNvSpPr/>
          <p:nvPr/>
        </p:nvSpPr>
        <p:spPr>
          <a:xfrm rot="5400000">
            <a:off x="1565673" y="2402705"/>
            <a:ext cx="626652" cy="617938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369;p33">
            <a:extLst>
              <a:ext uri="{FF2B5EF4-FFF2-40B4-BE49-F238E27FC236}">
                <a16:creationId xmlns:a16="http://schemas.microsoft.com/office/drawing/2014/main" id="{F96ADE2E-C6AB-4A58-970B-CF6C20A0F2E2}"/>
              </a:ext>
            </a:extLst>
          </p:cNvPr>
          <p:cNvSpPr/>
          <p:nvPr/>
        </p:nvSpPr>
        <p:spPr>
          <a:xfrm>
            <a:off x="1720488" y="2491035"/>
            <a:ext cx="158511" cy="311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zh-CN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rPr>
              <a:t>1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E59CE7E-EE6A-4400-B38B-5E241D08EBF1}"/>
              </a:ext>
            </a:extLst>
          </p:cNvPr>
          <p:cNvSpPr txBox="1"/>
          <p:nvPr/>
        </p:nvSpPr>
        <p:spPr>
          <a:xfrm>
            <a:off x="770684" y="3095093"/>
            <a:ext cx="2236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Google Shape;369;p33">
            <a:extLst>
              <a:ext uri="{FF2B5EF4-FFF2-40B4-BE49-F238E27FC236}">
                <a16:creationId xmlns:a16="http://schemas.microsoft.com/office/drawing/2014/main" id="{FCD9024D-29A4-479C-A962-F6ADD7C5FF62}"/>
              </a:ext>
            </a:extLst>
          </p:cNvPr>
          <p:cNvSpPr/>
          <p:nvPr/>
        </p:nvSpPr>
        <p:spPr>
          <a:xfrm>
            <a:off x="4246310" y="2542852"/>
            <a:ext cx="158511" cy="311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zh-CN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rPr>
              <a:t>2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16B05D0-1911-4E11-B1E5-871D05A7A142}"/>
              </a:ext>
            </a:extLst>
          </p:cNvPr>
          <p:cNvSpPr txBox="1"/>
          <p:nvPr/>
        </p:nvSpPr>
        <p:spPr>
          <a:xfrm>
            <a:off x="2995474" y="3051146"/>
            <a:ext cx="2594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HÌNH THÀNH KIẾN THỨC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Google Shape;369;p33">
            <a:extLst>
              <a:ext uri="{FF2B5EF4-FFF2-40B4-BE49-F238E27FC236}">
                <a16:creationId xmlns:a16="http://schemas.microsoft.com/office/drawing/2014/main" id="{8172D382-0B6B-48EF-8A05-0BCC0BABF83E}"/>
              </a:ext>
            </a:extLst>
          </p:cNvPr>
          <p:cNvSpPr/>
          <p:nvPr/>
        </p:nvSpPr>
        <p:spPr>
          <a:xfrm>
            <a:off x="6747279" y="2491035"/>
            <a:ext cx="158511" cy="311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zh-CN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3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EE3F323-6381-4CA1-A9FD-7B6DBE285B04}"/>
              </a:ext>
            </a:extLst>
          </p:cNvPr>
          <p:cNvSpPr txBox="1"/>
          <p:nvPr/>
        </p:nvSpPr>
        <p:spPr>
          <a:xfrm>
            <a:off x="5650616" y="3011991"/>
            <a:ext cx="205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1" name="Google Shape;369;p33">
            <a:extLst>
              <a:ext uri="{FF2B5EF4-FFF2-40B4-BE49-F238E27FC236}">
                <a16:creationId xmlns:a16="http://schemas.microsoft.com/office/drawing/2014/main" id="{BE97EB02-F937-4DAC-B19D-5954109CD64E}"/>
              </a:ext>
            </a:extLst>
          </p:cNvPr>
          <p:cNvSpPr/>
          <p:nvPr/>
        </p:nvSpPr>
        <p:spPr>
          <a:xfrm>
            <a:off x="9491874" y="2542851"/>
            <a:ext cx="158511" cy="3116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altLang="zh-CN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cs typeface="+mn-ea"/>
                <a:sym typeface="+mn-lt"/>
              </a:rPr>
              <a:t>4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D604DC1-ED09-42BF-A5F3-EA79DCE211F3}"/>
              </a:ext>
            </a:extLst>
          </p:cNvPr>
          <p:cNvSpPr txBox="1"/>
          <p:nvPr/>
        </p:nvSpPr>
        <p:spPr>
          <a:xfrm>
            <a:off x="8466860" y="3085771"/>
            <a:ext cx="205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DỤNG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5" name="Google Shape;354;p33">
            <a:extLst>
              <a:ext uri="{FF2B5EF4-FFF2-40B4-BE49-F238E27FC236}">
                <a16:creationId xmlns:a16="http://schemas.microsoft.com/office/drawing/2014/main" id="{A2D395AA-F80B-4B57-8937-2D47EE66AA61}"/>
              </a:ext>
            </a:extLst>
          </p:cNvPr>
          <p:cNvSpPr/>
          <p:nvPr/>
        </p:nvSpPr>
        <p:spPr>
          <a:xfrm>
            <a:off x="4583554" y="744605"/>
            <a:ext cx="3640628" cy="913465"/>
          </a:xfrm>
          <a:custGeom>
            <a:avLst/>
            <a:gdLst/>
            <a:ahLst/>
            <a:cxnLst/>
            <a:rect l="l" t="t" r="r" b="b"/>
            <a:pathLst>
              <a:path w="204410" h="43337" extrusionOk="0">
                <a:moveTo>
                  <a:pt x="9877" y="0"/>
                </a:moveTo>
                <a:cubicBezTo>
                  <a:pt x="4409" y="0"/>
                  <a:pt x="0" y="4204"/>
                  <a:pt x="0" y="9399"/>
                </a:cubicBezTo>
                <a:lnTo>
                  <a:pt x="0" y="27991"/>
                </a:lnTo>
                <a:cubicBezTo>
                  <a:pt x="0" y="32502"/>
                  <a:pt x="3349" y="36262"/>
                  <a:pt x="7792" y="37184"/>
                </a:cubicBezTo>
                <a:lnTo>
                  <a:pt x="5708" y="43336"/>
                </a:lnTo>
                <a:lnTo>
                  <a:pt x="5708" y="43336"/>
                </a:lnTo>
                <a:lnTo>
                  <a:pt x="15345" y="37424"/>
                </a:lnTo>
                <a:lnTo>
                  <a:pt x="194567" y="37424"/>
                </a:lnTo>
                <a:cubicBezTo>
                  <a:pt x="200001" y="37424"/>
                  <a:pt x="204410" y="33186"/>
                  <a:pt x="204410" y="28025"/>
                </a:cubicBezTo>
                <a:lnTo>
                  <a:pt x="204410" y="9433"/>
                </a:lnTo>
                <a:cubicBezTo>
                  <a:pt x="204410" y="4204"/>
                  <a:pt x="200001" y="0"/>
                  <a:pt x="194567" y="0"/>
                </a:cubicBezTo>
                <a:close/>
              </a:path>
            </a:pathLst>
          </a:custGeom>
          <a:solidFill>
            <a:srgbClr val="48B5BF"/>
          </a:solidFill>
          <a:ln w="57150" cap="flat" cmpd="sng">
            <a:solidFill>
              <a:schemeClr val="tx1"/>
            </a:solidFill>
            <a:prstDash val="solid"/>
            <a:miter lim="3417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DEF9C5D-8478-4080-94D6-BB58A3EFAF8D}"/>
              </a:ext>
            </a:extLst>
          </p:cNvPr>
          <p:cNvSpPr txBox="1"/>
          <p:nvPr/>
        </p:nvSpPr>
        <p:spPr>
          <a:xfrm>
            <a:off x="4807928" y="858814"/>
            <a:ext cx="310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 ĐỘNG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91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2" grpId="1"/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174;p30">
            <a:extLst>
              <a:ext uri="{FF2B5EF4-FFF2-40B4-BE49-F238E27FC236}">
                <a16:creationId xmlns:a16="http://schemas.microsoft.com/office/drawing/2014/main" id="{BC35EE27-C2E0-4024-B826-84F7713BAE84}"/>
              </a:ext>
            </a:extLst>
          </p:cNvPr>
          <p:cNvSpPr/>
          <p:nvPr/>
        </p:nvSpPr>
        <p:spPr>
          <a:xfrm>
            <a:off x="1219525" y="2165485"/>
            <a:ext cx="1564931" cy="2090122"/>
          </a:xfrm>
          <a:custGeom>
            <a:avLst/>
            <a:gdLst/>
            <a:ahLst/>
            <a:cxnLst/>
            <a:rect l="l" t="t" r="r" b="b"/>
            <a:pathLst>
              <a:path w="32357" h="43216" extrusionOk="0">
                <a:moveTo>
                  <a:pt x="25497" y="1"/>
                </a:moveTo>
                <a:cubicBezTo>
                  <a:pt x="25329" y="1"/>
                  <a:pt x="25156" y="28"/>
                  <a:pt x="24985" y="85"/>
                </a:cubicBezTo>
                <a:cubicBezTo>
                  <a:pt x="23751" y="552"/>
                  <a:pt x="23150" y="2820"/>
                  <a:pt x="23184" y="3987"/>
                </a:cubicBezTo>
                <a:cubicBezTo>
                  <a:pt x="23184" y="4087"/>
                  <a:pt x="23417" y="5655"/>
                  <a:pt x="23450" y="5655"/>
                </a:cubicBezTo>
                <a:lnTo>
                  <a:pt x="23484" y="5655"/>
                </a:lnTo>
                <a:cubicBezTo>
                  <a:pt x="23384" y="6022"/>
                  <a:pt x="23284" y="6389"/>
                  <a:pt x="23184" y="6823"/>
                </a:cubicBezTo>
                <a:cubicBezTo>
                  <a:pt x="22983" y="7590"/>
                  <a:pt x="22783" y="8491"/>
                  <a:pt x="22617" y="9458"/>
                </a:cubicBezTo>
                <a:cubicBezTo>
                  <a:pt x="22450" y="10525"/>
                  <a:pt x="22350" y="11593"/>
                  <a:pt x="22283" y="12660"/>
                </a:cubicBezTo>
                <a:cubicBezTo>
                  <a:pt x="22216" y="13861"/>
                  <a:pt x="22250" y="15062"/>
                  <a:pt x="22416" y="16230"/>
                </a:cubicBezTo>
                <a:cubicBezTo>
                  <a:pt x="22416" y="16263"/>
                  <a:pt x="22416" y="16263"/>
                  <a:pt x="22416" y="16296"/>
                </a:cubicBezTo>
                <a:cubicBezTo>
                  <a:pt x="22250" y="15929"/>
                  <a:pt x="21749" y="14995"/>
                  <a:pt x="21716" y="14895"/>
                </a:cubicBezTo>
                <a:cubicBezTo>
                  <a:pt x="21148" y="14028"/>
                  <a:pt x="19614" y="12705"/>
                  <a:pt x="18413" y="12705"/>
                </a:cubicBezTo>
                <a:cubicBezTo>
                  <a:pt x="18275" y="12705"/>
                  <a:pt x="18141" y="12722"/>
                  <a:pt x="18013" y="12760"/>
                </a:cubicBezTo>
                <a:cubicBezTo>
                  <a:pt x="17113" y="13027"/>
                  <a:pt x="16679" y="13995"/>
                  <a:pt x="17046" y="14862"/>
                </a:cubicBezTo>
                <a:cubicBezTo>
                  <a:pt x="17379" y="15729"/>
                  <a:pt x="18380" y="16263"/>
                  <a:pt x="19214" y="16496"/>
                </a:cubicBezTo>
                <a:cubicBezTo>
                  <a:pt x="19481" y="16573"/>
                  <a:pt x="19843" y="16600"/>
                  <a:pt x="20228" y="16600"/>
                </a:cubicBezTo>
                <a:cubicBezTo>
                  <a:pt x="21191" y="16600"/>
                  <a:pt x="22297" y="16430"/>
                  <a:pt x="22416" y="16430"/>
                </a:cubicBezTo>
                <a:cubicBezTo>
                  <a:pt x="22617" y="17631"/>
                  <a:pt x="22850" y="18831"/>
                  <a:pt x="23217" y="19999"/>
                </a:cubicBezTo>
                <a:cubicBezTo>
                  <a:pt x="23384" y="20666"/>
                  <a:pt x="23617" y="21367"/>
                  <a:pt x="23851" y="22034"/>
                </a:cubicBezTo>
                <a:cubicBezTo>
                  <a:pt x="23684" y="21733"/>
                  <a:pt x="23551" y="21467"/>
                  <a:pt x="23517" y="21433"/>
                </a:cubicBezTo>
                <a:cubicBezTo>
                  <a:pt x="22949" y="20566"/>
                  <a:pt x="21442" y="19243"/>
                  <a:pt x="20223" y="19243"/>
                </a:cubicBezTo>
                <a:cubicBezTo>
                  <a:pt x="20082" y="19243"/>
                  <a:pt x="19946" y="19260"/>
                  <a:pt x="19815" y="19298"/>
                </a:cubicBezTo>
                <a:cubicBezTo>
                  <a:pt x="18947" y="19565"/>
                  <a:pt x="18480" y="20533"/>
                  <a:pt x="18847" y="21400"/>
                </a:cubicBezTo>
                <a:cubicBezTo>
                  <a:pt x="19181" y="22234"/>
                  <a:pt x="20181" y="22801"/>
                  <a:pt x="21015" y="23034"/>
                </a:cubicBezTo>
                <a:cubicBezTo>
                  <a:pt x="21281" y="23109"/>
                  <a:pt x="21649" y="23136"/>
                  <a:pt x="22042" y="23136"/>
                </a:cubicBezTo>
                <a:cubicBezTo>
                  <a:pt x="22881" y="23136"/>
                  <a:pt x="23833" y="23013"/>
                  <a:pt x="24151" y="22968"/>
                </a:cubicBezTo>
                <a:cubicBezTo>
                  <a:pt x="24251" y="23235"/>
                  <a:pt x="24318" y="23501"/>
                  <a:pt x="24418" y="23735"/>
                </a:cubicBezTo>
                <a:cubicBezTo>
                  <a:pt x="24851" y="25002"/>
                  <a:pt x="25285" y="26237"/>
                  <a:pt x="25685" y="27471"/>
                </a:cubicBezTo>
                <a:cubicBezTo>
                  <a:pt x="25819" y="27905"/>
                  <a:pt x="25919" y="28338"/>
                  <a:pt x="26052" y="28772"/>
                </a:cubicBezTo>
                <a:cubicBezTo>
                  <a:pt x="25919" y="28505"/>
                  <a:pt x="25785" y="28305"/>
                  <a:pt x="25785" y="28271"/>
                </a:cubicBezTo>
                <a:cubicBezTo>
                  <a:pt x="25218" y="27376"/>
                  <a:pt x="23690" y="26080"/>
                  <a:pt x="22490" y="26080"/>
                </a:cubicBezTo>
                <a:cubicBezTo>
                  <a:pt x="22349" y="26080"/>
                  <a:pt x="22213" y="26098"/>
                  <a:pt x="22083" y="26137"/>
                </a:cubicBezTo>
                <a:cubicBezTo>
                  <a:pt x="21182" y="26403"/>
                  <a:pt x="20749" y="27371"/>
                  <a:pt x="21082" y="28205"/>
                </a:cubicBezTo>
                <a:cubicBezTo>
                  <a:pt x="21416" y="29072"/>
                  <a:pt x="22450" y="29606"/>
                  <a:pt x="23284" y="29839"/>
                </a:cubicBezTo>
                <a:cubicBezTo>
                  <a:pt x="23575" y="29921"/>
                  <a:pt x="23963" y="29949"/>
                  <a:pt x="24369" y="29949"/>
                </a:cubicBezTo>
                <a:cubicBezTo>
                  <a:pt x="25128" y="29949"/>
                  <a:pt x="25950" y="29849"/>
                  <a:pt x="26319" y="29806"/>
                </a:cubicBezTo>
                <a:cubicBezTo>
                  <a:pt x="26419" y="30240"/>
                  <a:pt x="26553" y="30673"/>
                  <a:pt x="26619" y="31140"/>
                </a:cubicBezTo>
                <a:cubicBezTo>
                  <a:pt x="26686" y="31440"/>
                  <a:pt x="26753" y="31707"/>
                  <a:pt x="26786" y="32007"/>
                </a:cubicBezTo>
                <a:lnTo>
                  <a:pt x="26920" y="32908"/>
                </a:lnTo>
                <a:cubicBezTo>
                  <a:pt x="26953" y="33475"/>
                  <a:pt x="27020" y="34076"/>
                  <a:pt x="27086" y="34643"/>
                </a:cubicBezTo>
                <a:cubicBezTo>
                  <a:pt x="27120" y="35010"/>
                  <a:pt x="27153" y="35377"/>
                  <a:pt x="27153" y="35777"/>
                </a:cubicBezTo>
                <a:cubicBezTo>
                  <a:pt x="27020" y="35343"/>
                  <a:pt x="26753" y="34476"/>
                  <a:pt x="26753" y="34409"/>
                </a:cubicBezTo>
                <a:cubicBezTo>
                  <a:pt x="26286" y="33509"/>
                  <a:pt x="25585" y="32708"/>
                  <a:pt x="24751" y="32141"/>
                </a:cubicBezTo>
                <a:cubicBezTo>
                  <a:pt x="24685" y="32041"/>
                  <a:pt x="24651" y="31941"/>
                  <a:pt x="24585" y="31841"/>
                </a:cubicBezTo>
                <a:cubicBezTo>
                  <a:pt x="24285" y="31381"/>
                  <a:pt x="23782" y="31137"/>
                  <a:pt x="23276" y="31137"/>
                </a:cubicBezTo>
                <a:cubicBezTo>
                  <a:pt x="22937" y="31137"/>
                  <a:pt x="22597" y="31246"/>
                  <a:pt x="22316" y="31474"/>
                </a:cubicBezTo>
                <a:cubicBezTo>
                  <a:pt x="21316" y="32341"/>
                  <a:pt x="21549" y="34676"/>
                  <a:pt x="22016" y="35743"/>
                </a:cubicBezTo>
                <a:cubicBezTo>
                  <a:pt x="22049" y="35810"/>
                  <a:pt x="22416" y="36477"/>
                  <a:pt x="22650" y="36878"/>
                </a:cubicBezTo>
                <a:lnTo>
                  <a:pt x="22116" y="36244"/>
                </a:lnTo>
                <a:cubicBezTo>
                  <a:pt x="21749" y="35777"/>
                  <a:pt x="21382" y="35343"/>
                  <a:pt x="20982" y="34876"/>
                </a:cubicBezTo>
                <a:cubicBezTo>
                  <a:pt x="20782" y="34676"/>
                  <a:pt x="20548" y="34443"/>
                  <a:pt x="20348" y="34209"/>
                </a:cubicBezTo>
                <a:cubicBezTo>
                  <a:pt x="20148" y="33976"/>
                  <a:pt x="19915" y="33775"/>
                  <a:pt x="19714" y="33542"/>
                </a:cubicBezTo>
                <a:cubicBezTo>
                  <a:pt x="19181" y="33042"/>
                  <a:pt x="18614" y="32575"/>
                  <a:pt x="18047" y="32074"/>
                </a:cubicBezTo>
                <a:cubicBezTo>
                  <a:pt x="18414" y="31774"/>
                  <a:pt x="19781" y="30606"/>
                  <a:pt x="20181" y="29839"/>
                </a:cubicBezTo>
                <a:cubicBezTo>
                  <a:pt x="20582" y="29039"/>
                  <a:pt x="20849" y="27938"/>
                  <a:pt x="20448" y="27137"/>
                </a:cubicBezTo>
                <a:cubicBezTo>
                  <a:pt x="20175" y="26545"/>
                  <a:pt x="19622" y="26218"/>
                  <a:pt x="19044" y="26218"/>
                </a:cubicBezTo>
                <a:cubicBezTo>
                  <a:pt x="18775" y="26218"/>
                  <a:pt x="18501" y="26289"/>
                  <a:pt x="18247" y="26437"/>
                </a:cubicBezTo>
                <a:cubicBezTo>
                  <a:pt x="17146" y="27137"/>
                  <a:pt x="17046" y="29472"/>
                  <a:pt x="17313" y="30606"/>
                </a:cubicBezTo>
                <a:cubicBezTo>
                  <a:pt x="17313" y="30673"/>
                  <a:pt x="17646" y="31474"/>
                  <a:pt x="17813" y="31907"/>
                </a:cubicBezTo>
                <a:cubicBezTo>
                  <a:pt x="17446" y="31607"/>
                  <a:pt x="17113" y="31307"/>
                  <a:pt x="16746" y="31073"/>
                </a:cubicBezTo>
                <a:cubicBezTo>
                  <a:pt x="15712" y="30273"/>
                  <a:pt x="14678" y="29472"/>
                  <a:pt x="13577" y="28705"/>
                </a:cubicBezTo>
                <a:lnTo>
                  <a:pt x="12609" y="27971"/>
                </a:lnTo>
                <a:cubicBezTo>
                  <a:pt x="12743" y="27871"/>
                  <a:pt x="14411" y="26537"/>
                  <a:pt x="14844" y="25670"/>
                </a:cubicBezTo>
                <a:cubicBezTo>
                  <a:pt x="15245" y="24869"/>
                  <a:pt x="15511" y="23768"/>
                  <a:pt x="15111" y="22968"/>
                </a:cubicBezTo>
                <a:cubicBezTo>
                  <a:pt x="14861" y="22376"/>
                  <a:pt x="14300" y="22048"/>
                  <a:pt x="13714" y="22048"/>
                </a:cubicBezTo>
                <a:cubicBezTo>
                  <a:pt x="13441" y="22048"/>
                  <a:pt x="13164" y="22119"/>
                  <a:pt x="12910" y="22267"/>
                </a:cubicBezTo>
                <a:cubicBezTo>
                  <a:pt x="11809" y="22968"/>
                  <a:pt x="11709" y="25303"/>
                  <a:pt x="11976" y="26437"/>
                </a:cubicBezTo>
                <a:cubicBezTo>
                  <a:pt x="12009" y="26504"/>
                  <a:pt x="12443" y="27638"/>
                  <a:pt x="12576" y="27938"/>
                </a:cubicBezTo>
                <a:cubicBezTo>
                  <a:pt x="11842" y="27404"/>
                  <a:pt x="11142" y="26870"/>
                  <a:pt x="10475" y="26303"/>
                </a:cubicBezTo>
                <a:cubicBezTo>
                  <a:pt x="9574" y="25570"/>
                  <a:pt x="8707" y="24769"/>
                  <a:pt x="7906" y="23902"/>
                </a:cubicBezTo>
                <a:cubicBezTo>
                  <a:pt x="7939" y="23835"/>
                  <a:pt x="9674" y="22467"/>
                  <a:pt x="10141" y="21567"/>
                </a:cubicBezTo>
                <a:cubicBezTo>
                  <a:pt x="10541" y="20799"/>
                  <a:pt x="10808" y="19699"/>
                  <a:pt x="10408" y="18865"/>
                </a:cubicBezTo>
                <a:cubicBezTo>
                  <a:pt x="10131" y="18289"/>
                  <a:pt x="9569" y="17952"/>
                  <a:pt x="8984" y="17952"/>
                </a:cubicBezTo>
                <a:cubicBezTo>
                  <a:pt x="8721" y="17952"/>
                  <a:pt x="8454" y="18020"/>
                  <a:pt x="8206" y="18164"/>
                </a:cubicBezTo>
                <a:cubicBezTo>
                  <a:pt x="7105" y="18865"/>
                  <a:pt x="7005" y="21233"/>
                  <a:pt x="7272" y="22334"/>
                </a:cubicBezTo>
                <a:cubicBezTo>
                  <a:pt x="7306" y="22401"/>
                  <a:pt x="7606" y="23268"/>
                  <a:pt x="7773" y="23668"/>
                </a:cubicBezTo>
                <a:lnTo>
                  <a:pt x="7739" y="23735"/>
                </a:lnTo>
                <a:cubicBezTo>
                  <a:pt x="6939" y="22834"/>
                  <a:pt x="6205" y="21867"/>
                  <a:pt x="5604" y="20866"/>
                </a:cubicBezTo>
                <a:cubicBezTo>
                  <a:pt x="5237" y="20332"/>
                  <a:pt x="4937" y="19765"/>
                  <a:pt x="4670" y="19232"/>
                </a:cubicBezTo>
                <a:cubicBezTo>
                  <a:pt x="5004" y="18998"/>
                  <a:pt x="6605" y="17997"/>
                  <a:pt x="7105" y="17197"/>
                </a:cubicBezTo>
                <a:cubicBezTo>
                  <a:pt x="7572" y="16430"/>
                  <a:pt x="7973" y="15396"/>
                  <a:pt x="7639" y="14528"/>
                </a:cubicBezTo>
                <a:cubicBezTo>
                  <a:pt x="7437" y="13871"/>
                  <a:pt x="6833" y="13463"/>
                  <a:pt x="6190" y="13463"/>
                </a:cubicBezTo>
                <a:cubicBezTo>
                  <a:pt x="5984" y="13463"/>
                  <a:pt x="5773" y="13505"/>
                  <a:pt x="5571" y="13594"/>
                </a:cubicBezTo>
                <a:cubicBezTo>
                  <a:pt x="4404" y="14161"/>
                  <a:pt x="4003" y="16530"/>
                  <a:pt x="4170" y="17664"/>
                </a:cubicBezTo>
                <a:cubicBezTo>
                  <a:pt x="4170" y="17731"/>
                  <a:pt x="4337" y="18364"/>
                  <a:pt x="4470" y="18798"/>
                </a:cubicBezTo>
                <a:cubicBezTo>
                  <a:pt x="4337" y="18565"/>
                  <a:pt x="4203" y="18298"/>
                  <a:pt x="4103" y="18064"/>
                </a:cubicBezTo>
                <a:cubicBezTo>
                  <a:pt x="3670" y="17197"/>
                  <a:pt x="3336" y="16330"/>
                  <a:pt x="3036" y="15596"/>
                </a:cubicBezTo>
                <a:cubicBezTo>
                  <a:pt x="2869" y="15162"/>
                  <a:pt x="2736" y="14762"/>
                  <a:pt x="2636" y="14395"/>
                </a:cubicBezTo>
                <a:cubicBezTo>
                  <a:pt x="2836" y="14028"/>
                  <a:pt x="3736" y="12393"/>
                  <a:pt x="3836" y="11493"/>
                </a:cubicBezTo>
                <a:cubicBezTo>
                  <a:pt x="3903" y="10592"/>
                  <a:pt x="3770" y="9491"/>
                  <a:pt x="3103" y="8858"/>
                </a:cubicBezTo>
                <a:cubicBezTo>
                  <a:pt x="2797" y="8568"/>
                  <a:pt x="2409" y="8424"/>
                  <a:pt x="2022" y="8424"/>
                </a:cubicBezTo>
                <a:cubicBezTo>
                  <a:pt x="1564" y="8424"/>
                  <a:pt x="1109" y="8626"/>
                  <a:pt x="801" y="9024"/>
                </a:cubicBezTo>
                <a:cubicBezTo>
                  <a:pt x="0" y="10058"/>
                  <a:pt x="768" y="12293"/>
                  <a:pt x="1435" y="13261"/>
                </a:cubicBezTo>
                <a:cubicBezTo>
                  <a:pt x="1501" y="13327"/>
                  <a:pt x="2569" y="14495"/>
                  <a:pt x="2569" y="14495"/>
                </a:cubicBezTo>
                <a:lnTo>
                  <a:pt x="2569" y="14462"/>
                </a:lnTo>
                <a:cubicBezTo>
                  <a:pt x="2669" y="14828"/>
                  <a:pt x="2802" y="15195"/>
                  <a:pt x="2969" y="15629"/>
                </a:cubicBezTo>
                <a:cubicBezTo>
                  <a:pt x="3236" y="16363"/>
                  <a:pt x="3570" y="17230"/>
                  <a:pt x="3970" y="18131"/>
                </a:cubicBezTo>
                <a:cubicBezTo>
                  <a:pt x="4404" y="19098"/>
                  <a:pt x="4904" y="20032"/>
                  <a:pt x="5438" y="20966"/>
                </a:cubicBezTo>
                <a:cubicBezTo>
                  <a:pt x="6038" y="22000"/>
                  <a:pt x="6739" y="22968"/>
                  <a:pt x="7539" y="23902"/>
                </a:cubicBezTo>
                <a:cubicBezTo>
                  <a:pt x="7239" y="23702"/>
                  <a:pt x="6305" y="23201"/>
                  <a:pt x="6238" y="23168"/>
                </a:cubicBezTo>
                <a:cubicBezTo>
                  <a:pt x="5681" y="22932"/>
                  <a:pt x="4809" y="22747"/>
                  <a:pt x="3970" y="22747"/>
                </a:cubicBezTo>
                <a:cubicBezTo>
                  <a:pt x="3151" y="22747"/>
                  <a:pt x="2364" y="22923"/>
                  <a:pt x="1935" y="23401"/>
                </a:cubicBezTo>
                <a:cubicBezTo>
                  <a:pt x="1368" y="24135"/>
                  <a:pt x="1535" y="25169"/>
                  <a:pt x="2302" y="25703"/>
                </a:cubicBezTo>
                <a:cubicBezTo>
                  <a:pt x="2677" y="25976"/>
                  <a:pt x="3156" y="26074"/>
                  <a:pt x="3647" y="26074"/>
                </a:cubicBezTo>
                <a:cubicBezTo>
                  <a:pt x="4116" y="26074"/>
                  <a:pt x="4596" y="25984"/>
                  <a:pt x="5004" y="25870"/>
                </a:cubicBezTo>
                <a:cubicBezTo>
                  <a:pt x="5938" y="25570"/>
                  <a:pt x="7506" y="24135"/>
                  <a:pt x="7639" y="24035"/>
                </a:cubicBezTo>
                <a:cubicBezTo>
                  <a:pt x="8473" y="24936"/>
                  <a:pt x="9340" y="25770"/>
                  <a:pt x="10274" y="26570"/>
                </a:cubicBezTo>
                <a:cubicBezTo>
                  <a:pt x="10808" y="27037"/>
                  <a:pt x="11375" y="27471"/>
                  <a:pt x="11942" y="27938"/>
                </a:cubicBezTo>
                <a:cubicBezTo>
                  <a:pt x="11642" y="27771"/>
                  <a:pt x="11409" y="27604"/>
                  <a:pt x="11342" y="27604"/>
                </a:cubicBezTo>
                <a:cubicBezTo>
                  <a:pt x="10808" y="27371"/>
                  <a:pt x="9957" y="27187"/>
                  <a:pt x="9132" y="27187"/>
                </a:cubicBezTo>
                <a:cubicBezTo>
                  <a:pt x="8306" y="27187"/>
                  <a:pt x="7506" y="27371"/>
                  <a:pt x="7072" y="27871"/>
                </a:cubicBezTo>
                <a:cubicBezTo>
                  <a:pt x="6505" y="28572"/>
                  <a:pt x="6638" y="29639"/>
                  <a:pt x="7439" y="30139"/>
                </a:cubicBezTo>
                <a:cubicBezTo>
                  <a:pt x="7821" y="30418"/>
                  <a:pt x="8313" y="30524"/>
                  <a:pt x="8813" y="30524"/>
                </a:cubicBezTo>
                <a:cubicBezTo>
                  <a:pt x="9273" y="30524"/>
                  <a:pt x="9742" y="30434"/>
                  <a:pt x="10141" y="30306"/>
                </a:cubicBezTo>
                <a:cubicBezTo>
                  <a:pt x="10975" y="30073"/>
                  <a:pt x="12343" y="28839"/>
                  <a:pt x="12709" y="28538"/>
                </a:cubicBezTo>
                <a:lnTo>
                  <a:pt x="13377" y="29039"/>
                </a:lnTo>
                <a:cubicBezTo>
                  <a:pt x="14411" y="29839"/>
                  <a:pt x="15445" y="30640"/>
                  <a:pt x="16479" y="31440"/>
                </a:cubicBezTo>
                <a:cubicBezTo>
                  <a:pt x="16846" y="31741"/>
                  <a:pt x="17179" y="32041"/>
                  <a:pt x="17513" y="32341"/>
                </a:cubicBezTo>
                <a:cubicBezTo>
                  <a:pt x="17246" y="32174"/>
                  <a:pt x="17046" y="32074"/>
                  <a:pt x="17013" y="32041"/>
                </a:cubicBezTo>
                <a:cubicBezTo>
                  <a:pt x="16479" y="31807"/>
                  <a:pt x="15620" y="31624"/>
                  <a:pt x="14790" y="31624"/>
                </a:cubicBezTo>
                <a:cubicBezTo>
                  <a:pt x="13960" y="31624"/>
                  <a:pt x="13160" y="31807"/>
                  <a:pt x="12743" y="32308"/>
                </a:cubicBezTo>
                <a:cubicBezTo>
                  <a:pt x="12142" y="33008"/>
                  <a:pt x="12309" y="34076"/>
                  <a:pt x="13076" y="34576"/>
                </a:cubicBezTo>
                <a:cubicBezTo>
                  <a:pt x="13459" y="34854"/>
                  <a:pt x="13950" y="34960"/>
                  <a:pt x="14451" y="34960"/>
                </a:cubicBezTo>
                <a:cubicBezTo>
                  <a:pt x="14911" y="34960"/>
                  <a:pt x="15379" y="34871"/>
                  <a:pt x="15778" y="34743"/>
                </a:cubicBezTo>
                <a:cubicBezTo>
                  <a:pt x="16612" y="34509"/>
                  <a:pt x="17880" y="33408"/>
                  <a:pt x="18280" y="33042"/>
                </a:cubicBezTo>
                <a:cubicBezTo>
                  <a:pt x="18614" y="33342"/>
                  <a:pt x="18981" y="33642"/>
                  <a:pt x="19281" y="33976"/>
                </a:cubicBezTo>
                <a:cubicBezTo>
                  <a:pt x="19481" y="34176"/>
                  <a:pt x="19714" y="34376"/>
                  <a:pt x="19915" y="34609"/>
                </a:cubicBezTo>
                <a:lnTo>
                  <a:pt x="20515" y="35310"/>
                </a:lnTo>
                <a:cubicBezTo>
                  <a:pt x="20882" y="35743"/>
                  <a:pt x="21249" y="36210"/>
                  <a:pt x="21582" y="36644"/>
                </a:cubicBezTo>
                <a:cubicBezTo>
                  <a:pt x="21849" y="36944"/>
                  <a:pt x="22049" y="37245"/>
                  <a:pt x="22283" y="37545"/>
                </a:cubicBezTo>
                <a:cubicBezTo>
                  <a:pt x="21949" y="37245"/>
                  <a:pt x="21249" y="36711"/>
                  <a:pt x="21182" y="36677"/>
                </a:cubicBezTo>
                <a:cubicBezTo>
                  <a:pt x="20532" y="36266"/>
                  <a:pt x="19349" y="35869"/>
                  <a:pt x="18324" y="35869"/>
                </a:cubicBezTo>
                <a:cubicBezTo>
                  <a:pt x="17771" y="35869"/>
                  <a:pt x="17263" y="35985"/>
                  <a:pt x="16912" y="36277"/>
                </a:cubicBezTo>
                <a:cubicBezTo>
                  <a:pt x="16212" y="36878"/>
                  <a:pt x="16212" y="37945"/>
                  <a:pt x="16912" y="38579"/>
                </a:cubicBezTo>
                <a:cubicBezTo>
                  <a:pt x="17401" y="39043"/>
                  <a:pt x="18140" y="39203"/>
                  <a:pt x="18841" y="39203"/>
                </a:cubicBezTo>
                <a:cubicBezTo>
                  <a:pt x="19098" y="39203"/>
                  <a:pt x="19349" y="39182"/>
                  <a:pt x="19581" y="39146"/>
                </a:cubicBezTo>
                <a:cubicBezTo>
                  <a:pt x="20515" y="39012"/>
                  <a:pt x="22250" y="37912"/>
                  <a:pt x="22450" y="37745"/>
                </a:cubicBezTo>
                <a:cubicBezTo>
                  <a:pt x="22817" y="38245"/>
                  <a:pt x="23184" y="38712"/>
                  <a:pt x="23517" y="39179"/>
                </a:cubicBezTo>
                <a:cubicBezTo>
                  <a:pt x="24685" y="40780"/>
                  <a:pt x="25585" y="42148"/>
                  <a:pt x="26186" y="43115"/>
                </a:cubicBezTo>
                <a:lnTo>
                  <a:pt x="26252" y="43215"/>
                </a:lnTo>
                <a:lnTo>
                  <a:pt x="27053" y="42815"/>
                </a:lnTo>
                <a:lnTo>
                  <a:pt x="26920" y="42648"/>
                </a:lnTo>
                <a:cubicBezTo>
                  <a:pt x="26286" y="41681"/>
                  <a:pt x="25352" y="40313"/>
                  <a:pt x="24151" y="38712"/>
                </a:cubicBezTo>
                <a:cubicBezTo>
                  <a:pt x="23751" y="38212"/>
                  <a:pt x="23350" y="37678"/>
                  <a:pt x="22917" y="37144"/>
                </a:cubicBezTo>
                <a:cubicBezTo>
                  <a:pt x="23350" y="36677"/>
                  <a:pt x="23784" y="36144"/>
                  <a:pt x="24184" y="35610"/>
                </a:cubicBezTo>
                <a:cubicBezTo>
                  <a:pt x="25085" y="35977"/>
                  <a:pt x="26986" y="35977"/>
                  <a:pt x="27253" y="35977"/>
                </a:cubicBezTo>
                <a:cubicBezTo>
                  <a:pt x="27287" y="36611"/>
                  <a:pt x="27320" y="37211"/>
                  <a:pt x="27353" y="37778"/>
                </a:cubicBezTo>
                <a:cubicBezTo>
                  <a:pt x="27420" y="39746"/>
                  <a:pt x="27420" y="41381"/>
                  <a:pt x="27387" y="42548"/>
                </a:cubicBezTo>
                <a:lnTo>
                  <a:pt x="27387" y="42682"/>
                </a:lnTo>
                <a:lnTo>
                  <a:pt x="28287" y="42248"/>
                </a:lnTo>
                <a:cubicBezTo>
                  <a:pt x="28287" y="41114"/>
                  <a:pt x="28221" y="39580"/>
                  <a:pt x="28120" y="37745"/>
                </a:cubicBezTo>
                <a:cubicBezTo>
                  <a:pt x="28087" y="37111"/>
                  <a:pt x="28020" y="36444"/>
                  <a:pt x="27954" y="35743"/>
                </a:cubicBezTo>
                <a:cubicBezTo>
                  <a:pt x="28221" y="35710"/>
                  <a:pt x="30189" y="35176"/>
                  <a:pt x="30956" y="34576"/>
                </a:cubicBezTo>
                <a:cubicBezTo>
                  <a:pt x="31623" y="34042"/>
                  <a:pt x="32357" y="33175"/>
                  <a:pt x="32323" y="32241"/>
                </a:cubicBezTo>
                <a:cubicBezTo>
                  <a:pt x="32323" y="31348"/>
                  <a:pt x="31592" y="30669"/>
                  <a:pt x="30741" y="30669"/>
                </a:cubicBezTo>
                <a:cubicBezTo>
                  <a:pt x="30702" y="30669"/>
                  <a:pt x="30662" y="30670"/>
                  <a:pt x="30622" y="30673"/>
                </a:cubicBezTo>
                <a:cubicBezTo>
                  <a:pt x="29321" y="30840"/>
                  <a:pt x="28254" y="32941"/>
                  <a:pt x="28020" y="34109"/>
                </a:cubicBezTo>
                <a:cubicBezTo>
                  <a:pt x="28020" y="34176"/>
                  <a:pt x="27954" y="34943"/>
                  <a:pt x="27920" y="35377"/>
                </a:cubicBezTo>
                <a:cubicBezTo>
                  <a:pt x="27920" y="35110"/>
                  <a:pt x="27887" y="34843"/>
                  <a:pt x="27854" y="34543"/>
                </a:cubicBezTo>
                <a:cubicBezTo>
                  <a:pt x="27787" y="33976"/>
                  <a:pt x="27720" y="33408"/>
                  <a:pt x="27653" y="32808"/>
                </a:cubicBezTo>
                <a:cubicBezTo>
                  <a:pt x="27587" y="32508"/>
                  <a:pt x="27553" y="32208"/>
                  <a:pt x="27487" y="31907"/>
                </a:cubicBezTo>
                <a:cubicBezTo>
                  <a:pt x="27453" y="31607"/>
                  <a:pt x="27387" y="31307"/>
                  <a:pt x="27320" y="31007"/>
                </a:cubicBezTo>
                <a:cubicBezTo>
                  <a:pt x="27153" y="30273"/>
                  <a:pt x="26953" y="29572"/>
                  <a:pt x="26753" y="28839"/>
                </a:cubicBezTo>
                <a:cubicBezTo>
                  <a:pt x="27253" y="28805"/>
                  <a:pt x="29021" y="28605"/>
                  <a:pt x="29788" y="28171"/>
                </a:cubicBezTo>
                <a:cubicBezTo>
                  <a:pt x="30556" y="27704"/>
                  <a:pt x="31389" y="26971"/>
                  <a:pt x="31490" y="26037"/>
                </a:cubicBezTo>
                <a:cubicBezTo>
                  <a:pt x="31623" y="25136"/>
                  <a:pt x="30956" y="24302"/>
                  <a:pt x="30055" y="24269"/>
                </a:cubicBezTo>
                <a:cubicBezTo>
                  <a:pt x="30044" y="24268"/>
                  <a:pt x="30033" y="24268"/>
                  <a:pt x="30021" y="24268"/>
                </a:cubicBezTo>
                <a:cubicBezTo>
                  <a:pt x="28730" y="24268"/>
                  <a:pt x="27350" y="26146"/>
                  <a:pt x="26953" y="27237"/>
                </a:cubicBezTo>
                <a:cubicBezTo>
                  <a:pt x="26953" y="27304"/>
                  <a:pt x="26753" y="28105"/>
                  <a:pt x="26653" y="28572"/>
                </a:cubicBezTo>
                <a:cubicBezTo>
                  <a:pt x="26519" y="28138"/>
                  <a:pt x="26386" y="27704"/>
                  <a:pt x="26252" y="27271"/>
                </a:cubicBezTo>
                <a:cubicBezTo>
                  <a:pt x="25819" y="26037"/>
                  <a:pt x="25352" y="24802"/>
                  <a:pt x="24885" y="23568"/>
                </a:cubicBezTo>
                <a:lnTo>
                  <a:pt x="24485" y="22434"/>
                </a:lnTo>
                <a:cubicBezTo>
                  <a:pt x="24651" y="22434"/>
                  <a:pt x="26786" y="22234"/>
                  <a:pt x="27620" y="21733"/>
                </a:cubicBezTo>
                <a:cubicBezTo>
                  <a:pt x="28387" y="21300"/>
                  <a:pt x="29221" y="20533"/>
                  <a:pt x="29321" y="19599"/>
                </a:cubicBezTo>
                <a:cubicBezTo>
                  <a:pt x="29488" y="18698"/>
                  <a:pt x="28821" y="17864"/>
                  <a:pt x="27887" y="17831"/>
                </a:cubicBezTo>
                <a:cubicBezTo>
                  <a:pt x="27876" y="17830"/>
                  <a:pt x="27864" y="17830"/>
                  <a:pt x="27853" y="17830"/>
                </a:cubicBezTo>
                <a:cubicBezTo>
                  <a:pt x="26562" y="17830"/>
                  <a:pt x="25182" y="19708"/>
                  <a:pt x="24818" y="20799"/>
                </a:cubicBezTo>
                <a:cubicBezTo>
                  <a:pt x="24785" y="20866"/>
                  <a:pt x="24518" y="22034"/>
                  <a:pt x="24451" y="22367"/>
                </a:cubicBezTo>
                <a:cubicBezTo>
                  <a:pt x="24151" y="21533"/>
                  <a:pt x="23851" y="20699"/>
                  <a:pt x="23617" y="19865"/>
                </a:cubicBezTo>
                <a:cubicBezTo>
                  <a:pt x="23284" y="18731"/>
                  <a:pt x="22983" y="17597"/>
                  <a:pt x="22783" y="16430"/>
                </a:cubicBezTo>
                <a:cubicBezTo>
                  <a:pt x="22883" y="16430"/>
                  <a:pt x="25085" y="16230"/>
                  <a:pt x="25952" y="15729"/>
                </a:cubicBezTo>
                <a:cubicBezTo>
                  <a:pt x="26719" y="15295"/>
                  <a:pt x="27553" y="14528"/>
                  <a:pt x="27653" y="13594"/>
                </a:cubicBezTo>
                <a:cubicBezTo>
                  <a:pt x="27820" y="12694"/>
                  <a:pt x="27120" y="11860"/>
                  <a:pt x="26219" y="11826"/>
                </a:cubicBezTo>
                <a:cubicBezTo>
                  <a:pt x="26208" y="11826"/>
                  <a:pt x="26197" y="11826"/>
                  <a:pt x="26185" y="11826"/>
                </a:cubicBezTo>
                <a:cubicBezTo>
                  <a:pt x="24894" y="11826"/>
                  <a:pt x="23514" y="13704"/>
                  <a:pt x="23117" y="14795"/>
                </a:cubicBezTo>
                <a:cubicBezTo>
                  <a:pt x="23117" y="14862"/>
                  <a:pt x="22917" y="15762"/>
                  <a:pt x="22817" y="16196"/>
                </a:cubicBezTo>
                <a:lnTo>
                  <a:pt x="22750" y="16196"/>
                </a:lnTo>
                <a:cubicBezTo>
                  <a:pt x="22550" y="15029"/>
                  <a:pt x="22483" y="13828"/>
                  <a:pt x="22550" y="12660"/>
                </a:cubicBezTo>
                <a:cubicBezTo>
                  <a:pt x="22550" y="11993"/>
                  <a:pt x="22617" y="11359"/>
                  <a:pt x="22650" y="10759"/>
                </a:cubicBezTo>
                <a:cubicBezTo>
                  <a:pt x="23084" y="10759"/>
                  <a:pt x="24985" y="10759"/>
                  <a:pt x="25819" y="10392"/>
                </a:cubicBezTo>
                <a:cubicBezTo>
                  <a:pt x="26653" y="10058"/>
                  <a:pt x="27520" y="9391"/>
                  <a:pt x="27754" y="8491"/>
                </a:cubicBezTo>
                <a:cubicBezTo>
                  <a:pt x="27987" y="7590"/>
                  <a:pt x="27420" y="6689"/>
                  <a:pt x="26486" y="6556"/>
                </a:cubicBezTo>
                <a:cubicBezTo>
                  <a:pt x="26427" y="6548"/>
                  <a:pt x="26368" y="6545"/>
                  <a:pt x="26308" y="6545"/>
                </a:cubicBezTo>
                <a:cubicBezTo>
                  <a:pt x="25045" y="6545"/>
                  <a:pt x="23595" y="8171"/>
                  <a:pt x="23117" y="9158"/>
                </a:cubicBezTo>
                <a:cubicBezTo>
                  <a:pt x="23084" y="9224"/>
                  <a:pt x="22850" y="9825"/>
                  <a:pt x="22717" y="10292"/>
                </a:cubicBezTo>
                <a:cubicBezTo>
                  <a:pt x="22750" y="10025"/>
                  <a:pt x="22783" y="9725"/>
                  <a:pt x="22817" y="9458"/>
                </a:cubicBezTo>
                <a:cubicBezTo>
                  <a:pt x="22950" y="8491"/>
                  <a:pt x="23117" y="7590"/>
                  <a:pt x="23284" y="6789"/>
                </a:cubicBezTo>
                <a:cubicBezTo>
                  <a:pt x="23384" y="6356"/>
                  <a:pt x="23484" y="5955"/>
                  <a:pt x="23584" y="5589"/>
                </a:cubicBezTo>
                <a:cubicBezTo>
                  <a:pt x="23984" y="5355"/>
                  <a:pt x="25619" y="4521"/>
                  <a:pt x="26186" y="3821"/>
                </a:cubicBezTo>
                <a:cubicBezTo>
                  <a:pt x="26753" y="3120"/>
                  <a:pt x="27253" y="2119"/>
                  <a:pt x="27020" y="1219"/>
                </a:cubicBezTo>
                <a:cubicBezTo>
                  <a:pt x="26858" y="489"/>
                  <a:pt x="26214" y="1"/>
                  <a:pt x="2549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5" name="Google Shape;175;p30">
            <a:extLst>
              <a:ext uri="{FF2B5EF4-FFF2-40B4-BE49-F238E27FC236}">
                <a16:creationId xmlns:a16="http://schemas.microsoft.com/office/drawing/2014/main" id="{E6EB8D83-3AF6-46BE-90EE-54657520264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6" name="Google Shape;176;p30">
            <a:extLst>
              <a:ext uri="{FF2B5EF4-FFF2-40B4-BE49-F238E27FC236}">
                <a16:creationId xmlns:a16="http://schemas.microsoft.com/office/drawing/2014/main" id="{A13EB131-EFFE-44E0-83DB-A16116532CFE}"/>
              </a:ext>
            </a:extLst>
          </p:cNvPr>
          <p:cNvSpPr/>
          <p:nvPr/>
        </p:nvSpPr>
        <p:spPr>
          <a:xfrm>
            <a:off x="1130776" y="2978878"/>
            <a:ext cx="303342" cy="166955"/>
          </a:xfrm>
          <a:custGeom>
            <a:avLst/>
            <a:gdLst/>
            <a:ahLst/>
            <a:cxnLst/>
            <a:rect l="l" t="t" r="r" b="b"/>
            <a:pathLst>
              <a:path w="6272" h="3452" extrusionOk="0">
                <a:moveTo>
                  <a:pt x="1958" y="0"/>
                </a:moveTo>
                <a:cubicBezTo>
                  <a:pt x="1555" y="0"/>
                  <a:pt x="1188" y="82"/>
                  <a:pt x="901" y="279"/>
                </a:cubicBezTo>
                <a:cubicBezTo>
                  <a:pt x="134" y="813"/>
                  <a:pt x="1" y="1847"/>
                  <a:pt x="635" y="2547"/>
                </a:cubicBezTo>
                <a:cubicBezTo>
                  <a:pt x="1163" y="3231"/>
                  <a:pt x="2183" y="3451"/>
                  <a:pt x="3022" y="3451"/>
                </a:cubicBezTo>
                <a:cubicBezTo>
                  <a:pt x="3083" y="3451"/>
                  <a:pt x="3144" y="3450"/>
                  <a:pt x="3203" y="3448"/>
                </a:cubicBezTo>
                <a:cubicBezTo>
                  <a:pt x="4204" y="3381"/>
                  <a:pt x="6272" y="2347"/>
                  <a:pt x="6272" y="2347"/>
                </a:cubicBezTo>
                <a:cubicBezTo>
                  <a:pt x="6272" y="2347"/>
                  <a:pt x="5171" y="1213"/>
                  <a:pt x="5071" y="1146"/>
                </a:cubicBezTo>
                <a:cubicBezTo>
                  <a:pt x="4412" y="609"/>
                  <a:pt x="3056" y="0"/>
                  <a:pt x="1958" y="0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7" name="Google Shape;177;p30">
            <a:extLst>
              <a:ext uri="{FF2B5EF4-FFF2-40B4-BE49-F238E27FC236}">
                <a16:creationId xmlns:a16="http://schemas.microsoft.com/office/drawing/2014/main" id="{76FD7E87-54F3-48D2-A596-4919D45EBABB}"/>
              </a:ext>
            </a:extLst>
          </p:cNvPr>
          <p:cNvSpPr/>
          <p:nvPr/>
        </p:nvSpPr>
        <p:spPr>
          <a:xfrm>
            <a:off x="903317" y="3689836"/>
            <a:ext cx="2997538" cy="2169392"/>
          </a:xfrm>
          <a:custGeom>
            <a:avLst/>
            <a:gdLst/>
            <a:ahLst/>
            <a:cxnLst/>
            <a:rect l="l" t="t" r="r" b="b"/>
            <a:pathLst>
              <a:path w="61978" h="44855" extrusionOk="0">
                <a:moveTo>
                  <a:pt x="29257" y="1"/>
                </a:moveTo>
                <a:cubicBezTo>
                  <a:pt x="25751" y="1"/>
                  <a:pt x="19815" y="14299"/>
                  <a:pt x="19815" y="14299"/>
                </a:cubicBezTo>
                <a:cubicBezTo>
                  <a:pt x="19815" y="14299"/>
                  <a:pt x="14415" y="990"/>
                  <a:pt x="11874" y="990"/>
                </a:cubicBezTo>
                <a:cubicBezTo>
                  <a:pt x="11590" y="990"/>
                  <a:pt x="11343" y="1155"/>
                  <a:pt x="11142" y="1524"/>
                </a:cubicBezTo>
                <a:cubicBezTo>
                  <a:pt x="9140" y="5226"/>
                  <a:pt x="19081" y="26241"/>
                  <a:pt x="19081" y="26241"/>
                </a:cubicBezTo>
                <a:cubicBezTo>
                  <a:pt x="19081" y="26241"/>
                  <a:pt x="10318" y="14349"/>
                  <a:pt x="6004" y="14349"/>
                </a:cubicBezTo>
                <a:cubicBezTo>
                  <a:pt x="5240" y="14349"/>
                  <a:pt x="4615" y="14722"/>
                  <a:pt x="4203" y="15600"/>
                </a:cubicBezTo>
                <a:cubicBezTo>
                  <a:pt x="1468" y="21471"/>
                  <a:pt x="15612" y="37049"/>
                  <a:pt x="15612" y="37049"/>
                </a:cubicBezTo>
                <a:cubicBezTo>
                  <a:pt x="15612" y="37049"/>
                  <a:pt x="10218" y="33059"/>
                  <a:pt x="6204" y="33059"/>
                </a:cubicBezTo>
                <a:cubicBezTo>
                  <a:pt x="5266" y="33059"/>
                  <a:pt x="4404" y="33277"/>
                  <a:pt x="3703" y="33813"/>
                </a:cubicBezTo>
                <a:cubicBezTo>
                  <a:pt x="0" y="36615"/>
                  <a:pt x="13877" y="43554"/>
                  <a:pt x="13877" y="43554"/>
                </a:cubicBezTo>
                <a:lnTo>
                  <a:pt x="501" y="44855"/>
                </a:lnTo>
                <a:lnTo>
                  <a:pt x="60010" y="44855"/>
                </a:lnTo>
                <a:lnTo>
                  <a:pt x="42898" y="43987"/>
                </a:lnTo>
                <a:cubicBezTo>
                  <a:pt x="42898" y="43987"/>
                  <a:pt x="47601" y="43353"/>
                  <a:pt x="49336" y="39651"/>
                </a:cubicBezTo>
                <a:cubicBezTo>
                  <a:pt x="49817" y="38632"/>
                  <a:pt x="48999" y="38264"/>
                  <a:pt x="47567" y="38264"/>
                </a:cubicBezTo>
                <a:cubicBezTo>
                  <a:pt x="43841" y="38264"/>
                  <a:pt x="35959" y="40752"/>
                  <a:pt x="35959" y="40752"/>
                </a:cubicBezTo>
                <a:cubicBezTo>
                  <a:pt x="35959" y="40752"/>
                  <a:pt x="61978" y="24507"/>
                  <a:pt x="53305" y="21038"/>
                </a:cubicBezTo>
                <a:cubicBezTo>
                  <a:pt x="52457" y="20698"/>
                  <a:pt x="51550" y="20545"/>
                  <a:pt x="50604" y="20545"/>
                </a:cubicBezTo>
                <a:cubicBezTo>
                  <a:pt x="44732" y="20545"/>
                  <a:pt x="37336" y="26432"/>
                  <a:pt x="33117" y="30294"/>
                </a:cubicBezTo>
                <a:lnTo>
                  <a:pt x="33117" y="30294"/>
                </a:lnTo>
                <a:cubicBezTo>
                  <a:pt x="41335" y="20913"/>
                  <a:pt x="48450" y="3258"/>
                  <a:pt x="41897" y="3258"/>
                </a:cubicBezTo>
                <a:cubicBezTo>
                  <a:pt x="34458" y="3258"/>
                  <a:pt x="23551" y="23840"/>
                  <a:pt x="23551" y="23840"/>
                </a:cubicBezTo>
                <a:cubicBezTo>
                  <a:pt x="23551" y="23840"/>
                  <a:pt x="32957" y="656"/>
                  <a:pt x="29488" y="22"/>
                </a:cubicBezTo>
                <a:cubicBezTo>
                  <a:pt x="29412" y="8"/>
                  <a:pt x="29335" y="1"/>
                  <a:pt x="29257" y="1"/>
                </a:cubicBezTo>
                <a:close/>
              </a:path>
            </a:pathLst>
          </a:custGeom>
          <a:solidFill>
            <a:srgbClr val="FF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8" name="Google Shape;178;p30">
            <a:extLst>
              <a:ext uri="{FF2B5EF4-FFF2-40B4-BE49-F238E27FC236}">
                <a16:creationId xmlns:a16="http://schemas.microsoft.com/office/drawing/2014/main" id="{4A3E8F98-AF21-4659-8F91-88A568ADE86B}"/>
              </a:ext>
            </a:extLst>
          </p:cNvPr>
          <p:cNvSpPr/>
          <p:nvPr/>
        </p:nvSpPr>
        <p:spPr>
          <a:xfrm>
            <a:off x="1395379" y="4420092"/>
            <a:ext cx="635704" cy="1343954"/>
          </a:xfrm>
          <a:custGeom>
            <a:avLst/>
            <a:gdLst/>
            <a:ahLst/>
            <a:cxnLst/>
            <a:rect l="l" t="t" r="r" b="b"/>
            <a:pathLst>
              <a:path w="13144" h="27788" fill="none" extrusionOk="0">
                <a:moveTo>
                  <a:pt x="7672" y="1"/>
                </a:moveTo>
                <a:cubicBezTo>
                  <a:pt x="13143" y="16112"/>
                  <a:pt x="13143" y="27521"/>
                  <a:pt x="13143" y="27521"/>
                </a:cubicBezTo>
                <a:cubicBezTo>
                  <a:pt x="13143" y="27521"/>
                  <a:pt x="6672" y="27787"/>
                  <a:pt x="0" y="22817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9" name="Google Shape;179;p30">
            <a:extLst>
              <a:ext uri="{FF2B5EF4-FFF2-40B4-BE49-F238E27FC236}">
                <a16:creationId xmlns:a16="http://schemas.microsoft.com/office/drawing/2014/main" id="{CD61FE8A-81FB-4911-B7C8-CC1375C447F1}"/>
              </a:ext>
            </a:extLst>
          </p:cNvPr>
          <p:cNvSpPr/>
          <p:nvPr/>
        </p:nvSpPr>
        <p:spPr>
          <a:xfrm>
            <a:off x="1898709" y="4157134"/>
            <a:ext cx="216238" cy="682472"/>
          </a:xfrm>
          <a:custGeom>
            <a:avLst/>
            <a:gdLst/>
            <a:ahLst/>
            <a:cxnLst/>
            <a:rect l="l" t="t" r="r" b="b"/>
            <a:pathLst>
              <a:path w="4471" h="14111" fill="none" extrusionOk="0">
                <a:moveTo>
                  <a:pt x="1" y="14111"/>
                </a:moveTo>
                <a:cubicBezTo>
                  <a:pt x="1102" y="9307"/>
                  <a:pt x="2603" y="4571"/>
                  <a:pt x="4471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0" name="Google Shape;180;p30">
            <a:extLst>
              <a:ext uri="{FF2B5EF4-FFF2-40B4-BE49-F238E27FC236}">
                <a16:creationId xmlns:a16="http://schemas.microsoft.com/office/drawing/2014/main" id="{32F73141-DF90-4280-9D22-976EE80D6A62}"/>
              </a:ext>
            </a:extLst>
          </p:cNvPr>
          <p:cNvSpPr/>
          <p:nvPr/>
        </p:nvSpPr>
        <p:spPr>
          <a:xfrm>
            <a:off x="1395379" y="4384640"/>
            <a:ext cx="1282628" cy="995439"/>
          </a:xfrm>
          <a:custGeom>
            <a:avLst/>
            <a:gdLst/>
            <a:ahLst/>
            <a:cxnLst/>
            <a:rect l="l" t="t" r="r" b="b"/>
            <a:pathLst>
              <a:path w="26520" h="20582" fill="none" extrusionOk="0">
                <a:moveTo>
                  <a:pt x="26519" y="0"/>
                </a:moveTo>
                <a:lnTo>
                  <a:pt x="12643" y="20581"/>
                </a:lnTo>
                <a:cubicBezTo>
                  <a:pt x="12643" y="20581"/>
                  <a:pt x="3203" y="12642"/>
                  <a:pt x="0" y="8173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1" name="Google Shape;181;p30">
            <a:extLst>
              <a:ext uri="{FF2B5EF4-FFF2-40B4-BE49-F238E27FC236}">
                <a16:creationId xmlns:a16="http://schemas.microsoft.com/office/drawing/2014/main" id="{4003C2C1-8E5D-4F3E-AB4C-6C9AEA42257C}"/>
              </a:ext>
            </a:extLst>
          </p:cNvPr>
          <p:cNvSpPr/>
          <p:nvPr/>
        </p:nvSpPr>
        <p:spPr>
          <a:xfrm>
            <a:off x="2018121" y="5091245"/>
            <a:ext cx="995439" cy="527608"/>
          </a:xfrm>
          <a:custGeom>
            <a:avLst/>
            <a:gdLst/>
            <a:ahLst/>
            <a:cxnLst/>
            <a:rect l="l" t="t" r="r" b="b"/>
            <a:pathLst>
              <a:path w="20582" h="10909" fill="none" extrusionOk="0">
                <a:moveTo>
                  <a:pt x="0" y="10908"/>
                </a:moveTo>
                <a:cubicBezTo>
                  <a:pt x="0" y="10908"/>
                  <a:pt x="14644" y="3970"/>
                  <a:pt x="20582" y="1"/>
                </a:cubicBezTo>
              </a:path>
            </a:pathLst>
          </a:custGeom>
          <a:solidFill>
            <a:srgbClr val="FFD9AB"/>
          </a:solidFill>
          <a:ln w="10850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0" name="Google Shape;182;p30">
            <a:extLst>
              <a:ext uri="{FF2B5EF4-FFF2-40B4-BE49-F238E27FC236}">
                <a16:creationId xmlns:a16="http://schemas.microsoft.com/office/drawing/2014/main" id="{2F762FBD-9E71-441E-8EF4-960FAD1B100B}"/>
              </a:ext>
            </a:extLst>
          </p:cNvPr>
          <p:cNvSpPr/>
          <p:nvPr/>
        </p:nvSpPr>
        <p:spPr>
          <a:xfrm>
            <a:off x="2506699" y="731136"/>
            <a:ext cx="7756025" cy="5127261"/>
          </a:xfrm>
          <a:custGeom>
            <a:avLst/>
            <a:gdLst/>
            <a:ahLst/>
            <a:cxnLst/>
            <a:rect l="l" t="t" r="r" b="b"/>
            <a:pathLst>
              <a:path w="123523" h="97838" extrusionOk="0">
                <a:moveTo>
                  <a:pt x="1" y="1"/>
                </a:moveTo>
                <a:lnTo>
                  <a:pt x="1" y="5438"/>
                </a:lnTo>
                <a:lnTo>
                  <a:pt x="1" y="7406"/>
                </a:lnTo>
                <a:lnTo>
                  <a:pt x="1" y="97837"/>
                </a:lnTo>
                <a:lnTo>
                  <a:pt x="123522" y="97837"/>
                </a:lnTo>
                <a:lnTo>
                  <a:pt x="123522" y="5438"/>
                </a:lnTo>
                <a:lnTo>
                  <a:pt x="33425" y="5438"/>
                </a:lnTo>
                <a:lnTo>
                  <a:pt x="30022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1" name="Google Shape;183;p30">
            <a:extLst>
              <a:ext uri="{FF2B5EF4-FFF2-40B4-BE49-F238E27FC236}">
                <a16:creationId xmlns:a16="http://schemas.microsoft.com/office/drawing/2014/main" id="{EFB906D3-147C-4DA6-8859-102C5120C77D}"/>
              </a:ext>
            </a:extLst>
          </p:cNvPr>
          <p:cNvSpPr/>
          <p:nvPr/>
        </p:nvSpPr>
        <p:spPr>
          <a:xfrm>
            <a:off x="2506699" y="1265066"/>
            <a:ext cx="7676326" cy="4498980"/>
          </a:xfrm>
          <a:custGeom>
            <a:avLst/>
            <a:gdLst/>
            <a:ahLst/>
            <a:cxnLst/>
            <a:rect l="l" t="t" r="r" b="b"/>
            <a:pathLst>
              <a:path w="121755" h="87931" extrusionOk="0">
                <a:moveTo>
                  <a:pt x="1" y="1"/>
                </a:moveTo>
                <a:lnTo>
                  <a:pt x="1" y="87930"/>
                </a:lnTo>
                <a:lnTo>
                  <a:pt x="121754" y="87930"/>
                </a:lnTo>
                <a:lnTo>
                  <a:pt x="12175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2" name="Google Shape;184;p30">
            <a:extLst>
              <a:ext uri="{FF2B5EF4-FFF2-40B4-BE49-F238E27FC236}">
                <a16:creationId xmlns:a16="http://schemas.microsoft.com/office/drawing/2014/main" id="{DD16F1D1-0883-47FE-BC88-329637BF0F9D}"/>
              </a:ext>
            </a:extLst>
          </p:cNvPr>
          <p:cNvSpPr/>
          <p:nvPr/>
        </p:nvSpPr>
        <p:spPr>
          <a:xfrm>
            <a:off x="10073706" y="1314339"/>
            <a:ext cx="149283" cy="4498434"/>
          </a:xfrm>
          <a:custGeom>
            <a:avLst/>
            <a:gdLst/>
            <a:ahLst/>
            <a:cxnLst/>
            <a:rect l="l" t="t" r="r" b="b"/>
            <a:pathLst>
              <a:path w="2836" h="89365" extrusionOk="0">
                <a:moveTo>
                  <a:pt x="0" y="0"/>
                </a:moveTo>
                <a:lnTo>
                  <a:pt x="0" y="89364"/>
                </a:lnTo>
                <a:lnTo>
                  <a:pt x="2836" y="89364"/>
                </a:lnTo>
                <a:lnTo>
                  <a:pt x="2836" y="0"/>
                </a:lnTo>
                <a:close/>
              </a:path>
            </a:pathLst>
          </a:custGeom>
          <a:solidFill>
            <a:srgbClr val="D3D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Google Shape;186;p30">
            <a:extLst>
              <a:ext uri="{FF2B5EF4-FFF2-40B4-BE49-F238E27FC236}">
                <a16:creationId xmlns:a16="http://schemas.microsoft.com/office/drawing/2014/main" id="{6340F58E-9FB5-4396-9452-DEFAD049B446}"/>
              </a:ext>
            </a:extLst>
          </p:cNvPr>
          <p:cNvSpPr/>
          <p:nvPr/>
        </p:nvSpPr>
        <p:spPr>
          <a:xfrm>
            <a:off x="2546665" y="1052325"/>
            <a:ext cx="7676682" cy="227460"/>
          </a:xfrm>
          <a:custGeom>
            <a:avLst/>
            <a:gdLst/>
            <a:ahLst/>
            <a:cxnLst/>
            <a:rect l="l" t="t" r="r" b="b"/>
            <a:pathLst>
              <a:path w="122422" h="4771" extrusionOk="0">
                <a:moveTo>
                  <a:pt x="0" y="1"/>
                </a:moveTo>
                <a:lnTo>
                  <a:pt x="0" y="4771"/>
                </a:lnTo>
                <a:lnTo>
                  <a:pt x="122421" y="4771"/>
                </a:lnTo>
                <a:lnTo>
                  <a:pt x="122421" y="1"/>
                </a:ln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40FD2F-FF77-4DC4-A453-BF36DE24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74" t="14157" r="32702" b="14549"/>
          <a:stretch/>
        </p:blipFill>
        <p:spPr>
          <a:xfrm>
            <a:off x="2508414" y="1531424"/>
            <a:ext cx="1959876" cy="365545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83B076B-53E2-4247-824C-92DCC9A35CCC}"/>
              </a:ext>
            </a:extLst>
          </p:cNvPr>
          <p:cNvGrpSpPr/>
          <p:nvPr/>
        </p:nvGrpSpPr>
        <p:grpSpPr>
          <a:xfrm>
            <a:off x="6344862" y="1634682"/>
            <a:ext cx="910662" cy="923330"/>
            <a:chOff x="6089942" y="1099274"/>
            <a:chExt cx="1113376" cy="1128864"/>
          </a:xfrm>
        </p:grpSpPr>
        <p:sp>
          <p:nvSpPr>
            <p:cNvPr id="16" name="Google Shape;367;p33">
              <a:extLst>
                <a:ext uri="{FF2B5EF4-FFF2-40B4-BE49-F238E27FC236}">
                  <a16:creationId xmlns:a16="http://schemas.microsoft.com/office/drawing/2014/main" id="{336A6DBE-B6CA-4542-BBBB-F5821FDB266A}"/>
                </a:ext>
              </a:extLst>
            </p:cNvPr>
            <p:cNvSpPr/>
            <p:nvPr/>
          </p:nvSpPr>
          <p:spPr>
            <a:xfrm rot="5400000">
              <a:off x="6082198" y="1107018"/>
              <a:ext cx="1128864" cy="1113376"/>
            </a:xfrm>
            <a:prstGeom prst="ellipse">
              <a:avLst/>
            </a:prstGeom>
            <a:solidFill>
              <a:srgbClr val="FFFFFF"/>
            </a:solidFill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7" name="Google Shape;369;p33">
              <a:extLst>
                <a:ext uri="{FF2B5EF4-FFF2-40B4-BE49-F238E27FC236}">
                  <a16:creationId xmlns:a16="http://schemas.microsoft.com/office/drawing/2014/main" id="{F321581D-A5ED-4618-833A-6D29DB077CC7}"/>
                </a:ext>
              </a:extLst>
            </p:cNvPr>
            <p:cNvSpPr/>
            <p:nvPr/>
          </p:nvSpPr>
          <p:spPr>
            <a:xfrm>
              <a:off x="6538602" y="1491951"/>
              <a:ext cx="216054" cy="42475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US" altLang="zh-CN" sz="2400" b="0" i="0" dirty="0"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1</a:t>
              </a:r>
              <a:endParaRPr sz="2400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2506095A-8565-4768-A53D-32C96EF60CC4}"/>
              </a:ext>
            </a:extLst>
          </p:cNvPr>
          <p:cNvSpPr txBox="1"/>
          <p:nvPr/>
        </p:nvSpPr>
        <p:spPr>
          <a:xfrm>
            <a:off x="5504237" y="2912909"/>
            <a:ext cx="3157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KHỞI ĐỘNG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7450F6-4A27-4523-960B-6377170D8370}"/>
              </a:ext>
            </a:extLst>
          </p:cNvPr>
          <p:cNvSpPr txBox="1"/>
          <p:nvPr/>
        </p:nvSpPr>
        <p:spPr>
          <a:xfrm>
            <a:off x="4973436" y="4017327"/>
            <a:ext cx="4912685" cy="1327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vi-VN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Gần đây, có những thành tựu sáng tạo nổi bật nào của con người mà </a:t>
            </a:r>
            <a:r>
              <a:rPr lang="en-US" altLang="zh-CN" sz="2000" kern="0" dirty="0" err="1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vi-VN" altLang="zh-CN" sz="2000" kern="0" dirty="0">
                <a:solidFill>
                  <a:srgbClr val="623427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biết? Điểm chung nhất của những thành tựu đó là gì? </a:t>
            </a:r>
            <a:endParaRPr lang="en-US" altLang="zh-CN" sz="2000" kern="0" dirty="0">
              <a:solidFill>
                <a:srgbClr val="623427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8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38"/>
          <p:cNvSpPr/>
          <p:nvPr/>
        </p:nvSpPr>
        <p:spPr>
          <a:xfrm rot="3599955">
            <a:off x="4218443" y="2111839"/>
            <a:ext cx="3755115" cy="3755115"/>
          </a:xfrm>
          <a:prstGeom prst="arc">
            <a:avLst>
              <a:gd name="adj1" fmla="val 14489131"/>
              <a:gd name="adj2" fmla="val 17664111"/>
            </a:avLst>
          </a:prstGeom>
          <a:noFill/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07" name="Google Shape;1807;p38"/>
          <p:cNvSpPr/>
          <p:nvPr/>
        </p:nvSpPr>
        <p:spPr>
          <a:xfrm flipH="1">
            <a:off x="8070885" y="1786301"/>
            <a:ext cx="1522800" cy="8343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tuệ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09" name="Google Shape;1809;p38"/>
          <p:cNvSpPr/>
          <p:nvPr/>
        </p:nvSpPr>
        <p:spPr>
          <a:xfrm>
            <a:off x="6970800" y="2290067"/>
            <a:ext cx="228400" cy="22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1" name="Google Shape;1811;p38"/>
          <p:cNvSpPr/>
          <p:nvPr/>
        </p:nvSpPr>
        <p:spPr>
          <a:xfrm rot="7057940">
            <a:off x="4218451" y="2111845"/>
            <a:ext cx="3755099" cy="3755099"/>
          </a:xfrm>
          <a:prstGeom prst="arc">
            <a:avLst>
              <a:gd name="adj1" fmla="val 14489131"/>
              <a:gd name="adj2" fmla="val 17664111"/>
            </a:avLst>
          </a:pr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2" name="Google Shape;1812;p38"/>
          <p:cNvSpPr/>
          <p:nvPr/>
        </p:nvSpPr>
        <p:spPr>
          <a:xfrm flipH="1">
            <a:off x="8106330" y="3462914"/>
            <a:ext cx="1661632" cy="6435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nano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4" name="Google Shape;1814;p38"/>
          <p:cNvSpPr/>
          <p:nvPr/>
        </p:nvSpPr>
        <p:spPr>
          <a:xfrm>
            <a:off x="7871000" y="3871981"/>
            <a:ext cx="228400" cy="22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6" name="Google Shape;1816;p38"/>
          <p:cNvSpPr/>
          <p:nvPr/>
        </p:nvSpPr>
        <p:spPr>
          <a:xfrm rot="10800000">
            <a:off x="4218400" y="2111796"/>
            <a:ext cx="3755200" cy="3755200"/>
          </a:xfrm>
          <a:prstGeom prst="arc">
            <a:avLst>
              <a:gd name="adj1" fmla="val 14202589"/>
              <a:gd name="adj2" fmla="val 17744921"/>
            </a:avLst>
          </a:prstGeom>
          <a:noFill/>
          <a:ln w="38100" cap="rnd" cmpd="sng">
            <a:solidFill>
              <a:schemeClr val="lt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7" name="Google Shape;1817;p38"/>
          <p:cNvSpPr/>
          <p:nvPr/>
        </p:nvSpPr>
        <p:spPr>
          <a:xfrm flipH="1">
            <a:off x="7588452" y="5222001"/>
            <a:ext cx="1661632" cy="653718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in 3D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19" name="Google Shape;1819;p38"/>
          <p:cNvSpPr/>
          <p:nvPr/>
        </p:nvSpPr>
        <p:spPr>
          <a:xfrm>
            <a:off x="6970800" y="5453896"/>
            <a:ext cx="228400" cy="228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1" name="Google Shape;1821;p38"/>
          <p:cNvSpPr/>
          <p:nvPr/>
        </p:nvSpPr>
        <p:spPr>
          <a:xfrm rot="16200000">
            <a:off x="5958567" y="4702581"/>
            <a:ext cx="278972" cy="716035"/>
          </a:xfrm>
          <a:custGeom>
            <a:avLst/>
            <a:gdLst/>
            <a:ahLst/>
            <a:cxnLst/>
            <a:rect l="l" t="t" r="r" b="b"/>
            <a:pathLst>
              <a:path w="3125" h="8022" extrusionOk="0">
                <a:moveTo>
                  <a:pt x="2728" y="1"/>
                </a:moveTo>
                <a:cubicBezTo>
                  <a:pt x="0" y="1"/>
                  <a:pt x="454" y="2895"/>
                  <a:pt x="454" y="5087"/>
                </a:cubicBezTo>
                <a:cubicBezTo>
                  <a:pt x="454" y="6992"/>
                  <a:pt x="1131" y="8021"/>
                  <a:pt x="2906" y="8021"/>
                </a:cubicBezTo>
                <a:cubicBezTo>
                  <a:pt x="2977" y="8021"/>
                  <a:pt x="3050" y="8019"/>
                  <a:pt x="3125" y="8016"/>
                </a:cubicBezTo>
                <a:lnTo>
                  <a:pt x="2909" y="5"/>
                </a:lnTo>
                <a:cubicBezTo>
                  <a:pt x="2848" y="2"/>
                  <a:pt x="2787" y="1"/>
                  <a:pt x="27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2" name="Google Shape;1822;p38"/>
          <p:cNvSpPr/>
          <p:nvPr/>
        </p:nvSpPr>
        <p:spPr>
          <a:xfrm rot="16200000">
            <a:off x="5257749" y="2814434"/>
            <a:ext cx="1676503" cy="1606303"/>
          </a:xfrm>
          <a:custGeom>
            <a:avLst/>
            <a:gdLst/>
            <a:ahLst/>
            <a:cxnLst/>
            <a:rect l="l" t="t" r="r" b="b"/>
            <a:pathLst>
              <a:path w="18780" h="17996" extrusionOk="0">
                <a:moveTo>
                  <a:pt x="10469" y="1"/>
                </a:moveTo>
                <a:cubicBezTo>
                  <a:pt x="8819" y="1"/>
                  <a:pt x="7078" y="276"/>
                  <a:pt x="5728" y="1138"/>
                </a:cubicBezTo>
                <a:cubicBezTo>
                  <a:pt x="4651" y="1827"/>
                  <a:pt x="3962" y="2818"/>
                  <a:pt x="3273" y="3895"/>
                </a:cubicBezTo>
                <a:cubicBezTo>
                  <a:pt x="2872" y="4661"/>
                  <a:pt x="2037" y="5149"/>
                  <a:pt x="1162" y="5149"/>
                </a:cubicBezTo>
                <a:cubicBezTo>
                  <a:pt x="1005" y="5149"/>
                  <a:pt x="846" y="5134"/>
                  <a:pt x="689" y="5101"/>
                </a:cubicBezTo>
                <a:cubicBezTo>
                  <a:pt x="662" y="5097"/>
                  <a:pt x="637" y="5095"/>
                  <a:pt x="613" y="5095"/>
                </a:cubicBezTo>
                <a:cubicBezTo>
                  <a:pt x="130" y="5095"/>
                  <a:pt x="155" y="5880"/>
                  <a:pt x="689" y="5962"/>
                </a:cubicBezTo>
                <a:cubicBezTo>
                  <a:pt x="878" y="5997"/>
                  <a:pt x="1069" y="6014"/>
                  <a:pt x="1260" y="6014"/>
                </a:cubicBezTo>
                <a:cubicBezTo>
                  <a:pt x="2022" y="6014"/>
                  <a:pt x="2773" y="5738"/>
                  <a:pt x="3359" y="5187"/>
                </a:cubicBezTo>
                <a:cubicBezTo>
                  <a:pt x="4005" y="4584"/>
                  <a:pt x="4350" y="3722"/>
                  <a:pt x="4910" y="3033"/>
                </a:cubicBezTo>
                <a:cubicBezTo>
                  <a:pt x="5728" y="2043"/>
                  <a:pt x="6848" y="1353"/>
                  <a:pt x="8140" y="1138"/>
                </a:cubicBezTo>
                <a:cubicBezTo>
                  <a:pt x="8921" y="952"/>
                  <a:pt x="9774" y="839"/>
                  <a:pt x="10626" y="839"/>
                </a:cubicBezTo>
                <a:cubicBezTo>
                  <a:pt x="11749" y="839"/>
                  <a:pt x="12871" y="1036"/>
                  <a:pt x="13826" y="1526"/>
                </a:cubicBezTo>
                <a:cubicBezTo>
                  <a:pt x="16798" y="3033"/>
                  <a:pt x="17746" y="6694"/>
                  <a:pt x="17444" y="9753"/>
                </a:cubicBezTo>
                <a:cubicBezTo>
                  <a:pt x="17056" y="13801"/>
                  <a:pt x="13955" y="17118"/>
                  <a:pt x="9777" y="17118"/>
                </a:cubicBezTo>
                <a:cubicBezTo>
                  <a:pt x="9632" y="17129"/>
                  <a:pt x="9487" y="17134"/>
                  <a:pt x="9343" y="17134"/>
                </a:cubicBezTo>
                <a:cubicBezTo>
                  <a:pt x="8336" y="17134"/>
                  <a:pt x="7365" y="16870"/>
                  <a:pt x="6460" y="16343"/>
                </a:cubicBezTo>
                <a:cubicBezTo>
                  <a:pt x="5599" y="15740"/>
                  <a:pt x="5082" y="14792"/>
                  <a:pt x="4436" y="13931"/>
                </a:cubicBezTo>
                <a:cubicBezTo>
                  <a:pt x="4091" y="13371"/>
                  <a:pt x="3575" y="12897"/>
                  <a:pt x="2929" y="12639"/>
                </a:cubicBezTo>
                <a:cubicBezTo>
                  <a:pt x="2153" y="12466"/>
                  <a:pt x="1335" y="12423"/>
                  <a:pt x="516" y="12423"/>
                </a:cubicBezTo>
                <a:cubicBezTo>
                  <a:pt x="492" y="12419"/>
                  <a:pt x="468" y="12417"/>
                  <a:pt x="446" y="12417"/>
                </a:cubicBezTo>
                <a:cubicBezTo>
                  <a:pt x="1" y="12417"/>
                  <a:pt x="24" y="13203"/>
                  <a:pt x="516" y="13285"/>
                </a:cubicBezTo>
                <a:cubicBezTo>
                  <a:pt x="1206" y="13328"/>
                  <a:pt x="2153" y="13242"/>
                  <a:pt x="2799" y="13500"/>
                </a:cubicBezTo>
                <a:cubicBezTo>
                  <a:pt x="3402" y="13758"/>
                  <a:pt x="3962" y="14749"/>
                  <a:pt x="4350" y="15309"/>
                </a:cubicBezTo>
                <a:cubicBezTo>
                  <a:pt x="4824" y="16041"/>
                  <a:pt x="5470" y="16644"/>
                  <a:pt x="6159" y="17161"/>
                </a:cubicBezTo>
                <a:cubicBezTo>
                  <a:pt x="7064" y="17678"/>
                  <a:pt x="8097" y="17936"/>
                  <a:pt x="9131" y="17980"/>
                </a:cubicBezTo>
                <a:cubicBezTo>
                  <a:pt x="9309" y="17990"/>
                  <a:pt x="9486" y="17996"/>
                  <a:pt x="9663" y="17996"/>
                </a:cubicBezTo>
                <a:cubicBezTo>
                  <a:pt x="13667" y="17996"/>
                  <a:pt x="17183" y="15221"/>
                  <a:pt x="18090" y="11260"/>
                </a:cubicBezTo>
                <a:cubicBezTo>
                  <a:pt x="18779" y="8116"/>
                  <a:pt x="18219" y="4239"/>
                  <a:pt x="15850" y="1913"/>
                </a:cubicBezTo>
                <a:cubicBezTo>
                  <a:pt x="14601" y="750"/>
                  <a:pt x="12921" y="61"/>
                  <a:pt x="11199" y="18"/>
                </a:cubicBezTo>
                <a:cubicBezTo>
                  <a:pt x="10958" y="7"/>
                  <a:pt x="10715" y="1"/>
                  <a:pt x="10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3" name="Google Shape;1823;p38"/>
          <p:cNvSpPr/>
          <p:nvPr/>
        </p:nvSpPr>
        <p:spPr>
          <a:xfrm rot="16200000">
            <a:off x="5971068" y="4056010"/>
            <a:ext cx="253884" cy="961230"/>
          </a:xfrm>
          <a:custGeom>
            <a:avLst/>
            <a:gdLst/>
            <a:ahLst/>
            <a:cxnLst/>
            <a:rect l="l" t="t" r="r" b="b"/>
            <a:pathLst>
              <a:path w="2844" h="10769" extrusionOk="0">
                <a:moveTo>
                  <a:pt x="1" y="0"/>
                </a:moveTo>
                <a:lnTo>
                  <a:pt x="1" y="10768"/>
                </a:lnTo>
                <a:lnTo>
                  <a:pt x="2843" y="10768"/>
                </a:lnTo>
                <a:lnTo>
                  <a:pt x="28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4" name="Google Shape;1824;p38"/>
          <p:cNvSpPr/>
          <p:nvPr/>
        </p:nvSpPr>
        <p:spPr>
          <a:xfrm rot="16200000">
            <a:off x="5929019" y="4013967"/>
            <a:ext cx="337980" cy="1038172"/>
          </a:xfrm>
          <a:custGeom>
            <a:avLst/>
            <a:gdLst/>
            <a:ahLst/>
            <a:cxnLst/>
            <a:rect l="l" t="t" r="r" b="b"/>
            <a:pathLst>
              <a:path w="3786" h="11631" extrusionOk="0">
                <a:moveTo>
                  <a:pt x="2844" y="862"/>
                </a:moveTo>
                <a:lnTo>
                  <a:pt x="2844" y="10769"/>
                </a:lnTo>
                <a:lnTo>
                  <a:pt x="867" y="10769"/>
                </a:lnTo>
                <a:cubicBezTo>
                  <a:pt x="901" y="7479"/>
                  <a:pt x="866" y="4188"/>
                  <a:pt x="863" y="862"/>
                </a:cubicBezTo>
                <a:close/>
                <a:moveTo>
                  <a:pt x="432" y="1"/>
                </a:moveTo>
                <a:cubicBezTo>
                  <a:pt x="173" y="1"/>
                  <a:pt x="1" y="216"/>
                  <a:pt x="1" y="431"/>
                </a:cubicBezTo>
                <a:cubicBezTo>
                  <a:pt x="1" y="4006"/>
                  <a:pt x="44" y="7581"/>
                  <a:pt x="1" y="11199"/>
                </a:cubicBezTo>
                <a:cubicBezTo>
                  <a:pt x="1" y="11415"/>
                  <a:pt x="173" y="11630"/>
                  <a:pt x="432" y="11630"/>
                </a:cubicBezTo>
                <a:lnTo>
                  <a:pt x="3274" y="11630"/>
                </a:lnTo>
                <a:cubicBezTo>
                  <a:pt x="3533" y="11630"/>
                  <a:pt x="3705" y="11415"/>
                  <a:pt x="3705" y="11199"/>
                </a:cubicBezTo>
                <a:lnTo>
                  <a:pt x="3705" y="570"/>
                </a:lnTo>
                <a:lnTo>
                  <a:pt x="3705" y="570"/>
                </a:lnTo>
                <a:cubicBezTo>
                  <a:pt x="3785" y="320"/>
                  <a:pt x="3642" y="1"/>
                  <a:pt x="32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5" name="Google Shape;1825;p38"/>
          <p:cNvSpPr/>
          <p:nvPr/>
        </p:nvSpPr>
        <p:spPr>
          <a:xfrm rot="16200000">
            <a:off x="5969192" y="4296327"/>
            <a:ext cx="257635" cy="961230"/>
          </a:xfrm>
          <a:custGeom>
            <a:avLst/>
            <a:gdLst/>
            <a:ahLst/>
            <a:cxnLst/>
            <a:rect l="l" t="t" r="r" b="b"/>
            <a:pathLst>
              <a:path w="2886" h="10769" extrusionOk="0">
                <a:moveTo>
                  <a:pt x="0" y="0"/>
                </a:moveTo>
                <a:lnTo>
                  <a:pt x="0" y="10768"/>
                </a:lnTo>
                <a:lnTo>
                  <a:pt x="2886" y="10768"/>
                </a:lnTo>
                <a:lnTo>
                  <a:pt x="2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6" name="Google Shape;1826;p38"/>
          <p:cNvSpPr/>
          <p:nvPr/>
        </p:nvSpPr>
        <p:spPr>
          <a:xfrm rot="16200000">
            <a:off x="5930716" y="4257856"/>
            <a:ext cx="334587" cy="1038172"/>
          </a:xfrm>
          <a:custGeom>
            <a:avLst/>
            <a:gdLst/>
            <a:ahLst/>
            <a:cxnLst/>
            <a:rect l="l" t="t" r="r" b="b"/>
            <a:pathLst>
              <a:path w="3748" h="11631" extrusionOk="0">
                <a:moveTo>
                  <a:pt x="2886" y="862"/>
                </a:moveTo>
                <a:lnTo>
                  <a:pt x="2886" y="10769"/>
                </a:lnTo>
                <a:lnTo>
                  <a:pt x="867" y="10769"/>
                </a:lnTo>
                <a:cubicBezTo>
                  <a:pt x="900" y="7479"/>
                  <a:pt x="865" y="4188"/>
                  <a:pt x="862" y="862"/>
                </a:cubicBezTo>
                <a:close/>
                <a:moveTo>
                  <a:pt x="431" y="1"/>
                </a:moveTo>
                <a:cubicBezTo>
                  <a:pt x="216" y="1"/>
                  <a:pt x="0" y="173"/>
                  <a:pt x="0" y="431"/>
                </a:cubicBezTo>
                <a:cubicBezTo>
                  <a:pt x="0" y="4006"/>
                  <a:pt x="43" y="7581"/>
                  <a:pt x="0" y="11199"/>
                </a:cubicBezTo>
                <a:cubicBezTo>
                  <a:pt x="0" y="11415"/>
                  <a:pt x="216" y="11630"/>
                  <a:pt x="431" y="11630"/>
                </a:cubicBezTo>
                <a:lnTo>
                  <a:pt x="3317" y="11630"/>
                </a:lnTo>
                <a:cubicBezTo>
                  <a:pt x="3532" y="11630"/>
                  <a:pt x="3748" y="11415"/>
                  <a:pt x="3748" y="11199"/>
                </a:cubicBezTo>
                <a:lnTo>
                  <a:pt x="3748" y="431"/>
                </a:lnTo>
                <a:cubicBezTo>
                  <a:pt x="3748" y="297"/>
                  <a:pt x="3698" y="195"/>
                  <a:pt x="3623" y="125"/>
                </a:cubicBezTo>
                <a:lnTo>
                  <a:pt x="3623" y="125"/>
                </a:lnTo>
                <a:cubicBezTo>
                  <a:pt x="3553" y="50"/>
                  <a:pt x="3451" y="1"/>
                  <a:pt x="33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7" name="Google Shape;1827;p38"/>
          <p:cNvSpPr/>
          <p:nvPr/>
        </p:nvSpPr>
        <p:spPr>
          <a:xfrm rot="16200000">
            <a:off x="5462298" y="3859438"/>
            <a:ext cx="848515" cy="319636"/>
          </a:xfrm>
          <a:custGeom>
            <a:avLst/>
            <a:gdLst/>
            <a:ahLst/>
            <a:cxnLst/>
            <a:rect l="l" t="t" r="r" b="b"/>
            <a:pathLst>
              <a:path w="9505" h="3581" extrusionOk="0">
                <a:moveTo>
                  <a:pt x="8927" y="1"/>
                </a:moveTo>
                <a:cubicBezTo>
                  <a:pt x="8880" y="1"/>
                  <a:pt x="8830" y="8"/>
                  <a:pt x="8778" y="24"/>
                </a:cubicBezTo>
                <a:lnTo>
                  <a:pt x="1541" y="2393"/>
                </a:lnTo>
                <a:lnTo>
                  <a:pt x="508" y="2738"/>
                </a:lnTo>
                <a:cubicBezTo>
                  <a:pt x="1" y="2894"/>
                  <a:pt x="165" y="3580"/>
                  <a:pt x="584" y="3580"/>
                </a:cubicBezTo>
                <a:cubicBezTo>
                  <a:pt x="628" y="3580"/>
                  <a:pt x="674" y="3573"/>
                  <a:pt x="723" y="3556"/>
                </a:cubicBezTo>
                <a:lnTo>
                  <a:pt x="7959" y="1187"/>
                </a:lnTo>
                <a:lnTo>
                  <a:pt x="9036" y="843"/>
                </a:lnTo>
                <a:cubicBezTo>
                  <a:pt x="9504" y="687"/>
                  <a:pt x="9372" y="1"/>
                  <a:pt x="89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8" name="Google Shape;1828;p38"/>
          <p:cNvSpPr/>
          <p:nvPr/>
        </p:nvSpPr>
        <p:spPr>
          <a:xfrm rot="16200000">
            <a:off x="5837987" y="3898980"/>
            <a:ext cx="850750" cy="240819"/>
          </a:xfrm>
          <a:custGeom>
            <a:avLst/>
            <a:gdLst/>
            <a:ahLst/>
            <a:cxnLst/>
            <a:rect l="l" t="t" r="r" b="b"/>
            <a:pathLst>
              <a:path w="9530" h="2698" extrusionOk="0">
                <a:moveTo>
                  <a:pt x="633" y="0"/>
                </a:moveTo>
                <a:cubicBezTo>
                  <a:pt x="188" y="0"/>
                  <a:pt x="1" y="754"/>
                  <a:pt x="522" y="875"/>
                </a:cubicBezTo>
                <a:lnTo>
                  <a:pt x="7758" y="2468"/>
                </a:lnTo>
                <a:lnTo>
                  <a:pt x="8792" y="2684"/>
                </a:lnTo>
                <a:cubicBezTo>
                  <a:pt x="8832" y="2693"/>
                  <a:pt x="8871" y="2698"/>
                  <a:pt x="8908" y="2698"/>
                </a:cubicBezTo>
                <a:cubicBezTo>
                  <a:pt x="9379" y="2698"/>
                  <a:pt x="9529" y="1985"/>
                  <a:pt x="9050" y="1865"/>
                </a:cubicBezTo>
                <a:lnTo>
                  <a:pt x="1771" y="272"/>
                </a:lnTo>
                <a:lnTo>
                  <a:pt x="737" y="13"/>
                </a:lnTo>
                <a:cubicBezTo>
                  <a:pt x="701" y="4"/>
                  <a:pt x="667" y="0"/>
                  <a:pt x="6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29" name="Google Shape;1829;p38"/>
          <p:cNvSpPr/>
          <p:nvPr/>
        </p:nvSpPr>
        <p:spPr>
          <a:xfrm rot="16200000">
            <a:off x="5862739" y="3263042"/>
            <a:ext cx="388419" cy="620798"/>
          </a:xfrm>
          <a:custGeom>
            <a:avLst/>
            <a:gdLst/>
            <a:ahLst/>
            <a:cxnLst/>
            <a:rect l="l" t="t" r="r" b="b"/>
            <a:pathLst>
              <a:path w="4351" h="6955" extrusionOk="0">
                <a:moveTo>
                  <a:pt x="3037" y="2016"/>
                </a:moveTo>
                <a:cubicBezTo>
                  <a:pt x="3151" y="2016"/>
                  <a:pt x="3259" y="2025"/>
                  <a:pt x="3360" y="2042"/>
                </a:cubicBezTo>
                <a:lnTo>
                  <a:pt x="3576" y="2085"/>
                </a:lnTo>
                <a:lnTo>
                  <a:pt x="3662" y="2128"/>
                </a:lnTo>
                <a:cubicBezTo>
                  <a:pt x="3662" y="2128"/>
                  <a:pt x="3662" y="2128"/>
                  <a:pt x="3662" y="2128"/>
                </a:cubicBezTo>
                <a:lnTo>
                  <a:pt x="3662" y="2128"/>
                </a:lnTo>
                <a:cubicBezTo>
                  <a:pt x="3683" y="2150"/>
                  <a:pt x="3683" y="2161"/>
                  <a:pt x="3678" y="2161"/>
                </a:cubicBezTo>
                <a:cubicBezTo>
                  <a:pt x="3673" y="2161"/>
                  <a:pt x="3662" y="2150"/>
                  <a:pt x="3662" y="2128"/>
                </a:cubicBezTo>
                <a:cubicBezTo>
                  <a:pt x="3662" y="2214"/>
                  <a:pt x="3662" y="2301"/>
                  <a:pt x="3662" y="2387"/>
                </a:cubicBezTo>
                <a:cubicBezTo>
                  <a:pt x="3619" y="2473"/>
                  <a:pt x="3576" y="2559"/>
                  <a:pt x="3533" y="2602"/>
                </a:cubicBezTo>
                <a:cubicBezTo>
                  <a:pt x="3446" y="2731"/>
                  <a:pt x="3274" y="2774"/>
                  <a:pt x="3102" y="2774"/>
                </a:cubicBezTo>
                <a:cubicBezTo>
                  <a:pt x="2887" y="2774"/>
                  <a:pt x="2671" y="2688"/>
                  <a:pt x="2456" y="2602"/>
                </a:cubicBezTo>
                <a:cubicBezTo>
                  <a:pt x="2235" y="2523"/>
                  <a:pt x="2031" y="2421"/>
                  <a:pt x="1845" y="2298"/>
                </a:cubicBezTo>
                <a:lnTo>
                  <a:pt x="1845" y="2298"/>
                </a:lnTo>
                <a:cubicBezTo>
                  <a:pt x="2214" y="2114"/>
                  <a:pt x="2653" y="2016"/>
                  <a:pt x="3037" y="2016"/>
                </a:cubicBezTo>
                <a:close/>
                <a:moveTo>
                  <a:pt x="2807" y="4324"/>
                </a:moveTo>
                <a:cubicBezTo>
                  <a:pt x="2934" y="4324"/>
                  <a:pt x="3061" y="4338"/>
                  <a:pt x="3188" y="4368"/>
                </a:cubicBezTo>
                <a:cubicBezTo>
                  <a:pt x="3317" y="4411"/>
                  <a:pt x="3403" y="4497"/>
                  <a:pt x="3533" y="4540"/>
                </a:cubicBezTo>
                <a:cubicBezTo>
                  <a:pt x="3403" y="4713"/>
                  <a:pt x="3188" y="4842"/>
                  <a:pt x="2973" y="4885"/>
                </a:cubicBezTo>
                <a:cubicBezTo>
                  <a:pt x="2865" y="4909"/>
                  <a:pt x="2757" y="4920"/>
                  <a:pt x="2650" y="4920"/>
                </a:cubicBezTo>
                <a:cubicBezTo>
                  <a:pt x="2344" y="4920"/>
                  <a:pt x="2044" y="4827"/>
                  <a:pt x="1788" y="4662"/>
                </a:cubicBezTo>
                <a:lnTo>
                  <a:pt x="1788" y="4662"/>
                </a:lnTo>
                <a:cubicBezTo>
                  <a:pt x="2077" y="4446"/>
                  <a:pt x="2437" y="4324"/>
                  <a:pt x="2807" y="4324"/>
                </a:cubicBezTo>
                <a:close/>
                <a:moveTo>
                  <a:pt x="1349" y="1"/>
                </a:moveTo>
                <a:cubicBezTo>
                  <a:pt x="1318" y="1"/>
                  <a:pt x="1285" y="6"/>
                  <a:pt x="1250" y="18"/>
                </a:cubicBezTo>
                <a:cubicBezTo>
                  <a:pt x="517" y="190"/>
                  <a:pt x="1" y="793"/>
                  <a:pt x="345" y="1568"/>
                </a:cubicBezTo>
                <a:cubicBezTo>
                  <a:pt x="474" y="1810"/>
                  <a:pt x="633" y="2039"/>
                  <a:pt x="819" y="2247"/>
                </a:cubicBezTo>
                <a:lnTo>
                  <a:pt x="819" y="2247"/>
                </a:lnTo>
                <a:cubicBezTo>
                  <a:pt x="405" y="2717"/>
                  <a:pt x="265" y="3393"/>
                  <a:pt x="517" y="4024"/>
                </a:cubicBezTo>
                <a:cubicBezTo>
                  <a:pt x="607" y="4271"/>
                  <a:pt x="734" y="4495"/>
                  <a:pt x="892" y="4692"/>
                </a:cubicBezTo>
                <a:lnTo>
                  <a:pt x="891" y="4692"/>
                </a:lnTo>
                <a:cubicBezTo>
                  <a:pt x="866" y="4727"/>
                  <a:pt x="842" y="4763"/>
                  <a:pt x="819" y="4799"/>
                </a:cubicBezTo>
                <a:cubicBezTo>
                  <a:pt x="259" y="5574"/>
                  <a:pt x="216" y="6823"/>
                  <a:pt x="1422" y="6952"/>
                </a:cubicBezTo>
                <a:cubicBezTo>
                  <a:pt x="1435" y="6954"/>
                  <a:pt x="1447" y="6955"/>
                  <a:pt x="1458" y="6955"/>
                </a:cubicBezTo>
                <a:cubicBezTo>
                  <a:pt x="1809" y="6955"/>
                  <a:pt x="1797" y="6348"/>
                  <a:pt x="1422" y="6306"/>
                </a:cubicBezTo>
                <a:cubicBezTo>
                  <a:pt x="1207" y="6306"/>
                  <a:pt x="1077" y="6177"/>
                  <a:pt x="1077" y="6005"/>
                </a:cubicBezTo>
                <a:cubicBezTo>
                  <a:pt x="1077" y="5703"/>
                  <a:pt x="1164" y="5445"/>
                  <a:pt x="1336" y="5186"/>
                </a:cubicBezTo>
                <a:cubicBezTo>
                  <a:pt x="1345" y="5170"/>
                  <a:pt x="1354" y="5154"/>
                  <a:pt x="1363" y="5138"/>
                </a:cubicBezTo>
                <a:lnTo>
                  <a:pt x="1363" y="5138"/>
                </a:lnTo>
                <a:cubicBezTo>
                  <a:pt x="1752" y="5415"/>
                  <a:pt x="2223" y="5572"/>
                  <a:pt x="2713" y="5572"/>
                </a:cubicBezTo>
                <a:cubicBezTo>
                  <a:pt x="2856" y="5572"/>
                  <a:pt x="3000" y="5559"/>
                  <a:pt x="3145" y="5531"/>
                </a:cubicBezTo>
                <a:cubicBezTo>
                  <a:pt x="3533" y="5445"/>
                  <a:pt x="3834" y="5186"/>
                  <a:pt x="4049" y="4885"/>
                </a:cubicBezTo>
                <a:cubicBezTo>
                  <a:pt x="4222" y="4583"/>
                  <a:pt x="4136" y="4153"/>
                  <a:pt x="3834" y="3980"/>
                </a:cubicBezTo>
                <a:cubicBezTo>
                  <a:pt x="3527" y="3754"/>
                  <a:pt x="3179" y="3655"/>
                  <a:pt x="2827" y="3655"/>
                </a:cubicBezTo>
                <a:cubicBezTo>
                  <a:pt x="2296" y="3655"/>
                  <a:pt x="1755" y="3879"/>
                  <a:pt x="1332" y="4226"/>
                </a:cubicBezTo>
                <a:lnTo>
                  <a:pt x="1332" y="4226"/>
                </a:lnTo>
                <a:cubicBezTo>
                  <a:pt x="1243" y="4100"/>
                  <a:pt x="1171" y="3960"/>
                  <a:pt x="1121" y="3808"/>
                </a:cubicBezTo>
                <a:cubicBezTo>
                  <a:pt x="935" y="3359"/>
                  <a:pt x="1044" y="2983"/>
                  <a:pt x="1306" y="2692"/>
                </a:cubicBezTo>
                <a:lnTo>
                  <a:pt x="1306" y="2692"/>
                </a:lnTo>
                <a:cubicBezTo>
                  <a:pt x="1511" y="2845"/>
                  <a:pt x="1737" y="2975"/>
                  <a:pt x="1982" y="3076"/>
                </a:cubicBezTo>
                <a:cubicBezTo>
                  <a:pt x="2319" y="3257"/>
                  <a:pt x="2765" y="3423"/>
                  <a:pt x="3180" y="3423"/>
                </a:cubicBezTo>
                <a:cubicBezTo>
                  <a:pt x="3454" y="3423"/>
                  <a:pt x="3714" y="3351"/>
                  <a:pt x="3920" y="3162"/>
                </a:cubicBezTo>
                <a:cubicBezTo>
                  <a:pt x="4222" y="2861"/>
                  <a:pt x="4351" y="2516"/>
                  <a:pt x="4308" y="2171"/>
                </a:cubicBezTo>
                <a:cubicBezTo>
                  <a:pt x="4308" y="1827"/>
                  <a:pt x="4049" y="1525"/>
                  <a:pt x="3748" y="1439"/>
                </a:cubicBezTo>
                <a:cubicBezTo>
                  <a:pt x="3514" y="1390"/>
                  <a:pt x="3277" y="1365"/>
                  <a:pt x="3041" y="1365"/>
                </a:cubicBezTo>
                <a:cubicBezTo>
                  <a:pt x="2451" y="1365"/>
                  <a:pt x="1871" y="1519"/>
                  <a:pt x="1379" y="1827"/>
                </a:cubicBezTo>
                <a:cubicBezTo>
                  <a:pt x="1361" y="1835"/>
                  <a:pt x="1343" y="1844"/>
                  <a:pt x="1325" y="1854"/>
                </a:cubicBezTo>
                <a:lnTo>
                  <a:pt x="1325" y="1854"/>
                </a:lnTo>
                <a:cubicBezTo>
                  <a:pt x="1220" y="1739"/>
                  <a:pt x="1123" y="1615"/>
                  <a:pt x="1034" y="1482"/>
                </a:cubicBezTo>
                <a:cubicBezTo>
                  <a:pt x="948" y="1396"/>
                  <a:pt x="905" y="1267"/>
                  <a:pt x="862" y="1181"/>
                </a:cubicBezTo>
                <a:cubicBezTo>
                  <a:pt x="862" y="1095"/>
                  <a:pt x="862" y="1051"/>
                  <a:pt x="862" y="965"/>
                </a:cubicBezTo>
                <a:cubicBezTo>
                  <a:pt x="905" y="922"/>
                  <a:pt x="948" y="836"/>
                  <a:pt x="991" y="793"/>
                </a:cubicBezTo>
                <a:cubicBezTo>
                  <a:pt x="1121" y="707"/>
                  <a:pt x="1250" y="664"/>
                  <a:pt x="1422" y="621"/>
                </a:cubicBezTo>
                <a:cubicBezTo>
                  <a:pt x="1775" y="542"/>
                  <a:pt x="1664" y="1"/>
                  <a:pt x="13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1" name="Google Shape;1831;p38"/>
          <p:cNvSpPr/>
          <p:nvPr/>
        </p:nvSpPr>
        <p:spPr>
          <a:xfrm rot="17857940">
            <a:off x="4218451" y="2111845"/>
            <a:ext cx="3755099" cy="3755099"/>
          </a:xfrm>
          <a:prstGeom prst="arc">
            <a:avLst>
              <a:gd name="adj1" fmla="val 14489131"/>
              <a:gd name="adj2" fmla="val 17664111"/>
            </a:avLst>
          </a:prstGeom>
          <a:noFill/>
          <a:ln w="38100" cap="rnd" cmpd="sng">
            <a:solidFill>
              <a:schemeClr val="accent3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2" name="Google Shape;1832;p38"/>
          <p:cNvSpPr/>
          <p:nvPr/>
        </p:nvSpPr>
        <p:spPr>
          <a:xfrm>
            <a:off x="2417920" y="3525804"/>
            <a:ext cx="1777118" cy="8583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Khám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hạch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4" name="Google Shape;1834;p38"/>
          <p:cNvSpPr/>
          <p:nvPr/>
        </p:nvSpPr>
        <p:spPr>
          <a:xfrm>
            <a:off x="4092600" y="3871981"/>
            <a:ext cx="228400" cy="22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6" name="Google Shape;1836;p38"/>
          <p:cNvSpPr/>
          <p:nvPr/>
        </p:nvSpPr>
        <p:spPr>
          <a:xfrm rot="14399955">
            <a:off x="4218443" y="2111839"/>
            <a:ext cx="3755115" cy="3755115"/>
          </a:xfrm>
          <a:prstGeom prst="arc">
            <a:avLst>
              <a:gd name="adj1" fmla="val 14489131"/>
              <a:gd name="adj2" fmla="val 17664111"/>
            </a:avLst>
          </a:prstGeom>
          <a:noFill/>
          <a:ln w="38100" cap="rnd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7" name="Google Shape;1837;p38"/>
          <p:cNvSpPr/>
          <p:nvPr/>
        </p:nvSpPr>
        <p:spPr>
          <a:xfrm>
            <a:off x="2656583" y="5326665"/>
            <a:ext cx="1865764" cy="858349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da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39" name="Google Shape;1839;p38"/>
          <p:cNvSpPr/>
          <p:nvPr/>
        </p:nvSpPr>
        <p:spPr>
          <a:xfrm>
            <a:off x="4992800" y="5453896"/>
            <a:ext cx="228400" cy="22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41" name="Google Shape;1841;p38"/>
          <p:cNvSpPr/>
          <p:nvPr/>
        </p:nvSpPr>
        <p:spPr>
          <a:xfrm>
            <a:off x="4992800" y="2290068"/>
            <a:ext cx="228400" cy="22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43" name="Google Shape;1843;p38"/>
          <p:cNvSpPr/>
          <p:nvPr/>
        </p:nvSpPr>
        <p:spPr>
          <a:xfrm>
            <a:off x="2656583" y="1741249"/>
            <a:ext cx="1865765" cy="663018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protein</a:t>
            </a:r>
            <a:endParaRPr kumimoji="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44" name="Google Shape;1844;p38"/>
          <p:cNvSpPr/>
          <p:nvPr/>
        </p:nvSpPr>
        <p:spPr>
          <a:xfrm>
            <a:off x="4218400" y="2111797"/>
            <a:ext cx="3755200" cy="3755200"/>
          </a:xfrm>
          <a:prstGeom prst="arc">
            <a:avLst>
              <a:gd name="adj1" fmla="val 14202589"/>
              <a:gd name="adj2" fmla="val 17664111"/>
            </a:avLst>
          </a:prstGeom>
          <a:noFill/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8B4D5491-96C6-4D39-A44F-A5578DCEED9E}"/>
              </a:ext>
            </a:extLst>
          </p:cNvPr>
          <p:cNvGrpSpPr/>
          <p:nvPr/>
        </p:nvGrpSpPr>
        <p:grpSpPr>
          <a:xfrm>
            <a:off x="4092600" y="438686"/>
            <a:ext cx="4794026" cy="799727"/>
            <a:chOff x="4316671" y="374889"/>
            <a:chExt cx="3640628" cy="91346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2" name="Google Shape;354;p33">
              <a:extLst>
                <a:ext uri="{FF2B5EF4-FFF2-40B4-BE49-F238E27FC236}">
                  <a16:creationId xmlns:a16="http://schemas.microsoft.com/office/drawing/2014/main" id="{B65AB385-E2CA-4D5C-83F9-B16E2042C927}"/>
                </a:ext>
              </a:extLst>
            </p:cNvPr>
            <p:cNvSpPr/>
            <p:nvPr/>
          </p:nvSpPr>
          <p:spPr>
            <a:xfrm>
              <a:off x="4316671" y="374889"/>
              <a:ext cx="3640628" cy="913465"/>
            </a:xfrm>
            <a:custGeom>
              <a:avLst/>
              <a:gdLst/>
              <a:ahLst/>
              <a:cxnLst/>
              <a:rect l="l" t="t" r="r" b="b"/>
              <a:pathLst>
                <a:path w="204410" h="43337" extrusionOk="0">
                  <a:moveTo>
                    <a:pt x="9877" y="0"/>
                  </a:moveTo>
                  <a:cubicBezTo>
                    <a:pt x="4409" y="0"/>
                    <a:pt x="0" y="4204"/>
                    <a:pt x="0" y="9399"/>
                  </a:cubicBezTo>
                  <a:lnTo>
                    <a:pt x="0" y="27991"/>
                  </a:lnTo>
                  <a:cubicBezTo>
                    <a:pt x="0" y="32502"/>
                    <a:pt x="3349" y="36262"/>
                    <a:pt x="7792" y="37184"/>
                  </a:cubicBezTo>
                  <a:lnTo>
                    <a:pt x="5708" y="43336"/>
                  </a:lnTo>
                  <a:lnTo>
                    <a:pt x="5708" y="43336"/>
                  </a:lnTo>
                  <a:lnTo>
                    <a:pt x="15345" y="37424"/>
                  </a:lnTo>
                  <a:lnTo>
                    <a:pt x="194567" y="37424"/>
                  </a:lnTo>
                  <a:cubicBezTo>
                    <a:pt x="200001" y="37424"/>
                    <a:pt x="204410" y="33186"/>
                    <a:pt x="204410" y="28025"/>
                  </a:cubicBezTo>
                  <a:lnTo>
                    <a:pt x="204410" y="9433"/>
                  </a:lnTo>
                  <a:cubicBezTo>
                    <a:pt x="204410" y="4204"/>
                    <a:pt x="200001" y="0"/>
                    <a:pt x="194567" y="0"/>
                  </a:cubicBezTo>
                  <a:close/>
                </a:path>
              </a:pathLst>
            </a:custGeom>
            <a:grpFill/>
            <a:ln w="57150" cap="flat" cmpd="sng">
              <a:solidFill>
                <a:schemeClr val="tx1"/>
              </a:solidFill>
              <a:prstDash val="solid"/>
              <a:miter lim="3417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19E8CCF1-7971-422D-AACA-8B20E9B9A667}"/>
                </a:ext>
              </a:extLst>
            </p:cNvPr>
            <p:cNvSpPr txBox="1"/>
            <p:nvPr/>
          </p:nvSpPr>
          <p:spPr>
            <a:xfrm>
              <a:off x="4819538" y="480263"/>
              <a:ext cx="2614513" cy="4129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endParaRPr lang="en-US" altLang="zh-CN" sz="1100" dirty="0">
                <a:cs typeface="+mn-ea"/>
                <a:sym typeface="+mn-lt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75C80B-1311-4B65-8083-94497FFDB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7" y="1169894"/>
            <a:ext cx="2471608" cy="18214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98222-940F-487D-BDAA-3C05F44C3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217" y="3071209"/>
            <a:ext cx="2500708" cy="1657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1AC443-C3E3-4A4C-A52F-F7C37512D0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72964"/>
            <a:ext cx="2584271" cy="1785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E137F-E62C-42CE-9BD2-C2F818AF7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9088" y="1093990"/>
            <a:ext cx="2431840" cy="1563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8F30A4-8074-4E55-A2D6-D0888E1A8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4892" y="2969303"/>
            <a:ext cx="2352633" cy="1590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1CBBBC-7117-4C8B-8862-104F928B38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800" y="5060598"/>
            <a:ext cx="2931227" cy="17974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50F167-A237-46CB-9D8A-C0EB7BA751DB}"/>
              </a:ext>
            </a:extLst>
          </p:cNvPr>
          <p:cNvSpPr/>
          <p:nvPr/>
        </p:nvSpPr>
        <p:spPr>
          <a:xfrm>
            <a:off x="4166747" y="498838"/>
            <a:ext cx="43236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7" grpId="0" animBg="1"/>
      <p:bldP spid="1812" grpId="0" animBg="1"/>
      <p:bldP spid="1817" grpId="0" animBg="1"/>
      <p:bldP spid="1832" grpId="0" animBg="1"/>
      <p:bldP spid="1837" grpId="0" animBg="1"/>
      <p:bldP spid="184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6;p5">
            <a:extLst>
              <a:ext uri="{FF2B5EF4-FFF2-40B4-BE49-F238E27FC236}">
                <a16:creationId xmlns:a16="http://schemas.microsoft.com/office/drawing/2014/main" id="{AE84B1C3-E893-4B3C-BCD1-59F78220B3FF}"/>
              </a:ext>
            </a:extLst>
          </p:cNvPr>
          <p:cNvSpPr/>
          <p:nvPr/>
        </p:nvSpPr>
        <p:spPr>
          <a:xfrm>
            <a:off x="0" y="-58146"/>
            <a:ext cx="4404360" cy="7017090"/>
          </a:xfrm>
          <a:custGeom>
            <a:avLst/>
            <a:gdLst/>
            <a:ahLst/>
            <a:cxnLst/>
            <a:rect l="l" t="t" r="r" b="b"/>
            <a:pathLst>
              <a:path w="15099" h="17234" extrusionOk="0">
                <a:moveTo>
                  <a:pt x="0" y="0"/>
                </a:moveTo>
                <a:lnTo>
                  <a:pt x="0" y="17197"/>
                </a:lnTo>
                <a:lnTo>
                  <a:pt x="13915" y="17234"/>
                </a:lnTo>
                <a:cubicBezTo>
                  <a:pt x="13915" y="17234"/>
                  <a:pt x="14995" y="15688"/>
                  <a:pt x="15049" y="12266"/>
                </a:cubicBezTo>
                <a:cubicBezTo>
                  <a:pt x="15098" y="6564"/>
                  <a:pt x="11816" y="0"/>
                  <a:pt x="11816" y="0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1" name="Google Shape;1650;p5">
            <a:extLst>
              <a:ext uri="{FF2B5EF4-FFF2-40B4-BE49-F238E27FC236}">
                <a16:creationId xmlns:a16="http://schemas.microsoft.com/office/drawing/2014/main" id="{117D5E52-7185-403F-AC7B-227CBCF5D9F7}"/>
              </a:ext>
            </a:extLst>
          </p:cNvPr>
          <p:cNvSpPr/>
          <p:nvPr/>
        </p:nvSpPr>
        <p:spPr>
          <a:xfrm flipH="1">
            <a:off x="10589585" y="5360469"/>
            <a:ext cx="2279941" cy="2259530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603" name="图片 602">
            <a:extLst>
              <a:ext uri="{FF2B5EF4-FFF2-40B4-BE49-F238E27FC236}">
                <a16:creationId xmlns:a16="http://schemas.microsoft.com/office/drawing/2014/main" id="{DB2EB355-7FAC-4383-9754-16860E145C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735" y="1314595"/>
            <a:ext cx="4686061" cy="4686061"/>
          </a:xfrm>
          <a:prstGeom prst="rect">
            <a:avLst/>
          </a:prstGeom>
        </p:spPr>
      </p:pic>
      <p:sp>
        <p:nvSpPr>
          <p:cNvPr id="613" name="Google Shape;234;p17">
            <a:extLst>
              <a:ext uri="{FF2B5EF4-FFF2-40B4-BE49-F238E27FC236}">
                <a16:creationId xmlns:a16="http://schemas.microsoft.com/office/drawing/2014/main" id="{B98EE69D-3360-459A-93A5-8A956909FA0B}"/>
              </a:ext>
            </a:extLst>
          </p:cNvPr>
          <p:cNvSpPr/>
          <p:nvPr/>
        </p:nvSpPr>
        <p:spPr>
          <a:xfrm>
            <a:off x="5881258" y="3198021"/>
            <a:ext cx="2352400" cy="598000"/>
          </a:xfrm>
          <a:prstGeom prst="roundRect">
            <a:avLst>
              <a:gd name="adj" fmla="val 50000"/>
            </a:avLst>
          </a:prstGeom>
          <a:solidFill>
            <a:srgbClr val="F8961E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4" name="Google Shape;243;p17">
            <a:extLst>
              <a:ext uri="{FF2B5EF4-FFF2-40B4-BE49-F238E27FC236}">
                <a16:creationId xmlns:a16="http://schemas.microsoft.com/office/drawing/2014/main" id="{3CEA0BD9-8ED7-473A-8ECE-CAD50C042DD1}"/>
              </a:ext>
            </a:extLst>
          </p:cNvPr>
          <p:cNvSpPr/>
          <p:nvPr/>
        </p:nvSpPr>
        <p:spPr>
          <a:xfrm>
            <a:off x="5858926" y="4762469"/>
            <a:ext cx="2352400" cy="598000"/>
          </a:xfrm>
          <a:prstGeom prst="roundRect">
            <a:avLst>
              <a:gd name="adj" fmla="val 50000"/>
            </a:avLst>
          </a:prstGeom>
          <a:solidFill>
            <a:srgbClr val="90BE6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5" name="Google Shape;251;p17">
            <a:extLst>
              <a:ext uri="{FF2B5EF4-FFF2-40B4-BE49-F238E27FC236}">
                <a16:creationId xmlns:a16="http://schemas.microsoft.com/office/drawing/2014/main" id="{A8A275E1-70AE-41F0-91C7-D4D3F2FA2CE4}"/>
              </a:ext>
            </a:extLst>
          </p:cNvPr>
          <p:cNvSpPr/>
          <p:nvPr/>
        </p:nvSpPr>
        <p:spPr>
          <a:xfrm>
            <a:off x="5858926" y="1633573"/>
            <a:ext cx="2352400" cy="598000"/>
          </a:xfrm>
          <a:prstGeom prst="roundRect">
            <a:avLst>
              <a:gd name="adj" fmla="val 50000"/>
            </a:avLst>
          </a:prstGeom>
          <a:solidFill>
            <a:srgbClr val="F9414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6" name="文本框 615">
            <a:extLst>
              <a:ext uri="{FF2B5EF4-FFF2-40B4-BE49-F238E27FC236}">
                <a16:creationId xmlns:a16="http://schemas.microsoft.com/office/drawing/2014/main" id="{3A656B1C-402C-4BD4-8E0A-0320834F97D3}"/>
              </a:ext>
            </a:extLst>
          </p:cNvPr>
          <p:cNvSpPr txBox="1"/>
          <p:nvPr/>
        </p:nvSpPr>
        <p:spPr>
          <a:xfrm>
            <a:off x="6303623" y="1698225"/>
            <a:ext cx="1394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PHẦN I</a:t>
            </a:r>
            <a:endParaRPr lang="zh-CN" altLang="en-US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17" name="文本框 616">
            <a:extLst>
              <a:ext uri="{FF2B5EF4-FFF2-40B4-BE49-F238E27FC236}">
                <a16:creationId xmlns:a16="http://schemas.microsoft.com/office/drawing/2014/main" id="{4086954F-7923-4611-87E1-39EDB9C9405C}"/>
              </a:ext>
            </a:extLst>
          </p:cNvPr>
          <p:cNvSpPr txBox="1"/>
          <p:nvPr/>
        </p:nvSpPr>
        <p:spPr>
          <a:xfrm>
            <a:off x="6272636" y="3239054"/>
            <a:ext cx="1671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PHẦN II</a:t>
            </a:r>
            <a:endParaRPr lang="zh-CN" altLang="en-US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18" name="文本框 617">
            <a:extLst>
              <a:ext uri="{FF2B5EF4-FFF2-40B4-BE49-F238E27FC236}">
                <a16:creationId xmlns:a16="http://schemas.microsoft.com/office/drawing/2014/main" id="{6EC99F85-E3D3-4FA7-9899-A74ABD71C02B}"/>
              </a:ext>
            </a:extLst>
          </p:cNvPr>
          <p:cNvSpPr txBox="1"/>
          <p:nvPr/>
        </p:nvSpPr>
        <p:spPr>
          <a:xfrm>
            <a:off x="6216127" y="4862354"/>
            <a:ext cx="1671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PHẦN III</a:t>
            </a:r>
            <a:endParaRPr lang="zh-CN" altLang="en-US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5F64F86-B3CB-44C7-80BD-8A2515780246}"/>
              </a:ext>
            </a:extLst>
          </p:cNvPr>
          <p:cNvSpPr txBox="1"/>
          <p:nvPr/>
        </p:nvSpPr>
        <p:spPr>
          <a:xfrm>
            <a:off x="8556510" y="1751829"/>
            <a:ext cx="3173045" cy="404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0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TÌM HIỂU KHÁI QUÁT</a:t>
            </a:r>
            <a:endParaRPr lang="en-US" altLang="zh-CN" sz="20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A8533B5-FAFC-4B31-B265-BB9F258F6677}"/>
              </a:ext>
            </a:extLst>
          </p:cNvPr>
          <p:cNvSpPr txBox="1"/>
          <p:nvPr/>
        </p:nvSpPr>
        <p:spPr>
          <a:xfrm>
            <a:off x="8502120" y="3131330"/>
            <a:ext cx="3173045" cy="323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rgbClr val="FFFFFF">
                    <a:lumMod val="65000"/>
                  </a:srgbClr>
                </a:solidFill>
                <a:cs typeface="+mn-ea"/>
                <a:sym typeface="+mn-lt"/>
              </a:rPr>
              <a:t>.</a:t>
            </a:r>
            <a:endParaRPr lang="en-US" altLang="zh-CN" sz="16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99C7336-537E-4E43-ADC6-659C4C5D51DB}"/>
              </a:ext>
            </a:extLst>
          </p:cNvPr>
          <p:cNvSpPr txBox="1"/>
          <p:nvPr/>
        </p:nvSpPr>
        <p:spPr>
          <a:xfrm>
            <a:off x="8592292" y="4859137"/>
            <a:ext cx="2352400" cy="404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000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TỔNG KẾT</a:t>
            </a:r>
            <a:endParaRPr lang="en-US" altLang="zh-CN" sz="2000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25" name="Google Shape;1043;p4">
            <a:extLst>
              <a:ext uri="{FF2B5EF4-FFF2-40B4-BE49-F238E27FC236}">
                <a16:creationId xmlns:a16="http://schemas.microsoft.com/office/drawing/2014/main" id="{9AAE485D-9C79-4F36-A57E-8D91E0124B74}"/>
              </a:ext>
            </a:extLst>
          </p:cNvPr>
          <p:cNvSpPr/>
          <p:nvPr/>
        </p:nvSpPr>
        <p:spPr>
          <a:xfrm rot="5400000" flipH="1">
            <a:off x="762142" y="825979"/>
            <a:ext cx="707068" cy="57852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6" name="Google Shape;1043;p4">
            <a:extLst>
              <a:ext uri="{FF2B5EF4-FFF2-40B4-BE49-F238E27FC236}">
                <a16:creationId xmlns:a16="http://schemas.microsoft.com/office/drawing/2014/main" id="{F1009E0E-32FC-43A0-9F17-546AF14D639F}"/>
              </a:ext>
            </a:extLst>
          </p:cNvPr>
          <p:cNvSpPr/>
          <p:nvPr/>
        </p:nvSpPr>
        <p:spPr>
          <a:xfrm rot="5400000" flipH="1">
            <a:off x="2321352" y="6105299"/>
            <a:ext cx="362172" cy="29632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112D0-07D5-4A56-B9BF-7EA40FF42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838" y="285531"/>
            <a:ext cx="4852837" cy="853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6D654-BA48-4D86-996A-B8D340BCDC2E}"/>
              </a:ext>
            </a:extLst>
          </p:cNvPr>
          <p:cNvSpPr txBox="1"/>
          <p:nvPr/>
        </p:nvSpPr>
        <p:spPr>
          <a:xfrm>
            <a:off x="4806563" y="413298"/>
            <a:ext cx="400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A693C2-C8DC-4ABA-98EE-F2B46B2DA173}"/>
              </a:ext>
            </a:extLst>
          </p:cNvPr>
          <p:cNvSpPr/>
          <p:nvPr/>
        </p:nvSpPr>
        <p:spPr>
          <a:xfrm>
            <a:off x="8491540" y="3293169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VĂN BẢN</a:t>
            </a:r>
          </a:p>
        </p:txBody>
      </p:sp>
    </p:spTree>
    <p:extLst>
      <p:ext uri="{BB962C8B-B14F-4D97-AF65-F5344CB8AC3E}">
        <p14:creationId xmlns:p14="http://schemas.microsoft.com/office/powerpoint/2010/main" val="28250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" grpId="0"/>
      <p:bldP spid="617" grpId="0"/>
      <p:bldP spid="618" grpId="0"/>
      <p:bldP spid="619" grpId="0" animBg="1"/>
      <p:bldP spid="622" grpId="0" animBg="1"/>
      <p:bldP spid="62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20;p20">
            <a:extLst>
              <a:ext uri="{FF2B5EF4-FFF2-40B4-BE49-F238E27FC236}">
                <a16:creationId xmlns:a16="http://schemas.microsoft.com/office/drawing/2014/main" id="{5E92D62D-0124-414D-B223-DD3EE6447A1F}"/>
              </a:ext>
            </a:extLst>
          </p:cNvPr>
          <p:cNvSpPr/>
          <p:nvPr/>
        </p:nvSpPr>
        <p:spPr>
          <a:xfrm flipH="1">
            <a:off x="4369239" y="2121623"/>
            <a:ext cx="437474" cy="357940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Google Shape;9021;p20">
            <a:extLst>
              <a:ext uri="{FF2B5EF4-FFF2-40B4-BE49-F238E27FC236}">
                <a16:creationId xmlns:a16="http://schemas.microsoft.com/office/drawing/2014/main" id="{4903C011-9562-4F9E-97A7-D812D98908B6}"/>
              </a:ext>
            </a:extLst>
          </p:cNvPr>
          <p:cNvSpPr/>
          <p:nvPr/>
        </p:nvSpPr>
        <p:spPr>
          <a:xfrm flipH="1">
            <a:off x="2894235" y="1363151"/>
            <a:ext cx="535212" cy="587243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" name="Google Shape;9022;p20">
            <a:extLst>
              <a:ext uri="{FF2B5EF4-FFF2-40B4-BE49-F238E27FC236}">
                <a16:creationId xmlns:a16="http://schemas.microsoft.com/office/drawing/2014/main" id="{21486A78-D46A-4793-B594-7CE13BEE8D5C}"/>
              </a:ext>
            </a:extLst>
          </p:cNvPr>
          <p:cNvSpPr/>
          <p:nvPr/>
        </p:nvSpPr>
        <p:spPr>
          <a:xfrm rot="5400000">
            <a:off x="5783840" y="703667"/>
            <a:ext cx="2034698" cy="12147196"/>
          </a:xfrm>
          <a:custGeom>
            <a:avLst/>
            <a:gdLst/>
            <a:ahLst/>
            <a:cxnLst/>
            <a:rect l="l" t="t" r="r" b="b"/>
            <a:pathLst>
              <a:path w="3691" h="7369" extrusionOk="0">
                <a:moveTo>
                  <a:pt x="3690" y="1"/>
                </a:moveTo>
                <a:cubicBezTo>
                  <a:pt x="2763" y="376"/>
                  <a:pt x="1856" y="805"/>
                  <a:pt x="928" y="1184"/>
                </a:cubicBezTo>
                <a:cubicBezTo>
                  <a:pt x="532" y="1341"/>
                  <a:pt x="66" y="1580"/>
                  <a:pt x="33" y="1992"/>
                </a:cubicBezTo>
                <a:cubicBezTo>
                  <a:pt x="0" y="2334"/>
                  <a:pt x="273" y="2627"/>
                  <a:pt x="413" y="2936"/>
                </a:cubicBezTo>
                <a:cubicBezTo>
                  <a:pt x="755" y="3711"/>
                  <a:pt x="326" y="4721"/>
                  <a:pt x="788" y="5443"/>
                </a:cubicBezTo>
                <a:cubicBezTo>
                  <a:pt x="945" y="5686"/>
                  <a:pt x="1184" y="5855"/>
                  <a:pt x="1406" y="6028"/>
                </a:cubicBezTo>
                <a:cubicBezTo>
                  <a:pt x="2128" y="6560"/>
                  <a:pt x="2866" y="7092"/>
                  <a:pt x="3690" y="7368"/>
                </a:cubicBezTo>
                <a:lnTo>
                  <a:pt x="3690" y="1"/>
                </a:ln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5D152A3-8D04-46EF-B524-E98DDE38A7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326" y="-1603914"/>
            <a:ext cx="4220926" cy="5701701"/>
          </a:xfrm>
          <a:prstGeom prst="rect">
            <a:avLst/>
          </a:prstGeom>
        </p:spPr>
      </p:pic>
      <p:sp>
        <p:nvSpPr>
          <p:cNvPr id="7" name="Google Shape;551;p20">
            <a:extLst>
              <a:ext uri="{FF2B5EF4-FFF2-40B4-BE49-F238E27FC236}">
                <a16:creationId xmlns:a16="http://schemas.microsoft.com/office/drawing/2014/main" id="{1D6090B9-00DF-4CBC-BE81-9504751EB879}"/>
              </a:ext>
            </a:extLst>
          </p:cNvPr>
          <p:cNvSpPr/>
          <p:nvPr/>
        </p:nvSpPr>
        <p:spPr>
          <a:xfrm>
            <a:off x="4084542" y="2078237"/>
            <a:ext cx="4375792" cy="4039100"/>
          </a:xfrm>
          <a:custGeom>
            <a:avLst/>
            <a:gdLst/>
            <a:ahLst/>
            <a:cxnLst/>
            <a:rect l="l" t="t" r="r" b="b"/>
            <a:pathLst>
              <a:path w="60461" h="53772" extrusionOk="0">
                <a:moveTo>
                  <a:pt x="60460" y="0"/>
                </a:moveTo>
                <a:lnTo>
                  <a:pt x="21397" y="373"/>
                </a:lnTo>
                <a:lnTo>
                  <a:pt x="187" y="0"/>
                </a:lnTo>
                <a:lnTo>
                  <a:pt x="187" y="0"/>
                </a:lnTo>
                <a:lnTo>
                  <a:pt x="560" y="42234"/>
                </a:lnTo>
                <a:lnTo>
                  <a:pt x="1" y="53398"/>
                </a:lnTo>
                <a:lnTo>
                  <a:pt x="55264" y="53771"/>
                </a:lnTo>
                <a:lnTo>
                  <a:pt x="59554" y="53212"/>
                </a:lnTo>
                <a:lnTo>
                  <a:pt x="6046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Phan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(1936-2018)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Giáo s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giáo</a:t>
            </a:r>
            <a:r>
              <a:rPr lang="en-US" sz="2000" b="1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Giáo s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Giáo s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sư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000" b="1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Danh sách nhà toán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nhà</a:t>
            </a:r>
            <a:r>
              <a:rPr lang="en-US" sz="2000" b="1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Danh sách nhà toán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Danh sách nhà toán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toán</a:t>
            </a:r>
            <a:r>
              <a:rPr lang="en-US" sz="2000" b="1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Danh sách nhà toán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Danh sách nhà toán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Khoa học máy tín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khoa </a:t>
            </a:r>
            <a:r>
              <a:rPr lang="en-US" sz="2000" b="1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Khoa học máy tín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lang="en-US" sz="2000" b="1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Khoa học máy tín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Khoa học máy tín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máy</a:t>
            </a:r>
            <a:r>
              <a:rPr lang="en-US" sz="2000" b="1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Khoa học máy tín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Khoa học máy tín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Việt N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Việt</a:t>
            </a:r>
            <a:r>
              <a:rPr lang="en-US" sz="20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Việt N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Nam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Tin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 </a:t>
            </a:r>
            <a:r>
              <a:rPr lang="en-US" sz="2000" b="1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Tin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Toán học kiến thiế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toán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Toán học kiến thiế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Toán học kiến thiế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Toán học kiến thiế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Toán học kiến thiế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kiến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Toán học kiến thiế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Toán học kiến thiế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thiết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tooltip="Logic toá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lôgíc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tooltip="Logic toá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tooltip="Logic toá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toán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Lý thuyết thuật toán (trang không tồn tạ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lý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Lý thuyết thuật toán (trang không tồn tạ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Lý thuyết thuật toán (trang không tồn tạ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thuyết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Lý thuyết thuật toán (trang không tồn tạ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Lý thuyết thuật toán (trang không tồn tạ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thuật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Lý thuyết thuật toán (trang không tồn tạ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Lý thuyết thuật toán (trang không tồn tạ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toán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 tooltip="Ôtômat (trang không tồn tại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ôtômat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tooltip="Ngôn ngữ hình thứ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ngôn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tooltip="Ngôn ngữ hình thứ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tooltip="Ngôn ngữ hình thứ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ngữ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tooltip="Ngôn ngữ hình thứ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tooltip="Ngôn ngữ hình thứ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hình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tooltip="Ngôn ngữ hình thứ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 tooltip="Ngôn ngữ hình thứ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thức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tooltip="Mật mã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lý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tooltip="Mật mã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tooltip="Mật mã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thuyết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tooltip="Mật mã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tooltip="Mật mã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mật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tooltip="Mật mã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 tooltip="Mật mã họ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mã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tooltip="An toàn thông t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tooltip="An toàn thông t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toàn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tooltip="An toàn thông t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i="1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tooltip="An toàn thông t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thông</a:t>
            </a:r>
            <a:r>
              <a:rPr lang="en-US" sz="2000" i="1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 tooltip="An toàn thông t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tin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Google Shape;552;p20">
            <a:extLst>
              <a:ext uri="{FF2B5EF4-FFF2-40B4-BE49-F238E27FC236}">
                <a16:creationId xmlns:a16="http://schemas.microsoft.com/office/drawing/2014/main" id="{683FE84D-3456-47FA-816A-C8B9CD1F0B9F}"/>
              </a:ext>
            </a:extLst>
          </p:cNvPr>
          <p:cNvSpPr/>
          <p:nvPr/>
        </p:nvSpPr>
        <p:spPr>
          <a:xfrm>
            <a:off x="6367711" y="5078798"/>
            <a:ext cx="433478" cy="39576"/>
          </a:xfrm>
          <a:custGeom>
            <a:avLst/>
            <a:gdLst/>
            <a:ahLst/>
            <a:cxnLst/>
            <a:rect l="l" t="t" r="r" b="b"/>
            <a:pathLst>
              <a:path w="12391" h="944" extrusionOk="0">
                <a:moveTo>
                  <a:pt x="2643" y="0"/>
                </a:moveTo>
                <a:cubicBezTo>
                  <a:pt x="1855" y="0"/>
                  <a:pt x="1070" y="25"/>
                  <a:pt x="293" y="96"/>
                </a:cubicBezTo>
                <a:cubicBezTo>
                  <a:pt x="80" y="96"/>
                  <a:pt x="0" y="443"/>
                  <a:pt x="240" y="469"/>
                </a:cubicBezTo>
                <a:cubicBezTo>
                  <a:pt x="2212" y="736"/>
                  <a:pt x="4237" y="709"/>
                  <a:pt x="6209" y="789"/>
                </a:cubicBezTo>
                <a:cubicBezTo>
                  <a:pt x="7467" y="823"/>
                  <a:pt x="8778" y="944"/>
                  <a:pt x="10062" y="944"/>
                </a:cubicBezTo>
                <a:cubicBezTo>
                  <a:pt x="10790" y="944"/>
                  <a:pt x="11509" y="905"/>
                  <a:pt x="12204" y="789"/>
                </a:cubicBezTo>
                <a:cubicBezTo>
                  <a:pt x="12391" y="709"/>
                  <a:pt x="12364" y="443"/>
                  <a:pt x="12177" y="363"/>
                </a:cubicBezTo>
                <a:cubicBezTo>
                  <a:pt x="11115" y="128"/>
                  <a:pt x="9970" y="86"/>
                  <a:pt x="8829" y="86"/>
                </a:cubicBezTo>
                <a:cubicBezTo>
                  <a:pt x="8192" y="86"/>
                  <a:pt x="7556" y="99"/>
                  <a:pt x="6936" y="99"/>
                </a:cubicBezTo>
                <a:cubicBezTo>
                  <a:pt x="6772" y="99"/>
                  <a:pt x="6610" y="98"/>
                  <a:pt x="6449" y="96"/>
                </a:cubicBezTo>
                <a:cubicBezTo>
                  <a:pt x="5184" y="63"/>
                  <a:pt x="3909" y="0"/>
                  <a:pt x="26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oogle Shape;566;p20">
            <a:extLst>
              <a:ext uri="{FF2B5EF4-FFF2-40B4-BE49-F238E27FC236}">
                <a16:creationId xmlns:a16="http://schemas.microsoft.com/office/drawing/2014/main" id="{8F2FFC9D-E55D-4955-8590-D5A0D3DD71F1}"/>
              </a:ext>
            </a:extLst>
          </p:cNvPr>
          <p:cNvGrpSpPr/>
          <p:nvPr/>
        </p:nvGrpSpPr>
        <p:grpSpPr>
          <a:xfrm>
            <a:off x="8868582" y="2174010"/>
            <a:ext cx="3155096" cy="3749117"/>
            <a:chOff x="4524100" y="915723"/>
            <a:chExt cx="1538168" cy="185045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" name="Google Shape;567;p20">
              <a:extLst>
                <a:ext uri="{FF2B5EF4-FFF2-40B4-BE49-F238E27FC236}">
                  <a16:creationId xmlns:a16="http://schemas.microsoft.com/office/drawing/2014/main" id="{AA847500-C005-41DE-A2FF-B3EA19934F97}"/>
                </a:ext>
              </a:extLst>
            </p:cNvPr>
            <p:cNvSpPr/>
            <p:nvPr/>
          </p:nvSpPr>
          <p:spPr>
            <a:xfrm>
              <a:off x="4556794" y="915723"/>
              <a:ext cx="1505474" cy="1850451"/>
            </a:xfrm>
            <a:custGeom>
              <a:avLst/>
              <a:gdLst/>
              <a:ahLst/>
              <a:cxnLst/>
              <a:rect l="l" t="t" r="r" b="b"/>
              <a:pathLst>
                <a:path w="60461" h="53772" extrusionOk="0">
                  <a:moveTo>
                    <a:pt x="60460" y="0"/>
                  </a:moveTo>
                  <a:lnTo>
                    <a:pt x="21397" y="373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560" y="42234"/>
                  </a:lnTo>
                  <a:lnTo>
                    <a:pt x="1" y="53398"/>
                  </a:lnTo>
                  <a:lnTo>
                    <a:pt x="55264" y="53771"/>
                  </a:lnTo>
                  <a:lnTo>
                    <a:pt x="59554" y="53212"/>
                  </a:lnTo>
                  <a:lnTo>
                    <a:pt x="60460" y="0"/>
                  </a:lnTo>
                  <a:close/>
                </a:path>
              </a:pathLst>
            </a:cu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Google Shape;568;p20">
              <a:extLst>
                <a:ext uri="{FF2B5EF4-FFF2-40B4-BE49-F238E27FC236}">
                  <a16:creationId xmlns:a16="http://schemas.microsoft.com/office/drawing/2014/main" id="{4A758EB1-840E-4C80-A96C-C6D04C023B39}"/>
                </a:ext>
              </a:extLst>
            </p:cNvPr>
            <p:cNvSpPr/>
            <p:nvPr/>
          </p:nvSpPr>
          <p:spPr>
            <a:xfrm>
              <a:off x="4524100" y="2647925"/>
              <a:ext cx="309775" cy="23600"/>
            </a:xfrm>
            <a:custGeom>
              <a:avLst/>
              <a:gdLst/>
              <a:ahLst/>
              <a:cxnLst/>
              <a:rect l="l" t="t" r="r" b="b"/>
              <a:pathLst>
                <a:path w="12391" h="944" extrusionOk="0">
                  <a:moveTo>
                    <a:pt x="2643" y="0"/>
                  </a:moveTo>
                  <a:cubicBezTo>
                    <a:pt x="1855" y="0"/>
                    <a:pt x="1070" y="25"/>
                    <a:pt x="293" y="96"/>
                  </a:cubicBezTo>
                  <a:cubicBezTo>
                    <a:pt x="80" y="96"/>
                    <a:pt x="0" y="443"/>
                    <a:pt x="240" y="469"/>
                  </a:cubicBezTo>
                  <a:cubicBezTo>
                    <a:pt x="2212" y="736"/>
                    <a:pt x="4237" y="709"/>
                    <a:pt x="6209" y="789"/>
                  </a:cubicBezTo>
                  <a:cubicBezTo>
                    <a:pt x="7467" y="823"/>
                    <a:pt x="8778" y="944"/>
                    <a:pt x="10062" y="944"/>
                  </a:cubicBezTo>
                  <a:cubicBezTo>
                    <a:pt x="10790" y="944"/>
                    <a:pt x="11509" y="905"/>
                    <a:pt x="12204" y="789"/>
                  </a:cubicBezTo>
                  <a:cubicBezTo>
                    <a:pt x="12391" y="709"/>
                    <a:pt x="12364" y="443"/>
                    <a:pt x="12177" y="363"/>
                  </a:cubicBezTo>
                  <a:cubicBezTo>
                    <a:pt x="11115" y="128"/>
                    <a:pt x="9970" y="86"/>
                    <a:pt x="8829" y="86"/>
                  </a:cubicBezTo>
                  <a:cubicBezTo>
                    <a:pt x="8192" y="86"/>
                    <a:pt x="7556" y="99"/>
                    <a:pt x="6936" y="99"/>
                  </a:cubicBezTo>
                  <a:cubicBezTo>
                    <a:pt x="6772" y="99"/>
                    <a:pt x="6610" y="98"/>
                    <a:pt x="6449" y="96"/>
                  </a:cubicBezTo>
                  <a:cubicBezTo>
                    <a:pt x="5184" y="63"/>
                    <a:pt x="3909" y="0"/>
                    <a:pt x="2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44CFC4C-3A34-4AB7-BED7-523A77CF25CE}"/>
              </a:ext>
            </a:extLst>
          </p:cNvPr>
          <p:cNvSpPr txBox="1"/>
          <p:nvPr/>
        </p:nvSpPr>
        <p:spPr>
          <a:xfrm>
            <a:off x="6092785" y="2479563"/>
            <a:ext cx="2497198" cy="283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4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C13BDFE-8FAA-450C-A05D-CA2747746178}"/>
              </a:ext>
            </a:extLst>
          </p:cNvPr>
          <p:cNvSpPr txBox="1"/>
          <p:nvPr/>
        </p:nvSpPr>
        <p:spPr>
          <a:xfrm>
            <a:off x="9115622" y="2467339"/>
            <a:ext cx="2803008" cy="306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endParaRPr lang="en-US" altLang="zh-CN" sz="20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Google Shape;251;p17">
            <a:extLst>
              <a:ext uri="{FF2B5EF4-FFF2-40B4-BE49-F238E27FC236}">
                <a16:creationId xmlns:a16="http://schemas.microsoft.com/office/drawing/2014/main" id="{0C41B1D6-F3C8-4C07-A841-0C4873AB703D}"/>
              </a:ext>
            </a:extLst>
          </p:cNvPr>
          <p:cNvSpPr/>
          <p:nvPr/>
        </p:nvSpPr>
        <p:spPr>
          <a:xfrm>
            <a:off x="5029334" y="1124568"/>
            <a:ext cx="2384860" cy="763115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251;p17">
            <a:extLst>
              <a:ext uri="{FF2B5EF4-FFF2-40B4-BE49-F238E27FC236}">
                <a16:creationId xmlns:a16="http://schemas.microsoft.com/office/drawing/2014/main" id="{1E786CE4-57D6-452E-9EE4-61EACE3E6784}"/>
              </a:ext>
            </a:extLst>
          </p:cNvPr>
          <p:cNvSpPr/>
          <p:nvPr/>
        </p:nvSpPr>
        <p:spPr>
          <a:xfrm>
            <a:off x="9007707" y="1110402"/>
            <a:ext cx="2803008" cy="7631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99B606-BDE2-4BD1-B10C-04D1B8DF2437}"/>
              </a:ext>
            </a:extLst>
          </p:cNvPr>
          <p:cNvSpPr txBox="1"/>
          <p:nvPr/>
        </p:nvSpPr>
        <p:spPr>
          <a:xfrm>
            <a:off x="6096000" y="357809"/>
            <a:ext cx="4214191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41117A-0A72-482A-8180-66DF0621AE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905" y="3192536"/>
            <a:ext cx="3536327" cy="362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20" grpId="0" animBg="1"/>
      <p:bldP spid="2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6;p7">
            <a:extLst>
              <a:ext uri="{FF2B5EF4-FFF2-40B4-BE49-F238E27FC236}">
                <a16:creationId xmlns:a16="http://schemas.microsoft.com/office/drawing/2014/main" id="{9B17545C-A355-437B-9C37-161AF1E48502}"/>
              </a:ext>
            </a:extLst>
          </p:cNvPr>
          <p:cNvSpPr/>
          <p:nvPr/>
        </p:nvSpPr>
        <p:spPr>
          <a:xfrm>
            <a:off x="10295618" y="0"/>
            <a:ext cx="1896382" cy="1759366"/>
          </a:xfrm>
          <a:custGeom>
            <a:avLst/>
            <a:gdLst/>
            <a:ahLst/>
            <a:cxnLst/>
            <a:rect l="l" t="t" r="r" b="b"/>
            <a:pathLst>
              <a:path w="16844" h="15627" extrusionOk="0">
                <a:moveTo>
                  <a:pt x="148" y="0"/>
                </a:moveTo>
                <a:cubicBezTo>
                  <a:pt x="57" y="1027"/>
                  <a:pt x="1" y="2081"/>
                  <a:pt x="1" y="3136"/>
                </a:cubicBezTo>
                <a:cubicBezTo>
                  <a:pt x="57" y="6587"/>
                  <a:pt x="204" y="10749"/>
                  <a:pt x="3101" y="13118"/>
                </a:cubicBezTo>
                <a:cubicBezTo>
                  <a:pt x="5450" y="15041"/>
                  <a:pt x="8775" y="15626"/>
                  <a:pt x="11831" y="15626"/>
                </a:cubicBezTo>
                <a:cubicBezTo>
                  <a:pt x="12359" y="15626"/>
                  <a:pt x="12879" y="15609"/>
                  <a:pt x="13385" y="15578"/>
                </a:cubicBezTo>
                <a:cubicBezTo>
                  <a:pt x="14495" y="15494"/>
                  <a:pt x="15669" y="15346"/>
                  <a:pt x="16843" y="15142"/>
                </a:cubicBezTo>
                <a:lnTo>
                  <a:pt x="16843" y="0"/>
                </a:lnTo>
                <a:close/>
              </a:path>
            </a:pathLst>
          </a:custGeom>
          <a:solidFill>
            <a:srgbClr val="86B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493" name="图片 492">
            <a:extLst>
              <a:ext uri="{FF2B5EF4-FFF2-40B4-BE49-F238E27FC236}">
                <a16:creationId xmlns:a16="http://schemas.microsoft.com/office/drawing/2014/main" id="{57D74A28-7662-4B74-B781-DFCA70DAC7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524" y="1311600"/>
            <a:ext cx="4587246" cy="4587246"/>
          </a:xfrm>
          <a:prstGeom prst="rect">
            <a:avLst/>
          </a:prstGeom>
        </p:spPr>
      </p:pic>
      <p:sp>
        <p:nvSpPr>
          <p:cNvPr id="514" name="Google Shape;1934;p41">
            <a:extLst>
              <a:ext uri="{FF2B5EF4-FFF2-40B4-BE49-F238E27FC236}">
                <a16:creationId xmlns:a16="http://schemas.microsoft.com/office/drawing/2014/main" id="{8224E255-A4C2-4A6F-8FA8-FCDE646846E2}"/>
              </a:ext>
            </a:extLst>
          </p:cNvPr>
          <p:cNvSpPr/>
          <p:nvPr/>
        </p:nvSpPr>
        <p:spPr>
          <a:xfrm>
            <a:off x="1708977" y="1045997"/>
            <a:ext cx="4359965" cy="969555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487667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15" name="Google Shape;1936;p41">
            <a:extLst>
              <a:ext uri="{FF2B5EF4-FFF2-40B4-BE49-F238E27FC236}">
                <a16:creationId xmlns:a16="http://schemas.microsoft.com/office/drawing/2014/main" id="{DD09A4BD-4473-4242-8C66-E7E7C6686EA5}"/>
              </a:ext>
            </a:extLst>
          </p:cNvPr>
          <p:cNvSpPr/>
          <p:nvPr/>
        </p:nvSpPr>
        <p:spPr>
          <a:xfrm flipH="1">
            <a:off x="5732089" y="1292899"/>
            <a:ext cx="306906" cy="550180"/>
          </a:xfrm>
          <a:custGeom>
            <a:avLst/>
            <a:gdLst/>
            <a:ahLst/>
            <a:cxnLst/>
            <a:rect l="l" t="t" r="r" b="b"/>
            <a:pathLst>
              <a:path w="19228" h="26224" extrusionOk="0">
                <a:moveTo>
                  <a:pt x="2526" y="0"/>
                </a:moveTo>
                <a:cubicBezTo>
                  <a:pt x="1571" y="0"/>
                  <a:pt x="591" y="609"/>
                  <a:pt x="541" y="1825"/>
                </a:cubicBezTo>
                <a:cubicBezTo>
                  <a:pt x="372" y="5745"/>
                  <a:pt x="372" y="9699"/>
                  <a:pt x="642" y="13619"/>
                </a:cubicBezTo>
                <a:cubicBezTo>
                  <a:pt x="439" y="15241"/>
                  <a:pt x="372" y="16863"/>
                  <a:pt x="372" y="18519"/>
                </a:cubicBezTo>
                <a:cubicBezTo>
                  <a:pt x="372" y="20343"/>
                  <a:pt x="0" y="23114"/>
                  <a:pt x="1183" y="24669"/>
                </a:cubicBezTo>
                <a:cubicBezTo>
                  <a:pt x="2332" y="26223"/>
                  <a:pt x="4562" y="26054"/>
                  <a:pt x="6285" y="26122"/>
                </a:cubicBezTo>
                <a:cubicBezTo>
                  <a:pt x="7091" y="26153"/>
                  <a:pt x="7897" y="26168"/>
                  <a:pt x="8702" y="26168"/>
                </a:cubicBezTo>
                <a:cubicBezTo>
                  <a:pt x="10499" y="26168"/>
                  <a:pt x="12295" y="26093"/>
                  <a:pt x="14092" y="25953"/>
                </a:cubicBezTo>
                <a:cubicBezTo>
                  <a:pt x="14565" y="25919"/>
                  <a:pt x="15038" y="25716"/>
                  <a:pt x="15376" y="25378"/>
                </a:cubicBezTo>
                <a:cubicBezTo>
                  <a:pt x="15984" y="25277"/>
                  <a:pt x="16558" y="25108"/>
                  <a:pt x="17133" y="24905"/>
                </a:cubicBezTo>
                <a:cubicBezTo>
                  <a:pt x="19227" y="24177"/>
                  <a:pt x="18622" y="21131"/>
                  <a:pt x="16812" y="21131"/>
                </a:cubicBezTo>
                <a:cubicBezTo>
                  <a:pt x="16607" y="21131"/>
                  <a:pt x="16387" y="21170"/>
                  <a:pt x="16153" y="21256"/>
                </a:cubicBezTo>
                <a:cubicBezTo>
                  <a:pt x="15326" y="21551"/>
                  <a:pt x="14548" y="21685"/>
                  <a:pt x="13816" y="21685"/>
                </a:cubicBezTo>
                <a:cubicBezTo>
                  <a:pt x="10687" y="21685"/>
                  <a:pt x="8395" y="19231"/>
                  <a:pt x="6725" y="16356"/>
                </a:cubicBezTo>
                <a:lnTo>
                  <a:pt x="6285" y="3886"/>
                </a:lnTo>
                <a:cubicBezTo>
                  <a:pt x="6285" y="2846"/>
                  <a:pt x="5472" y="2024"/>
                  <a:pt x="4477" y="2024"/>
                </a:cubicBezTo>
                <a:cubicBezTo>
                  <a:pt x="4438" y="2024"/>
                  <a:pt x="4399" y="2025"/>
                  <a:pt x="4359" y="2028"/>
                </a:cubicBezTo>
                <a:lnTo>
                  <a:pt x="4359" y="1825"/>
                </a:lnTo>
                <a:cubicBezTo>
                  <a:pt x="4410" y="609"/>
                  <a:pt x="3481" y="0"/>
                  <a:pt x="2526" y="0"/>
                </a:cubicBezTo>
                <a:close/>
              </a:path>
            </a:pathLst>
          </a:custGeom>
          <a:solidFill>
            <a:srgbClr val="F896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75AFE4F-D22E-4392-8DAD-69758980A018}"/>
              </a:ext>
            </a:extLst>
          </p:cNvPr>
          <p:cNvSpPr txBox="1"/>
          <p:nvPr/>
        </p:nvSpPr>
        <p:spPr>
          <a:xfrm>
            <a:off x="2040187" y="1555346"/>
            <a:ext cx="3034330" cy="24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2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18" name="Oval 41">
            <a:extLst>
              <a:ext uri="{FF2B5EF4-FFF2-40B4-BE49-F238E27FC236}">
                <a16:creationId xmlns:a16="http://schemas.microsoft.com/office/drawing/2014/main" id="{D6D07874-7B5B-4C82-B001-7FF49687F9F7}"/>
              </a:ext>
            </a:extLst>
          </p:cNvPr>
          <p:cNvSpPr/>
          <p:nvPr/>
        </p:nvSpPr>
        <p:spPr>
          <a:xfrm>
            <a:off x="1331449" y="1163403"/>
            <a:ext cx="404586" cy="404586"/>
          </a:xfrm>
          <a:prstGeom prst="ellipse">
            <a:avLst/>
          </a:prstGeom>
          <a:solidFill>
            <a:srgbClr val="F372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9" name="Google Shape;1934;p41">
            <a:extLst>
              <a:ext uri="{FF2B5EF4-FFF2-40B4-BE49-F238E27FC236}">
                <a16:creationId xmlns:a16="http://schemas.microsoft.com/office/drawing/2014/main" id="{27F55259-C316-40C0-BE86-9A810B47F531}"/>
              </a:ext>
            </a:extLst>
          </p:cNvPr>
          <p:cNvSpPr/>
          <p:nvPr/>
        </p:nvSpPr>
        <p:spPr>
          <a:xfrm>
            <a:off x="797584" y="2544747"/>
            <a:ext cx="4587246" cy="823626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487667" bIns="121900" anchor="ctr" anchorCtr="0">
            <a:noAutofit/>
          </a:bodyPr>
          <a:lstStyle/>
          <a:p>
            <a:pPr indent="266700">
              <a:lnSpc>
                <a:spcPct val="107000"/>
              </a:lnSpc>
              <a:spcAft>
                <a:spcPts val="300"/>
              </a:spcAft>
            </a:pP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0" name="Google Shape;1936;p41">
            <a:extLst>
              <a:ext uri="{FF2B5EF4-FFF2-40B4-BE49-F238E27FC236}">
                <a16:creationId xmlns:a16="http://schemas.microsoft.com/office/drawing/2014/main" id="{DDFA4F39-5735-47B4-8614-97177ACBAC16}"/>
              </a:ext>
            </a:extLst>
          </p:cNvPr>
          <p:cNvSpPr/>
          <p:nvPr/>
        </p:nvSpPr>
        <p:spPr>
          <a:xfrm flipH="1">
            <a:off x="4948314" y="2681470"/>
            <a:ext cx="403404" cy="550180"/>
          </a:xfrm>
          <a:custGeom>
            <a:avLst/>
            <a:gdLst/>
            <a:ahLst/>
            <a:cxnLst/>
            <a:rect l="l" t="t" r="r" b="b"/>
            <a:pathLst>
              <a:path w="19228" h="26224" extrusionOk="0">
                <a:moveTo>
                  <a:pt x="2526" y="0"/>
                </a:moveTo>
                <a:cubicBezTo>
                  <a:pt x="1571" y="0"/>
                  <a:pt x="591" y="609"/>
                  <a:pt x="541" y="1825"/>
                </a:cubicBezTo>
                <a:cubicBezTo>
                  <a:pt x="372" y="5745"/>
                  <a:pt x="372" y="9699"/>
                  <a:pt x="642" y="13619"/>
                </a:cubicBezTo>
                <a:cubicBezTo>
                  <a:pt x="439" y="15241"/>
                  <a:pt x="372" y="16863"/>
                  <a:pt x="372" y="18519"/>
                </a:cubicBezTo>
                <a:cubicBezTo>
                  <a:pt x="372" y="20343"/>
                  <a:pt x="0" y="23114"/>
                  <a:pt x="1183" y="24669"/>
                </a:cubicBezTo>
                <a:cubicBezTo>
                  <a:pt x="2332" y="26223"/>
                  <a:pt x="4562" y="26054"/>
                  <a:pt x="6285" y="26122"/>
                </a:cubicBezTo>
                <a:cubicBezTo>
                  <a:pt x="7091" y="26153"/>
                  <a:pt x="7897" y="26168"/>
                  <a:pt x="8702" y="26168"/>
                </a:cubicBezTo>
                <a:cubicBezTo>
                  <a:pt x="10499" y="26168"/>
                  <a:pt x="12295" y="26093"/>
                  <a:pt x="14092" y="25953"/>
                </a:cubicBezTo>
                <a:cubicBezTo>
                  <a:pt x="14565" y="25919"/>
                  <a:pt x="15038" y="25716"/>
                  <a:pt x="15376" y="25378"/>
                </a:cubicBezTo>
                <a:cubicBezTo>
                  <a:pt x="15984" y="25277"/>
                  <a:pt x="16558" y="25108"/>
                  <a:pt x="17133" y="24905"/>
                </a:cubicBezTo>
                <a:cubicBezTo>
                  <a:pt x="19227" y="24177"/>
                  <a:pt x="18622" y="21131"/>
                  <a:pt x="16812" y="21131"/>
                </a:cubicBezTo>
                <a:cubicBezTo>
                  <a:pt x="16607" y="21131"/>
                  <a:pt x="16387" y="21170"/>
                  <a:pt x="16153" y="21256"/>
                </a:cubicBezTo>
                <a:cubicBezTo>
                  <a:pt x="15326" y="21551"/>
                  <a:pt x="14548" y="21685"/>
                  <a:pt x="13816" y="21685"/>
                </a:cubicBezTo>
                <a:cubicBezTo>
                  <a:pt x="10687" y="21685"/>
                  <a:pt x="8395" y="19231"/>
                  <a:pt x="6725" y="16356"/>
                </a:cubicBezTo>
                <a:lnTo>
                  <a:pt x="6285" y="3886"/>
                </a:lnTo>
                <a:cubicBezTo>
                  <a:pt x="6285" y="2846"/>
                  <a:pt x="5472" y="2024"/>
                  <a:pt x="4477" y="2024"/>
                </a:cubicBezTo>
                <a:cubicBezTo>
                  <a:pt x="4438" y="2024"/>
                  <a:pt x="4399" y="2025"/>
                  <a:pt x="4359" y="2028"/>
                </a:cubicBezTo>
                <a:lnTo>
                  <a:pt x="4359" y="1825"/>
                </a:lnTo>
                <a:cubicBezTo>
                  <a:pt x="4410" y="609"/>
                  <a:pt x="3481" y="0"/>
                  <a:pt x="2526" y="0"/>
                </a:cubicBezTo>
                <a:close/>
              </a:path>
            </a:pathLst>
          </a:custGeom>
          <a:solidFill>
            <a:srgbClr val="F896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A1FC3EA-9742-4DA4-9FDE-C8C247E4BCE1}"/>
              </a:ext>
            </a:extLst>
          </p:cNvPr>
          <p:cNvSpPr txBox="1"/>
          <p:nvPr/>
        </p:nvSpPr>
        <p:spPr>
          <a:xfrm>
            <a:off x="1485550" y="2666515"/>
            <a:ext cx="3034330" cy="24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2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22" name="Oval 41">
            <a:extLst>
              <a:ext uri="{FF2B5EF4-FFF2-40B4-BE49-F238E27FC236}">
                <a16:creationId xmlns:a16="http://schemas.microsoft.com/office/drawing/2014/main" id="{56D11338-D8A8-41B4-8491-7AF7E24968BB}"/>
              </a:ext>
            </a:extLst>
          </p:cNvPr>
          <p:cNvSpPr/>
          <p:nvPr/>
        </p:nvSpPr>
        <p:spPr>
          <a:xfrm>
            <a:off x="5351718" y="2687076"/>
            <a:ext cx="404586" cy="379049"/>
          </a:xfrm>
          <a:prstGeom prst="ellipse">
            <a:avLst/>
          </a:prstGeom>
          <a:solidFill>
            <a:srgbClr val="48B5B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3" name="Google Shape;1934;p41">
            <a:extLst>
              <a:ext uri="{FF2B5EF4-FFF2-40B4-BE49-F238E27FC236}">
                <a16:creationId xmlns:a16="http://schemas.microsoft.com/office/drawing/2014/main" id="{A926D867-CCCE-45F8-8465-37F87F712C86}"/>
              </a:ext>
            </a:extLst>
          </p:cNvPr>
          <p:cNvSpPr/>
          <p:nvPr/>
        </p:nvSpPr>
        <p:spPr>
          <a:xfrm>
            <a:off x="1557847" y="3712859"/>
            <a:ext cx="3905600" cy="853486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487667" bIns="121900" anchor="ctr" anchorCtr="0">
            <a:noAutofit/>
          </a:bodyPr>
          <a:lstStyle/>
          <a:p>
            <a:pPr indent="266700">
              <a:lnSpc>
                <a:spcPct val="107000"/>
              </a:lnSpc>
              <a:spcAft>
                <a:spcPts val="300"/>
              </a:spcAft>
            </a:pP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4" name="Google Shape;1936;p41">
            <a:extLst>
              <a:ext uri="{FF2B5EF4-FFF2-40B4-BE49-F238E27FC236}">
                <a16:creationId xmlns:a16="http://schemas.microsoft.com/office/drawing/2014/main" id="{22A3B370-877D-4A13-8228-7D8899A0D096}"/>
              </a:ext>
            </a:extLst>
          </p:cNvPr>
          <p:cNvSpPr/>
          <p:nvPr/>
        </p:nvSpPr>
        <p:spPr>
          <a:xfrm flipH="1">
            <a:off x="5056720" y="4015107"/>
            <a:ext cx="403404" cy="550180"/>
          </a:xfrm>
          <a:custGeom>
            <a:avLst/>
            <a:gdLst/>
            <a:ahLst/>
            <a:cxnLst/>
            <a:rect l="l" t="t" r="r" b="b"/>
            <a:pathLst>
              <a:path w="19228" h="26224" extrusionOk="0">
                <a:moveTo>
                  <a:pt x="2526" y="0"/>
                </a:moveTo>
                <a:cubicBezTo>
                  <a:pt x="1571" y="0"/>
                  <a:pt x="591" y="609"/>
                  <a:pt x="541" y="1825"/>
                </a:cubicBezTo>
                <a:cubicBezTo>
                  <a:pt x="372" y="5745"/>
                  <a:pt x="372" y="9699"/>
                  <a:pt x="642" y="13619"/>
                </a:cubicBezTo>
                <a:cubicBezTo>
                  <a:pt x="439" y="15241"/>
                  <a:pt x="372" y="16863"/>
                  <a:pt x="372" y="18519"/>
                </a:cubicBezTo>
                <a:cubicBezTo>
                  <a:pt x="372" y="20343"/>
                  <a:pt x="0" y="23114"/>
                  <a:pt x="1183" y="24669"/>
                </a:cubicBezTo>
                <a:cubicBezTo>
                  <a:pt x="2332" y="26223"/>
                  <a:pt x="4562" y="26054"/>
                  <a:pt x="6285" y="26122"/>
                </a:cubicBezTo>
                <a:cubicBezTo>
                  <a:pt x="7091" y="26153"/>
                  <a:pt x="7897" y="26168"/>
                  <a:pt x="8702" y="26168"/>
                </a:cubicBezTo>
                <a:cubicBezTo>
                  <a:pt x="10499" y="26168"/>
                  <a:pt x="12295" y="26093"/>
                  <a:pt x="14092" y="25953"/>
                </a:cubicBezTo>
                <a:cubicBezTo>
                  <a:pt x="14565" y="25919"/>
                  <a:pt x="15038" y="25716"/>
                  <a:pt x="15376" y="25378"/>
                </a:cubicBezTo>
                <a:cubicBezTo>
                  <a:pt x="15984" y="25277"/>
                  <a:pt x="16558" y="25108"/>
                  <a:pt x="17133" y="24905"/>
                </a:cubicBezTo>
                <a:cubicBezTo>
                  <a:pt x="19227" y="24177"/>
                  <a:pt x="18622" y="21131"/>
                  <a:pt x="16812" y="21131"/>
                </a:cubicBezTo>
                <a:cubicBezTo>
                  <a:pt x="16607" y="21131"/>
                  <a:pt x="16387" y="21170"/>
                  <a:pt x="16153" y="21256"/>
                </a:cubicBezTo>
                <a:cubicBezTo>
                  <a:pt x="15326" y="21551"/>
                  <a:pt x="14548" y="21685"/>
                  <a:pt x="13816" y="21685"/>
                </a:cubicBezTo>
                <a:cubicBezTo>
                  <a:pt x="10687" y="21685"/>
                  <a:pt x="8395" y="19231"/>
                  <a:pt x="6725" y="16356"/>
                </a:cubicBezTo>
                <a:lnTo>
                  <a:pt x="6285" y="3886"/>
                </a:lnTo>
                <a:cubicBezTo>
                  <a:pt x="6285" y="2846"/>
                  <a:pt x="5472" y="2024"/>
                  <a:pt x="4477" y="2024"/>
                </a:cubicBezTo>
                <a:cubicBezTo>
                  <a:pt x="4438" y="2024"/>
                  <a:pt x="4399" y="2025"/>
                  <a:pt x="4359" y="2028"/>
                </a:cubicBezTo>
                <a:lnTo>
                  <a:pt x="4359" y="1825"/>
                </a:lnTo>
                <a:cubicBezTo>
                  <a:pt x="4410" y="609"/>
                  <a:pt x="3481" y="0"/>
                  <a:pt x="2526" y="0"/>
                </a:cubicBezTo>
                <a:close/>
              </a:path>
            </a:pathLst>
          </a:custGeom>
          <a:solidFill>
            <a:srgbClr val="F896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2EF534F-36C9-4DA1-88E6-F5AC8678468B}"/>
              </a:ext>
            </a:extLst>
          </p:cNvPr>
          <p:cNvSpPr txBox="1"/>
          <p:nvPr/>
        </p:nvSpPr>
        <p:spPr>
          <a:xfrm>
            <a:off x="2032359" y="3851710"/>
            <a:ext cx="3034330" cy="24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2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26" name="Oval 41">
            <a:extLst>
              <a:ext uri="{FF2B5EF4-FFF2-40B4-BE49-F238E27FC236}">
                <a16:creationId xmlns:a16="http://schemas.microsoft.com/office/drawing/2014/main" id="{C58FACDE-05C8-4A4E-B223-6E64F4EDC38E}"/>
              </a:ext>
            </a:extLst>
          </p:cNvPr>
          <p:cNvSpPr/>
          <p:nvPr/>
        </p:nvSpPr>
        <p:spPr>
          <a:xfrm>
            <a:off x="1153261" y="3820719"/>
            <a:ext cx="404586" cy="404586"/>
          </a:xfrm>
          <a:prstGeom prst="ellipse">
            <a:avLst/>
          </a:prstGeom>
          <a:solidFill>
            <a:srgbClr val="F372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7" name="Google Shape;1934;p41">
            <a:extLst>
              <a:ext uri="{FF2B5EF4-FFF2-40B4-BE49-F238E27FC236}">
                <a16:creationId xmlns:a16="http://schemas.microsoft.com/office/drawing/2014/main" id="{0D1FA825-41A2-49BE-8590-C6CC0E16066F}"/>
              </a:ext>
            </a:extLst>
          </p:cNvPr>
          <p:cNvSpPr/>
          <p:nvPr/>
        </p:nvSpPr>
        <p:spPr>
          <a:xfrm>
            <a:off x="562770" y="5018374"/>
            <a:ext cx="4587246" cy="85348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487667" bIns="121900" anchor="ctr" anchorCtr="0">
            <a:noAutofit/>
          </a:bodyPr>
          <a:lstStyle/>
          <a:p>
            <a:pPr indent="266700">
              <a:lnSpc>
                <a:spcPct val="107000"/>
              </a:lnSpc>
              <a:spcAft>
                <a:spcPts val="1000"/>
              </a:spcAft>
            </a:pP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8" name="Google Shape;1936;p41">
            <a:extLst>
              <a:ext uri="{FF2B5EF4-FFF2-40B4-BE49-F238E27FC236}">
                <a16:creationId xmlns:a16="http://schemas.microsoft.com/office/drawing/2014/main" id="{A61D328F-5D60-4208-833B-EEEBB162631D}"/>
              </a:ext>
            </a:extLst>
          </p:cNvPr>
          <p:cNvSpPr/>
          <p:nvPr/>
        </p:nvSpPr>
        <p:spPr>
          <a:xfrm flipH="1">
            <a:off x="4746612" y="5040531"/>
            <a:ext cx="403404" cy="550180"/>
          </a:xfrm>
          <a:custGeom>
            <a:avLst/>
            <a:gdLst/>
            <a:ahLst/>
            <a:cxnLst/>
            <a:rect l="l" t="t" r="r" b="b"/>
            <a:pathLst>
              <a:path w="19228" h="26224" extrusionOk="0">
                <a:moveTo>
                  <a:pt x="2526" y="0"/>
                </a:moveTo>
                <a:cubicBezTo>
                  <a:pt x="1571" y="0"/>
                  <a:pt x="591" y="609"/>
                  <a:pt x="541" y="1825"/>
                </a:cubicBezTo>
                <a:cubicBezTo>
                  <a:pt x="372" y="5745"/>
                  <a:pt x="372" y="9699"/>
                  <a:pt x="642" y="13619"/>
                </a:cubicBezTo>
                <a:cubicBezTo>
                  <a:pt x="439" y="15241"/>
                  <a:pt x="372" y="16863"/>
                  <a:pt x="372" y="18519"/>
                </a:cubicBezTo>
                <a:cubicBezTo>
                  <a:pt x="372" y="20343"/>
                  <a:pt x="0" y="23114"/>
                  <a:pt x="1183" y="24669"/>
                </a:cubicBezTo>
                <a:cubicBezTo>
                  <a:pt x="2332" y="26223"/>
                  <a:pt x="4562" y="26054"/>
                  <a:pt x="6285" y="26122"/>
                </a:cubicBezTo>
                <a:cubicBezTo>
                  <a:pt x="7091" y="26153"/>
                  <a:pt x="7897" y="26168"/>
                  <a:pt x="8702" y="26168"/>
                </a:cubicBezTo>
                <a:cubicBezTo>
                  <a:pt x="10499" y="26168"/>
                  <a:pt x="12295" y="26093"/>
                  <a:pt x="14092" y="25953"/>
                </a:cubicBezTo>
                <a:cubicBezTo>
                  <a:pt x="14565" y="25919"/>
                  <a:pt x="15038" y="25716"/>
                  <a:pt x="15376" y="25378"/>
                </a:cubicBezTo>
                <a:cubicBezTo>
                  <a:pt x="15984" y="25277"/>
                  <a:pt x="16558" y="25108"/>
                  <a:pt x="17133" y="24905"/>
                </a:cubicBezTo>
                <a:cubicBezTo>
                  <a:pt x="19227" y="24177"/>
                  <a:pt x="18622" y="21131"/>
                  <a:pt x="16812" y="21131"/>
                </a:cubicBezTo>
                <a:cubicBezTo>
                  <a:pt x="16607" y="21131"/>
                  <a:pt x="16387" y="21170"/>
                  <a:pt x="16153" y="21256"/>
                </a:cubicBezTo>
                <a:cubicBezTo>
                  <a:pt x="15326" y="21551"/>
                  <a:pt x="14548" y="21685"/>
                  <a:pt x="13816" y="21685"/>
                </a:cubicBezTo>
                <a:cubicBezTo>
                  <a:pt x="10687" y="21685"/>
                  <a:pt x="8395" y="19231"/>
                  <a:pt x="6725" y="16356"/>
                </a:cubicBezTo>
                <a:lnTo>
                  <a:pt x="6285" y="3886"/>
                </a:lnTo>
                <a:cubicBezTo>
                  <a:pt x="6285" y="2846"/>
                  <a:pt x="5472" y="2024"/>
                  <a:pt x="4477" y="2024"/>
                </a:cubicBezTo>
                <a:cubicBezTo>
                  <a:pt x="4438" y="2024"/>
                  <a:pt x="4399" y="2025"/>
                  <a:pt x="4359" y="2028"/>
                </a:cubicBezTo>
                <a:lnTo>
                  <a:pt x="4359" y="1825"/>
                </a:lnTo>
                <a:cubicBezTo>
                  <a:pt x="4410" y="609"/>
                  <a:pt x="3481" y="0"/>
                  <a:pt x="2526" y="0"/>
                </a:cubicBezTo>
                <a:close/>
              </a:path>
            </a:pathLst>
          </a:custGeom>
          <a:solidFill>
            <a:srgbClr val="F896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604919B-17DD-4C3A-8FE0-4817FC00DA76}"/>
              </a:ext>
            </a:extLst>
          </p:cNvPr>
          <p:cNvSpPr txBox="1"/>
          <p:nvPr/>
        </p:nvSpPr>
        <p:spPr>
          <a:xfrm>
            <a:off x="1477722" y="4962879"/>
            <a:ext cx="3034330" cy="24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2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530" name="Oval 41">
            <a:extLst>
              <a:ext uri="{FF2B5EF4-FFF2-40B4-BE49-F238E27FC236}">
                <a16:creationId xmlns:a16="http://schemas.microsoft.com/office/drawing/2014/main" id="{66F8DE1F-2595-4C54-B2FF-9D6E42059068}"/>
              </a:ext>
            </a:extLst>
          </p:cNvPr>
          <p:cNvSpPr/>
          <p:nvPr/>
        </p:nvSpPr>
        <p:spPr>
          <a:xfrm>
            <a:off x="5150016" y="5186125"/>
            <a:ext cx="404586" cy="404586"/>
          </a:xfrm>
          <a:prstGeom prst="ellipse">
            <a:avLst/>
          </a:prstGeom>
          <a:solidFill>
            <a:srgbClr val="48B5B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2" name="Google Shape;2703;p8">
            <a:extLst>
              <a:ext uri="{FF2B5EF4-FFF2-40B4-BE49-F238E27FC236}">
                <a16:creationId xmlns:a16="http://schemas.microsoft.com/office/drawing/2014/main" id="{8DCBCD9D-B177-42B9-951E-5131B39179BA}"/>
              </a:ext>
            </a:extLst>
          </p:cNvPr>
          <p:cNvSpPr/>
          <p:nvPr/>
        </p:nvSpPr>
        <p:spPr>
          <a:xfrm flipH="1">
            <a:off x="8421647" y="6132947"/>
            <a:ext cx="476986" cy="39026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4" name="Google Shape;2704;p8">
            <a:extLst>
              <a:ext uri="{FF2B5EF4-FFF2-40B4-BE49-F238E27FC236}">
                <a16:creationId xmlns:a16="http://schemas.microsoft.com/office/drawing/2014/main" id="{153FEC19-E67F-44DB-A6A9-9D9B4C871D12}"/>
              </a:ext>
            </a:extLst>
          </p:cNvPr>
          <p:cNvSpPr/>
          <p:nvPr/>
        </p:nvSpPr>
        <p:spPr>
          <a:xfrm flipH="1">
            <a:off x="11243809" y="2378974"/>
            <a:ext cx="583553" cy="640283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rgbClr val="E5D0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1FEDF0-E781-4E10-B26E-2783BF83D946}"/>
              </a:ext>
            </a:extLst>
          </p:cNvPr>
          <p:cNvSpPr/>
          <p:nvPr/>
        </p:nvSpPr>
        <p:spPr>
          <a:xfrm>
            <a:off x="4948314" y="9108"/>
            <a:ext cx="3284205" cy="93556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F473D-EA59-476D-8944-6966AF1524A5}"/>
              </a:ext>
            </a:extLst>
          </p:cNvPr>
          <p:cNvSpPr txBox="1"/>
          <p:nvPr/>
        </p:nvSpPr>
        <p:spPr>
          <a:xfrm>
            <a:off x="5598073" y="292225"/>
            <a:ext cx="272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1479748-2994-47B0-96DE-C2FC0FE4F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773" y="2455817"/>
            <a:ext cx="47006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 animBg="1"/>
      <p:bldP spid="521" grpId="0" animBg="1"/>
      <p:bldP spid="525" grpId="0" animBg="1"/>
      <p:bldP spid="5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C679E5-B2A9-4C9E-9018-4D6E4840E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363" y="1030712"/>
            <a:ext cx="5308885" cy="242032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41AC74-053D-48D3-B52D-BEC51D58C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011716"/>
              </p:ext>
            </p:extLst>
          </p:nvPr>
        </p:nvGraphicFramePr>
        <p:xfrm>
          <a:off x="7710615" y="865266"/>
          <a:ext cx="4134679" cy="24507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1278">
                  <a:extLst>
                    <a:ext uri="{9D8B030D-6E8A-4147-A177-3AD203B41FA5}">
                      <a16:colId xmlns:a16="http://schemas.microsoft.com/office/drawing/2014/main" val="2481322426"/>
                    </a:ext>
                  </a:extLst>
                </a:gridCol>
                <a:gridCol w="3343401">
                  <a:extLst>
                    <a:ext uri="{9D8B030D-6E8A-4147-A177-3AD203B41FA5}">
                      <a16:colId xmlns:a16="http://schemas.microsoft.com/office/drawing/2014/main" val="1335398481"/>
                    </a:ext>
                  </a:extLst>
                </a:gridCol>
              </a:tblGrid>
              <a:tr h="591920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lẽ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1929375"/>
                  </a:ext>
                </a:extLst>
              </a:tr>
              <a:tr h="1828402"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lẽ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Dẫn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chứng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688872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1EB739-55A0-4B3C-B6D7-7838DFFB7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932345"/>
              </p:ext>
            </p:extLst>
          </p:nvPr>
        </p:nvGraphicFramePr>
        <p:xfrm>
          <a:off x="3018999" y="4038854"/>
          <a:ext cx="4990691" cy="28237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8063">
                  <a:extLst>
                    <a:ext uri="{9D8B030D-6E8A-4147-A177-3AD203B41FA5}">
                      <a16:colId xmlns:a16="http://schemas.microsoft.com/office/drawing/2014/main" val="1043439712"/>
                    </a:ext>
                  </a:extLst>
                </a:gridCol>
                <a:gridCol w="998430">
                  <a:extLst>
                    <a:ext uri="{9D8B030D-6E8A-4147-A177-3AD203B41FA5}">
                      <a16:colId xmlns:a16="http://schemas.microsoft.com/office/drawing/2014/main" val="2449851288"/>
                    </a:ext>
                  </a:extLst>
                </a:gridCol>
                <a:gridCol w="2954198">
                  <a:extLst>
                    <a:ext uri="{9D8B030D-6E8A-4147-A177-3AD203B41FA5}">
                      <a16:colId xmlns:a16="http://schemas.microsoft.com/office/drawing/2014/main" val="3068713279"/>
                    </a:ext>
                  </a:extLst>
                </a:gridCol>
              </a:tblGrid>
              <a:tr h="207010">
                <a:tc>
                  <a:txBody>
                    <a:bodyPr/>
                    <a:lstStyle/>
                    <a:p>
                      <a:pPr indent="1397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Thao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lập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luận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38664830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Giải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thích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21841002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88027714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Chứng minh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2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7471249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 luận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1357415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indent="1397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 bỏ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7996843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4E89AB-6211-4071-BD5A-9BE8564A8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66663"/>
              </p:ext>
            </p:extLst>
          </p:nvPr>
        </p:nvGraphicFramePr>
        <p:xfrm>
          <a:off x="8166028" y="4027903"/>
          <a:ext cx="4182310" cy="2548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1155">
                  <a:extLst>
                    <a:ext uri="{9D8B030D-6E8A-4147-A177-3AD203B41FA5}">
                      <a16:colId xmlns:a16="http://schemas.microsoft.com/office/drawing/2014/main" val="3846046858"/>
                    </a:ext>
                  </a:extLst>
                </a:gridCol>
                <a:gridCol w="2091155">
                  <a:extLst>
                    <a:ext uri="{9D8B030D-6E8A-4147-A177-3AD203B41FA5}">
                      <a16:colId xmlns:a16="http://schemas.microsoft.com/office/drawing/2014/main" val="1838461148"/>
                    </a:ext>
                  </a:extLst>
                </a:gridCol>
              </a:tblGrid>
              <a:tr h="481996">
                <a:tc gridSpan="2"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Mục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đích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906461"/>
                  </a:ext>
                </a:extLst>
              </a:tr>
              <a:tr h="2066366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tưởng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2028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58A0998-6AFA-450F-8817-348EB7BED265}"/>
              </a:ext>
            </a:extLst>
          </p:cNvPr>
          <p:cNvSpPr txBox="1"/>
          <p:nvPr/>
        </p:nvSpPr>
        <p:spPr>
          <a:xfrm>
            <a:off x="1881810" y="159026"/>
            <a:ext cx="2146852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7855FE-AFFD-4142-B5D2-6C520D937E01}"/>
              </a:ext>
            </a:extLst>
          </p:cNvPr>
          <p:cNvSpPr/>
          <p:nvPr/>
        </p:nvSpPr>
        <p:spPr>
          <a:xfrm>
            <a:off x="3799652" y="661380"/>
            <a:ext cx="1258956" cy="3693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E1A62-A094-43C1-AB8A-715183362BE2}"/>
              </a:ext>
            </a:extLst>
          </p:cNvPr>
          <p:cNvSpPr txBox="1"/>
          <p:nvPr/>
        </p:nvSpPr>
        <p:spPr>
          <a:xfrm>
            <a:off x="3771560" y="728372"/>
            <a:ext cx="13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6A0B4D-EE2C-40AD-A3F7-1B1FFB02A9EE}"/>
              </a:ext>
            </a:extLst>
          </p:cNvPr>
          <p:cNvSpPr/>
          <p:nvPr/>
        </p:nvSpPr>
        <p:spPr>
          <a:xfrm>
            <a:off x="9371323" y="340603"/>
            <a:ext cx="1351722" cy="53581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2B633C-0736-4026-90F0-1A2D4D22BA6E}"/>
              </a:ext>
            </a:extLst>
          </p:cNvPr>
          <p:cNvSpPr txBox="1"/>
          <p:nvPr/>
        </p:nvSpPr>
        <p:spPr>
          <a:xfrm>
            <a:off x="9371323" y="437066"/>
            <a:ext cx="151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E81905-31E2-4698-9C36-F8571C1BAD2A}"/>
              </a:ext>
            </a:extLst>
          </p:cNvPr>
          <p:cNvSpPr/>
          <p:nvPr/>
        </p:nvSpPr>
        <p:spPr>
          <a:xfrm>
            <a:off x="9581322" y="3363686"/>
            <a:ext cx="1351722" cy="6380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9B0D98-6BA6-4D20-B046-D9DE78D231BE}"/>
              </a:ext>
            </a:extLst>
          </p:cNvPr>
          <p:cNvSpPr txBox="1"/>
          <p:nvPr/>
        </p:nvSpPr>
        <p:spPr>
          <a:xfrm>
            <a:off x="9704170" y="3481275"/>
            <a:ext cx="135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7495A50-52B2-4D20-9775-8295B5A5A8E1}"/>
              </a:ext>
            </a:extLst>
          </p:cNvPr>
          <p:cNvSpPr/>
          <p:nvPr/>
        </p:nvSpPr>
        <p:spPr>
          <a:xfrm>
            <a:off x="5152456" y="3509444"/>
            <a:ext cx="1537254" cy="5294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B6FAC-9BE3-46A5-BED9-B6850F3DFDF1}"/>
              </a:ext>
            </a:extLst>
          </p:cNvPr>
          <p:cNvSpPr txBox="1"/>
          <p:nvPr/>
        </p:nvSpPr>
        <p:spPr>
          <a:xfrm>
            <a:off x="5406886" y="3589316"/>
            <a:ext cx="1378227" cy="36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BE01BC-B85F-4931-983B-8D6129A55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629" y="3390923"/>
            <a:ext cx="3175459" cy="38223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153C14-A8AB-4F6A-846C-1767CF7FE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9224" y="-54633"/>
            <a:ext cx="1896020" cy="8721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495F12-B663-4D51-A5F6-C7C66009E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368" y="-233005"/>
            <a:ext cx="1853754" cy="38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1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521;p28">
            <a:extLst>
              <a:ext uri="{FF2B5EF4-FFF2-40B4-BE49-F238E27FC236}">
                <a16:creationId xmlns:a16="http://schemas.microsoft.com/office/drawing/2014/main" id="{BA443E73-C798-4857-911E-570CE41C8A5C}"/>
              </a:ext>
            </a:extLst>
          </p:cNvPr>
          <p:cNvSpPr/>
          <p:nvPr/>
        </p:nvSpPr>
        <p:spPr>
          <a:xfrm>
            <a:off x="754156" y="1976583"/>
            <a:ext cx="2569984" cy="1794810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" name="Google Shape;11522;p28">
            <a:extLst>
              <a:ext uri="{FF2B5EF4-FFF2-40B4-BE49-F238E27FC236}">
                <a16:creationId xmlns:a16="http://schemas.microsoft.com/office/drawing/2014/main" id="{C19CF817-6BD0-439F-A9CB-46956CB7B186}"/>
              </a:ext>
            </a:extLst>
          </p:cNvPr>
          <p:cNvSpPr/>
          <p:nvPr/>
        </p:nvSpPr>
        <p:spPr>
          <a:xfrm rot="5400000">
            <a:off x="9978441" y="5356560"/>
            <a:ext cx="466477" cy="511826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rgbClr val="E5D0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11523;p28">
            <a:extLst>
              <a:ext uri="{FF2B5EF4-FFF2-40B4-BE49-F238E27FC236}">
                <a16:creationId xmlns:a16="http://schemas.microsoft.com/office/drawing/2014/main" id="{74D8CC21-7DFA-4702-8CDE-21D456688DC9}"/>
              </a:ext>
            </a:extLst>
          </p:cNvPr>
          <p:cNvSpPr/>
          <p:nvPr/>
        </p:nvSpPr>
        <p:spPr>
          <a:xfrm rot="5400000" flipH="1">
            <a:off x="8111253" y="5960227"/>
            <a:ext cx="381291" cy="31197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Google Shape;11524;p28">
            <a:extLst>
              <a:ext uri="{FF2B5EF4-FFF2-40B4-BE49-F238E27FC236}">
                <a16:creationId xmlns:a16="http://schemas.microsoft.com/office/drawing/2014/main" id="{E9DFA326-1AC9-4B56-86CE-1CCE1CD57C7C}"/>
              </a:ext>
            </a:extLst>
          </p:cNvPr>
          <p:cNvSpPr/>
          <p:nvPr/>
        </p:nvSpPr>
        <p:spPr>
          <a:xfrm rot="10800000">
            <a:off x="7920208" y="5770511"/>
            <a:ext cx="4271792" cy="1123572"/>
          </a:xfrm>
          <a:custGeom>
            <a:avLst/>
            <a:gdLst/>
            <a:ahLst/>
            <a:cxnLst/>
            <a:rect l="l" t="t" r="r" b="b"/>
            <a:pathLst>
              <a:path w="12333" h="4473" extrusionOk="0">
                <a:moveTo>
                  <a:pt x="17" y="0"/>
                </a:moveTo>
                <a:lnTo>
                  <a:pt x="33" y="4041"/>
                </a:lnTo>
                <a:cubicBezTo>
                  <a:pt x="0" y="4090"/>
                  <a:pt x="602" y="4280"/>
                  <a:pt x="652" y="4297"/>
                </a:cubicBezTo>
                <a:cubicBezTo>
                  <a:pt x="775" y="4335"/>
                  <a:pt x="897" y="4355"/>
                  <a:pt x="1019" y="4355"/>
                </a:cubicBezTo>
                <a:cubicBezTo>
                  <a:pt x="1221" y="4355"/>
                  <a:pt x="1420" y="4301"/>
                  <a:pt x="1612" y="4193"/>
                </a:cubicBezTo>
                <a:cubicBezTo>
                  <a:pt x="2198" y="3868"/>
                  <a:pt x="2577" y="3282"/>
                  <a:pt x="3159" y="2940"/>
                </a:cubicBezTo>
                <a:cubicBezTo>
                  <a:pt x="3576" y="2709"/>
                  <a:pt x="4037" y="2592"/>
                  <a:pt x="4498" y="2592"/>
                </a:cubicBezTo>
                <a:cubicBezTo>
                  <a:pt x="4893" y="2592"/>
                  <a:pt x="5287" y="2678"/>
                  <a:pt x="5653" y="2854"/>
                </a:cubicBezTo>
                <a:cubicBezTo>
                  <a:pt x="6131" y="3093"/>
                  <a:pt x="6494" y="3455"/>
                  <a:pt x="6906" y="3781"/>
                </a:cubicBezTo>
                <a:cubicBezTo>
                  <a:pt x="7302" y="4107"/>
                  <a:pt x="7817" y="4433"/>
                  <a:pt x="8333" y="4470"/>
                </a:cubicBezTo>
                <a:cubicBezTo>
                  <a:pt x="8363" y="4472"/>
                  <a:pt x="8393" y="4472"/>
                  <a:pt x="8423" y="4472"/>
                </a:cubicBezTo>
                <a:cubicBezTo>
                  <a:pt x="9185" y="4472"/>
                  <a:pt x="9795" y="3880"/>
                  <a:pt x="10291" y="3352"/>
                </a:cubicBezTo>
                <a:cubicBezTo>
                  <a:pt x="10786" y="2783"/>
                  <a:pt x="11252" y="2186"/>
                  <a:pt x="11648" y="1547"/>
                </a:cubicBezTo>
                <a:cubicBezTo>
                  <a:pt x="11837" y="1221"/>
                  <a:pt x="12006" y="879"/>
                  <a:pt x="12147" y="536"/>
                </a:cubicBezTo>
                <a:cubicBezTo>
                  <a:pt x="12212" y="380"/>
                  <a:pt x="12332" y="0"/>
                  <a:pt x="12332" y="0"/>
                </a:cubicBezTo>
                <a:close/>
              </a:path>
            </a:pathLst>
          </a:custGeom>
          <a:solidFill>
            <a:srgbClr val="FF7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11F580D-4BA8-47D6-ABEA-C887597B15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8480" y="2469400"/>
            <a:ext cx="5273765" cy="6183556"/>
          </a:xfrm>
          <a:prstGeom prst="rect">
            <a:avLst/>
          </a:prstGeom>
        </p:spPr>
      </p:pic>
      <p:sp>
        <p:nvSpPr>
          <p:cNvPr id="14" name="Google Shape;1807;p38">
            <a:extLst>
              <a:ext uri="{FF2B5EF4-FFF2-40B4-BE49-F238E27FC236}">
                <a16:creationId xmlns:a16="http://schemas.microsoft.com/office/drawing/2014/main" id="{A520F9E6-1C4B-4C3F-BE48-0CF6C573F954}"/>
              </a:ext>
            </a:extLst>
          </p:cNvPr>
          <p:cNvSpPr/>
          <p:nvPr/>
        </p:nvSpPr>
        <p:spPr>
          <a:xfrm flipH="1">
            <a:off x="4471872" y="216123"/>
            <a:ext cx="1522800" cy="696045"/>
          </a:xfrm>
          <a:prstGeom prst="roundRect">
            <a:avLst>
              <a:gd name="adj" fmla="val 50000"/>
            </a:avLst>
          </a:prstGeom>
          <a:solidFill>
            <a:srgbClr val="F9C7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LUẬN ĐIỂM 1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Google Shape;1812;p38">
            <a:extLst>
              <a:ext uri="{FF2B5EF4-FFF2-40B4-BE49-F238E27FC236}">
                <a16:creationId xmlns:a16="http://schemas.microsoft.com/office/drawing/2014/main" id="{4F9D1BF2-3D68-48A1-8F88-8C14C4E45700}"/>
              </a:ext>
            </a:extLst>
          </p:cNvPr>
          <p:cNvSpPr/>
          <p:nvPr/>
        </p:nvSpPr>
        <p:spPr>
          <a:xfrm flipH="1">
            <a:off x="4151620" y="1363848"/>
            <a:ext cx="1522800" cy="696044"/>
          </a:xfrm>
          <a:prstGeom prst="roundRect">
            <a:avLst>
              <a:gd name="adj" fmla="val 50000"/>
            </a:avLst>
          </a:prstGeom>
          <a:solidFill>
            <a:srgbClr val="F896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" sz="2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</a:t>
            </a:r>
            <a:r>
              <a:rPr lang="en-US" sz="2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ẬN ĐIỂM 2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1817;p38">
            <a:extLst>
              <a:ext uri="{FF2B5EF4-FFF2-40B4-BE49-F238E27FC236}">
                <a16:creationId xmlns:a16="http://schemas.microsoft.com/office/drawing/2014/main" id="{7ADB43E5-3FF6-4C6F-ADAF-7DCF216C9192}"/>
              </a:ext>
            </a:extLst>
          </p:cNvPr>
          <p:cNvSpPr/>
          <p:nvPr/>
        </p:nvSpPr>
        <p:spPr>
          <a:xfrm flipH="1">
            <a:off x="3993058" y="2701454"/>
            <a:ext cx="1522800" cy="696044"/>
          </a:xfrm>
          <a:prstGeom prst="roundRect">
            <a:avLst>
              <a:gd name="adj" fmla="val 50000"/>
            </a:avLst>
          </a:prstGeom>
          <a:solidFill>
            <a:srgbClr val="F3722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" sz="2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</a:t>
            </a:r>
            <a:r>
              <a:rPr lang="en-US" sz="2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ẬN ĐIỂM 3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BEE5ED5-62CE-4F4F-8F32-A5D40F7C9F06}"/>
              </a:ext>
            </a:extLst>
          </p:cNvPr>
          <p:cNvSpPr txBox="1"/>
          <p:nvPr/>
        </p:nvSpPr>
        <p:spPr>
          <a:xfrm>
            <a:off x="7696485" y="401864"/>
            <a:ext cx="2844418" cy="283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75BB234-0887-4167-ADAC-34D4B21A5F00}"/>
              </a:ext>
            </a:extLst>
          </p:cNvPr>
          <p:cNvSpPr txBox="1"/>
          <p:nvPr/>
        </p:nvSpPr>
        <p:spPr>
          <a:xfrm>
            <a:off x="8008954" y="1657742"/>
            <a:ext cx="2844418" cy="283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400" kern="0" dirty="0">
              <a:solidFill>
                <a:srgbClr val="FFFFFF">
                  <a:lumMod val="6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45A8FA3-C942-4794-8AF8-6191B1C3EF1A}"/>
              </a:ext>
            </a:extLst>
          </p:cNvPr>
          <p:cNvSpPr txBox="1"/>
          <p:nvPr/>
        </p:nvSpPr>
        <p:spPr>
          <a:xfrm>
            <a:off x="5994672" y="2660989"/>
            <a:ext cx="4131967" cy="867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zh-CN" kern="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B4BA4-ADEF-4154-9C46-9077FF1C2594}"/>
              </a:ext>
            </a:extLst>
          </p:cNvPr>
          <p:cNvSpPr txBox="1"/>
          <p:nvPr/>
        </p:nvSpPr>
        <p:spPr>
          <a:xfrm>
            <a:off x="6096000" y="160806"/>
            <a:ext cx="432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8F30DF-C706-4F4C-AE2F-49DFC69CA2FC}"/>
              </a:ext>
            </a:extLst>
          </p:cNvPr>
          <p:cNvSpPr/>
          <p:nvPr/>
        </p:nvSpPr>
        <p:spPr>
          <a:xfrm>
            <a:off x="5881436" y="1255954"/>
            <a:ext cx="4544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giàu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tức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1817;p38">
            <a:extLst>
              <a:ext uri="{FF2B5EF4-FFF2-40B4-BE49-F238E27FC236}">
                <a16:creationId xmlns:a16="http://schemas.microsoft.com/office/drawing/2014/main" id="{5FF525D9-9358-42E6-925E-56DE75BEA1FF}"/>
              </a:ext>
            </a:extLst>
          </p:cNvPr>
          <p:cNvSpPr/>
          <p:nvPr/>
        </p:nvSpPr>
        <p:spPr>
          <a:xfrm flipH="1">
            <a:off x="4401568" y="3943107"/>
            <a:ext cx="1522800" cy="696044"/>
          </a:xfrm>
          <a:prstGeom prst="roundRect">
            <a:avLst>
              <a:gd name="adj" fmla="val 50000"/>
            </a:avLst>
          </a:prstGeom>
          <a:solidFill>
            <a:srgbClr val="F3722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" sz="2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</a:t>
            </a:r>
            <a:r>
              <a:rPr lang="en-US" sz="2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ẬN ĐIỂM 4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1817;p38">
            <a:extLst>
              <a:ext uri="{FF2B5EF4-FFF2-40B4-BE49-F238E27FC236}">
                <a16:creationId xmlns:a16="http://schemas.microsoft.com/office/drawing/2014/main" id="{243FDC1C-33F9-466B-A195-8F9FF57D2C92}"/>
              </a:ext>
            </a:extLst>
          </p:cNvPr>
          <p:cNvSpPr/>
          <p:nvPr/>
        </p:nvSpPr>
        <p:spPr>
          <a:xfrm flipH="1">
            <a:off x="4769717" y="5167166"/>
            <a:ext cx="1522800" cy="696044"/>
          </a:xfrm>
          <a:prstGeom prst="roundRect">
            <a:avLst>
              <a:gd name="adj" fmla="val 50000"/>
            </a:avLst>
          </a:prstGeom>
          <a:solidFill>
            <a:srgbClr val="F3722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" sz="2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</a:t>
            </a:r>
            <a:r>
              <a:rPr lang="en-US" sz="20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ẬN ĐIỂM 5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966B2-9A9B-4E9E-8DEF-5015AB6ED215}"/>
              </a:ext>
            </a:extLst>
          </p:cNvPr>
          <p:cNvSpPr txBox="1"/>
          <p:nvPr/>
        </p:nvSpPr>
        <p:spPr>
          <a:xfrm>
            <a:off x="6173042" y="3668131"/>
            <a:ext cx="4271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lao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phức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tạp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vất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vả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chìa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khoá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D42DC-BABE-4409-9E60-75958F4FD2B9}"/>
              </a:ext>
            </a:extLst>
          </p:cNvPr>
          <p:cNvSpPr txBox="1"/>
          <p:nvPr/>
        </p:nvSpPr>
        <p:spPr>
          <a:xfrm>
            <a:off x="6520404" y="5108208"/>
            <a:ext cx="4547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riêng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D7A7E9-E70F-4B70-BD5B-0497858580F3}"/>
              </a:ext>
            </a:extLst>
          </p:cNvPr>
          <p:cNvSpPr txBox="1"/>
          <p:nvPr/>
        </p:nvSpPr>
        <p:spPr>
          <a:xfrm>
            <a:off x="1029060" y="2319798"/>
            <a:ext cx="1784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sáng</a:t>
            </a:r>
            <a:r>
              <a:rPr lang="en-US" sz="2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tạo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17E06E-D8DE-46A6-B889-81A0C9A84869}"/>
              </a:ext>
            </a:extLst>
          </p:cNvPr>
          <p:cNvSpPr txBox="1"/>
          <p:nvPr/>
        </p:nvSpPr>
        <p:spPr>
          <a:xfrm>
            <a:off x="-61441" y="17962"/>
            <a:ext cx="3828745" cy="1582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7780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ệ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mối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05370-9F1F-4C5E-8D00-CBE1ADA9E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960" y="2288898"/>
            <a:ext cx="1548518" cy="209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494190-98D7-40A9-A75A-FBB2676E2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846" y="3771393"/>
            <a:ext cx="2426418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9" grpId="0" animBg="1"/>
      <p:bldP spid="6" grpId="0"/>
      <p:bldP spid="8" grpId="0"/>
      <p:bldP spid="20" grpId="0" animBg="1"/>
      <p:bldP spid="21" grpId="0" animBg="1"/>
      <p:bldP spid="11" grpId="0"/>
      <p:bldP spid="12" grpId="0"/>
      <p:bldP spid="13" grpId="0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rmi1oli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771</Words>
  <Application>Microsoft Office PowerPoint</Application>
  <PresentationFormat>Widescreen</PresentationFormat>
  <Paragraphs>110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微软雅黑</vt:lpstr>
      <vt:lpstr>Arial</vt:lpstr>
      <vt:lpstr>Fira Sans Extra Condensed Medium</vt:lpstr>
      <vt:lpstr>Fira Sans SemiBold</vt:lpstr>
      <vt:lpstr>Roboto</vt:lpstr>
      <vt:lpstr>Symbol</vt:lpstr>
      <vt:lpstr>Times New Roman</vt:lpstr>
      <vt:lpstr>www.jpppt.com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hoanganhthcs2006@gmail.com</cp:lastModifiedBy>
  <cp:revision>394</cp:revision>
  <dcterms:created xsi:type="dcterms:W3CDTF">2019-03-29T12:25:33Z</dcterms:created>
  <dcterms:modified xsi:type="dcterms:W3CDTF">2024-08-04T00:47:31Z</dcterms:modified>
</cp:coreProperties>
</file>