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695" r:id="rId5"/>
    <p:sldMasterId id="2147483708" r:id="rId6"/>
    <p:sldMasterId id="2147483721" r:id="rId7"/>
  </p:sldMasterIdLst>
  <p:notesMasterIdLst>
    <p:notesMasterId r:id="rId26"/>
  </p:notesMasterIdLst>
  <p:sldIdLst>
    <p:sldId id="442" r:id="rId8"/>
    <p:sldId id="407" r:id="rId9"/>
    <p:sldId id="256" r:id="rId10"/>
    <p:sldId id="448" r:id="rId11"/>
    <p:sldId id="265" r:id="rId12"/>
    <p:sldId id="418" r:id="rId13"/>
    <p:sldId id="358" r:id="rId14"/>
    <p:sldId id="445" r:id="rId15"/>
    <p:sldId id="446" r:id="rId16"/>
    <p:sldId id="429" r:id="rId17"/>
    <p:sldId id="447" r:id="rId18"/>
    <p:sldId id="285" r:id="rId19"/>
    <p:sldId id="288" r:id="rId20"/>
    <p:sldId id="441" r:id="rId21"/>
    <p:sldId id="319" r:id="rId22"/>
    <p:sldId id="431" r:id="rId23"/>
    <p:sldId id="291"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0ACAE"/>
    <a:srgbClr val="AEC14D"/>
    <a:srgbClr val="96744E"/>
    <a:srgbClr val="A97054"/>
    <a:srgbClr val="A2898A"/>
    <a:srgbClr val="C5ECF3"/>
    <a:srgbClr val="D19F75"/>
    <a:srgbClr val="B5A2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sorterViewPr>
    <p:cViewPr>
      <p:scale>
        <a:sx n="100" d="100"/>
        <a:sy n="100" d="100"/>
      </p:scale>
      <p:origin x="0" y="-1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6926F-EBA2-49A5-B9B3-42654873704D}"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47DA-BABF-4CD0-A55E-231F79AEA58F}" type="slidenum">
              <a:rPr lang="en-US" smtClean="0"/>
              <a:t>‹#›</a:t>
            </a:fld>
            <a:endParaRPr lang="en-US"/>
          </a:p>
        </p:txBody>
      </p:sp>
    </p:spTree>
    <p:extLst>
      <p:ext uri="{BB962C8B-B14F-4D97-AF65-F5344CB8AC3E}">
        <p14:creationId xmlns:p14="http://schemas.microsoft.com/office/powerpoint/2010/main" val="4202026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9D71EA1-0A7F-910C-4FF9-3DB9A15FE3C6}"/>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65C00C73-AB92-2DCF-C4A0-1AF42FEED3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valencia" altLang="ca-ES-valencia"/>
          </a:p>
        </p:txBody>
      </p:sp>
      <p:sp>
        <p:nvSpPr>
          <p:cNvPr id="12292" name="Slide Number Placeholder 3">
            <a:extLst>
              <a:ext uri="{FF2B5EF4-FFF2-40B4-BE49-F238E27FC236}">
                <a16:creationId xmlns:a16="http://schemas.microsoft.com/office/drawing/2014/main" id="{5A2A49A2-07CC-647D-3511-4204B6F395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225">
              <a:defRPr>
                <a:solidFill>
                  <a:schemeClr val="tx1"/>
                </a:solidFill>
                <a:latin typeface="Calibri" panose="020F0502020204030204" pitchFamily="34" charset="0"/>
              </a:defRPr>
            </a:lvl1pPr>
            <a:lvl2pPr marL="742950" indent="-285750" defTabSz="1038225">
              <a:defRPr>
                <a:solidFill>
                  <a:schemeClr val="tx1"/>
                </a:solidFill>
                <a:latin typeface="Calibri" panose="020F0502020204030204" pitchFamily="34" charset="0"/>
              </a:defRPr>
            </a:lvl2pPr>
            <a:lvl3pPr marL="1143000" indent="-228600" defTabSz="1038225">
              <a:defRPr>
                <a:solidFill>
                  <a:schemeClr val="tx1"/>
                </a:solidFill>
                <a:latin typeface="Calibri" panose="020F0502020204030204" pitchFamily="34" charset="0"/>
              </a:defRPr>
            </a:lvl3pPr>
            <a:lvl4pPr marL="1600200" indent="-228600" defTabSz="1038225">
              <a:defRPr>
                <a:solidFill>
                  <a:schemeClr val="tx1"/>
                </a:solidFill>
                <a:latin typeface="Calibri" panose="020F0502020204030204" pitchFamily="34" charset="0"/>
              </a:defRPr>
            </a:lvl4pPr>
            <a:lvl5pPr marL="2057400" indent="-228600" defTabSz="1038225">
              <a:defRPr>
                <a:solidFill>
                  <a:schemeClr val="tx1"/>
                </a:solidFill>
                <a:latin typeface="Calibri" panose="020F0502020204030204" pitchFamily="34" charset="0"/>
              </a:defRPr>
            </a:lvl5pPr>
            <a:lvl6pPr marL="2514600" indent="-228600" defTabSz="1038225" eaLnBrk="0" fontAlgn="base" hangingPunct="0">
              <a:spcBef>
                <a:spcPct val="0"/>
              </a:spcBef>
              <a:spcAft>
                <a:spcPct val="0"/>
              </a:spcAft>
              <a:defRPr>
                <a:solidFill>
                  <a:schemeClr val="tx1"/>
                </a:solidFill>
                <a:latin typeface="Calibri" panose="020F0502020204030204" pitchFamily="34" charset="0"/>
              </a:defRPr>
            </a:lvl6pPr>
            <a:lvl7pPr marL="2971800" indent="-228600" defTabSz="1038225" eaLnBrk="0" fontAlgn="base" hangingPunct="0">
              <a:spcBef>
                <a:spcPct val="0"/>
              </a:spcBef>
              <a:spcAft>
                <a:spcPct val="0"/>
              </a:spcAft>
              <a:defRPr>
                <a:solidFill>
                  <a:schemeClr val="tx1"/>
                </a:solidFill>
                <a:latin typeface="Calibri" panose="020F0502020204030204" pitchFamily="34" charset="0"/>
              </a:defRPr>
            </a:lvl7pPr>
            <a:lvl8pPr marL="3429000" indent="-228600" defTabSz="1038225" eaLnBrk="0" fontAlgn="base" hangingPunct="0">
              <a:spcBef>
                <a:spcPct val="0"/>
              </a:spcBef>
              <a:spcAft>
                <a:spcPct val="0"/>
              </a:spcAft>
              <a:defRPr>
                <a:solidFill>
                  <a:schemeClr val="tx1"/>
                </a:solidFill>
                <a:latin typeface="Calibri" panose="020F0502020204030204" pitchFamily="34" charset="0"/>
              </a:defRPr>
            </a:lvl8pPr>
            <a:lvl9pPr marL="3886200" indent="-228600" defTabSz="10382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038225" rtl="0" eaLnBrk="0" fontAlgn="base" latinLnBrk="0" hangingPunct="0">
              <a:lnSpc>
                <a:spcPct val="100000"/>
              </a:lnSpc>
              <a:spcBef>
                <a:spcPct val="0"/>
              </a:spcBef>
              <a:spcAft>
                <a:spcPct val="0"/>
              </a:spcAft>
              <a:buClrTx/>
              <a:buSzTx/>
              <a:buFontTx/>
              <a:buNone/>
              <a:tabLst/>
              <a:defRPr/>
            </a:pPr>
            <a:fld id="{5CD37623-6F3D-4EA9-A99F-E2AFC22523E5}" type="slidenum">
              <a:rPr kumimoji="0" lang="ca-ES-valencia" altLang="ca-ES-valencia"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1038225" rtl="0" eaLnBrk="0" fontAlgn="base" latinLnBrk="0" hangingPunct="0">
                <a:lnSpc>
                  <a:spcPct val="100000"/>
                </a:lnSpc>
                <a:spcBef>
                  <a:spcPct val="0"/>
                </a:spcBef>
                <a:spcAft>
                  <a:spcPct val="0"/>
                </a:spcAft>
                <a:buClrTx/>
                <a:buSzTx/>
                <a:buFontTx/>
                <a:buNone/>
                <a:tabLst/>
                <a:defRPr/>
              </a:pPr>
              <a:t>7</a:t>
            </a:fld>
            <a:endParaRPr kumimoji="0" lang="ca-ES-valencia" altLang="ca-ES-valencia"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2632;g70c1df8b91_0_25:notes">
            <a:extLst>
              <a:ext uri="{FF2B5EF4-FFF2-40B4-BE49-F238E27FC236}">
                <a16:creationId xmlns:a16="http://schemas.microsoft.com/office/drawing/2014/main" id="{CF2BC134-35A5-D9A8-95A5-A24AEEC95E76}"/>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987" name="Google Shape;2633;g70c1df8b91_0_25:notes">
            <a:extLst>
              <a:ext uri="{FF2B5EF4-FFF2-40B4-BE49-F238E27FC236}">
                <a16:creationId xmlns:a16="http://schemas.microsoft.com/office/drawing/2014/main" id="{917D04EC-A693-7CF2-F3A8-E04ABB3D76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63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6476-3ADA-4AD4-AAD6-19E8B44621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81DAC-9E24-49DE-92F2-37540FB13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7DCF7-DDB2-4A96-BFD7-724F5E4E51D0}"/>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91D6BC06-512F-44BE-85AA-8729C422A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BF844-8622-44BF-A6A4-6CAC925D3F80}"/>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415168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067F-C7F8-4BD3-94C0-6385CCB48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489A3-52F1-45FD-8BE6-D8D16DCD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A2D7D-9E57-44A6-8FCF-1858052D2F48}"/>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5C3A1BFD-3E77-40F0-A5FB-3B5EC2AD2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3846A-BB0A-46FD-B645-1CB69B883D0A}"/>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25664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6B9431-5F6A-4CED-B6FD-E5F6CC617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6527AC-F54C-49BE-A144-CE16022FA4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FEECC-BDC8-4734-B17A-1603EB2317A0}"/>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E61D8C52-F558-48B4-B4D4-BAEE0DCE3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979EE-37FE-47C8-BF36-F80F1B9540EA}"/>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22379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67"/>
            </a:lvl1pPr>
          </a:lstStyle>
          <a:p>
            <a:r>
              <a:rPr lang="en-US"/>
              <a:t>Click to edit Master title style</a:t>
            </a:r>
            <a:endParaRPr lang="vi-VN"/>
          </a:p>
        </p:txBody>
      </p:sp>
      <p:sp>
        <p:nvSpPr>
          <p:cNvPr id="3" name="Subtitle 2"/>
          <p:cNvSpPr>
            <a:spLocks noGrp="1"/>
          </p:cNvSpPr>
          <p:nvPr>
            <p:ph type="subTitle" idx="1"/>
          </p:nvPr>
        </p:nvSpPr>
        <p:spPr>
          <a:xfrm>
            <a:off x="1524001" y="3602038"/>
            <a:ext cx="9144000" cy="1655762"/>
          </a:xfrm>
        </p:spPr>
        <p:txBody>
          <a:bodyPr/>
          <a:lstStyle>
            <a:lvl1pPr marL="0" indent="0" algn="ctr">
              <a:buNone/>
              <a:defRPr sz="2387"/>
            </a:lvl1pPr>
            <a:lvl2pPr marL="454685" indent="0" algn="ctr">
              <a:buNone/>
              <a:defRPr sz="1989"/>
            </a:lvl2pPr>
            <a:lvl3pPr marL="909371" indent="0" algn="ctr">
              <a:buNone/>
              <a:defRPr sz="1790"/>
            </a:lvl3pPr>
            <a:lvl4pPr marL="1364056" indent="0" algn="ctr">
              <a:buNone/>
              <a:defRPr sz="1591"/>
            </a:lvl4pPr>
            <a:lvl5pPr marL="1818742" indent="0" algn="ctr">
              <a:buNone/>
              <a:defRPr sz="1591"/>
            </a:lvl5pPr>
            <a:lvl6pPr marL="2273427" indent="0" algn="ctr">
              <a:buNone/>
              <a:defRPr sz="1591"/>
            </a:lvl6pPr>
            <a:lvl7pPr marL="2728112" indent="0" algn="ctr">
              <a:buNone/>
              <a:defRPr sz="1591"/>
            </a:lvl7pPr>
            <a:lvl8pPr marL="3182798" indent="0" algn="ctr">
              <a:buNone/>
              <a:defRPr sz="1591"/>
            </a:lvl8pPr>
            <a:lvl9pPr marL="3637483" indent="0" algn="ctr">
              <a:buNone/>
              <a:defRPr sz="1591"/>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5C37676-ABEB-F105-936E-AAC496A2204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74A634-F94F-119F-FA7D-B2C1315B1504}"/>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DBF0632A-5127-D898-EA9A-6BE1A207B094}"/>
              </a:ext>
            </a:extLst>
          </p:cNvPr>
          <p:cNvSpPr>
            <a:spLocks noGrp="1"/>
          </p:cNvSpPr>
          <p:nvPr>
            <p:ph type="sldNum" sz="quarter" idx="12"/>
          </p:nvPr>
        </p:nvSpPr>
        <p:spPr/>
        <p:txBody>
          <a:bodyPr/>
          <a:lstStyle>
            <a:lvl1pPr>
              <a:defRPr/>
            </a:lvl1pPr>
          </a:lstStyle>
          <a:p>
            <a:pPr>
              <a:defRPr/>
            </a:pPr>
            <a:fld id="{53A7B37C-02EF-43E4-911F-A3D2C5343CFA}" type="slidenum">
              <a:rPr lang="en-US" altLang="vi-VN"/>
              <a:pPr>
                <a:defRPr/>
              </a:pPr>
              <a:t>‹#›</a:t>
            </a:fld>
            <a:endParaRPr lang="en-US" altLang="vi-VN"/>
          </a:p>
        </p:txBody>
      </p:sp>
    </p:spTree>
    <p:extLst>
      <p:ext uri="{BB962C8B-B14F-4D97-AF65-F5344CB8AC3E}">
        <p14:creationId xmlns:p14="http://schemas.microsoft.com/office/powerpoint/2010/main" val="3856230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4D6E19-137F-3DE8-94AB-5604EC1BAA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8B963FB-B959-C032-3345-2CFF00ECE4EF}"/>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5CBA47DA-169D-6F0C-771D-51A4836934A4}"/>
              </a:ext>
            </a:extLst>
          </p:cNvPr>
          <p:cNvSpPr>
            <a:spLocks noGrp="1"/>
          </p:cNvSpPr>
          <p:nvPr>
            <p:ph type="sldNum" sz="quarter" idx="12"/>
          </p:nvPr>
        </p:nvSpPr>
        <p:spPr/>
        <p:txBody>
          <a:bodyPr/>
          <a:lstStyle>
            <a:lvl1pPr>
              <a:defRPr/>
            </a:lvl1pPr>
          </a:lstStyle>
          <a:p>
            <a:pPr>
              <a:defRPr/>
            </a:pPr>
            <a:fld id="{3918839F-BEF4-4E53-9557-E2DF92E578F1}" type="slidenum">
              <a:rPr lang="en-US" altLang="vi-VN"/>
              <a:pPr>
                <a:defRPr/>
              </a:pPr>
              <a:t>‹#›</a:t>
            </a:fld>
            <a:endParaRPr lang="en-US" altLang="vi-VN"/>
          </a:p>
        </p:txBody>
      </p:sp>
    </p:spTree>
    <p:extLst>
      <p:ext uri="{BB962C8B-B14F-4D97-AF65-F5344CB8AC3E}">
        <p14:creationId xmlns:p14="http://schemas.microsoft.com/office/powerpoint/2010/main" val="4011565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67"/>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387">
                <a:solidFill>
                  <a:schemeClr val="tx1">
                    <a:tint val="75000"/>
                  </a:schemeClr>
                </a:solidFill>
              </a:defRPr>
            </a:lvl1pPr>
            <a:lvl2pPr marL="454685" indent="0">
              <a:buNone/>
              <a:defRPr sz="1989">
                <a:solidFill>
                  <a:schemeClr val="tx1">
                    <a:tint val="75000"/>
                  </a:schemeClr>
                </a:solidFill>
              </a:defRPr>
            </a:lvl2pPr>
            <a:lvl3pPr marL="909371" indent="0">
              <a:buNone/>
              <a:defRPr sz="1790">
                <a:solidFill>
                  <a:schemeClr val="tx1">
                    <a:tint val="75000"/>
                  </a:schemeClr>
                </a:solidFill>
              </a:defRPr>
            </a:lvl3pPr>
            <a:lvl4pPr marL="1364056" indent="0">
              <a:buNone/>
              <a:defRPr sz="1591">
                <a:solidFill>
                  <a:schemeClr val="tx1">
                    <a:tint val="75000"/>
                  </a:schemeClr>
                </a:solidFill>
              </a:defRPr>
            </a:lvl4pPr>
            <a:lvl5pPr marL="1818742" indent="0">
              <a:buNone/>
              <a:defRPr sz="1591">
                <a:solidFill>
                  <a:schemeClr val="tx1">
                    <a:tint val="75000"/>
                  </a:schemeClr>
                </a:solidFill>
              </a:defRPr>
            </a:lvl5pPr>
            <a:lvl6pPr marL="2273427" indent="0">
              <a:buNone/>
              <a:defRPr sz="1591">
                <a:solidFill>
                  <a:schemeClr val="tx1">
                    <a:tint val="75000"/>
                  </a:schemeClr>
                </a:solidFill>
              </a:defRPr>
            </a:lvl6pPr>
            <a:lvl7pPr marL="2728112" indent="0">
              <a:buNone/>
              <a:defRPr sz="1591">
                <a:solidFill>
                  <a:schemeClr val="tx1">
                    <a:tint val="75000"/>
                  </a:schemeClr>
                </a:solidFill>
              </a:defRPr>
            </a:lvl7pPr>
            <a:lvl8pPr marL="3182798" indent="0">
              <a:buNone/>
              <a:defRPr sz="1591">
                <a:solidFill>
                  <a:schemeClr val="tx1">
                    <a:tint val="75000"/>
                  </a:schemeClr>
                </a:solidFill>
              </a:defRPr>
            </a:lvl8pPr>
            <a:lvl9pPr marL="3637483" indent="0">
              <a:buNone/>
              <a:defRPr sz="15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39671-B010-AFD3-E0CF-42F7A12951D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38DCD78-0A2B-41D6-E712-527D7493DD24}"/>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C6A13F25-6AAA-F92D-C36C-502158AC2BD7}"/>
              </a:ext>
            </a:extLst>
          </p:cNvPr>
          <p:cNvSpPr>
            <a:spLocks noGrp="1"/>
          </p:cNvSpPr>
          <p:nvPr>
            <p:ph type="sldNum" sz="quarter" idx="12"/>
          </p:nvPr>
        </p:nvSpPr>
        <p:spPr/>
        <p:txBody>
          <a:bodyPr/>
          <a:lstStyle>
            <a:lvl1pPr>
              <a:defRPr/>
            </a:lvl1pPr>
          </a:lstStyle>
          <a:p>
            <a:pPr>
              <a:defRPr/>
            </a:pPr>
            <a:fld id="{107C037C-3E9D-4EB1-B585-78B82C2A6196}" type="slidenum">
              <a:rPr lang="en-US" altLang="vi-VN"/>
              <a:pPr>
                <a:defRPr/>
              </a:pPr>
              <a:t>‹#›</a:t>
            </a:fld>
            <a:endParaRPr lang="en-US" altLang="vi-VN"/>
          </a:p>
        </p:txBody>
      </p:sp>
    </p:spTree>
    <p:extLst>
      <p:ext uri="{BB962C8B-B14F-4D97-AF65-F5344CB8AC3E}">
        <p14:creationId xmlns:p14="http://schemas.microsoft.com/office/powerpoint/2010/main" val="147178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CB0D069F-D801-99EF-F36C-477BF11B606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5D35E33-A161-E16F-97DD-CCEE80DA2460}"/>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2AA0D01B-CF54-CD5B-2C9A-9EC3CC03E48A}"/>
              </a:ext>
            </a:extLst>
          </p:cNvPr>
          <p:cNvSpPr>
            <a:spLocks noGrp="1"/>
          </p:cNvSpPr>
          <p:nvPr>
            <p:ph type="sldNum" sz="quarter" idx="12"/>
          </p:nvPr>
        </p:nvSpPr>
        <p:spPr/>
        <p:txBody>
          <a:bodyPr/>
          <a:lstStyle>
            <a:lvl1pPr>
              <a:defRPr/>
            </a:lvl1pPr>
          </a:lstStyle>
          <a:p>
            <a:pPr>
              <a:defRPr/>
            </a:pPr>
            <a:fld id="{A7C0B90F-9606-41FB-9719-985B45B8DDDD}" type="slidenum">
              <a:rPr lang="en-US" altLang="vi-VN"/>
              <a:pPr>
                <a:defRPr/>
              </a:pPr>
              <a:t>‹#›</a:t>
            </a:fld>
            <a:endParaRPr lang="en-US" altLang="vi-VN"/>
          </a:p>
        </p:txBody>
      </p:sp>
    </p:spTree>
    <p:extLst>
      <p:ext uri="{BB962C8B-B14F-4D97-AF65-F5344CB8AC3E}">
        <p14:creationId xmlns:p14="http://schemas.microsoft.com/office/powerpoint/2010/main" val="2760580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2A333B8F-E57C-FC41-9B8C-E1F730D0B6F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CA04373-D333-DD60-12A0-F31A0FDF4467}"/>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9" name="Slide Number Placeholder 5">
            <a:extLst>
              <a:ext uri="{FF2B5EF4-FFF2-40B4-BE49-F238E27FC236}">
                <a16:creationId xmlns:a16="http://schemas.microsoft.com/office/drawing/2014/main" id="{9BD980BF-A1D8-31D0-6E9E-C4F76BED538F}"/>
              </a:ext>
            </a:extLst>
          </p:cNvPr>
          <p:cNvSpPr>
            <a:spLocks noGrp="1"/>
          </p:cNvSpPr>
          <p:nvPr>
            <p:ph type="sldNum" sz="quarter" idx="12"/>
          </p:nvPr>
        </p:nvSpPr>
        <p:spPr/>
        <p:txBody>
          <a:bodyPr/>
          <a:lstStyle>
            <a:lvl1pPr>
              <a:defRPr/>
            </a:lvl1pPr>
          </a:lstStyle>
          <a:p>
            <a:pPr>
              <a:defRPr/>
            </a:pPr>
            <a:fld id="{04441694-BE9D-4077-841E-3F5BA7835AE8}" type="slidenum">
              <a:rPr lang="en-US" altLang="vi-VN"/>
              <a:pPr>
                <a:defRPr/>
              </a:pPr>
              <a:t>‹#›</a:t>
            </a:fld>
            <a:endParaRPr lang="en-US" altLang="vi-VN"/>
          </a:p>
        </p:txBody>
      </p:sp>
    </p:spTree>
    <p:extLst>
      <p:ext uri="{BB962C8B-B14F-4D97-AF65-F5344CB8AC3E}">
        <p14:creationId xmlns:p14="http://schemas.microsoft.com/office/powerpoint/2010/main" val="2992395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BBA5FEC2-BB5E-F7B6-8A19-FA1146B9194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382C306-9CD3-ABD5-F2A3-CD0D37A116BD}"/>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5" name="Slide Number Placeholder 5">
            <a:extLst>
              <a:ext uri="{FF2B5EF4-FFF2-40B4-BE49-F238E27FC236}">
                <a16:creationId xmlns:a16="http://schemas.microsoft.com/office/drawing/2014/main" id="{AEE613A8-95C3-AE50-D217-7BF1B17D7B2B}"/>
              </a:ext>
            </a:extLst>
          </p:cNvPr>
          <p:cNvSpPr>
            <a:spLocks noGrp="1"/>
          </p:cNvSpPr>
          <p:nvPr>
            <p:ph type="sldNum" sz="quarter" idx="12"/>
          </p:nvPr>
        </p:nvSpPr>
        <p:spPr/>
        <p:txBody>
          <a:bodyPr/>
          <a:lstStyle>
            <a:lvl1pPr>
              <a:defRPr/>
            </a:lvl1pPr>
          </a:lstStyle>
          <a:p>
            <a:pPr>
              <a:defRPr/>
            </a:pPr>
            <a:fld id="{B9BCD4C0-C53C-40B7-8F56-E0703B625D90}" type="slidenum">
              <a:rPr lang="en-US" altLang="vi-VN"/>
              <a:pPr>
                <a:defRPr/>
              </a:pPr>
              <a:t>‹#›</a:t>
            </a:fld>
            <a:endParaRPr lang="en-US" altLang="vi-VN"/>
          </a:p>
        </p:txBody>
      </p:sp>
    </p:spTree>
    <p:extLst>
      <p:ext uri="{BB962C8B-B14F-4D97-AF65-F5344CB8AC3E}">
        <p14:creationId xmlns:p14="http://schemas.microsoft.com/office/powerpoint/2010/main" val="3640655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86DF65-D7DF-0992-BEA3-151533F16F2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D931A2E-274B-F230-56C9-B7EAA4DADE25}"/>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4" name="Slide Number Placeholder 5">
            <a:extLst>
              <a:ext uri="{FF2B5EF4-FFF2-40B4-BE49-F238E27FC236}">
                <a16:creationId xmlns:a16="http://schemas.microsoft.com/office/drawing/2014/main" id="{D4CE6554-3C23-076B-5B5C-B17D8003F0C8}"/>
              </a:ext>
            </a:extLst>
          </p:cNvPr>
          <p:cNvSpPr>
            <a:spLocks noGrp="1"/>
          </p:cNvSpPr>
          <p:nvPr>
            <p:ph type="sldNum" sz="quarter" idx="12"/>
          </p:nvPr>
        </p:nvSpPr>
        <p:spPr/>
        <p:txBody>
          <a:bodyPr/>
          <a:lstStyle>
            <a:lvl1pPr>
              <a:defRPr/>
            </a:lvl1pPr>
          </a:lstStyle>
          <a:p>
            <a:pPr>
              <a:defRPr/>
            </a:pPr>
            <a:fld id="{B966D243-9241-43D9-98B4-A27038941C17}" type="slidenum">
              <a:rPr lang="en-US" altLang="vi-VN"/>
              <a:pPr>
                <a:defRPr/>
              </a:pPr>
              <a:t>‹#›</a:t>
            </a:fld>
            <a:endParaRPr lang="en-US" altLang="vi-VN"/>
          </a:p>
        </p:txBody>
      </p:sp>
    </p:spTree>
    <p:extLst>
      <p:ext uri="{BB962C8B-B14F-4D97-AF65-F5344CB8AC3E}">
        <p14:creationId xmlns:p14="http://schemas.microsoft.com/office/powerpoint/2010/main" val="3079145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82"/>
            </a:lvl1pPr>
            <a:lvl2pPr>
              <a:defRPr sz="2785"/>
            </a:lvl2pPr>
            <a:lvl3pPr>
              <a:defRPr sz="2387"/>
            </a:lvl3pPr>
            <a:lvl4pPr>
              <a:defRPr sz="1989"/>
            </a:lvl4pPr>
            <a:lvl5pPr>
              <a:defRPr sz="1989"/>
            </a:lvl5pPr>
            <a:lvl6pPr>
              <a:defRPr sz="1989"/>
            </a:lvl6pPr>
            <a:lvl7pPr>
              <a:defRPr sz="1989"/>
            </a:lvl7pPr>
            <a:lvl8pPr>
              <a:defRPr sz="1989"/>
            </a:lvl8pPr>
            <a:lvl9pPr>
              <a:defRPr sz="1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03B74471-40D0-0C6B-0855-9D9174B76FA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8DCE59-C27B-C1AA-D44B-B18FD710D300}"/>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BA7DF522-2FA0-D063-A21D-9DF5B20F1ED6}"/>
              </a:ext>
            </a:extLst>
          </p:cNvPr>
          <p:cNvSpPr>
            <a:spLocks noGrp="1"/>
          </p:cNvSpPr>
          <p:nvPr>
            <p:ph type="sldNum" sz="quarter" idx="12"/>
          </p:nvPr>
        </p:nvSpPr>
        <p:spPr/>
        <p:txBody>
          <a:bodyPr/>
          <a:lstStyle>
            <a:lvl1pPr>
              <a:defRPr/>
            </a:lvl1pPr>
          </a:lstStyle>
          <a:p>
            <a:pPr>
              <a:defRPr/>
            </a:pPr>
            <a:fld id="{207AE229-2EB7-452C-9D70-DDDA7E6018AF}" type="slidenum">
              <a:rPr lang="en-US" altLang="vi-VN"/>
              <a:pPr>
                <a:defRPr/>
              </a:pPr>
              <a:t>‹#›</a:t>
            </a:fld>
            <a:endParaRPr lang="en-US" altLang="vi-VN"/>
          </a:p>
        </p:txBody>
      </p:sp>
    </p:spTree>
    <p:extLst>
      <p:ext uri="{BB962C8B-B14F-4D97-AF65-F5344CB8AC3E}">
        <p14:creationId xmlns:p14="http://schemas.microsoft.com/office/powerpoint/2010/main" val="365967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866E-F566-47FF-8B7A-8DA7E6502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2623C-4904-4352-8A6B-531BDE6D62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81256-0BC1-4134-B8B6-35B8ADB84519}"/>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6A0FF35B-A6B5-4E01-9197-E615E7913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A661C-7803-43BA-854C-6666D949720C}"/>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840651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82"/>
            </a:lvl1pPr>
            <a:lvl2pPr marL="454685" indent="0">
              <a:buNone/>
              <a:defRPr sz="2785"/>
            </a:lvl2pPr>
            <a:lvl3pPr marL="909371" indent="0">
              <a:buNone/>
              <a:defRPr sz="2387"/>
            </a:lvl3pPr>
            <a:lvl4pPr marL="1364056" indent="0">
              <a:buNone/>
              <a:defRPr sz="1989"/>
            </a:lvl4pPr>
            <a:lvl5pPr marL="1818742" indent="0">
              <a:buNone/>
              <a:defRPr sz="1989"/>
            </a:lvl5pPr>
            <a:lvl6pPr marL="2273427" indent="0">
              <a:buNone/>
              <a:defRPr sz="1989"/>
            </a:lvl6pPr>
            <a:lvl7pPr marL="2728112" indent="0">
              <a:buNone/>
              <a:defRPr sz="1989"/>
            </a:lvl7pPr>
            <a:lvl8pPr marL="3182798" indent="0">
              <a:buNone/>
              <a:defRPr sz="1989"/>
            </a:lvl8pPr>
            <a:lvl9pPr marL="3637483" indent="0">
              <a:buNone/>
              <a:defRPr sz="1989"/>
            </a:lvl9pPr>
          </a:lstStyle>
          <a:p>
            <a:pPr lvl="0"/>
            <a:endParaRPr lang="vi-VN"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F72B9235-4B8D-EADE-50A4-3AA4771A48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3FBF236-0620-E6D4-C94D-3084066BF3B5}"/>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8868323D-EC52-5915-4682-438FE8426916}"/>
              </a:ext>
            </a:extLst>
          </p:cNvPr>
          <p:cNvSpPr>
            <a:spLocks noGrp="1"/>
          </p:cNvSpPr>
          <p:nvPr>
            <p:ph type="sldNum" sz="quarter" idx="12"/>
          </p:nvPr>
        </p:nvSpPr>
        <p:spPr/>
        <p:txBody>
          <a:bodyPr/>
          <a:lstStyle>
            <a:lvl1pPr>
              <a:defRPr/>
            </a:lvl1pPr>
          </a:lstStyle>
          <a:p>
            <a:pPr>
              <a:defRPr/>
            </a:pPr>
            <a:fld id="{84AA68B0-9A1D-4D92-AD86-0A9635E4F436}" type="slidenum">
              <a:rPr lang="en-US" altLang="vi-VN"/>
              <a:pPr>
                <a:defRPr/>
              </a:pPr>
              <a:t>‹#›</a:t>
            </a:fld>
            <a:endParaRPr lang="en-US" altLang="vi-VN"/>
          </a:p>
        </p:txBody>
      </p:sp>
    </p:spTree>
    <p:extLst>
      <p:ext uri="{BB962C8B-B14F-4D97-AF65-F5344CB8AC3E}">
        <p14:creationId xmlns:p14="http://schemas.microsoft.com/office/powerpoint/2010/main" val="175729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D3F065-0838-6641-2B36-D94E9055997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C903E13-5399-85A2-2109-D5FC2EC51BC7}"/>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41AEA155-56DF-CB62-5C8A-46E9940F40AA}"/>
              </a:ext>
            </a:extLst>
          </p:cNvPr>
          <p:cNvSpPr>
            <a:spLocks noGrp="1"/>
          </p:cNvSpPr>
          <p:nvPr>
            <p:ph type="sldNum" sz="quarter" idx="12"/>
          </p:nvPr>
        </p:nvSpPr>
        <p:spPr/>
        <p:txBody>
          <a:bodyPr/>
          <a:lstStyle>
            <a:lvl1pPr>
              <a:defRPr/>
            </a:lvl1pPr>
          </a:lstStyle>
          <a:p>
            <a:pPr>
              <a:defRPr/>
            </a:pPr>
            <a:fld id="{F3DA0CE2-0A9C-4135-B1E9-0322562A8FA0}" type="slidenum">
              <a:rPr lang="en-US" altLang="vi-VN"/>
              <a:pPr>
                <a:defRPr/>
              </a:pPr>
              <a:t>‹#›</a:t>
            </a:fld>
            <a:endParaRPr lang="en-US" altLang="vi-VN"/>
          </a:p>
        </p:txBody>
      </p:sp>
    </p:spTree>
    <p:extLst>
      <p:ext uri="{BB962C8B-B14F-4D97-AF65-F5344CB8AC3E}">
        <p14:creationId xmlns:p14="http://schemas.microsoft.com/office/powerpoint/2010/main" val="2890990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C5801E-9862-736B-C946-F10C1A75E61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7B424A-F325-E602-4EE6-A87FE0848733}"/>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BBE373E3-9AC6-320F-5DA1-30A9C86F4B25}"/>
              </a:ext>
            </a:extLst>
          </p:cNvPr>
          <p:cNvSpPr>
            <a:spLocks noGrp="1"/>
          </p:cNvSpPr>
          <p:nvPr>
            <p:ph type="sldNum" sz="quarter" idx="12"/>
          </p:nvPr>
        </p:nvSpPr>
        <p:spPr/>
        <p:txBody>
          <a:bodyPr/>
          <a:lstStyle>
            <a:lvl1pPr>
              <a:defRPr/>
            </a:lvl1pPr>
          </a:lstStyle>
          <a:p>
            <a:pPr>
              <a:defRPr/>
            </a:pPr>
            <a:fld id="{0E600F2F-C3A2-44D4-BA78-B85EBA949F7C}" type="slidenum">
              <a:rPr lang="en-US" altLang="vi-VN"/>
              <a:pPr>
                <a:defRPr/>
              </a:pPr>
              <a:t>‹#›</a:t>
            </a:fld>
            <a:endParaRPr lang="en-US" altLang="vi-VN"/>
          </a:p>
        </p:txBody>
      </p:sp>
    </p:spTree>
    <p:extLst>
      <p:ext uri="{BB962C8B-B14F-4D97-AF65-F5344CB8AC3E}">
        <p14:creationId xmlns:p14="http://schemas.microsoft.com/office/powerpoint/2010/main" val="2250292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tx2"/>
        </a:solidFill>
        <a:effectLst/>
      </p:bgPr>
    </p:bg>
    <p:spTree>
      <p:nvGrpSpPr>
        <p:cNvPr id="1" name="Shape 21"/>
        <p:cNvGrpSpPr/>
        <p:nvPr/>
      </p:nvGrpSpPr>
      <p:grpSpPr>
        <a:xfrm>
          <a:off x="0" y="0"/>
          <a:ext cx="0" cy="0"/>
          <a:chOff x="0" y="0"/>
          <a:chExt cx="0" cy="0"/>
        </a:xfrm>
      </p:grpSpPr>
      <p:pic>
        <p:nvPicPr>
          <p:cNvPr id="2" name="Google Shape;22;p5">
            <a:extLst>
              <a:ext uri="{FF2B5EF4-FFF2-40B4-BE49-F238E27FC236}">
                <a16:creationId xmlns:a16="http://schemas.microsoft.com/office/drawing/2014/main" id="{0B7F9AAB-8F20-DCED-B4ED-465A8D4547B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8" y="465423"/>
            <a:ext cx="9687200" cy="1113200"/>
          </a:xfrm>
          <a:prstGeom prst="rect">
            <a:avLst/>
          </a:prstGeom>
        </p:spPr>
        <p:txBody>
          <a:bodyPr spcFirstLastPara="1" lIns="91425" tIns="91425" rIns="91425" bIns="91425" anchor="t">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834582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67"/>
            </a:lvl1pPr>
          </a:lstStyle>
          <a:p>
            <a:r>
              <a:rPr lang="en-US"/>
              <a:t>Click to edit Master title style</a:t>
            </a:r>
            <a:endParaRPr lang="vi-VN"/>
          </a:p>
        </p:txBody>
      </p:sp>
      <p:sp>
        <p:nvSpPr>
          <p:cNvPr id="3" name="Subtitle 2"/>
          <p:cNvSpPr>
            <a:spLocks noGrp="1"/>
          </p:cNvSpPr>
          <p:nvPr>
            <p:ph type="subTitle" idx="1"/>
          </p:nvPr>
        </p:nvSpPr>
        <p:spPr>
          <a:xfrm>
            <a:off x="1524001" y="3602038"/>
            <a:ext cx="9144000" cy="1655762"/>
          </a:xfrm>
        </p:spPr>
        <p:txBody>
          <a:bodyPr/>
          <a:lstStyle>
            <a:lvl1pPr marL="0" indent="0" algn="ctr">
              <a:buNone/>
              <a:defRPr sz="2387"/>
            </a:lvl1pPr>
            <a:lvl2pPr marL="454685" indent="0" algn="ctr">
              <a:buNone/>
              <a:defRPr sz="1989"/>
            </a:lvl2pPr>
            <a:lvl3pPr marL="909371" indent="0" algn="ctr">
              <a:buNone/>
              <a:defRPr sz="1790"/>
            </a:lvl3pPr>
            <a:lvl4pPr marL="1364056" indent="0" algn="ctr">
              <a:buNone/>
              <a:defRPr sz="1591"/>
            </a:lvl4pPr>
            <a:lvl5pPr marL="1818742" indent="0" algn="ctr">
              <a:buNone/>
              <a:defRPr sz="1591"/>
            </a:lvl5pPr>
            <a:lvl6pPr marL="2273427" indent="0" algn="ctr">
              <a:buNone/>
              <a:defRPr sz="1591"/>
            </a:lvl6pPr>
            <a:lvl7pPr marL="2728112" indent="0" algn="ctr">
              <a:buNone/>
              <a:defRPr sz="1591"/>
            </a:lvl7pPr>
            <a:lvl8pPr marL="3182798" indent="0" algn="ctr">
              <a:buNone/>
              <a:defRPr sz="1591"/>
            </a:lvl8pPr>
            <a:lvl9pPr marL="3637483" indent="0" algn="ctr">
              <a:buNone/>
              <a:defRPr sz="1591"/>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F7B1C57-94EC-5937-168B-D7CAAF99A6B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9E8B596-CC71-4319-6464-ACDF2588F0E8}"/>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15D93F5A-021B-BFF9-382E-1E6A40FE58AB}"/>
              </a:ext>
            </a:extLst>
          </p:cNvPr>
          <p:cNvSpPr>
            <a:spLocks noGrp="1"/>
          </p:cNvSpPr>
          <p:nvPr>
            <p:ph type="sldNum" sz="quarter" idx="12"/>
          </p:nvPr>
        </p:nvSpPr>
        <p:spPr/>
        <p:txBody>
          <a:bodyPr/>
          <a:lstStyle>
            <a:lvl1pPr>
              <a:defRPr/>
            </a:lvl1pPr>
          </a:lstStyle>
          <a:p>
            <a:pPr>
              <a:defRPr/>
            </a:pPr>
            <a:fld id="{9A83ED5A-9999-412C-8857-1C34B0D15C7A}" type="slidenum">
              <a:rPr lang="en-US" altLang="vi-VN"/>
              <a:pPr>
                <a:defRPr/>
              </a:pPr>
              <a:t>‹#›</a:t>
            </a:fld>
            <a:endParaRPr lang="en-US" altLang="vi-VN"/>
          </a:p>
        </p:txBody>
      </p:sp>
    </p:spTree>
    <p:extLst>
      <p:ext uri="{BB962C8B-B14F-4D97-AF65-F5344CB8AC3E}">
        <p14:creationId xmlns:p14="http://schemas.microsoft.com/office/powerpoint/2010/main" val="4284864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C0E2F7-9FBC-80ED-B808-F44D5AB0472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4CA91A-4CDA-084F-CE8E-CF46D3A5F841}"/>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5E4B29A5-4628-525A-7BDD-F271A32BDC78}"/>
              </a:ext>
            </a:extLst>
          </p:cNvPr>
          <p:cNvSpPr>
            <a:spLocks noGrp="1"/>
          </p:cNvSpPr>
          <p:nvPr>
            <p:ph type="sldNum" sz="quarter" idx="12"/>
          </p:nvPr>
        </p:nvSpPr>
        <p:spPr/>
        <p:txBody>
          <a:bodyPr/>
          <a:lstStyle>
            <a:lvl1pPr>
              <a:defRPr/>
            </a:lvl1pPr>
          </a:lstStyle>
          <a:p>
            <a:pPr>
              <a:defRPr/>
            </a:pPr>
            <a:fld id="{7E0E7577-A1BB-4EA3-924E-F0A2EC3A3F54}" type="slidenum">
              <a:rPr lang="en-US" altLang="vi-VN"/>
              <a:pPr>
                <a:defRPr/>
              </a:pPr>
              <a:t>‹#›</a:t>
            </a:fld>
            <a:endParaRPr lang="en-US" altLang="vi-VN"/>
          </a:p>
        </p:txBody>
      </p:sp>
    </p:spTree>
    <p:extLst>
      <p:ext uri="{BB962C8B-B14F-4D97-AF65-F5344CB8AC3E}">
        <p14:creationId xmlns:p14="http://schemas.microsoft.com/office/powerpoint/2010/main" val="2984350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67"/>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387">
                <a:solidFill>
                  <a:schemeClr val="tx1">
                    <a:tint val="75000"/>
                  </a:schemeClr>
                </a:solidFill>
              </a:defRPr>
            </a:lvl1pPr>
            <a:lvl2pPr marL="454685" indent="0">
              <a:buNone/>
              <a:defRPr sz="1989">
                <a:solidFill>
                  <a:schemeClr val="tx1">
                    <a:tint val="75000"/>
                  </a:schemeClr>
                </a:solidFill>
              </a:defRPr>
            </a:lvl2pPr>
            <a:lvl3pPr marL="909371" indent="0">
              <a:buNone/>
              <a:defRPr sz="1790">
                <a:solidFill>
                  <a:schemeClr val="tx1">
                    <a:tint val="75000"/>
                  </a:schemeClr>
                </a:solidFill>
              </a:defRPr>
            </a:lvl3pPr>
            <a:lvl4pPr marL="1364056" indent="0">
              <a:buNone/>
              <a:defRPr sz="1591">
                <a:solidFill>
                  <a:schemeClr val="tx1">
                    <a:tint val="75000"/>
                  </a:schemeClr>
                </a:solidFill>
              </a:defRPr>
            </a:lvl4pPr>
            <a:lvl5pPr marL="1818742" indent="0">
              <a:buNone/>
              <a:defRPr sz="1591">
                <a:solidFill>
                  <a:schemeClr val="tx1">
                    <a:tint val="75000"/>
                  </a:schemeClr>
                </a:solidFill>
              </a:defRPr>
            </a:lvl5pPr>
            <a:lvl6pPr marL="2273427" indent="0">
              <a:buNone/>
              <a:defRPr sz="1591">
                <a:solidFill>
                  <a:schemeClr val="tx1">
                    <a:tint val="75000"/>
                  </a:schemeClr>
                </a:solidFill>
              </a:defRPr>
            </a:lvl6pPr>
            <a:lvl7pPr marL="2728112" indent="0">
              <a:buNone/>
              <a:defRPr sz="1591">
                <a:solidFill>
                  <a:schemeClr val="tx1">
                    <a:tint val="75000"/>
                  </a:schemeClr>
                </a:solidFill>
              </a:defRPr>
            </a:lvl7pPr>
            <a:lvl8pPr marL="3182798" indent="0">
              <a:buNone/>
              <a:defRPr sz="1591">
                <a:solidFill>
                  <a:schemeClr val="tx1">
                    <a:tint val="75000"/>
                  </a:schemeClr>
                </a:solidFill>
              </a:defRPr>
            </a:lvl8pPr>
            <a:lvl9pPr marL="3637483" indent="0">
              <a:buNone/>
              <a:defRPr sz="15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AEA00-E125-22D4-DC04-168CA0879F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7C04807-01D6-C818-1266-6C41F3C42E15}"/>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34769B29-D620-C112-FD79-947C26540F19}"/>
              </a:ext>
            </a:extLst>
          </p:cNvPr>
          <p:cNvSpPr>
            <a:spLocks noGrp="1"/>
          </p:cNvSpPr>
          <p:nvPr>
            <p:ph type="sldNum" sz="quarter" idx="12"/>
          </p:nvPr>
        </p:nvSpPr>
        <p:spPr/>
        <p:txBody>
          <a:bodyPr/>
          <a:lstStyle>
            <a:lvl1pPr>
              <a:defRPr/>
            </a:lvl1pPr>
          </a:lstStyle>
          <a:p>
            <a:pPr>
              <a:defRPr/>
            </a:pPr>
            <a:fld id="{F96FF371-2C95-46D6-832F-AFAD2CC24693}" type="slidenum">
              <a:rPr lang="en-US" altLang="vi-VN"/>
              <a:pPr>
                <a:defRPr/>
              </a:pPr>
              <a:t>‹#›</a:t>
            </a:fld>
            <a:endParaRPr lang="en-US" altLang="vi-VN"/>
          </a:p>
        </p:txBody>
      </p:sp>
    </p:spTree>
    <p:extLst>
      <p:ext uri="{BB962C8B-B14F-4D97-AF65-F5344CB8AC3E}">
        <p14:creationId xmlns:p14="http://schemas.microsoft.com/office/powerpoint/2010/main" val="933491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31231CAD-2A62-B18D-C700-0E8F0B22E1B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884B0D8-E8FC-45B7-1BA1-FB1AC8DA07D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C1241011-122F-E0E0-FED2-78D25498CC52}"/>
              </a:ext>
            </a:extLst>
          </p:cNvPr>
          <p:cNvSpPr>
            <a:spLocks noGrp="1"/>
          </p:cNvSpPr>
          <p:nvPr>
            <p:ph type="sldNum" sz="quarter" idx="12"/>
          </p:nvPr>
        </p:nvSpPr>
        <p:spPr/>
        <p:txBody>
          <a:bodyPr/>
          <a:lstStyle>
            <a:lvl1pPr>
              <a:defRPr/>
            </a:lvl1pPr>
          </a:lstStyle>
          <a:p>
            <a:pPr>
              <a:defRPr/>
            </a:pPr>
            <a:fld id="{575A49DF-91FA-4B19-86AD-8F27B81CF831}" type="slidenum">
              <a:rPr lang="en-US" altLang="vi-VN"/>
              <a:pPr>
                <a:defRPr/>
              </a:pPr>
              <a:t>‹#›</a:t>
            </a:fld>
            <a:endParaRPr lang="en-US" altLang="vi-VN"/>
          </a:p>
        </p:txBody>
      </p:sp>
    </p:spTree>
    <p:extLst>
      <p:ext uri="{BB962C8B-B14F-4D97-AF65-F5344CB8AC3E}">
        <p14:creationId xmlns:p14="http://schemas.microsoft.com/office/powerpoint/2010/main" val="185340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AD7B8610-486B-2ED1-7602-EC249A64F0E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54AB4D2-14AD-3B81-55C0-D84BF7E66F54}"/>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9" name="Slide Number Placeholder 5">
            <a:extLst>
              <a:ext uri="{FF2B5EF4-FFF2-40B4-BE49-F238E27FC236}">
                <a16:creationId xmlns:a16="http://schemas.microsoft.com/office/drawing/2014/main" id="{06B964B6-A1D3-CD77-A328-91D1E48AEEEC}"/>
              </a:ext>
            </a:extLst>
          </p:cNvPr>
          <p:cNvSpPr>
            <a:spLocks noGrp="1"/>
          </p:cNvSpPr>
          <p:nvPr>
            <p:ph type="sldNum" sz="quarter" idx="12"/>
          </p:nvPr>
        </p:nvSpPr>
        <p:spPr/>
        <p:txBody>
          <a:bodyPr/>
          <a:lstStyle>
            <a:lvl1pPr>
              <a:defRPr/>
            </a:lvl1pPr>
          </a:lstStyle>
          <a:p>
            <a:pPr>
              <a:defRPr/>
            </a:pPr>
            <a:fld id="{DBE92208-9DD3-4F7C-ADBD-BFBF5B2DCA62}" type="slidenum">
              <a:rPr lang="en-US" altLang="vi-VN"/>
              <a:pPr>
                <a:defRPr/>
              </a:pPr>
              <a:t>‹#›</a:t>
            </a:fld>
            <a:endParaRPr lang="en-US" altLang="vi-VN"/>
          </a:p>
        </p:txBody>
      </p:sp>
    </p:spTree>
    <p:extLst>
      <p:ext uri="{BB962C8B-B14F-4D97-AF65-F5344CB8AC3E}">
        <p14:creationId xmlns:p14="http://schemas.microsoft.com/office/powerpoint/2010/main" val="3430518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0D599023-4392-F9B9-1158-DE3F2F3C38B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FDCD5B8-3D6B-C67C-A981-87D9F5C14477}"/>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5" name="Slide Number Placeholder 5">
            <a:extLst>
              <a:ext uri="{FF2B5EF4-FFF2-40B4-BE49-F238E27FC236}">
                <a16:creationId xmlns:a16="http://schemas.microsoft.com/office/drawing/2014/main" id="{B163E36D-9CF7-CA92-A0A9-50E8AEE5C086}"/>
              </a:ext>
            </a:extLst>
          </p:cNvPr>
          <p:cNvSpPr>
            <a:spLocks noGrp="1"/>
          </p:cNvSpPr>
          <p:nvPr>
            <p:ph type="sldNum" sz="quarter" idx="12"/>
          </p:nvPr>
        </p:nvSpPr>
        <p:spPr/>
        <p:txBody>
          <a:bodyPr/>
          <a:lstStyle>
            <a:lvl1pPr>
              <a:defRPr/>
            </a:lvl1pPr>
          </a:lstStyle>
          <a:p>
            <a:pPr>
              <a:defRPr/>
            </a:pPr>
            <a:fld id="{DEE9E12E-B319-4527-AF58-B4FF5069841F}" type="slidenum">
              <a:rPr lang="en-US" altLang="vi-VN"/>
              <a:pPr>
                <a:defRPr/>
              </a:pPr>
              <a:t>‹#›</a:t>
            </a:fld>
            <a:endParaRPr lang="en-US" altLang="vi-VN"/>
          </a:p>
        </p:txBody>
      </p:sp>
    </p:spTree>
    <p:extLst>
      <p:ext uri="{BB962C8B-B14F-4D97-AF65-F5344CB8AC3E}">
        <p14:creationId xmlns:p14="http://schemas.microsoft.com/office/powerpoint/2010/main" val="35863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021C6-D84A-4F13-BE4A-D0F87F1D7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B47E5-8736-4CD4-95B1-611D06370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5A2DA-A6D3-40AB-A30A-87212C47A201}"/>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228146D3-3FF0-4B27-B9AE-60F23D82D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51F63-37CA-4DF0-A60C-FB15F98D845F}"/>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927837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BB64F1-330F-1D30-65DB-82E0CADC71D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69E8955-BEF6-7D6E-F4E7-86BB5A76F2FF}"/>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4" name="Slide Number Placeholder 5">
            <a:extLst>
              <a:ext uri="{FF2B5EF4-FFF2-40B4-BE49-F238E27FC236}">
                <a16:creationId xmlns:a16="http://schemas.microsoft.com/office/drawing/2014/main" id="{862A9185-55B5-0D09-4619-FBD68B990688}"/>
              </a:ext>
            </a:extLst>
          </p:cNvPr>
          <p:cNvSpPr>
            <a:spLocks noGrp="1"/>
          </p:cNvSpPr>
          <p:nvPr>
            <p:ph type="sldNum" sz="quarter" idx="12"/>
          </p:nvPr>
        </p:nvSpPr>
        <p:spPr/>
        <p:txBody>
          <a:bodyPr/>
          <a:lstStyle>
            <a:lvl1pPr>
              <a:defRPr/>
            </a:lvl1pPr>
          </a:lstStyle>
          <a:p>
            <a:pPr>
              <a:defRPr/>
            </a:pPr>
            <a:fld id="{A822CE75-B524-4BD7-B2B4-B986C7443941}" type="slidenum">
              <a:rPr lang="en-US" altLang="vi-VN"/>
              <a:pPr>
                <a:defRPr/>
              </a:pPr>
              <a:t>‹#›</a:t>
            </a:fld>
            <a:endParaRPr lang="en-US" altLang="vi-VN"/>
          </a:p>
        </p:txBody>
      </p:sp>
    </p:spTree>
    <p:extLst>
      <p:ext uri="{BB962C8B-B14F-4D97-AF65-F5344CB8AC3E}">
        <p14:creationId xmlns:p14="http://schemas.microsoft.com/office/powerpoint/2010/main" val="815766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82"/>
            </a:lvl1pPr>
            <a:lvl2pPr>
              <a:defRPr sz="2785"/>
            </a:lvl2pPr>
            <a:lvl3pPr>
              <a:defRPr sz="2387"/>
            </a:lvl3pPr>
            <a:lvl4pPr>
              <a:defRPr sz="1989"/>
            </a:lvl4pPr>
            <a:lvl5pPr>
              <a:defRPr sz="1989"/>
            </a:lvl5pPr>
            <a:lvl6pPr>
              <a:defRPr sz="1989"/>
            </a:lvl6pPr>
            <a:lvl7pPr>
              <a:defRPr sz="1989"/>
            </a:lvl7pPr>
            <a:lvl8pPr>
              <a:defRPr sz="1989"/>
            </a:lvl8pPr>
            <a:lvl9pPr>
              <a:defRPr sz="1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C31F36D3-50D3-81EA-F220-95CFB612FF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BE3DA7C-3F1C-FF40-65E7-7272EF2642B7}"/>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791752F0-4036-CA97-2951-8082C306C59C}"/>
              </a:ext>
            </a:extLst>
          </p:cNvPr>
          <p:cNvSpPr>
            <a:spLocks noGrp="1"/>
          </p:cNvSpPr>
          <p:nvPr>
            <p:ph type="sldNum" sz="quarter" idx="12"/>
          </p:nvPr>
        </p:nvSpPr>
        <p:spPr/>
        <p:txBody>
          <a:bodyPr/>
          <a:lstStyle>
            <a:lvl1pPr>
              <a:defRPr/>
            </a:lvl1pPr>
          </a:lstStyle>
          <a:p>
            <a:pPr>
              <a:defRPr/>
            </a:pPr>
            <a:fld id="{77D38445-1131-4AB4-ACD5-CBA28BE38B64}" type="slidenum">
              <a:rPr lang="en-US" altLang="vi-VN"/>
              <a:pPr>
                <a:defRPr/>
              </a:pPr>
              <a:t>‹#›</a:t>
            </a:fld>
            <a:endParaRPr lang="en-US" altLang="vi-VN"/>
          </a:p>
        </p:txBody>
      </p:sp>
    </p:spTree>
    <p:extLst>
      <p:ext uri="{BB962C8B-B14F-4D97-AF65-F5344CB8AC3E}">
        <p14:creationId xmlns:p14="http://schemas.microsoft.com/office/powerpoint/2010/main" val="1992185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82"/>
            </a:lvl1pPr>
            <a:lvl2pPr marL="454685" indent="0">
              <a:buNone/>
              <a:defRPr sz="2785"/>
            </a:lvl2pPr>
            <a:lvl3pPr marL="909371" indent="0">
              <a:buNone/>
              <a:defRPr sz="2387"/>
            </a:lvl3pPr>
            <a:lvl4pPr marL="1364056" indent="0">
              <a:buNone/>
              <a:defRPr sz="1989"/>
            </a:lvl4pPr>
            <a:lvl5pPr marL="1818742" indent="0">
              <a:buNone/>
              <a:defRPr sz="1989"/>
            </a:lvl5pPr>
            <a:lvl6pPr marL="2273427" indent="0">
              <a:buNone/>
              <a:defRPr sz="1989"/>
            </a:lvl6pPr>
            <a:lvl7pPr marL="2728112" indent="0">
              <a:buNone/>
              <a:defRPr sz="1989"/>
            </a:lvl7pPr>
            <a:lvl8pPr marL="3182798" indent="0">
              <a:buNone/>
              <a:defRPr sz="1989"/>
            </a:lvl8pPr>
            <a:lvl9pPr marL="3637483" indent="0">
              <a:buNone/>
              <a:defRPr sz="1989"/>
            </a:lvl9pPr>
          </a:lstStyle>
          <a:p>
            <a:pPr lvl="0"/>
            <a:endParaRPr lang="vi-VN"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381FC66B-DFD7-3749-4FEB-1D1BDB6ECDF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1694447-BF4E-CF1E-D6B2-41CAE76C1895}"/>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79405975-13F1-361E-54C0-F2E4874A0A43}"/>
              </a:ext>
            </a:extLst>
          </p:cNvPr>
          <p:cNvSpPr>
            <a:spLocks noGrp="1"/>
          </p:cNvSpPr>
          <p:nvPr>
            <p:ph type="sldNum" sz="quarter" idx="12"/>
          </p:nvPr>
        </p:nvSpPr>
        <p:spPr/>
        <p:txBody>
          <a:bodyPr/>
          <a:lstStyle>
            <a:lvl1pPr>
              <a:defRPr/>
            </a:lvl1pPr>
          </a:lstStyle>
          <a:p>
            <a:pPr>
              <a:defRPr/>
            </a:pPr>
            <a:fld id="{73EAB287-44AD-473C-9335-0CC063381F69}" type="slidenum">
              <a:rPr lang="en-US" altLang="vi-VN"/>
              <a:pPr>
                <a:defRPr/>
              </a:pPr>
              <a:t>‹#›</a:t>
            </a:fld>
            <a:endParaRPr lang="en-US" altLang="vi-VN"/>
          </a:p>
        </p:txBody>
      </p:sp>
    </p:spTree>
    <p:extLst>
      <p:ext uri="{BB962C8B-B14F-4D97-AF65-F5344CB8AC3E}">
        <p14:creationId xmlns:p14="http://schemas.microsoft.com/office/powerpoint/2010/main" val="1409438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85C1D9-8A94-4934-3FBF-E45977FA83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1C18DB3-8D39-BEA8-C7B4-8B716C4FCA1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C5CC4523-6DAC-CD55-8FCA-598532E1F728}"/>
              </a:ext>
            </a:extLst>
          </p:cNvPr>
          <p:cNvSpPr>
            <a:spLocks noGrp="1"/>
          </p:cNvSpPr>
          <p:nvPr>
            <p:ph type="sldNum" sz="quarter" idx="12"/>
          </p:nvPr>
        </p:nvSpPr>
        <p:spPr/>
        <p:txBody>
          <a:bodyPr/>
          <a:lstStyle>
            <a:lvl1pPr>
              <a:defRPr/>
            </a:lvl1pPr>
          </a:lstStyle>
          <a:p>
            <a:pPr>
              <a:defRPr/>
            </a:pPr>
            <a:fld id="{E516AF38-BBA7-4371-A3C6-FA2F31BD6207}" type="slidenum">
              <a:rPr lang="en-US" altLang="vi-VN"/>
              <a:pPr>
                <a:defRPr/>
              </a:pPr>
              <a:t>‹#›</a:t>
            </a:fld>
            <a:endParaRPr lang="en-US" altLang="vi-VN"/>
          </a:p>
        </p:txBody>
      </p:sp>
    </p:spTree>
    <p:extLst>
      <p:ext uri="{BB962C8B-B14F-4D97-AF65-F5344CB8AC3E}">
        <p14:creationId xmlns:p14="http://schemas.microsoft.com/office/powerpoint/2010/main" val="375664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E03B6A-C36D-9F68-8AE6-83E4142100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626E45E-50D4-53B3-95D5-226D4E1F0C2E}"/>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14D35497-C746-6391-7589-F13C0537C6D0}"/>
              </a:ext>
            </a:extLst>
          </p:cNvPr>
          <p:cNvSpPr>
            <a:spLocks noGrp="1"/>
          </p:cNvSpPr>
          <p:nvPr>
            <p:ph type="sldNum" sz="quarter" idx="12"/>
          </p:nvPr>
        </p:nvSpPr>
        <p:spPr/>
        <p:txBody>
          <a:bodyPr/>
          <a:lstStyle>
            <a:lvl1pPr>
              <a:defRPr/>
            </a:lvl1pPr>
          </a:lstStyle>
          <a:p>
            <a:pPr>
              <a:defRPr/>
            </a:pPr>
            <a:fld id="{7D6C9A90-55DB-4B3F-BEC4-311B407B89E0}" type="slidenum">
              <a:rPr lang="en-US" altLang="vi-VN"/>
              <a:pPr>
                <a:defRPr/>
              </a:pPr>
              <a:t>‹#›</a:t>
            </a:fld>
            <a:endParaRPr lang="en-US" altLang="vi-VN"/>
          </a:p>
        </p:txBody>
      </p:sp>
    </p:spTree>
    <p:extLst>
      <p:ext uri="{BB962C8B-B14F-4D97-AF65-F5344CB8AC3E}">
        <p14:creationId xmlns:p14="http://schemas.microsoft.com/office/powerpoint/2010/main" val="1238676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tx2"/>
        </a:solidFill>
        <a:effectLst/>
      </p:bgPr>
    </p:bg>
    <p:spTree>
      <p:nvGrpSpPr>
        <p:cNvPr id="1" name="Shape 21"/>
        <p:cNvGrpSpPr/>
        <p:nvPr/>
      </p:nvGrpSpPr>
      <p:grpSpPr>
        <a:xfrm>
          <a:off x="0" y="0"/>
          <a:ext cx="0" cy="0"/>
          <a:chOff x="0" y="0"/>
          <a:chExt cx="0" cy="0"/>
        </a:xfrm>
      </p:grpSpPr>
      <p:pic>
        <p:nvPicPr>
          <p:cNvPr id="2" name="Google Shape;22;p5">
            <a:extLst>
              <a:ext uri="{FF2B5EF4-FFF2-40B4-BE49-F238E27FC236}">
                <a16:creationId xmlns:a16="http://schemas.microsoft.com/office/drawing/2014/main" id="{BAC5CD5D-653B-E8E4-F6C6-26B569F5DBB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8" y="465423"/>
            <a:ext cx="9687200" cy="1113200"/>
          </a:xfrm>
          <a:prstGeom prst="rect">
            <a:avLst/>
          </a:prstGeom>
        </p:spPr>
        <p:txBody>
          <a:bodyPr spcFirstLastPara="1" lIns="91425" tIns="91425" rIns="91425" bIns="91425" anchor="t">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291865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6015809" y="-167"/>
            <a:ext cx="61764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rot="10800000" flipH="1">
            <a:off x="4744725" y="-166"/>
            <a:ext cx="1271083" cy="6858167"/>
            <a:chOff x="1962000" y="-125"/>
            <a:chExt cx="953312" cy="5143625"/>
          </a:xfrm>
        </p:grpSpPr>
        <p:sp>
          <p:nvSpPr>
            <p:cNvPr id="12" name="Google Shape;12;p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6620133" y="2655767"/>
            <a:ext cx="4939200" cy="1546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Tree>
    <p:extLst>
      <p:ext uri="{BB962C8B-B14F-4D97-AF65-F5344CB8AC3E}">
        <p14:creationId xmlns:p14="http://schemas.microsoft.com/office/powerpoint/2010/main" val="4186777391"/>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7"/>
        <p:cNvGrpSpPr/>
        <p:nvPr/>
      </p:nvGrpSpPr>
      <p:grpSpPr>
        <a:xfrm>
          <a:off x="0" y="0"/>
          <a:ext cx="0" cy="0"/>
          <a:chOff x="0" y="0"/>
          <a:chExt cx="0" cy="0"/>
        </a:xfrm>
      </p:grpSpPr>
      <p:sp>
        <p:nvSpPr>
          <p:cNvPr id="18" name="Google Shape;18;p3"/>
          <p:cNvSpPr/>
          <p:nvPr/>
        </p:nvSpPr>
        <p:spPr>
          <a:xfrm>
            <a:off x="3292283"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3055463"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2943217"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2616000"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877467" y="-167"/>
            <a:ext cx="8324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ctrTitle"/>
          </p:nvPr>
        </p:nvSpPr>
        <p:spPr>
          <a:xfrm>
            <a:off x="4601967" y="2727000"/>
            <a:ext cx="6872400" cy="92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b="0">
                <a:solidFill>
                  <a:schemeClr val="lt1"/>
                </a:solidFill>
              </a:defRPr>
            </a:lvl1pPr>
            <a:lvl2pPr lvl="1" rtl="0">
              <a:spcBef>
                <a:spcPts val="0"/>
              </a:spcBef>
              <a:spcAft>
                <a:spcPts val="0"/>
              </a:spcAft>
              <a:buClr>
                <a:schemeClr val="lt1"/>
              </a:buClr>
              <a:buSzPts val="3600"/>
              <a:buNone/>
              <a:defRPr sz="4800" b="0">
                <a:solidFill>
                  <a:schemeClr val="lt1"/>
                </a:solidFill>
              </a:defRPr>
            </a:lvl2pPr>
            <a:lvl3pPr lvl="2" rtl="0">
              <a:spcBef>
                <a:spcPts val="0"/>
              </a:spcBef>
              <a:spcAft>
                <a:spcPts val="0"/>
              </a:spcAft>
              <a:buClr>
                <a:schemeClr val="lt1"/>
              </a:buClr>
              <a:buSzPts val="3600"/>
              <a:buNone/>
              <a:defRPr sz="4800" b="0">
                <a:solidFill>
                  <a:schemeClr val="lt1"/>
                </a:solidFill>
              </a:defRPr>
            </a:lvl3pPr>
            <a:lvl4pPr lvl="3" rtl="0">
              <a:spcBef>
                <a:spcPts val="0"/>
              </a:spcBef>
              <a:spcAft>
                <a:spcPts val="0"/>
              </a:spcAft>
              <a:buClr>
                <a:schemeClr val="lt1"/>
              </a:buClr>
              <a:buSzPts val="3600"/>
              <a:buNone/>
              <a:defRPr sz="4800" b="0">
                <a:solidFill>
                  <a:schemeClr val="lt1"/>
                </a:solidFill>
              </a:defRPr>
            </a:lvl4pPr>
            <a:lvl5pPr lvl="4" rtl="0">
              <a:spcBef>
                <a:spcPts val="0"/>
              </a:spcBef>
              <a:spcAft>
                <a:spcPts val="0"/>
              </a:spcAft>
              <a:buClr>
                <a:schemeClr val="lt1"/>
              </a:buClr>
              <a:buSzPts val="3600"/>
              <a:buNone/>
              <a:defRPr sz="4800" b="0">
                <a:solidFill>
                  <a:schemeClr val="lt1"/>
                </a:solidFill>
              </a:defRPr>
            </a:lvl5pPr>
            <a:lvl6pPr lvl="5" rtl="0">
              <a:spcBef>
                <a:spcPts val="0"/>
              </a:spcBef>
              <a:spcAft>
                <a:spcPts val="0"/>
              </a:spcAft>
              <a:buClr>
                <a:schemeClr val="lt1"/>
              </a:buClr>
              <a:buSzPts val="3600"/>
              <a:buNone/>
              <a:defRPr sz="4800" b="0">
                <a:solidFill>
                  <a:schemeClr val="lt1"/>
                </a:solidFill>
              </a:defRPr>
            </a:lvl6pPr>
            <a:lvl7pPr lvl="6" rtl="0">
              <a:spcBef>
                <a:spcPts val="0"/>
              </a:spcBef>
              <a:spcAft>
                <a:spcPts val="0"/>
              </a:spcAft>
              <a:buClr>
                <a:schemeClr val="lt1"/>
              </a:buClr>
              <a:buSzPts val="3600"/>
              <a:buNone/>
              <a:defRPr sz="4800" b="0">
                <a:solidFill>
                  <a:schemeClr val="lt1"/>
                </a:solidFill>
              </a:defRPr>
            </a:lvl7pPr>
            <a:lvl8pPr lvl="7" rtl="0">
              <a:spcBef>
                <a:spcPts val="0"/>
              </a:spcBef>
              <a:spcAft>
                <a:spcPts val="0"/>
              </a:spcAft>
              <a:buClr>
                <a:schemeClr val="lt1"/>
              </a:buClr>
              <a:buSzPts val="3600"/>
              <a:buNone/>
              <a:defRPr sz="4800" b="0">
                <a:solidFill>
                  <a:schemeClr val="lt1"/>
                </a:solidFill>
              </a:defRPr>
            </a:lvl8pPr>
            <a:lvl9pPr lvl="8" rtl="0">
              <a:spcBef>
                <a:spcPts val="0"/>
              </a:spcBef>
              <a:spcAft>
                <a:spcPts val="0"/>
              </a:spcAft>
              <a:buClr>
                <a:schemeClr val="lt1"/>
              </a:buClr>
              <a:buSzPts val="3600"/>
              <a:buNone/>
              <a:defRPr sz="4800" b="0">
                <a:solidFill>
                  <a:schemeClr val="lt1"/>
                </a:solidFill>
              </a:defRPr>
            </a:lvl9pPr>
          </a:lstStyle>
          <a:p>
            <a:endParaRPr/>
          </a:p>
        </p:txBody>
      </p:sp>
      <p:sp>
        <p:nvSpPr>
          <p:cNvPr id="24" name="Google Shape;24;p3"/>
          <p:cNvSpPr txBox="1">
            <a:spLocks noGrp="1"/>
          </p:cNvSpPr>
          <p:nvPr>
            <p:ph type="subTitle" idx="1"/>
          </p:nvPr>
        </p:nvSpPr>
        <p:spPr>
          <a:xfrm>
            <a:off x="4601967" y="3574100"/>
            <a:ext cx="6872400" cy="57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accent3"/>
                </a:solidFill>
              </a:defRPr>
            </a:lvl1pPr>
            <a:lvl2pPr lvl="1" rtl="0">
              <a:spcBef>
                <a:spcPts val="0"/>
              </a:spcBef>
              <a:spcAft>
                <a:spcPts val="0"/>
              </a:spcAft>
              <a:buSzPts val="1400"/>
              <a:buNone/>
              <a:defRPr sz="1867">
                <a:solidFill>
                  <a:schemeClr val="accent3"/>
                </a:solidFill>
              </a:defRPr>
            </a:lvl2pPr>
            <a:lvl3pPr lvl="2" rtl="0">
              <a:spcBef>
                <a:spcPts val="0"/>
              </a:spcBef>
              <a:spcAft>
                <a:spcPts val="0"/>
              </a:spcAft>
              <a:buSzPts val="1400"/>
              <a:buNone/>
              <a:defRPr sz="1867">
                <a:solidFill>
                  <a:schemeClr val="accent3"/>
                </a:solidFill>
              </a:defRPr>
            </a:lvl3pPr>
            <a:lvl4pPr lvl="3" rtl="0">
              <a:spcBef>
                <a:spcPts val="0"/>
              </a:spcBef>
              <a:spcAft>
                <a:spcPts val="0"/>
              </a:spcAft>
              <a:buClr>
                <a:schemeClr val="accent3"/>
              </a:buClr>
              <a:buSzPts val="1400"/>
              <a:buNone/>
              <a:defRPr sz="1867">
                <a:solidFill>
                  <a:schemeClr val="accent3"/>
                </a:solidFill>
              </a:defRPr>
            </a:lvl4pPr>
            <a:lvl5pPr lvl="4" rtl="0">
              <a:spcBef>
                <a:spcPts val="0"/>
              </a:spcBef>
              <a:spcAft>
                <a:spcPts val="0"/>
              </a:spcAft>
              <a:buClr>
                <a:schemeClr val="accent3"/>
              </a:buClr>
              <a:buSzPts val="1400"/>
              <a:buNone/>
              <a:defRPr sz="1867">
                <a:solidFill>
                  <a:schemeClr val="accent3"/>
                </a:solidFill>
              </a:defRPr>
            </a:lvl5pPr>
            <a:lvl6pPr lvl="5" rtl="0">
              <a:spcBef>
                <a:spcPts val="0"/>
              </a:spcBef>
              <a:spcAft>
                <a:spcPts val="0"/>
              </a:spcAft>
              <a:buClr>
                <a:schemeClr val="accent3"/>
              </a:buClr>
              <a:buSzPts val="1400"/>
              <a:buNone/>
              <a:defRPr sz="1867">
                <a:solidFill>
                  <a:schemeClr val="accent3"/>
                </a:solidFill>
              </a:defRPr>
            </a:lvl6pPr>
            <a:lvl7pPr lvl="6" rtl="0">
              <a:spcBef>
                <a:spcPts val="0"/>
              </a:spcBef>
              <a:spcAft>
                <a:spcPts val="0"/>
              </a:spcAft>
              <a:buClr>
                <a:schemeClr val="accent3"/>
              </a:buClr>
              <a:buSzPts val="1400"/>
              <a:buNone/>
              <a:defRPr sz="1867">
                <a:solidFill>
                  <a:schemeClr val="accent3"/>
                </a:solidFill>
              </a:defRPr>
            </a:lvl7pPr>
            <a:lvl8pPr lvl="7" rtl="0">
              <a:spcBef>
                <a:spcPts val="0"/>
              </a:spcBef>
              <a:spcAft>
                <a:spcPts val="0"/>
              </a:spcAft>
              <a:buClr>
                <a:schemeClr val="accent3"/>
              </a:buClr>
              <a:buSzPts val="1400"/>
              <a:buNone/>
              <a:defRPr sz="1867">
                <a:solidFill>
                  <a:schemeClr val="accent3"/>
                </a:solidFill>
              </a:defRPr>
            </a:lvl8pPr>
            <a:lvl9pPr lvl="8" rtl="0">
              <a:spcBef>
                <a:spcPts val="0"/>
              </a:spcBef>
              <a:spcAft>
                <a:spcPts val="0"/>
              </a:spcAft>
              <a:buClr>
                <a:schemeClr val="accent3"/>
              </a:buClr>
              <a:buSzPts val="1400"/>
              <a:buNone/>
              <a:defRPr sz="1867">
                <a:solidFill>
                  <a:schemeClr val="accent3"/>
                </a:solidFill>
              </a:defRPr>
            </a:lvl9pPr>
          </a:lstStyle>
          <a:p>
            <a:endParaRPr/>
          </a:p>
        </p:txBody>
      </p:sp>
      <p:sp>
        <p:nvSpPr>
          <p:cNvPr id="25" name="Google Shape;25;p3"/>
          <p:cNvSpPr txBox="1">
            <a:spLocks noGrp="1"/>
          </p:cNvSpPr>
          <p:nvPr>
            <p:ph type="sldNum" idx="12"/>
          </p:nvPr>
        </p:nvSpPr>
        <p:spPr>
          <a:xfrm>
            <a:off x="11372779" y="6333135"/>
            <a:ext cx="731600" cy="524800"/>
          </a:xfrm>
          <a:prstGeom prst="rect">
            <a:avLst/>
          </a:prstGeom>
        </p:spPr>
        <p:txBody>
          <a:bodyPr spcFirstLastPara="1" wrap="square" lIns="91425" tIns="91425" rIns="91425" bIns="91425" anchor="ctr" anchorCtr="0">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5271912"/>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6"/>
        <p:cNvGrpSpPr/>
        <p:nvPr/>
      </p:nvGrpSpPr>
      <p:grpSpPr>
        <a:xfrm>
          <a:off x="0" y="0"/>
          <a:ext cx="0" cy="0"/>
          <a:chOff x="0" y="0"/>
          <a:chExt cx="0" cy="0"/>
        </a:xfrm>
      </p:grpSpPr>
      <p:sp>
        <p:nvSpPr>
          <p:cNvPr id="37" name="Google Shape;37;p5"/>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5"/>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5"/>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4" name="Google Shape;44;p5"/>
          <p:cNvSpPr txBox="1">
            <a:spLocks noGrp="1"/>
          </p:cNvSpPr>
          <p:nvPr>
            <p:ph type="body" idx="1"/>
          </p:nvPr>
        </p:nvSpPr>
        <p:spPr>
          <a:xfrm>
            <a:off x="609600" y="1875925"/>
            <a:ext cx="7068400" cy="4215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45" name="Google Shape;45;p5"/>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0930200"/>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6"/>
        <p:cNvGrpSpPr/>
        <p:nvPr/>
      </p:nvGrpSpPr>
      <p:grpSpPr>
        <a:xfrm>
          <a:off x="0" y="0"/>
          <a:ext cx="0" cy="0"/>
          <a:chOff x="0" y="0"/>
          <a:chExt cx="0" cy="0"/>
        </a:xfrm>
      </p:grpSpPr>
      <p:sp>
        <p:nvSpPr>
          <p:cNvPr id="47" name="Google Shape;47;p6"/>
          <p:cNvSpPr/>
          <p:nvPr/>
        </p:nvSpPr>
        <p:spPr>
          <a:xfrm rot="-5400000">
            <a:off x="-133" y="1170900"/>
            <a:ext cx="358800" cy="3592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6"/>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6"/>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6"/>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6"/>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6"/>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 name="Google Shape;54;p6"/>
          <p:cNvSpPr txBox="1">
            <a:spLocks noGrp="1"/>
          </p:cNvSpPr>
          <p:nvPr>
            <p:ph type="body" idx="1"/>
          </p:nvPr>
        </p:nvSpPr>
        <p:spPr>
          <a:xfrm>
            <a:off x="609600" y="1879333"/>
            <a:ext cx="3430800" cy="44456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55" name="Google Shape;55;p6"/>
          <p:cNvSpPr txBox="1">
            <a:spLocks noGrp="1"/>
          </p:cNvSpPr>
          <p:nvPr>
            <p:ph type="body" idx="2"/>
          </p:nvPr>
        </p:nvSpPr>
        <p:spPr>
          <a:xfrm>
            <a:off x="4247101" y="1879333"/>
            <a:ext cx="3430800" cy="44456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56" name="Google Shape;56;p6"/>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889569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98DC-1788-4FCF-B776-A17BA80E2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7779E-7947-45ED-AFDE-5BA02913D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F8FA6C-1D12-46E0-8EC2-6A3654E78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914AC0-6A7D-4D15-BD19-91B3479F39B3}"/>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6" name="Footer Placeholder 5">
            <a:extLst>
              <a:ext uri="{FF2B5EF4-FFF2-40B4-BE49-F238E27FC236}">
                <a16:creationId xmlns:a16="http://schemas.microsoft.com/office/drawing/2014/main" id="{62945674-24DA-4C67-AC5E-7D6F44260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6BADA-72B7-44A7-B591-CB6E8F58F8DB}"/>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069887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484233" y="5671867"/>
            <a:ext cx="96524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SzPts val="1800"/>
              <a:buNone/>
              <a:defRPr sz="2400"/>
            </a:lvl1pPr>
          </a:lstStyle>
          <a:p>
            <a:endParaRPr/>
          </a:p>
        </p:txBody>
      </p:sp>
      <p:sp>
        <p:nvSpPr>
          <p:cNvPr id="91" name="Google Shape;91;p10"/>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0"/>
          <p:cNvSpPr/>
          <p:nvPr/>
        </p:nvSpPr>
        <p:spPr>
          <a:xfrm rot="10800000">
            <a:off x="113603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112481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0"/>
          <p:cNvSpPr/>
          <p:nvPr/>
        </p:nvSpPr>
        <p:spPr>
          <a:xfrm rot="10800000">
            <a:off x="109209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0"/>
          <p:cNvSpPr txBox="1">
            <a:spLocks noGrp="1"/>
          </p:cNvSpPr>
          <p:nvPr>
            <p:ph type="sldNum" idx="12"/>
          </p:nvPr>
        </p:nvSpPr>
        <p:spPr>
          <a:xfrm>
            <a:off x="100877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5477826"/>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1"/>
          <p:cNvSpPr/>
          <p:nvPr/>
        </p:nvSpPr>
        <p:spPr>
          <a:xfrm rot="10800000">
            <a:off x="113603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112481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10800000">
            <a:off x="109209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1"/>
          <p:cNvSpPr txBox="1">
            <a:spLocks noGrp="1"/>
          </p:cNvSpPr>
          <p:nvPr>
            <p:ph type="sldNum" idx="12"/>
          </p:nvPr>
        </p:nvSpPr>
        <p:spPr>
          <a:xfrm>
            <a:off x="100877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6223370"/>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67"/>
            </a:lvl1pPr>
          </a:lstStyle>
          <a:p>
            <a:r>
              <a:rPr lang="en-US"/>
              <a:t>Click to edit Master title style</a:t>
            </a:r>
            <a:endParaRPr lang="vi-VN"/>
          </a:p>
        </p:txBody>
      </p:sp>
      <p:sp>
        <p:nvSpPr>
          <p:cNvPr id="3" name="Subtitle 2"/>
          <p:cNvSpPr>
            <a:spLocks noGrp="1"/>
          </p:cNvSpPr>
          <p:nvPr>
            <p:ph type="subTitle" idx="1"/>
          </p:nvPr>
        </p:nvSpPr>
        <p:spPr>
          <a:xfrm>
            <a:off x="1524001" y="3602038"/>
            <a:ext cx="9144000" cy="1655762"/>
          </a:xfrm>
        </p:spPr>
        <p:txBody>
          <a:bodyPr/>
          <a:lstStyle>
            <a:lvl1pPr marL="0" indent="0" algn="ctr">
              <a:buNone/>
              <a:defRPr sz="2387"/>
            </a:lvl1pPr>
            <a:lvl2pPr marL="454685" indent="0" algn="ctr">
              <a:buNone/>
              <a:defRPr sz="1989"/>
            </a:lvl2pPr>
            <a:lvl3pPr marL="909371" indent="0" algn="ctr">
              <a:buNone/>
              <a:defRPr sz="1790"/>
            </a:lvl3pPr>
            <a:lvl4pPr marL="1364056" indent="0" algn="ctr">
              <a:buNone/>
              <a:defRPr sz="1591"/>
            </a:lvl4pPr>
            <a:lvl5pPr marL="1818742" indent="0" algn="ctr">
              <a:buNone/>
              <a:defRPr sz="1591"/>
            </a:lvl5pPr>
            <a:lvl6pPr marL="2273427" indent="0" algn="ctr">
              <a:buNone/>
              <a:defRPr sz="1591"/>
            </a:lvl6pPr>
            <a:lvl7pPr marL="2728112" indent="0" algn="ctr">
              <a:buNone/>
              <a:defRPr sz="1591"/>
            </a:lvl7pPr>
            <a:lvl8pPr marL="3182798" indent="0" algn="ctr">
              <a:buNone/>
              <a:defRPr sz="1591"/>
            </a:lvl8pPr>
            <a:lvl9pPr marL="3637483" indent="0" algn="ctr">
              <a:buNone/>
              <a:defRPr sz="1591"/>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7AD1620-F1DF-F06C-3050-D8F1804D47F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2D366F-CBAC-1456-0472-4FDAB0723963}"/>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B5400627-2521-2D22-E45F-F326690F9F2B}"/>
              </a:ext>
            </a:extLst>
          </p:cNvPr>
          <p:cNvSpPr>
            <a:spLocks noGrp="1"/>
          </p:cNvSpPr>
          <p:nvPr>
            <p:ph type="sldNum" sz="quarter" idx="12"/>
          </p:nvPr>
        </p:nvSpPr>
        <p:spPr/>
        <p:txBody>
          <a:bodyPr/>
          <a:lstStyle>
            <a:lvl1pPr>
              <a:defRPr/>
            </a:lvl1pPr>
          </a:lstStyle>
          <a:p>
            <a:pPr>
              <a:defRPr/>
            </a:pPr>
            <a:fld id="{4FB36AA9-548B-4A33-A03D-A59BAD448F95}" type="slidenum">
              <a:rPr lang="en-US" altLang="vi-VN"/>
              <a:pPr>
                <a:defRPr/>
              </a:pPr>
              <a:t>‹#›</a:t>
            </a:fld>
            <a:endParaRPr lang="en-US" altLang="vi-VN"/>
          </a:p>
        </p:txBody>
      </p:sp>
    </p:spTree>
    <p:extLst>
      <p:ext uri="{BB962C8B-B14F-4D97-AF65-F5344CB8AC3E}">
        <p14:creationId xmlns:p14="http://schemas.microsoft.com/office/powerpoint/2010/main" val="2126045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F5C07C-288E-2E6B-3931-9C48863C236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6416143-886A-71B8-9E0F-4043A9E3861E}"/>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29E1E81E-F624-A5CB-E70E-837AEBEB5C04}"/>
              </a:ext>
            </a:extLst>
          </p:cNvPr>
          <p:cNvSpPr>
            <a:spLocks noGrp="1"/>
          </p:cNvSpPr>
          <p:nvPr>
            <p:ph type="sldNum" sz="quarter" idx="12"/>
          </p:nvPr>
        </p:nvSpPr>
        <p:spPr/>
        <p:txBody>
          <a:bodyPr/>
          <a:lstStyle>
            <a:lvl1pPr>
              <a:defRPr/>
            </a:lvl1pPr>
          </a:lstStyle>
          <a:p>
            <a:pPr>
              <a:defRPr/>
            </a:pPr>
            <a:fld id="{934C19B1-A6A1-4BCB-9842-67F1827BC8BA}" type="slidenum">
              <a:rPr lang="en-US" altLang="vi-VN"/>
              <a:pPr>
                <a:defRPr/>
              </a:pPr>
              <a:t>‹#›</a:t>
            </a:fld>
            <a:endParaRPr lang="en-US" altLang="vi-VN"/>
          </a:p>
        </p:txBody>
      </p:sp>
    </p:spTree>
    <p:extLst>
      <p:ext uri="{BB962C8B-B14F-4D97-AF65-F5344CB8AC3E}">
        <p14:creationId xmlns:p14="http://schemas.microsoft.com/office/powerpoint/2010/main" val="1131143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67"/>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387">
                <a:solidFill>
                  <a:schemeClr val="tx1">
                    <a:tint val="75000"/>
                  </a:schemeClr>
                </a:solidFill>
              </a:defRPr>
            </a:lvl1pPr>
            <a:lvl2pPr marL="454685" indent="0">
              <a:buNone/>
              <a:defRPr sz="1989">
                <a:solidFill>
                  <a:schemeClr val="tx1">
                    <a:tint val="75000"/>
                  </a:schemeClr>
                </a:solidFill>
              </a:defRPr>
            </a:lvl2pPr>
            <a:lvl3pPr marL="909371" indent="0">
              <a:buNone/>
              <a:defRPr sz="1790">
                <a:solidFill>
                  <a:schemeClr val="tx1">
                    <a:tint val="75000"/>
                  </a:schemeClr>
                </a:solidFill>
              </a:defRPr>
            </a:lvl3pPr>
            <a:lvl4pPr marL="1364056" indent="0">
              <a:buNone/>
              <a:defRPr sz="1591">
                <a:solidFill>
                  <a:schemeClr val="tx1">
                    <a:tint val="75000"/>
                  </a:schemeClr>
                </a:solidFill>
              </a:defRPr>
            </a:lvl4pPr>
            <a:lvl5pPr marL="1818742" indent="0">
              <a:buNone/>
              <a:defRPr sz="1591">
                <a:solidFill>
                  <a:schemeClr val="tx1">
                    <a:tint val="75000"/>
                  </a:schemeClr>
                </a:solidFill>
              </a:defRPr>
            </a:lvl5pPr>
            <a:lvl6pPr marL="2273427" indent="0">
              <a:buNone/>
              <a:defRPr sz="1591">
                <a:solidFill>
                  <a:schemeClr val="tx1">
                    <a:tint val="75000"/>
                  </a:schemeClr>
                </a:solidFill>
              </a:defRPr>
            </a:lvl6pPr>
            <a:lvl7pPr marL="2728112" indent="0">
              <a:buNone/>
              <a:defRPr sz="1591">
                <a:solidFill>
                  <a:schemeClr val="tx1">
                    <a:tint val="75000"/>
                  </a:schemeClr>
                </a:solidFill>
              </a:defRPr>
            </a:lvl7pPr>
            <a:lvl8pPr marL="3182798" indent="0">
              <a:buNone/>
              <a:defRPr sz="1591">
                <a:solidFill>
                  <a:schemeClr val="tx1">
                    <a:tint val="75000"/>
                  </a:schemeClr>
                </a:solidFill>
              </a:defRPr>
            </a:lvl8pPr>
            <a:lvl9pPr marL="3637483" indent="0">
              <a:buNone/>
              <a:defRPr sz="15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D4B426-5B2B-A362-1798-474D15E1E9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B6AB13B-0D60-7D8D-F64D-5A103CAE11DA}"/>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F5476610-79A0-AA2C-C91D-6EBD5CA53EE8}"/>
              </a:ext>
            </a:extLst>
          </p:cNvPr>
          <p:cNvSpPr>
            <a:spLocks noGrp="1"/>
          </p:cNvSpPr>
          <p:nvPr>
            <p:ph type="sldNum" sz="quarter" idx="12"/>
          </p:nvPr>
        </p:nvSpPr>
        <p:spPr/>
        <p:txBody>
          <a:bodyPr/>
          <a:lstStyle>
            <a:lvl1pPr>
              <a:defRPr/>
            </a:lvl1pPr>
          </a:lstStyle>
          <a:p>
            <a:pPr>
              <a:defRPr/>
            </a:pPr>
            <a:fld id="{ED00D4BF-C314-4E27-A83E-108304C091C8}" type="slidenum">
              <a:rPr lang="en-US" altLang="vi-VN"/>
              <a:pPr>
                <a:defRPr/>
              </a:pPr>
              <a:t>‹#›</a:t>
            </a:fld>
            <a:endParaRPr lang="en-US" altLang="vi-VN"/>
          </a:p>
        </p:txBody>
      </p:sp>
    </p:spTree>
    <p:extLst>
      <p:ext uri="{BB962C8B-B14F-4D97-AF65-F5344CB8AC3E}">
        <p14:creationId xmlns:p14="http://schemas.microsoft.com/office/powerpoint/2010/main" val="835447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E7F6C43E-F6B6-94C6-AEAD-6057E18BEBB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6C75830-FDBE-587F-9066-C9FF2586C09D}"/>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93E95590-13E8-F892-3480-A6412199DACE}"/>
              </a:ext>
            </a:extLst>
          </p:cNvPr>
          <p:cNvSpPr>
            <a:spLocks noGrp="1"/>
          </p:cNvSpPr>
          <p:nvPr>
            <p:ph type="sldNum" sz="quarter" idx="12"/>
          </p:nvPr>
        </p:nvSpPr>
        <p:spPr/>
        <p:txBody>
          <a:bodyPr/>
          <a:lstStyle>
            <a:lvl1pPr>
              <a:defRPr/>
            </a:lvl1pPr>
          </a:lstStyle>
          <a:p>
            <a:pPr>
              <a:defRPr/>
            </a:pPr>
            <a:fld id="{937945C8-FE99-4A8A-92D9-88BF70ABF7A2}" type="slidenum">
              <a:rPr lang="en-US" altLang="vi-VN"/>
              <a:pPr>
                <a:defRPr/>
              </a:pPr>
              <a:t>‹#›</a:t>
            </a:fld>
            <a:endParaRPr lang="en-US" altLang="vi-VN"/>
          </a:p>
        </p:txBody>
      </p:sp>
    </p:spTree>
    <p:extLst>
      <p:ext uri="{BB962C8B-B14F-4D97-AF65-F5344CB8AC3E}">
        <p14:creationId xmlns:p14="http://schemas.microsoft.com/office/powerpoint/2010/main" val="2146625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256DDB3C-C8A5-7540-892D-D5F23BBBF31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64EB274-0AA8-0C83-652D-13FF8D6E910F}"/>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9" name="Slide Number Placeholder 5">
            <a:extLst>
              <a:ext uri="{FF2B5EF4-FFF2-40B4-BE49-F238E27FC236}">
                <a16:creationId xmlns:a16="http://schemas.microsoft.com/office/drawing/2014/main" id="{0AA8395D-1B14-7FB9-FCA4-967B4216FE0B}"/>
              </a:ext>
            </a:extLst>
          </p:cNvPr>
          <p:cNvSpPr>
            <a:spLocks noGrp="1"/>
          </p:cNvSpPr>
          <p:nvPr>
            <p:ph type="sldNum" sz="quarter" idx="12"/>
          </p:nvPr>
        </p:nvSpPr>
        <p:spPr/>
        <p:txBody>
          <a:bodyPr/>
          <a:lstStyle>
            <a:lvl1pPr>
              <a:defRPr/>
            </a:lvl1pPr>
          </a:lstStyle>
          <a:p>
            <a:pPr>
              <a:defRPr/>
            </a:pPr>
            <a:fld id="{9803E69E-14CB-43ED-AFCD-4768637A84ED}" type="slidenum">
              <a:rPr lang="en-US" altLang="vi-VN"/>
              <a:pPr>
                <a:defRPr/>
              </a:pPr>
              <a:t>‹#›</a:t>
            </a:fld>
            <a:endParaRPr lang="en-US" altLang="vi-VN"/>
          </a:p>
        </p:txBody>
      </p:sp>
    </p:spTree>
    <p:extLst>
      <p:ext uri="{BB962C8B-B14F-4D97-AF65-F5344CB8AC3E}">
        <p14:creationId xmlns:p14="http://schemas.microsoft.com/office/powerpoint/2010/main" val="2175044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8BC68E7F-B168-36AB-D293-99BF49A2A3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C6AAE55-E351-A1D3-BF22-2417DFD4B9D2}"/>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5" name="Slide Number Placeholder 5">
            <a:extLst>
              <a:ext uri="{FF2B5EF4-FFF2-40B4-BE49-F238E27FC236}">
                <a16:creationId xmlns:a16="http://schemas.microsoft.com/office/drawing/2014/main" id="{1867B1F9-8F2E-C3C0-4D50-D43B1E10DBBA}"/>
              </a:ext>
            </a:extLst>
          </p:cNvPr>
          <p:cNvSpPr>
            <a:spLocks noGrp="1"/>
          </p:cNvSpPr>
          <p:nvPr>
            <p:ph type="sldNum" sz="quarter" idx="12"/>
          </p:nvPr>
        </p:nvSpPr>
        <p:spPr/>
        <p:txBody>
          <a:bodyPr/>
          <a:lstStyle>
            <a:lvl1pPr>
              <a:defRPr/>
            </a:lvl1pPr>
          </a:lstStyle>
          <a:p>
            <a:pPr>
              <a:defRPr/>
            </a:pPr>
            <a:fld id="{A842A004-A130-4BCC-926E-621723B832AB}" type="slidenum">
              <a:rPr lang="en-US" altLang="vi-VN"/>
              <a:pPr>
                <a:defRPr/>
              </a:pPr>
              <a:t>‹#›</a:t>
            </a:fld>
            <a:endParaRPr lang="en-US" altLang="vi-VN"/>
          </a:p>
        </p:txBody>
      </p:sp>
    </p:spTree>
    <p:extLst>
      <p:ext uri="{BB962C8B-B14F-4D97-AF65-F5344CB8AC3E}">
        <p14:creationId xmlns:p14="http://schemas.microsoft.com/office/powerpoint/2010/main" val="4117588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DB298D-C25E-DBCF-CCA0-2463524E9BC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7D8730BA-2CD5-39EB-37F7-0C01DBB168CD}"/>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4" name="Slide Number Placeholder 5">
            <a:extLst>
              <a:ext uri="{FF2B5EF4-FFF2-40B4-BE49-F238E27FC236}">
                <a16:creationId xmlns:a16="http://schemas.microsoft.com/office/drawing/2014/main" id="{753F9A83-BC28-6018-0859-E4215E740CF3}"/>
              </a:ext>
            </a:extLst>
          </p:cNvPr>
          <p:cNvSpPr>
            <a:spLocks noGrp="1"/>
          </p:cNvSpPr>
          <p:nvPr>
            <p:ph type="sldNum" sz="quarter" idx="12"/>
          </p:nvPr>
        </p:nvSpPr>
        <p:spPr/>
        <p:txBody>
          <a:bodyPr/>
          <a:lstStyle>
            <a:lvl1pPr>
              <a:defRPr/>
            </a:lvl1pPr>
          </a:lstStyle>
          <a:p>
            <a:pPr>
              <a:defRPr/>
            </a:pPr>
            <a:fld id="{3A0D6D51-9072-45E5-BD67-95DA951092F6}" type="slidenum">
              <a:rPr lang="en-US" altLang="vi-VN"/>
              <a:pPr>
                <a:defRPr/>
              </a:pPr>
              <a:t>‹#›</a:t>
            </a:fld>
            <a:endParaRPr lang="en-US" altLang="vi-VN"/>
          </a:p>
        </p:txBody>
      </p:sp>
    </p:spTree>
    <p:extLst>
      <p:ext uri="{BB962C8B-B14F-4D97-AF65-F5344CB8AC3E}">
        <p14:creationId xmlns:p14="http://schemas.microsoft.com/office/powerpoint/2010/main" val="2715472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82"/>
            </a:lvl1pPr>
            <a:lvl2pPr>
              <a:defRPr sz="2785"/>
            </a:lvl2pPr>
            <a:lvl3pPr>
              <a:defRPr sz="2387"/>
            </a:lvl3pPr>
            <a:lvl4pPr>
              <a:defRPr sz="1989"/>
            </a:lvl4pPr>
            <a:lvl5pPr>
              <a:defRPr sz="1989"/>
            </a:lvl5pPr>
            <a:lvl6pPr>
              <a:defRPr sz="1989"/>
            </a:lvl6pPr>
            <a:lvl7pPr>
              <a:defRPr sz="1989"/>
            </a:lvl7pPr>
            <a:lvl8pPr>
              <a:defRPr sz="1989"/>
            </a:lvl8pPr>
            <a:lvl9pPr>
              <a:defRPr sz="1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B71CF685-CBEF-8E1A-1D5E-72DE38BB20F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A12F49-DCD6-6871-24D7-28ECEDB08AE8}"/>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C5766A58-DDF5-FF8F-6802-E015DA7D62F5}"/>
              </a:ext>
            </a:extLst>
          </p:cNvPr>
          <p:cNvSpPr>
            <a:spLocks noGrp="1"/>
          </p:cNvSpPr>
          <p:nvPr>
            <p:ph type="sldNum" sz="quarter" idx="12"/>
          </p:nvPr>
        </p:nvSpPr>
        <p:spPr/>
        <p:txBody>
          <a:bodyPr/>
          <a:lstStyle>
            <a:lvl1pPr>
              <a:defRPr/>
            </a:lvl1pPr>
          </a:lstStyle>
          <a:p>
            <a:pPr>
              <a:defRPr/>
            </a:pPr>
            <a:fld id="{420340AC-5E34-4E11-AEC6-2CFA1465FA60}" type="slidenum">
              <a:rPr lang="en-US" altLang="vi-VN"/>
              <a:pPr>
                <a:defRPr/>
              </a:pPr>
              <a:t>‹#›</a:t>
            </a:fld>
            <a:endParaRPr lang="en-US" altLang="vi-VN"/>
          </a:p>
        </p:txBody>
      </p:sp>
    </p:spTree>
    <p:extLst>
      <p:ext uri="{BB962C8B-B14F-4D97-AF65-F5344CB8AC3E}">
        <p14:creationId xmlns:p14="http://schemas.microsoft.com/office/powerpoint/2010/main" val="370225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1410-8B89-4E6F-BB36-201AAD932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6D99B2-0453-4489-A81A-F12921E52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A5132-688F-4C6D-B190-51B0863F10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800588-3110-4CF9-821E-E86C82399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26B2BC-9031-4916-92DE-637B8D9EF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F964BB-B2EB-40C0-B8E9-E560C6A953F7}"/>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8" name="Footer Placeholder 7">
            <a:extLst>
              <a:ext uri="{FF2B5EF4-FFF2-40B4-BE49-F238E27FC236}">
                <a16:creationId xmlns:a16="http://schemas.microsoft.com/office/drawing/2014/main" id="{8112B124-4A43-4955-8606-5ACD203EA2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67E53-261A-4E4C-8963-CF867A6719BA}"/>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415812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82"/>
            </a:lvl1pPr>
            <a:lvl2pPr marL="454685" indent="0">
              <a:buNone/>
              <a:defRPr sz="2785"/>
            </a:lvl2pPr>
            <a:lvl3pPr marL="909371" indent="0">
              <a:buNone/>
              <a:defRPr sz="2387"/>
            </a:lvl3pPr>
            <a:lvl4pPr marL="1364056" indent="0">
              <a:buNone/>
              <a:defRPr sz="1989"/>
            </a:lvl4pPr>
            <a:lvl5pPr marL="1818742" indent="0">
              <a:buNone/>
              <a:defRPr sz="1989"/>
            </a:lvl5pPr>
            <a:lvl6pPr marL="2273427" indent="0">
              <a:buNone/>
              <a:defRPr sz="1989"/>
            </a:lvl6pPr>
            <a:lvl7pPr marL="2728112" indent="0">
              <a:buNone/>
              <a:defRPr sz="1989"/>
            </a:lvl7pPr>
            <a:lvl8pPr marL="3182798" indent="0">
              <a:buNone/>
              <a:defRPr sz="1989"/>
            </a:lvl8pPr>
            <a:lvl9pPr marL="3637483" indent="0">
              <a:buNone/>
              <a:defRPr sz="1989"/>
            </a:lvl9pPr>
          </a:lstStyle>
          <a:p>
            <a:pPr lvl="0"/>
            <a:endParaRPr lang="vi-VN"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8EA7D692-0529-C72B-A4BA-28B0629415C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412CB0E-C07B-BD36-C880-E6D51DA7B75F}"/>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A4A31B74-171A-C735-D4A5-2DCAE83CAF5A}"/>
              </a:ext>
            </a:extLst>
          </p:cNvPr>
          <p:cNvSpPr>
            <a:spLocks noGrp="1"/>
          </p:cNvSpPr>
          <p:nvPr>
            <p:ph type="sldNum" sz="quarter" idx="12"/>
          </p:nvPr>
        </p:nvSpPr>
        <p:spPr/>
        <p:txBody>
          <a:bodyPr/>
          <a:lstStyle>
            <a:lvl1pPr>
              <a:defRPr/>
            </a:lvl1pPr>
          </a:lstStyle>
          <a:p>
            <a:pPr>
              <a:defRPr/>
            </a:pPr>
            <a:fld id="{2A1E7C19-9776-4B49-BC47-56F90280DC2A}" type="slidenum">
              <a:rPr lang="en-US" altLang="vi-VN"/>
              <a:pPr>
                <a:defRPr/>
              </a:pPr>
              <a:t>‹#›</a:t>
            </a:fld>
            <a:endParaRPr lang="en-US" altLang="vi-VN"/>
          </a:p>
        </p:txBody>
      </p:sp>
    </p:spTree>
    <p:extLst>
      <p:ext uri="{BB962C8B-B14F-4D97-AF65-F5344CB8AC3E}">
        <p14:creationId xmlns:p14="http://schemas.microsoft.com/office/powerpoint/2010/main" val="29895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465A87-60D4-FA5A-9719-D9DCA7958EB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57CF07-F6EB-9C1E-376D-89F4DE357BA2}"/>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965D841C-C2F6-F5A9-DEE2-6CE379224B13}"/>
              </a:ext>
            </a:extLst>
          </p:cNvPr>
          <p:cNvSpPr>
            <a:spLocks noGrp="1"/>
          </p:cNvSpPr>
          <p:nvPr>
            <p:ph type="sldNum" sz="quarter" idx="12"/>
          </p:nvPr>
        </p:nvSpPr>
        <p:spPr/>
        <p:txBody>
          <a:bodyPr/>
          <a:lstStyle>
            <a:lvl1pPr>
              <a:defRPr/>
            </a:lvl1pPr>
          </a:lstStyle>
          <a:p>
            <a:pPr>
              <a:defRPr/>
            </a:pPr>
            <a:fld id="{3DB7EFD5-D5A4-4BE8-BAAF-541CF05D7021}" type="slidenum">
              <a:rPr lang="en-US" altLang="vi-VN"/>
              <a:pPr>
                <a:defRPr/>
              </a:pPr>
              <a:t>‹#›</a:t>
            </a:fld>
            <a:endParaRPr lang="en-US" altLang="vi-VN"/>
          </a:p>
        </p:txBody>
      </p:sp>
    </p:spTree>
    <p:extLst>
      <p:ext uri="{BB962C8B-B14F-4D97-AF65-F5344CB8AC3E}">
        <p14:creationId xmlns:p14="http://schemas.microsoft.com/office/powerpoint/2010/main" val="1478999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228B5F-5770-4655-AB6C-E442BFF77C6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4A93419-0273-79C1-8F77-B5221264C79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5EE1E243-C095-7AFF-DF69-705BC35EEB1E}"/>
              </a:ext>
            </a:extLst>
          </p:cNvPr>
          <p:cNvSpPr>
            <a:spLocks noGrp="1"/>
          </p:cNvSpPr>
          <p:nvPr>
            <p:ph type="sldNum" sz="quarter" idx="12"/>
          </p:nvPr>
        </p:nvSpPr>
        <p:spPr/>
        <p:txBody>
          <a:bodyPr/>
          <a:lstStyle>
            <a:lvl1pPr>
              <a:defRPr/>
            </a:lvl1pPr>
          </a:lstStyle>
          <a:p>
            <a:pPr>
              <a:defRPr/>
            </a:pPr>
            <a:fld id="{E70EB227-9F2C-4EEF-B53F-509AD5286154}" type="slidenum">
              <a:rPr lang="en-US" altLang="vi-VN"/>
              <a:pPr>
                <a:defRPr/>
              </a:pPr>
              <a:t>‹#›</a:t>
            </a:fld>
            <a:endParaRPr lang="en-US" altLang="vi-VN"/>
          </a:p>
        </p:txBody>
      </p:sp>
    </p:spTree>
    <p:extLst>
      <p:ext uri="{BB962C8B-B14F-4D97-AF65-F5344CB8AC3E}">
        <p14:creationId xmlns:p14="http://schemas.microsoft.com/office/powerpoint/2010/main" val="2992078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tx2"/>
        </a:solidFill>
        <a:effectLst/>
      </p:bgPr>
    </p:bg>
    <p:spTree>
      <p:nvGrpSpPr>
        <p:cNvPr id="1" name="Shape 21"/>
        <p:cNvGrpSpPr/>
        <p:nvPr/>
      </p:nvGrpSpPr>
      <p:grpSpPr>
        <a:xfrm>
          <a:off x="0" y="0"/>
          <a:ext cx="0" cy="0"/>
          <a:chOff x="0" y="0"/>
          <a:chExt cx="0" cy="0"/>
        </a:xfrm>
      </p:grpSpPr>
      <p:pic>
        <p:nvPicPr>
          <p:cNvPr id="2" name="Google Shape;22;p5">
            <a:extLst>
              <a:ext uri="{FF2B5EF4-FFF2-40B4-BE49-F238E27FC236}">
                <a16:creationId xmlns:a16="http://schemas.microsoft.com/office/drawing/2014/main" id="{98EB477F-2E77-F138-F7C8-75CF58C265F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8" y="465423"/>
            <a:ext cx="9687200" cy="1113200"/>
          </a:xfrm>
          <a:prstGeom prst="rect">
            <a:avLst/>
          </a:prstGeom>
        </p:spPr>
        <p:txBody>
          <a:bodyPr spcFirstLastPara="1" lIns="91425" tIns="91425" rIns="91425" bIns="91425" anchor="t">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961875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67"/>
            </a:lvl1pPr>
          </a:lstStyle>
          <a:p>
            <a:r>
              <a:rPr lang="en-US"/>
              <a:t>Click to edit Master title style</a:t>
            </a:r>
            <a:endParaRPr lang="vi-VN"/>
          </a:p>
        </p:txBody>
      </p:sp>
      <p:sp>
        <p:nvSpPr>
          <p:cNvPr id="3" name="Subtitle 2"/>
          <p:cNvSpPr>
            <a:spLocks noGrp="1"/>
          </p:cNvSpPr>
          <p:nvPr>
            <p:ph type="subTitle" idx="1"/>
          </p:nvPr>
        </p:nvSpPr>
        <p:spPr>
          <a:xfrm>
            <a:off x="1524001" y="3602038"/>
            <a:ext cx="9144000" cy="1655762"/>
          </a:xfrm>
        </p:spPr>
        <p:txBody>
          <a:bodyPr/>
          <a:lstStyle>
            <a:lvl1pPr marL="0" indent="0" algn="ctr">
              <a:buNone/>
              <a:defRPr sz="2387"/>
            </a:lvl1pPr>
            <a:lvl2pPr marL="454685" indent="0" algn="ctr">
              <a:buNone/>
              <a:defRPr sz="1989"/>
            </a:lvl2pPr>
            <a:lvl3pPr marL="909371" indent="0" algn="ctr">
              <a:buNone/>
              <a:defRPr sz="1790"/>
            </a:lvl3pPr>
            <a:lvl4pPr marL="1364056" indent="0" algn="ctr">
              <a:buNone/>
              <a:defRPr sz="1591"/>
            </a:lvl4pPr>
            <a:lvl5pPr marL="1818742" indent="0" algn="ctr">
              <a:buNone/>
              <a:defRPr sz="1591"/>
            </a:lvl5pPr>
            <a:lvl6pPr marL="2273427" indent="0" algn="ctr">
              <a:buNone/>
              <a:defRPr sz="1591"/>
            </a:lvl6pPr>
            <a:lvl7pPr marL="2728112" indent="0" algn="ctr">
              <a:buNone/>
              <a:defRPr sz="1591"/>
            </a:lvl7pPr>
            <a:lvl8pPr marL="3182798" indent="0" algn="ctr">
              <a:buNone/>
              <a:defRPr sz="1591"/>
            </a:lvl8pPr>
            <a:lvl9pPr marL="3637483" indent="0" algn="ctr">
              <a:buNone/>
              <a:defRPr sz="1591"/>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79703E8-07E1-F658-0F6F-DB0D26E540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4B5960-E709-51EB-96C1-13707D0F61A5}"/>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4983AB5B-3836-922F-A579-79C6FAD4D23F}"/>
              </a:ext>
            </a:extLst>
          </p:cNvPr>
          <p:cNvSpPr>
            <a:spLocks noGrp="1"/>
          </p:cNvSpPr>
          <p:nvPr>
            <p:ph type="sldNum" sz="quarter" idx="12"/>
          </p:nvPr>
        </p:nvSpPr>
        <p:spPr/>
        <p:txBody>
          <a:bodyPr/>
          <a:lstStyle>
            <a:lvl1pPr>
              <a:defRPr/>
            </a:lvl1pPr>
          </a:lstStyle>
          <a:p>
            <a:pPr>
              <a:defRPr/>
            </a:pPr>
            <a:fld id="{79316A46-41CC-401B-8474-0F913E38F339}" type="slidenum">
              <a:rPr lang="en-US" altLang="vi-VN"/>
              <a:pPr>
                <a:defRPr/>
              </a:pPr>
              <a:t>‹#›</a:t>
            </a:fld>
            <a:endParaRPr lang="en-US" altLang="vi-VN"/>
          </a:p>
        </p:txBody>
      </p:sp>
    </p:spTree>
    <p:extLst>
      <p:ext uri="{BB962C8B-B14F-4D97-AF65-F5344CB8AC3E}">
        <p14:creationId xmlns:p14="http://schemas.microsoft.com/office/powerpoint/2010/main" val="3230018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7586FC-A6D0-B4A7-79B7-0CA2F37217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9E442B-FD4A-0099-DBB4-BCC50435F20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62A6ECF7-4E74-CF2B-6341-FB6648CF3A1E}"/>
              </a:ext>
            </a:extLst>
          </p:cNvPr>
          <p:cNvSpPr>
            <a:spLocks noGrp="1"/>
          </p:cNvSpPr>
          <p:nvPr>
            <p:ph type="sldNum" sz="quarter" idx="12"/>
          </p:nvPr>
        </p:nvSpPr>
        <p:spPr/>
        <p:txBody>
          <a:bodyPr/>
          <a:lstStyle>
            <a:lvl1pPr>
              <a:defRPr/>
            </a:lvl1pPr>
          </a:lstStyle>
          <a:p>
            <a:pPr>
              <a:defRPr/>
            </a:pPr>
            <a:fld id="{179D912E-D28F-402A-96EE-9C839FD9A0CA}" type="slidenum">
              <a:rPr lang="en-US" altLang="vi-VN"/>
              <a:pPr>
                <a:defRPr/>
              </a:pPr>
              <a:t>‹#›</a:t>
            </a:fld>
            <a:endParaRPr lang="en-US" altLang="vi-VN"/>
          </a:p>
        </p:txBody>
      </p:sp>
    </p:spTree>
    <p:extLst>
      <p:ext uri="{BB962C8B-B14F-4D97-AF65-F5344CB8AC3E}">
        <p14:creationId xmlns:p14="http://schemas.microsoft.com/office/powerpoint/2010/main" val="3301944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67"/>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387">
                <a:solidFill>
                  <a:schemeClr val="tx1">
                    <a:tint val="75000"/>
                  </a:schemeClr>
                </a:solidFill>
              </a:defRPr>
            </a:lvl1pPr>
            <a:lvl2pPr marL="454685" indent="0">
              <a:buNone/>
              <a:defRPr sz="1989">
                <a:solidFill>
                  <a:schemeClr val="tx1">
                    <a:tint val="75000"/>
                  </a:schemeClr>
                </a:solidFill>
              </a:defRPr>
            </a:lvl2pPr>
            <a:lvl3pPr marL="909371" indent="0">
              <a:buNone/>
              <a:defRPr sz="1790">
                <a:solidFill>
                  <a:schemeClr val="tx1">
                    <a:tint val="75000"/>
                  </a:schemeClr>
                </a:solidFill>
              </a:defRPr>
            </a:lvl3pPr>
            <a:lvl4pPr marL="1364056" indent="0">
              <a:buNone/>
              <a:defRPr sz="1591">
                <a:solidFill>
                  <a:schemeClr val="tx1">
                    <a:tint val="75000"/>
                  </a:schemeClr>
                </a:solidFill>
              </a:defRPr>
            </a:lvl4pPr>
            <a:lvl5pPr marL="1818742" indent="0">
              <a:buNone/>
              <a:defRPr sz="1591">
                <a:solidFill>
                  <a:schemeClr val="tx1">
                    <a:tint val="75000"/>
                  </a:schemeClr>
                </a:solidFill>
              </a:defRPr>
            </a:lvl5pPr>
            <a:lvl6pPr marL="2273427" indent="0">
              <a:buNone/>
              <a:defRPr sz="1591">
                <a:solidFill>
                  <a:schemeClr val="tx1">
                    <a:tint val="75000"/>
                  </a:schemeClr>
                </a:solidFill>
              </a:defRPr>
            </a:lvl6pPr>
            <a:lvl7pPr marL="2728112" indent="0">
              <a:buNone/>
              <a:defRPr sz="1591">
                <a:solidFill>
                  <a:schemeClr val="tx1">
                    <a:tint val="75000"/>
                  </a:schemeClr>
                </a:solidFill>
              </a:defRPr>
            </a:lvl7pPr>
            <a:lvl8pPr marL="3182798" indent="0">
              <a:buNone/>
              <a:defRPr sz="1591">
                <a:solidFill>
                  <a:schemeClr val="tx1">
                    <a:tint val="75000"/>
                  </a:schemeClr>
                </a:solidFill>
              </a:defRPr>
            </a:lvl8pPr>
            <a:lvl9pPr marL="3637483" indent="0">
              <a:buNone/>
              <a:defRPr sz="15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F98879-C16A-9CEE-5FAD-A95D931E92F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4479815-A3CA-19D6-8ED4-2EDF847A67F3}"/>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39925A8E-043F-8565-C4C1-1DBEC2B11D06}"/>
              </a:ext>
            </a:extLst>
          </p:cNvPr>
          <p:cNvSpPr>
            <a:spLocks noGrp="1"/>
          </p:cNvSpPr>
          <p:nvPr>
            <p:ph type="sldNum" sz="quarter" idx="12"/>
          </p:nvPr>
        </p:nvSpPr>
        <p:spPr/>
        <p:txBody>
          <a:bodyPr/>
          <a:lstStyle>
            <a:lvl1pPr>
              <a:defRPr/>
            </a:lvl1pPr>
          </a:lstStyle>
          <a:p>
            <a:pPr>
              <a:defRPr/>
            </a:pPr>
            <a:fld id="{204B3A71-A831-4214-8FA0-71A1B190D0EA}" type="slidenum">
              <a:rPr lang="en-US" altLang="vi-VN"/>
              <a:pPr>
                <a:defRPr/>
              </a:pPr>
              <a:t>‹#›</a:t>
            </a:fld>
            <a:endParaRPr lang="en-US" altLang="vi-VN"/>
          </a:p>
        </p:txBody>
      </p:sp>
    </p:spTree>
    <p:extLst>
      <p:ext uri="{BB962C8B-B14F-4D97-AF65-F5344CB8AC3E}">
        <p14:creationId xmlns:p14="http://schemas.microsoft.com/office/powerpoint/2010/main" val="659549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1A65310-A01F-9C22-000C-A433020D435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BEE8834-7439-821B-346D-F7BD6757B6C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92C0EBFE-053D-D092-53C5-A0246C63E516}"/>
              </a:ext>
            </a:extLst>
          </p:cNvPr>
          <p:cNvSpPr>
            <a:spLocks noGrp="1"/>
          </p:cNvSpPr>
          <p:nvPr>
            <p:ph type="sldNum" sz="quarter" idx="12"/>
          </p:nvPr>
        </p:nvSpPr>
        <p:spPr/>
        <p:txBody>
          <a:bodyPr/>
          <a:lstStyle>
            <a:lvl1pPr>
              <a:defRPr/>
            </a:lvl1pPr>
          </a:lstStyle>
          <a:p>
            <a:pPr>
              <a:defRPr/>
            </a:pPr>
            <a:fld id="{737C2BA3-4410-4EF4-9578-301B966C474E}" type="slidenum">
              <a:rPr lang="en-US" altLang="vi-VN"/>
              <a:pPr>
                <a:defRPr/>
              </a:pPr>
              <a:t>‹#›</a:t>
            </a:fld>
            <a:endParaRPr lang="en-US" altLang="vi-VN"/>
          </a:p>
        </p:txBody>
      </p:sp>
    </p:spTree>
    <p:extLst>
      <p:ext uri="{BB962C8B-B14F-4D97-AF65-F5344CB8AC3E}">
        <p14:creationId xmlns:p14="http://schemas.microsoft.com/office/powerpoint/2010/main" val="1624195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87" b="1"/>
            </a:lvl1pPr>
            <a:lvl2pPr marL="454685" indent="0">
              <a:buNone/>
              <a:defRPr sz="1989" b="1"/>
            </a:lvl2pPr>
            <a:lvl3pPr marL="909371" indent="0">
              <a:buNone/>
              <a:defRPr sz="1790" b="1"/>
            </a:lvl3pPr>
            <a:lvl4pPr marL="1364056" indent="0">
              <a:buNone/>
              <a:defRPr sz="1591" b="1"/>
            </a:lvl4pPr>
            <a:lvl5pPr marL="1818742" indent="0">
              <a:buNone/>
              <a:defRPr sz="1591" b="1"/>
            </a:lvl5pPr>
            <a:lvl6pPr marL="2273427" indent="0">
              <a:buNone/>
              <a:defRPr sz="1591" b="1"/>
            </a:lvl6pPr>
            <a:lvl7pPr marL="2728112" indent="0">
              <a:buNone/>
              <a:defRPr sz="1591" b="1"/>
            </a:lvl7pPr>
            <a:lvl8pPr marL="3182798" indent="0">
              <a:buNone/>
              <a:defRPr sz="1591" b="1"/>
            </a:lvl8pPr>
            <a:lvl9pPr marL="3637483" indent="0">
              <a:buNone/>
              <a:defRPr sz="1591"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635CB50C-36F3-7D2A-A04E-B2E20B1DE27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EA94AD3-6919-31E2-D9A4-7EEE7E751EBE}"/>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9" name="Slide Number Placeholder 5">
            <a:extLst>
              <a:ext uri="{FF2B5EF4-FFF2-40B4-BE49-F238E27FC236}">
                <a16:creationId xmlns:a16="http://schemas.microsoft.com/office/drawing/2014/main" id="{A2548B5F-0CB3-8E22-964A-23658489919B}"/>
              </a:ext>
            </a:extLst>
          </p:cNvPr>
          <p:cNvSpPr>
            <a:spLocks noGrp="1"/>
          </p:cNvSpPr>
          <p:nvPr>
            <p:ph type="sldNum" sz="quarter" idx="12"/>
          </p:nvPr>
        </p:nvSpPr>
        <p:spPr/>
        <p:txBody>
          <a:bodyPr/>
          <a:lstStyle>
            <a:lvl1pPr>
              <a:defRPr/>
            </a:lvl1pPr>
          </a:lstStyle>
          <a:p>
            <a:pPr>
              <a:defRPr/>
            </a:pPr>
            <a:fld id="{1EA2C9C8-97E2-4341-AD87-15DD7E219173}" type="slidenum">
              <a:rPr lang="en-US" altLang="vi-VN"/>
              <a:pPr>
                <a:defRPr/>
              </a:pPr>
              <a:t>‹#›</a:t>
            </a:fld>
            <a:endParaRPr lang="en-US" altLang="vi-VN"/>
          </a:p>
        </p:txBody>
      </p:sp>
    </p:spTree>
    <p:extLst>
      <p:ext uri="{BB962C8B-B14F-4D97-AF65-F5344CB8AC3E}">
        <p14:creationId xmlns:p14="http://schemas.microsoft.com/office/powerpoint/2010/main" val="39432405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8B2C067-28F1-7BFE-8373-8D8D972574E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209D824-1787-8D8E-A96F-62953CE5697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5" name="Slide Number Placeholder 5">
            <a:extLst>
              <a:ext uri="{FF2B5EF4-FFF2-40B4-BE49-F238E27FC236}">
                <a16:creationId xmlns:a16="http://schemas.microsoft.com/office/drawing/2014/main" id="{62B92F73-BECB-82B0-C20B-D948CA90FD22}"/>
              </a:ext>
            </a:extLst>
          </p:cNvPr>
          <p:cNvSpPr>
            <a:spLocks noGrp="1"/>
          </p:cNvSpPr>
          <p:nvPr>
            <p:ph type="sldNum" sz="quarter" idx="12"/>
          </p:nvPr>
        </p:nvSpPr>
        <p:spPr/>
        <p:txBody>
          <a:bodyPr/>
          <a:lstStyle>
            <a:lvl1pPr>
              <a:defRPr/>
            </a:lvl1pPr>
          </a:lstStyle>
          <a:p>
            <a:pPr>
              <a:defRPr/>
            </a:pPr>
            <a:fld id="{AEDED6E5-77F4-4B5B-829E-9CD17B30E40A}" type="slidenum">
              <a:rPr lang="en-US" altLang="vi-VN"/>
              <a:pPr>
                <a:defRPr/>
              </a:pPr>
              <a:t>‹#›</a:t>
            </a:fld>
            <a:endParaRPr lang="en-US" altLang="vi-VN"/>
          </a:p>
        </p:txBody>
      </p:sp>
    </p:spTree>
    <p:extLst>
      <p:ext uri="{BB962C8B-B14F-4D97-AF65-F5344CB8AC3E}">
        <p14:creationId xmlns:p14="http://schemas.microsoft.com/office/powerpoint/2010/main" val="213839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9B14-8A74-4940-B174-A8B66E6599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7A8E9-CA6E-4F29-9EF0-F7B8451F4E5F}"/>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4" name="Footer Placeholder 3">
            <a:extLst>
              <a:ext uri="{FF2B5EF4-FFF2-40B4-BE49-F238E27FC236}">
                <a16:creationId xmlns:a16="http://schemas.microsoft.com/office/drawing/2014/main" id="{2EACEDC4-7B3E-4A0C-9212-0DBD3D872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1DC83A-837E-4932-A962-93F230C13188}"/>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108252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F87BF1-27BD-95BA-F1F2-A9722706DF8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F9C7252-906D-6B91-A781-25820A108D2D}"/>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4" name="Slide Number Placeholder 5">
            <a:extLst>
              <a:ext uri="{FF2B5EF4-FFF2-40B4-BE49-F238E27FC236}">
                <a16:creationId xmlns:a16="http://schemas.microsoft.com/office/drawing/2014/main" id="{5BC5332E-1264-A992-5D2C-9211D281B638}"/>
              </a:ext>
            </a:extLst>
          </p:cNvPr>
          <p:cNvSpPr>
            <a:spLocks noGrp="1"/>
          </p:cNvSpPr>
          <p:nvPr>
            <p:ph type="sldNum" sz="quarter" idx="12"/>
          </p:nvPr>
        </p:nvSpPr>
        <p:spPr/>
        <p:txBody>
          <a:bodyPr/>
          <a:lstStyle>
            <a:lvl1pPr>
              <a:defRPr/>
            </a:lvl1pPr>
          </a:lstStyle>
          <a:p>
            <a:pPr>
              <a:defRPr/>
            </a:pPr>
            <a:fld id="{7B4BEFB1-E00F-454C-A7E4-692CA3EB608A}" type="slidenum">
              <a:rPr lang="en-US" altLang="vi-VN"/>
              <a:pPr>
                <a:defRPr/>
              </a:pPr>
              <a:t>‹#›</a:t>
            </a:fld>
            <a:endParaRPr lang="en-US" altLang="vi-VN"/>
          </a:p>
        </p:txBody>
      </p:sp>
    </p:spTree>
    <p:extLst>
      <p:ext uri="{BB962C8B-B14F-4D97-AF65-F5344CB8AC3E}">
        <p14:creationId xmlns:p14="http://schemas.microsoft.com/office/powerpoint/2010/main" val="432737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82"/>
            </a:lvl1pPr>
            <a:lvl2pPr>
              <a:defRPr sz="2785"/>
            </a:lvl2pPr>
            <a:lvl3pPr>
              <a:defRPr sz="2387"/>
            </a:lvl3pPr>
            <a:lvl4pPr>
              <a:defRPr sz="1989"/>
            </a:lvl4pPr>
            <a:lvl5pPr>
              <a:defRPr sz="1989"/>
            </a:lvl5pPr>
            <a:lvl6pPr>
              <a:defRPr sz="1989"/>
            </a:lvl6pPr>
            <a:lvl7pPr>
              <a:defRPr sz="1989"/>
            </a:lvl7pPr>
            <a:lvl8pPr>
              <a:defRPr sz="1989"/>
            </a:lvl8pPr>
            <a:lvl9pPr>
              <a:defRPr sz="1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C6350888-0ABE-1BE8-73EC-B3F6D92241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07C2754-AEB7-D9F0-940C-3B4A443393F9}"/>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8B9D0B9F-79DA-1EC0-9DDD-24B2FF06482B}"/>
              </a:ext>
            </a:extLst>
          </p:cNvPr>
          <p:cNvSpPr>
            <a:spLocks noGrp="1"/>
          </p:cNvSpPr>
          <p:nvPr>
            <p:ph type="sldNum" sz="quarter" idx="12"/>
          </p:nvPr>
        </p:nvSpPr>
        <p:spPr/>
        <p:txBody>
          <a:bodyPr/>
          <a:lstStyle>
            <a:lvl1pPr>
              <a:defRPr/>
            </a:lvl1pPr>
          </a:lstStyle>
          <a:p>
            <a:pPr>
              <a:defRPr/>
            </a:pPr>
            <a:fld id="{8997E3AF-3A5F-4E57-8C60-608244D8B5A2}" type="slidenum">
              <a:rPr lang="en-US" altLang="vi-VN"/>
              <a:pPr>
                <a:defRPr/>
              </a:pPr>
              <a:t>‹#›</a:t>
            </a:fld>
            <a:endParaRPr lang="en-US" altLang="vi-VN"/>
          </a:p>
        </p:txBody>
      </p:sp>
    </p:spTree>
    <p:extLst>
      <p:ext uri="{BB962C8B-B14F-4D97-AF65-F5344CB8AC3E}">
        <p14:creationId xmlns:p14="http://schemas.microsoft.com/office/powerpoint/2010/main" val="2925150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2"/>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82"/>
            </a:lvl1pPr>
            <a:lvl2pPr marL="454685" indent="0">
              <a:buNone/>
              <a:defRPr sz="2785"/>
            </a:lvl2pPr>
            <a:lvl3pPr marL="909371" indent="0">
              <a:buNone/>
              <a:defRPr sz="2387"/>
            </a:lvl3pPr>
            <a:lvl4pPr marL="1364056" indent="0">
              <a:buNone/>
              <a:defRPr sz="1989"/>
            </a:lvl4pPr>
            <a:lvl5pPr marL="1818742" indent="0">
              <a:buNone/>
              <a:defRPr sz="1989"/>
            </a:lvl5pPr>
            <a:lvl6pPr marL="2273427" indent="0">
              <a:buNone/>
              <a:defRPr sz="1989"/>
            </a:lvl6pPr>
            <a:lvl7pPr marL="2728112" indent="0">
              <a:buNone/>
              <a:defRPr sz="1989"/>
            </a:lvl7pPr>
            <a:lvl8pPr marL="3182798" indent="0">
              <a:buNone/>
              <a:defRPr sz="1989"/>
            </a:lvl8pPr>
            <a:lvl9pPr marL="3637483" indent="0">
              <a:buNone/>
              <a:defRPr sz="1989"/>
            </a:lvl9pPr>
          </a:lstStyle>
          <a:p>
            <a:pPr lvl="0"/>
            <a:endParaRPr lang="vi-VN"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1"/>
            </a:lvl1pPr>
            <a:lvl2pPr marL="454685" indent="0">
              <a:buNone/>
              <a:defRPr sz="1392"/>
            </a:lvl2pPr>
            <a:lvl3pPr marL="909371" indent="0">
              <a:buNone/>
              <a:defRPr sz="1193"/>
            </a:lvl3pPr>
            <a:lvl4pPr marL="1364056" indent="0">
              <a:buNone/>
              <a:defRPr sz="995"/>
            </a:lvl4pPr>
            <a:lvl5pPr marL="1818742" indent="0">
              <a:buNone/>
              <a:defRPr sz="995"/>
            </a:lvl5pPr>
            <a:lvl6pPr marL="2273427" indent="0">
              <a:buNone/>
              <a:defRPr sz="995"/>
            </a:lvl6pPr>
            <a:lvl7pPr marL="2728112" indent="0">
              <a:buNone/>
              <a:defRPr sz="995"/>
            </a:lvl7pPr>
            <a:lvl8pPr marL="3182798" indent="0">
              <a:buNone/>
              <a:defRPr sz="995"/>
            </a:lvl8pPr>
            <a:lvl9pPr marL="3637483" indent="0">
              <a:buNone/>
              <a:defRPr sz="995"/>
            </a:lvl9pPr>
          </a:lstStyle>
          <a:p>
            <a:pPr lvl="0"/>
            <a:r>
              <a:rPr lang="en-US"/>
              <a:t>Click to edit Master text styles</a:t>
            </a:r>
          </a:p>
        </p:txBody>
      </p:sp>
      <p:sp>
        <p:nvSpPr>
          <p:cNvPr id="5" name="Date Placeholder 3">
            <a:extLst>
              <a:ext uri="{FF2B5EF4-FFF2-40B4-BE49-F238E27FC236}">
                <a16:creationId xmlns:a16="http://schemas.microsoft.com/office/drawing/2014/main" id="{8B399188-902C-9732-F5C5-1B19D1FC97F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5BD1757-093F-09EE-A043-EA0D03C5DB82}"/>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7" name="Slide Number Placeholder 5">
            <a:extLst>
              <a:ext uri="{FF2B5EF4-FFF2-40B4-BE49-F238E27FC236}">
                <a16:creationId xmlns:a16="http://schemas.microsoft.com/office/drawing/2014/main" id="{955C0163-FF20-002B-F3AC-30BF8A226BBE}"/>
              </a:ext>
            </a:extLst>
          </p:cNvPr>
          <p:cNvSpPr>
            <a:spLocks noGrp="1"/>
          </p:cNvSpPr>
          <p:nvPr>
            <p:ph type="sldNum" sz="quarter" idx="12"/>
          </p:nvPr>
        </p:nvSpPr>
        <p:spPr/>
        <p:txBody>
          <a:bodyPr/>
          <a:lstStyle>
            <a:lvl1pPr>
              <a:defRPr/>
            </a:lvl1pPr>
          </a:lstStyle>
          <a:p>
            <a:pPr>
              <a:defRPr/>
            </a:pPr>
            <a:fld id="{9707F3AF-88D6-4A67-86AB-9AC7AE3B955D}" type="slidenum">
              <a:rPr lang="en-US" altLang="vi-VN"/>
              <a:pPr>
                <a:defRPr/>
              </a:pPr>
              <a:t>‹#›</a:t>
            </a:fld>
            <a:endParaRPr lang="en-US" altLang="vi-VN"/>
          </a:p>
        </p:txBody>
      </p:sp>
    </p:spTree>
    <p:extLst>
      <p:ext uri="{BB962C8B-B14F-4D97-AF65-F5344CB8AC3E}">
        <p14:creationId xmlns:p14="http://schemas.microsoft.com/office/powerpoint/2010/main" val="2172473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2CD61B-67FD-B97B-6422-D610352EF2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9BCE447-599F-E2D2-3B14-2F4E2999AE0D}"/>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6DC4B4AB-5A32-C425-E008-6A24228E9DAD}"/>
              </a:ext>
            </a:extLst>
          </p:cNvPr>
          <p:cNvSpPr>
            <a:spLocks noGrp="1"/>
          </p:cNvSpPr>
          <p:nvPr>
            <p:ph type="sldNum" sz="quarter" idx="12"/>
          </p:nvPr>
        </p:nvSpPr>
        <p:spPr/>
        <p:txBody>
          <a:bodyPr/>
          <a:lstStyle>
            <a:lvl1pPr>
              <a:defRPr/>
            </a:lvl1pPr>
          </a:lstStyle>
          <a:p>
            <a:pPr>
              <a:defRPr/>
            </a:pPr>
            <a:fld id="{5E1B2B91-D06E-4F1B-AAF0-81A6C5AED6B8}" type="slidenum">
              <a:rPr lang="en-US" altLang="vi-VN"/>
              <a:pPr>
                <a:defRPr/>
              </a:pPr>
              <a:t>‹#›</a:t>
            </a:fld>
            <a:endParaRPr lang="en-US" altLang="vi-VN"/>
          </a:p>
        </p:txBody>
      </p:sp>
    </p:spTree>
    <p:extLst>
      <p:ext uri="{BB962C8B-B14F-4D97-AF65-F5344CB8AC3E}">
        <p14:creationId xmlns:p14="http://schemas.microsoft.com/office/powerpoint/2010/main" val="2843414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0A33CA-4E83-E4EB-62A6-2CB3DEEBF73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59ECD3F-9617-B8D0-0BBD-9C43E77A417F}"/>
              </a:ext>
            </a:extLst>
          </p:cNvPr>
          <p:cNvSpPr>
            <a:spLocks noGrp="1"/>
          </p:cNvSpPr>
          <p:nvPr>
            <p:ph type="ftr" sz="quarter" idx="11"/>
          </p:nvPr>
        </p:nvSpPr>
        <p:spPr/>
        <p:txBody>
          <a:bodyPr/>
          <a:lstStyle>
            <a:lvl1pPr>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B790D0A1-DEE6-BCC2-64AB-AE19B92A4FAA}"/>
              </a:ext>
            </a:extLst>
          </p:cNvPr>
          <p:cNvSpPr>
            <a:spLocks noGrp="1"/>
          </p:cNvSpPr>
          <p:nvPr>
            <p:ph type="sldNum" sz="quarter" idx="12"/>
          </p:nvPr>
        </p:nvSpPr>
        <p:spPr/>
        <p:txBody>
          <a:bodyPr/>
          <a:lstStyle>
            <a:lvl1pPr>
              <a:defRPr/>
            </a:lvl1pPr>
          </a:lstStyle>
          <a:p>
            <a:pPr>
              <a:defRPr/>
            </a:pPr>
            <a:fld id="{79AAD286-2239-4E44-BFEB-B8CEC6512976}" type="slidenum">
              <a:rPr lang="en-US" altLang="vi-VN"/>
              <a:pPr>
                <a:defRPr/>
              </a:pPr>
              <a:t>‹#›</a:t>
            </a:fld>
            <a:endParaRPr lang="en-US" altLang="vi-VN"/>
          </a:p>
        </p:txBody>
      </p:sp>
    </p:spTree>
    <p:extLst>
      <p:ext uri="{BB962C8B-B14F-4D97-AF65-F5344CB8AC3E}">
        <p14:creationId xmlns:p14="http://schemas.microsoft.com/office/powerpoint/2010/main" val="2787593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tx2"/>
        </a:solidFill>
        <a:effectLst/>
      </p:bgPr>
    </p:bg>
    <p:spTree>
      <p:nvGrpSpPr>
        <p:cNvPr id="1" name="Shape 21"/>
        <p:cNvGrpSpPr/>
        <p:nvPr/>
      </p:nvGrpSpPr>
      <p:grpSpPr>
        <a:xfrm>
          <a:off x="0" y="0"/>
          <a:ext cx="0" cy="0"/>
          <a:chOff x="0" y="0"/>
          <a:chExt cx="0" cy="0"/>
        </a:xfrm>
      </p:grpSpPr>
      <p:pic>
        <p:nvPicPr>
          <p:cNvPr id="2" name="Google Shape;22;p5">
            <a:extLst>
              <a:ext uri="{FF2B5EF4-FFF2-40B4-BE49-F238E27FC236}">
                <a16:creationId xmlns:a16="http://schemas.microsoft.com/office/drawing/2014/main" id="{B7D5F1A9-0F75-ADAC-4042-2B16BA635E4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lIns="91425" tIns="91425" rIns="91425" bIns="91425">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lIns="91425" tIns="91425" rIns="91425" bIns="0" anchor="b">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8" y="465423"/>
            <a:ext cx="9687200" cy="1113200"/>
          </a:xfrm>
          <a:prstGeom prst="rect">
            <a:avLst/>
          </a:prstGeom>
        </p:spPr>
        <p:txBody>
          <a:bodyPr spcFirstLastPara="1" lIns="91425" tIns="91425" rIns="91425" bIns="91425" anchor="t">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2508009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746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48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96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561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49B1A-C9A2-43A8-99E4-8A13FECF9964}"/>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3" name="Footer Placeholder 2">
            <a:extLst>
              <a:ext uri="{FF2B5EF4-FFF2-40B4-BE49-F238E27FC236}">
                <a16:creationId xmlns:a16="http://schemas.microsoft.com/office/drawing/2014/main" id="{373F83B3-81FB-4470-8350-10F1F715C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85C75-2E12-4755-A554-867E23BA1D38}"/>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27422555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499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238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2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919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604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896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329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262D-5BDB-4C7F-9541-EE5640AB0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91B12F-5408-4139-B2E4-BDB5AFF9E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9C0813-2BB4-4901-8088-84C04D339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F7AE8-0EE8-42ED-B892-A40DA5E4165E}"/>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6" name="Footer Placeholder 5">
            <a:extLst>
              <a:ext uri="{FF2B5EF4-FFF2-40B4-BE49-F238E27FC236}">
                <a16:creationId xmlns:a16="http://schemas.microsoft.com/office/drawing/2014/main" id="{B018F88B-D782-4694-A83B-5C8138898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4F127-C685-4F3B-BD6F-4FD75C482E19}"/>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00226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9F70-885D-4268-90B1-1EC9A643B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B553F4-2937-42CB-AC43-098FDF156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1D3A2B-B62A-4DEB-81C6-5B262F7AD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58E27-090D-4537-93B0-59EF4AECC30E}"/>
              </a:ext>
            </a:extLst>
          </p:cNvPr>
          <p:cNvSpPr>
            <a:spLocks noGrp="1"/>
          </p:cNvSpPr>
          <p:nvPr>
            <p:ph type="dt" sz="half" idx="10"/>
          </p:nvPr>
        </p:nvSpPr>
        <p:spPr/>
        <p:txBody>
          <a:bodyPr/>
          <a:lstStyle/>
          <a:p>
            <a:fld id="{F902AD75-7645-4228-A67C-DC1B28082118}" type="datetimeFigureOut">
              <a:rPr lang="en-US" smtClean="0"/>
              <a:t>8/4/2024</a:t>
            </a:fld>
            <a:endParaRPr lang="en-US"/>
          </a:p>
        </p:txBody>
      </p:sp>
      <p:sp>
        <p:nvSpPr>
          <p:cNvPr id="6" name="Footer Placeholder 5">
            <a:extLst>
              <a:ext uri="{FF2B5EF4-FFF2-40B4-BE49-F238E27FC236}">
                <a16:creationId xmlns:a16="http://schemas.microsoft.com/office/drawing/2014/main" id="{FBE5178E-95E3-412F-9F5D-5063C4C6C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BA881-A140-44FD-A52C-E0BF464A7955}"/>
              </a:ext>
            </a:extLst>
          </p:cNvPr>
          <p:cNvSpPr>
            <a:spLocks noGrp="1"/>
          </p:cNvSpPr>
          <p:nvPr>
            <p:ph type="sldNum" sz="quarter" idx="12"/>
          </p:nvPr>
        </p:nvSpPr>
        <p:spPr/>
        <p:txBody>
          <a:bodyPr/>
          <a:lstStyle/>
          <a:p>
            <a:fld id="{9839E3E2-3E1C-4C3C-93D0-DB364FD4C16D}" type="slidenum">
              <a:rPr lang="en-US" smtClean="0"/>
              <a:t>‹#›</a:t>
            </a:fld>
            <a:endParaRPr lang="en-US"/>
          </a:p>
        </p:txBody>
      </p:sp>
    </p:spTree>
    <p:extLst>
      <p:ext uri="{BB962C8B-B14F-4D97-AF65-F5344CB8AC3E}">
        <p14:creationId xmlns:p14="http://schemas.microsoft.com/office/powerpoint/2010/main" val="127338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B1C56-7936-4137-8CEA-CC88C3C9B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81263A-75BC-48D9-AD8F-195A4C512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09055-D5CA-480E-9C27-46216623CB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2AD75-7645-4228-A67C-DC1B28082118}" type="datetimeFigureOut">
              <a:rPr lang="en-US" smtClean="0"/>
              <a:t>8/4/2024</a:t>
            </a:fld>
            <a:endParaRPr lang="en-US"/>
          </a:p>
        </p:txBody>
      </p:sp>
      <p:sp>
        <p:nvSpPr>
          <p:cNvPr id="5" name="Footer Placeholder 4">
            <a:extLst>
              <a:ext uri="{FF2B5EF4-FFF2-40B4-BE49-F238E27FC236}">
                <a16:creationId xmlns:a16="http://schemas.microsoft.com/office/drawing/2014/main" id="{AB66970B-49D9-459D-AF7F-A8D5BD133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BFDDEE-B308-487D-A5D9-59BA724C8A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9E3E2-3E1C-4C3C-93D0-DB364FD4C16D}" type="slidenum">
              <a:rPr lang="en-US" smtClean="0"/>
              <a:t>‹#›</a:t>
            </a:fld>
            <a:endParaRPr lang="en-US"/>
          </a:p>
        </p:txBody>
      </p:sp>
    </p:spTree>
    <p:extLst>
      <p:ext uri="{BB962C8B-B14F-4D97-AF65-F5344CB8AC3E}">
        <p14:creationId xmlns:p14="http://schemas.microsoft.com/office/powerpoint/2010/main" val="269206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8875C-5394-A5B1-7F34-DEEAD29F7177}"/>
              </a:ext>
            </a:extLst>
          </p:cNvPr>
          <p:cNvSpPr>
            <a:spLocks noGrp="1" noChangeArrowheads="1"/>
          </p:cNvSpPr>
          <p:nvPr>
            <p:ph type="title"/>
          </p:nvPr>
        </p:nvSpPr>
        <p:spPr bwMode="auto">
          <a:xfrm>
            <a:off x="838021" y="365126"/>
            <a:ext cx="105159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2A7B0474-D68A-3CBE-B2AB-EA2C7358E1B5}"/>
              </a:ext>
            </a:extLst>
          </p:cNvPr>
          <p:cNvSpPr>
            <a:spLocks noGrp="1" noChangeArrowheads="1"/>
          </p:cNvSpPr>
          <p:nvPr>
            <p:ph type="body" idx="1"/>
          </p:nvPr>
        </p:nvSpPr>
        <p:spPr bwMode="auto">
          <a:xfrm>
            <a:off x="838021" y="1825625"/>
            <a:ext cx="1051595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07BC8BF8-285C-FBB8-10D1-E88BF09C283E}"/>
              </a:ext>
            </a:extLst>
          </p:cNvPr>
          <p:cNvSpPr>
            <a:spLocks noGrp="1"/>
          </p:cNvSpPr>
          <p:nvPr>
            <p:ph type="dt" sz="half" idx="2"/>
          </p:nvPr>
        </p:nvSpPr>
        <p:spPr>
          <a:xfrm>
            <a:off x="838021" y="6356351"/>
            <a:ext cx="2743918" cy="365125"/>
          </a:xfrm>
          <a:prstGeom prst="rect">
            <a:avLst/>
          </a:prstGeom>
        </p:spPr>
        <p:txBody>
          <a:bodyPr vert="horz" lIns="91440" tIns="45720" rIns="91440" bIns="45720" rtlCol="0" anchor="ctr"/>
          <a:lstStyle>
            <a:lvl1pPr algn="l" eaLnBrk="1" fontAlgn="auto" hangingPunct="1">
              <a:spcBef>
                <a:spcPts val="0"/>
              </a:spcBef>
              <a:spcAft>
                <a:spcPts val="0"/>
              </a:spcAft>
              <a:defRPr sz="1193">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EBE2D6FB-FB14-5818-BE45-A5E55467B884}"/>
              </a:ext>
            </a:extLst>
          </p:cNvPr>
          <p:cNvSpPr>
            <a:spLocks noGrp="1"/>
          </p:cNvSpPr>
          <p:nvPr>
            <p:ph type="ftr" sz="quarter" idx="3"/>
          </p:nvPr>
        </p:nvSpPr>
        <p:spPr>
          <a:xfrm>
            <a:off x="4038461" y="6356351"/>
            <a:ext cx="4115079" cy="365125"/>
          </a:xfrm>
          <a:prstGeom prst="rect">
            <a:avLst/>
          </a:prstGeom>
        </p:spPr>
        <p:txBody>
          <a:bodyPr vert="horz" lIns="91440" tIns="45720" rIns="91440" bIns="45720" rtlCol="0" anchor="ctr"/>
          <a:lstStyle>
            <a:lvl1pPr algn="ctr" eaLnBrk="1" fontAlgn="auto" hangingPunct="1">
              <a:spcBef>
                <a:spcPts val="0"/>
              </a:spcBef>
              <a:spcAft>
                <a:spcPts val="0"/>
              </a:spcAft>
              <a:defRPr sz="1193">
                <a:solidFill>
                  <a:schemeClr val="tx1">
                    <a:tint val="75000"/>
                  </a:schemeClr>
                </a:solidFill>
                <a:latin typeface="+mn-lt"/>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33D89BD1-1A5B-84E4-DDEC-5165A3B0421A}"/>
              </a:ext>
            </a:extLst>
          </p:cNvPr>
          <p:cNvSpPr>
            <a:spLocks noGrp="1"/>
          </p:cNvSpPr>
          <p:nvPr>
            <p:ph type="sldNum" sz="quarter" idx="4"/>
          </p:nvPr>
        </p:nvSpPr>
        <p:spPr>
          <a:xfrm>
            <a:off x="8610062" y="6356351"/>
            <a:ext cx="274391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smtClean="0">
                <a:solidFill>
                  <a:srgbClr val="898989"/>
                </a:solidFill>
              </a:defRPr>
            </a:lvl1pPr>
          </a:lstStyle>
          <a:p>
            <a:pPr>
              <a:defRPr/>
            </a:pPr>
            <a:fld id="{B7742BB0-F2DC-4585-AF13-D445DA1E85E1}" type="slidenum">
              <a:rPr lang="en-US" altLang="vi-VN"/>
              <a:pPr>
                <a:defRPr/>
              </a:pPr>
              <a:t>‹#›</a:t>
            </a:fld>
            <a:endParaRPr lang="en-US" altLang="vi-VN"/>
          </a:p>
        </p:txBody>
      </p:sp>
    </p:spTree>
    <p:extLst>
      <p:ext uri="{BB962C8B-B14F-4D97-AF65-F5344CB8AC3E}">
        <p14:creationId xmlns:p14="http://schemas.microsoft.com/office/powerpoint/2010/main" val="34893645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08050"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08050"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08050"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08050"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08050"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08050"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1038" indent="-227013" algn="l" defTabSz="908050"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6650" indent="-227013" algn="l" defTabSz="908050"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0675"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44700"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0770"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6pPr>
      <a:lvl7pPr marL="2955455"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7pPr>
      <a:lvl8pPr marL="3410141"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8pPr>
      <a:lvl9pPr marL="3864826"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9pPr>
    </p:bodyStyle>
    <p:otherStyle>
      <a:defPPr>
        <a:defRPr lang="vi-VN"/>
      </a:defPPr>
      <a:lvl1pPr marL="0" algn="l" defTabSz="909371" rtl="0" eaLnBrk="1" latinLnBrk="0" hangingPunct="1">
        <a:defRPr sz="1790" kern="1200">
          <a:solidFill>
            <a:schemeClr val="tx1"/>
          </a:solidFill>
          <a:latin typeface="+mn-lt"/>
          <a:ea typeface="+mn-ea"/>
          <a:cs typeface="+mn-cs"/>
        </a:defRPr>
      </a:lvl1pPr>
      <a:lvl2pPr marL="454685" algn="l" defTabSz="909371" rtl="0" eaLnBrk="1" latinLnBrk="0" hangingPunct="1">
        <a:defRPr sz="1790" kern="1200">
          <a:solidFill>
            <a:schemeClr val="tx1"/>
          </a:solidFill>
          <a:latin typeface="+mn-lt"/>
          <a:ea typeface="+mn-ea"/>
          <a:cs typeface="+mn-cs"/>
        </a:defRPr>
      </a:lvl2pPr>
      <a:lvl3pPr marL="909371" algn="l" defTabSz="909371" rtl="0" eaLnBrk="1" latinLnBrk="0" hangingPunct="1">
        <a:defRPr sz="1790" kern="1200">
          <a:solidFill>
            <a:schemeClr val="tx1"/>
          </a:solidFill>
          <a:latin typeface="+mn-lt"/>
          <a:ea typeface="+mn-ea"/>
          <a:cs typeface="+mn-cs"/>
        </a:defRPr>
      </a:lvl3pPr>
      <a:lvl4pPr marL="1364056" algn="l" defTabSz="909371" rtl="0" eaLnBrk="1" latinLnBrk="0" hangingPunct="1">
        <a:defRPr sz="1790" kern="1200">
          <a:solidFill>
            <a:schemeClr val="tx1"/>
          </a:solidFill>
          <a:latin typeface="+mn-lt"/>
          <a:ea typeface="+mn-ea"/>
          <a:cs typeface="+mn-cs"/>
        </a:defRPr>
      </a:lvl4pPr>
      <a:lvl5pPr marL="1818742" algn="l" defTabSz="909371" rtl="0" eaLnBrk="1" latinLnBrk="0" hangingPunct="1">
        <a:defRPr sz="1790" kern="1200">
          <a:solidFill>
            <a:schemeClr val="tx1"/>
          </a:solidFill>
          <a:latin typeface="+mn-lt"/>
          <a:ea typeface="+mn-ea"/>
          <a:cs typeface="+mn-cs"/>
        </a:defRPr>
      </a:lvl5pPr>
      <a:lvl6pPr marL="2273427" algn="l" defTabSz="909371" rtl="0" eaLnBrk="1" latinLnBrk="0" hangingPunct="1">
        <a:defRPr sz="1790" kern="1200">
          <a:solidFill>
            <a:schemeClr val="tx1"/>
          </a:solidFill>
          <a:latin typeface="+mn-lt"/>
          <a:ea typeface="+mn-ea"/>
          <a:cs typeface="+mn-cs"/>
        </a:defRPr>
      </a:lvl6pPr>
      <a:lvl7pPr marL="2728112" algn="l" defTabSz="909371" rtl="0" eaLnBrk="1" latinLnBrk="0" hangingPunct="1">
        <a:defRPr sz="1790" kern="1200">
          <a:solidFill>
            <a:schemeClr val="tx1"/>
          </a:solidFill>
          <a:latin typeface="+mn-lt"/>
          <a:ea typeface="+mn-ea"/>
          <a:cs typeface="+mn-cs"/>
        </a:defRPr>
      </a:lvl7pPr>
      <a:lvl8pPr marL="3182798" algn="l" defTabSz="909371" rtl="0" eaLnBrk="1" latinLnBrk="0" hangingPunct="1">
        <a:defRPr sz="1790" kern="1200">
          <a:solidFill>
            <a:schemeClr val="tx1"/>
          </a:solidFill>
          <a:latin typeface="+mn-lt"/>
          <a:ea typeface="+mn-ea"/>
          <a:cs typeface="+mn-cs"/>
        </a:defRPr>
      </a:lvl8pPr>
      <a:lvl9pPr marL="3637483" algn="l" defTabSz="909371" rtl="0" eaLnBrk="1" latinLnBrk="0" hangingPunct="1">
        <a:defRPr sz="179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669375B-F1FE-ECEA-4FB6-507F62AC9C2D}"/>
              </a:ext>
            </a:extLst>
          </p:cNvPr>
          <p:cNvSpPr>
            <a:spLocks noGrp="1" noChangeArrowheads="1"/>
          </p:cNvSpPr>
          <p:nvPr>
            <p:ph type="title"/>
          </p:nvPr>
        </p:nvSpPr>
        <p:spPr bwMode="auto">
          <a:xfrm>
            <a:off x="838021" y="365126"/>
            <a:ext cx="105159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D66EA2AC-155F-24E4-5E73-23BBDE7C4441}"/>
              </a:ext>
            </a:extLst>
          </p:cNvPr>
          <p:cNvSpPr>
            <a:spLocks noGrp="1" noChangeArrowheads="1"/>
          </p:cNvSpPr>
          <p:nvPr>
            <p:ph type="body" idx="1"/>
          </p:nvPr>
        </p:nvSpPr>
        <p:spPr bwMode="auto">
          <a:xfrm>
            <a:off x="838021" y="1825625"/>
            <a:ext cx="1051595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86370A3D-90C3-9081-3A20-F23581A6156D}"/>
              </a:ext>
            </a:extLst>
          </p:cNvPr>
          <p:cNvSpPr>
            <a:spLocks noGrp="1"/>
          </p:cNvSpPr>
          <p:nvPr>
            <p:ph type="dt" sz="half" idx="2"/>
          </p:nvPr>
        </p:nvSpPr>
        <p:spPr>
          <a:xfrm>
            <a:off x="838021" y="6356351"/>
            <a:ext cx="2743918" cy="365125"/>
          </a:xfrm>
          <a:prstGeom prst="rect">
            <a:avLst/>
          </a:prstGeom>
        </p:spPr>
        <p:txBody>
          <a:bodyPr vert="horz" lIns="91440" tIns="45720" rIns="91440" bIns="45720" rtlCol="0" anchor="ctr"/>
          <a:lstStyle>
            <a:lvl1pPr algn="l" eaLnBrk="1" fontAlgn="auto" hangingPunct="1">
              <a:spcBef>
                <a:spcPts val="0"/>
              </a:spcBef>
              <a:spcAft>
                <a:spcPts val="0"/>
              </a:spcAft>
              <a:defRPr sz="1193">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8C677A2E-4004-B947-A6CC-8D2B68B5BBBD}"/>
              </a:ext>
            </a:extLst>
          </p:cNvPr>
          <p:cNvSpPr>
            <a:spLocks noGrp="1"/>
          </p:cNvSpPr>
          <p:nvPr>
            <p:ph type="ftr" sz="quarter" idx="3"/>
          </p:nvPr>
        </p:nvSpPr>
        <p:spPr>
          <a:xfrm>
            <a:off x="4038461" y="6356351"/>
            <a:ext cx="4115079" cy="365125"/>
          </a:xfrm>
          <a:prstGeom prst="rect">
            <a:avLst/>
          </a:prstGeom>
        </p:spPr>
        <p:txBody>
          <a:bodyPr vert="horz" lIns="91440" tIns="45720" rIns="91440" bIns="45720" rtlCol="0" anchor="ctr"/>
          <a:lstStyle>
            <a:lvl1pPr algn="ctr" eaLnBrk="1" fontAlgn="auto" hangingPunct="1">
              <a:spcBef>
                <a:spcPts val="0"/>
              </a:spcBef>
              <a:spcAft>
                <a:spcPts val="0"/>
              </a:spcAft>
              <a:defRPr sz="1193">
                <a:solidFill>
                  <a:schemeClr val="tx1">
                    <a:tint val="75000"/>
                  </a:schemeClr>
                </a:solidFill>
                <a:latin typeface="+mn-lt"/>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8CBB0269-206E-D9C5-8F33-0CACD13C8058}"/>
              </a:ext>
            </a:extLst>
          </p:cNvPr>
          <p:cNvSpPr>
            <a:spLocks noGrp="1"/>
          </p:cNvSpPr>
          <p:nvPr>
            <p:ph type="sldNum" sz="quarter" idx="4"/>
          </p:nvPr>
        </p:nvSpPr>
        <p:spPr>
          <a:xfrm>
            <a:off x="8610062" y="6356351"/>
            <a:ext cx="274391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898989"/>
                </a:solidFill>
              </a:defRPr>
            </a:lvl1pPr>
          </a:lstStyle>
          <a:p>
            <a:pPr>
              <a:defRPr/>
            </a:pPr>
            <a:fld id="{E5C96D80-4AEE-4C52-AEDF-640C9A916C5B}" type="slidenum">
              <a:rPr lang="en-US" altLang="vi-VN"/>
              <a:pPr>
                <a:defRPr/>
              </a:pPr>
              <a:t>‹#›</a:t>
            </a:fld>
            <a:endParaRPr lang="en-US" altLang="vi-VN"/>
          </a:p>
        </p:txBody>
      </p:sp>
    </p:spTree>
    <p:extLst>
      <p:ext uri="{BB962C8B-B14F-4D97-AF65-F5344CB8AC3E}">
        <p14:creationId xmlns:p14="http://schemas.microsoft.com/office/powerpoint/2010/main" val="15140447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defTabSz="908050"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08050"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08050"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08050"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08050"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08050"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1038" indent="-227013" algn="l" defTabSz="908050"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6650" indent="-227013" algn="l" defTabSz="908050"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0675"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44700"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0770"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6pPr>
      <a:lvl7pPr marL="2955455"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7pPr>
      <a:lvl8pPr marL="3410141"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8pPr>
      <a:lvl9pPr marL="3864826"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9pPr>
    </p:bodyStyle>
    <p:otherStyle>
      <a:defPPr>
        <a:defRPr lang="vi-VN"/>
      </a:defPPr>
      <a:lvl1pPr marL="0" algn="l" defTabSz="909371" rtl="0" eaLnBrk="1" latinLnBrk="0" hangingPunct="1">
        <a:defRPr sz="1790" kern="1200">
          <a:solidFill>
            <a:schemeClr val="tx1"/>
          </a:solidFill>
          <a:latin typeface="+mn-lt"/>
          <a:ea typeface="+mn-ea"/>
          <a:cs typeface="+mn-cs"/>
        </a:defRPr>
      </a:lvl1pPr>
      <a:lvl2pPr marL="454685" algn="l" defTabSz="909371" rtl="0" eaLnBrk="1" latinLnBrk="0" hangingPunct="1">
        <a:defRPr sz="1790" kern="1200">
          <a:solidFill>
            <a:schemeClr val="tx1"/>
          </a:solidFill>
          <a:latin typeface="+mn-lt"/>
          <a:ea typeface="+mn-ea"/>
          <a:cs typeface="+mn-cs"/>
        </a:defRPr>
      </a:lvl2pPr>
      <a:lvl3pPr marL="909371" algn="l" defTabSz="909371" rtl="0" eaLnBrk="1" latinLnBrk="0" hangingPunct="1">
        <a:defRPr sz="1790" kern="1200">
          <a:solidFill>
            <a:schemeClr val="tx1"/>
          </a:solidFill>
          <a:latin typeface="+mn-lt"/>
          <a:ea typeface="+mn-ea"/>
          <a:cs typeface="+mn-cs"/>
        </a:defRPr>
      </a:lvl3pPr>
      <a:lvl4pPr marL="1364056" algn="l" defTabSz="909371" rtl="0" eaLnBrk="1" latinLnBrk="0" hangingPunct="1">
        <a:defRPr sz="1790" kern="1200">
          <a:solidFill>
            <a:schemeClr val="tx1"/>
          </a:solidFill>
          <a:latin typeface="+mn-lt"/>
          <a:ea typeface="+mn-ea"/>
          <a:cs typeface="+mn-cs"/>
        </a:defRPr>
      </a:lvl4pPr>
      <a:lvl5pPr marL="1818742" algn="l" defTabSz="909371" rtl="0" eaLnBrk="1" latinLnBrk="0" hangingPunct="1">
        <a:defRPr sz="1790" kern="1200">
          <a:solidFill>
            <a:schemeClr val="tx1"/>
          </a:solidFill>
          <a:latin typeface="+mn-lt"/>
          <a:ea typeface="+mn-ea"/>
          <a:cs typeface="+mn-cs"/>
        </a:defRPr>
      </a:lvl5pPr>
      <a:lvl6pPr marL="2273427" algn="l" defTabSz="909371" rtl="0" eaLnBrk="1" latinLnBrk="0" hangingPunct="1">
        <a:defRPr sz="1790" kern="1200">
          <a:solidFill>
            <a:schemeClr val="tx1"/>
          </a:solidFill>
          <a:latin typeface="+mn-lt"/>
          <a:ea typeface="+mn-ea"/>
          <a:cs typeface="+mn-cs"/>
        </a:defRPr>
      </a:lvl6pPr>
      <a:lvl7pPr marL="2728112" algn="l" defTabSz="909371" rtl="0" eaLnBrk="1" latinLnBrk="0" hangingPunct="1">
        <a:defRPr sz="1790" kern="1200">
          <a:solidFill>
            <a:schemeClr val="tx1"/>
          </a:solidFill>
          <a:latin typeface="+mn-lt"/>
          <a:ea typeface="+mn-ea"/>
          <a:cs typeface="+mn-cs"/>
        </a:defRPr>
      </a:lvl7pPr>
      <a:lvl8pPr marL="3182798" algn="l" defTabSz="909371" rtl="0" eaLnBrk="1" latinLnBrk="0" hangingPunct="1">
        <a:defRPr sz="1790" kern="1200">
          <a:solidFill>
            <a:schemeClr val="tx1"/>
          </a:solidFill>
          <a:latin typeface="+mn-lt"/>
          <a:ea typeface="+mn-ea"/>
          <a:cs typeface="+mn-cs"/>
        </a:defRPr>
      </a:lvl8pPr>
      <a:lvl9pPr marL="3637483" algn="l" defTabSz="909371" rtl="0" eaLnBrk="1" latinLnBrk="0" hangingPunct="1">
        <a:defRPr sz="179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751067"/>
            <a:ext cx="7068400" cy="970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1pPr>
            <a:lvl2pPr lvl="1">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2pPr>
            <a:lvl3pPr lvl="2">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3pPr>
            <a:lvl4pPr lvl="3">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4pPr>
            <a:lvl5pPr lvl="4">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5pPr>
            <a:lvl6pPr lvl="5">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6pPr>
            <a:lvl7pPr lvl="6">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7pPr>
            <a:lvl8pPr lvl="7">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8pPr>
            <a:lvl9pPr lvl="8">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9pPr>
          </a:lstStyle>
          <a:p>
            <a:endParaRPr/>
          </a:p>
        </p:txBody>
      </p:sp>
      <p:sp>
        <p:nvSpPr>
          <p:cNvPr id="7" name="Google Shape;7;p1"/>
          <p:cNvSpPr txBox="1">
            <a:spLocks noGrp="1"/>
          </p:cNvSpPr>
          <p:nvPr>
            <p:ph type="body" idx="1"/>
          </p:nvPr>
        </p:nvSpPr>
        <p:spPr>
          <a:xfrm>
            <a:off x="609600" y="1875925"/>
            <a:ext cx="7068400" cy="42152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1pPr>
            <a:lvl2pPr marL="914400" lvl="1"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2pPr>
            <a:lvl3pPr marL="1371600" lvl="2"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3pPr>
            <a:lvl4pPr marL="1828800" lvl="3"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4pPr>
            <a:lvl5pPr marL="2286000" lvl="4"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5pPr>
            <a:lvl6pPr marL="2743200" lvl="5"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6pPr>
            <a:lvl7pPr marL="3200400" lvl="6"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7pPr>
            <a:lvl8pPr marL="3657600" lvl="7"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8pPr>
            <a:lvl9pPr marL="4114800" lvl="8"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475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accent3"/>
                </a:solidFill>
                <a:latin typeface="Pontano Sans"/>
                <a:ea typeface="Pontano Sans"/>
                <a:cs typeface="Pontano Sans"/>
                <a:sym typeface="Pontano Sans"/>
              </a:defRPr>
            </a:lvl1pPr>
            <a:lvl2pPr lvl="1" algn="r">
              <a:buNone/>
              <a:defRPr sz="1600">
                <a:solidFill>
                  <a:schemeClr val="accent3"/>
                </a:solidFill>
                <a:latin typeface="Pontano Sans"/>
                <a:ea typeface="Pontano Sans"/>
                <a:cs typeface="Pontano Sans"/>
                <a:sym typeface="Pontano Sans"/>
              </a:defRPr>
            </a:lvl2pPr>
            <a:lvl3pPr lvl="2" algn="r">
              <a:buNone/>
              <a:defRPr sz="1600">
                <a:solidFill>
                  <a:schemeClr val="accent3"/>
                </a:solidFill>
                <a:latin typeface="Pontano Sans"/>
                <a:ea typeface="Pontano Sans"/>
                <a:cs typeface="Pontano Sans"/>
                <a:sym typeface="Pontano Sans"/>
              </a:defRPr>
            </a:lvl3pPr>
            <a:lvl4pPr lvl="3" algn="r">
              <a:buNone/>
              <a:defRPr sz="1600">
                <a:solidFill>
                  <a:schemeClr val="accent3"/>
                </a:solidFill>
                <a:latin typeface="Pontano Sans"/>
                <a:ea typeface="Pontano Sans"/>
                <a:cs typeface="Pontano Sans"/>
                <a:sym typeface="Pontano Sans"/>
              </a:defRPr>
            </a:lvl4pPr>
            <a:lvl5pPr lvl="4" algn="r">
              <a:buNone/>
              <a:defRPr sz="1600">
                <a:solidFill>
                  <a:schemeClr val="accent3"/>
                </a:solidFill>
                <a:latin typeface="Pontano Sans"/>
                <a:ea typeface="Pontano Sans"/>
                <a:cs typeface="Pontano Sans"/>
                <a:sym typeface="Pontano Sans"/>
              </a:defRPr>
            </a:lvl5pPr>
            <a:lvl6pPr lvl="5" algn="r">
              <a:buNone/>
              <a:defRPr sz="1600">
                <a:solidFill>
                  <a:schemeClr val="accent3"/>
                </a:solidFill>
                <a:latin typeface="Pontano Sans"/>
                <a:ea typeface="Pontano Sans"/>
                <a:cs typeface="Pontano Sans"/>
                <a:sym typeface="Pontano Sans"/>
              </a:defRPr>
            </a:lvl6pPr>
            <a:lvl7pPr lvl="6" algn="r">
              <a:buNone/>
              <a:defRPr sz="1600">
                <a:solidFill>
                  <a:schemeClr val="accent3"/>
                </a:solidFill>
                <a:latin typeface="Pontano Sans"/>
                <a:ea typeface="Pontano Sans"/>
                <a:cs typeface="Pontano Sans"/>
                <a:sym typeface="Pontano Sans"/>
              </a:defRPr>
            </a:lvl7pPr>
            <a:lvl8pPr lvl="7" algn="r">
              <a:buNone/>
              <a:defRPr sz="1600">
                <a:solidFill>
                  <a:schemeClr val="accent3"/>
                </a:solidFill>
                <a:latin typeface="Pontano Sans"/>
                <a:ea typeface="Pontano Sans"/>
                <a:cs typeface="Pontano Sans"/>
                <a:sym typeface="Pontano Sans"/>
              </a:defRPr>
            </a:lvl8pPr>
            <a:lvl9pPr lvl="8" algn="r">
              <a:buNone/>
              <a:defRPr sz="1600">
                <a:solidFill>
                  <a:schemeClr val="accent3"/>
                </a:solidFill>
                <a:latin typeface="Pontano Sans"/>
                <a:ea typeface="Pontano Sans"/>
                <a:cs typeface="Pontano Sans"/>
                <a:sym typeface="Pontano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200622"/>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7CDCB98-1035-A9DD-D166-F63B1303B1BD}"/>
              </a:ext>
            </a:extLst>
          </p:cNvPr>
          <p:cNvSpPr>
            <a:spLocks noGrp="1" noChangeArrowheads="1"/>
          </p:cNvSpPr>
          <p:nvPr>
            <p:ph type="title"/>
          </p:nvPr>
        </p:nvSpPr>
        <p:spPr bwMode="auto">
          <a:xfrm>
            <a:off x="838021" y="365126"/>
            <a:ext cx="105159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EE541C1F-7CB5-BE96-401C-335F561F8A99}"/>
              </a:ext>
            </a:extLst>
          </p:cNvPr>
          <p:cNvSpPr>
            <a:spLocks noGrp="1" noChangeArrowheads="1"/>
          </p:cNvSpPr>
          <p:nvPr>
            <p:ph type="body" idx="1"/>
          </p:nvPr>
        </p:nvSpPr>
        <p:spPr bwMode="auto">
          <a:xfrm>
            <a:off x="838021" y="1825625"/>
            <a:ext cx="1051595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6AEBF6ED-DD07-3EC2-7FBD-2AD5DBD25C23}"/>
              </a:ext>
            </a:extLst>
          </p:cNvPr>
          <p:cNvSpPr>
            <a:spLocks noGrp="1"/>
          </p:cNvSpPr>
          <p:nvPr>
            <p:ph type="dt" sz="half" idx="2"/>
          </p:nvPr>
        </p:nvSpPr>
        <p:spPr>
          <a:xfrm>
            <a:off x="838021" y="6356351"/>
            <a:ext cx="2743918" cy="365125"/>
          </a:xfrm>
          <a:prstGeom prst="rect">
            <a:avLst/>
          </a:prstGeom>
        </p:spPr>
        <p:txBody>
          <a:bodyPr vert="horz" lIns="91440" tIns="45720" rIns="91440" bIns="45720" rtlCol="0" anchor="ctr"/>
          <a:lstStyle>
            <a:lvl1pPr algn="l" eaLnBrk="1" fontAlgn="auto" hangingPunct="1">
              <a:spcBef>
                <a:spcPts val="0"/>
              </a:spcBef>
              <a:spcAft>
                <a:spcPts val="0"/>
              </a:spcAft>
              <a:defRPr sz="1193">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A7E60D4F-47B9-8107-6122-82F96599C541}"/>
              </a:ext>
            </a:extLst>
          </p:cNvPr>
          <p:cNvSpPr>
            <a:spLocks noGrp="1"/>
          </p:cNvSpPr>
          <p:nvPr>
            <p:ph type="ftr" sz="quarter" idx="3"/>
          </p:nvPr>
        </p:nvSpPr>
        <p:spPr>
          <a:xfrm>
            <a:off x="4038461" y="6356351"/>
            <a:ext cx="4115079" cy="365125"/>
          </a:xfrm>
          <a:prstGeom prst="rect">
            <a:avLst/>
          </a:prstGeom>
        </p:spPr>
        <p:txBody>
          <a:bodyPr vert="horz" lIns="91440" tIns="45720" rIns="91440" bIns="45720" rtlCol="0" anchor="ctr"/>
          <a:lstStyle>
            <a:lvl1pPr algn="ctr" eaLnBrk="1" fontAlgn="auto" hangingPunct="1">
              <a:spcBef>
                <a:spcPts val="0"/>
              </a:spcBef>
              <a:spcAft>
                <a:spcPts val="0"/>
              </a:spcAft>
              <a:defRPr sz="1193">
                <a:solidFill>
                  <a:schemeClr val="tx1">
                    <a:tint val="75000"/>
                  </a:schemeClr>
                </a:solidFill>
                <a:latin typeface="+mn-lt"/>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8B485CC6-C3D9-8FE3-609A-DE79BEBE6EFF}"/>
              </a:ext>
            </a:extLst>
          </p:cNvPr>
          <p:cNvSpPr>
            <a:spLocks noGrp="1"/>
          </p:cNvSpPr>
          <p:nvPr>
            <p:ph type="sldNum" sz="quarter" idx="4"/>
          </p:nvPr>
        </p:nvSpPr>
        <p:spPr>
          <a:xfrm>
            <a:off x="8610062" y="6356351"/>
            <a:ext cx="274391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898989"/>
                </a:solidFill>
              </a:defRPr>
            </a:lvl1pPr>
          </a:lstStyle>
          <a:p>
            <a:pPr>
              <a:defRPr/>
            </a:pPr>
            <a:fld id="{F5C43B1D-4533-4D70-AA6D-44A2E753900A}" type="slidenum">
              <a:rPr lang="en-US" altLang="vi-VN"/>
              <a:pPr>
                <a:defRPr/>
              </a:pPr>
              <a:t>‹#›</a:t>
            </a:fld>
            <a:endParaRPr lang="en-US" altLang="vi-VN"/>
          </a:p>
        </p:txBody>
      </p:sp>
    </p:spTree>
    <p:extLst>
      <p:ext uri="{BB962C8B-B14F-4D97-AF65-F5344CB8AC3E}">
        <p14:creationId xmlns:p14="http://schemas.microsoft.com/office/powerpoint/2010/main" val="141070079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sldNum="0" hdr="0" dt="0"/>
  <p:txStyles>
    <p:titleStyle>
      <a:lvl1pPr algn="l" defTabSz="908050"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08050"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08050"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08050"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08050"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08050"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1038" indent="-227013" algn="l" defTabSz="908050"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6650" indent="-227013" algn="l" defTabSz="908050"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0675"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44700"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0770"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6pPr>
      <a:lvl7pPr marL="2955455"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7pPr>
      <a:lvl8pPr marL="3410141"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8pPr>
      <a:lvl9pPr marL="3864826"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9pPr>
    </p:bodyStyle>
    <p:otherStyle>
      <a:defPPr>
        <a:defRPr lang="vi-VN"/>
      </a:defPPr>
      <a:lvl1pPr marL="0" algn="l" defTabSz="909371" rtl="0" eaLnBrk="1" latinLnBrk="0" hangingPunct="1">
        <a:defRPr sz="1790" kern="1200">
          <a:solidFill>
            <a:schemeClr val="tx1"/>
          </a:solidFill>
          <a:latin typeface="+mn-lt"/>
          <a:ea typeface="+mn-ea"/>
          <a:cs typeface="+mn-cs"/>
        </a:defRPr>
      </a:lvl1pPr>
      <a:lvl2pPr marL="454685" algn="l" defTabSz="909371" rtl="0" eaLnBrk="1" latinLnBrk="0" hangingPunct="1">
        <a:defRPr sz="1790" kern="1200">
          <a:solidFill>
            <a:schemeClr val="tx1"/>
          </a:solidFill>
          <a:latin typeface="+mn-lt"/>
          <a:ea typeface="+mn-ea"/>
          <a:cs typeface="+mn-cs"/>
        </a:defRPr>
      </a:lvl2pPr>
      <a:lvl3pPr marL="909371" algn="l" defTabSz="909371" rtl="0" eaLnBrk="1" latinLnBrk="0" hangingPunct="1">
        <a:defRPr sz="1790" kern="1200">
          <a:solidFill>
            <a:schemeClr val="tx1"/>
          </a:solidFill>
          <a:latin typeface="+mn-lt"/>
          <a:ea typeface="+mn-ea"/>
          <a:cs typeface="+mn-cs"/>
        </a:defRPr>
      </a:lvl3pPr>
      <a:lvl4pPr marL="1364056" algn="l" defTabSz="909371" rtl="0" eaLnBrk="1" latinLnBrk="0" hangingPunct="1">
        <a:defRPr sz="1790" kern="1200">
          <a:solidFill>
            <a:schemeClr val="tx1"/>
          </a:solidFill>
          <a:latin typeface="+mn-lt"/>
          <a:ea typeface="+mn-ea"/>
          <a:cs typeface="+mn-cs"/>
        </a:defRPr>
      </a:lvl4pPr>
      <a:lvl5pPr marL="1818742" algn="l" defTabSz="909371" rtl="0" eaLnBrk="1" latinLnBrk="0" hangingPunct="1">
        <a:defRPr sz="1790" kern="1200">
          <a:solidFill>
            <a:schemeClr val="tx1"/>
          </a:solidFill>
          <a:latin typeface="+mn-lt"/>
          <a:ea typeface="+mn-ea"/>
          <a:cs typeface="+mn-cs"/>
        </a:defRPr>
      </a:lvl5pPr>
      <a:lvl6pPr marL="2273427" algn="l" defTabSz="909371" rtl="0" eaLnBrk="1" latinLnBrk="0" hangingPunct="1">
        <a:defRPr sz="1790" kern="1200">
          <a:solidFill>
            <a:schemeClr val="tx1"/>
          </a:solidFill>
          <a:latin typeface="+mn-lt"/>
          <a:ea typeface="+mn-ea"/>
          <a:cs typeface="+mn-cs"/>
        </a:defRPr>
      </a:lvl6pPr>
      <a:lvl7pPr marL="2728112" algn="l" defTabSz="909371" rtl="0" eaLnBrk="1" latinLnBrk="0" hangingPunct="1">
        <a:defRPr sz="1790" kern="1200">
          <a:solidFill>
            <a:schemeClr val="tx1"/>
          </a:solidFill>
          <a:latin typeface="+mn-lt"/>
          <a:ea typeface="+mn-ea"/>
          <a:cs typeface="+mn-cs"/>
        </a:defRPr>
      </a:lvl7pPr>
      <a:lvl8pPr marL="3182798" algn="l" defTabSz="909371" rtl="0" eaLnBrk="1" latinLnBrk="0" hangingPunct="1">
        <a:defRPr sz="1790" kern="1200">
          <a:solidFill>
            <a:schemeClr val="tx1"/>
          </a:solidFill>
          <a:latin typeface="+mn-lt"/>
          <a:ea typeface="+mn-ea"/>
          <a:cs typeface="+mn-cs"/>
        </a:defRPr>
      </a:lvl8pPr>
      <a:lvl9pPr marL="3637483" algn="l" defTabSz="909371" rtl="0" eaLnBrk="1" latinLnBrk="0" hangingPunct="1">
        <a:defRPr sz="179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16B683E-2457-6315-40B0-6FB71A75D7BC}"/>
              </a:ext>
            </a:extLst>
          </p:cNvPr>
          <p:cNvSpPr>
            <a:spLocks noGrp="1" noChangeArrowheads="1"/>
          </p:cNvSpPr>
          <p:nvPr>
            <p:ph type="title"/>
          </p:nvPr>
        </p:nvSpPr>
        <p:spPr bwMode="auto">
          <a:xfrm>
            <a:off x="838021" y="365126"/>
            <a:ext cx="105159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20FE87D9-D325-9ECF-DED8-7E30CC543D11}"/>
              </a:ext>
            </a:extLst>
          </p:cNvPr>
          <p:cNvSpPr>
            <a:spLocks noGrp="1" noChangeArrowheads="1"/>
          </p:cNvSpPr>
          <p:nvPr>
            <p:ph type="body" idx="1"/>
          </p:nvPr>
        </p:nvSpPr>
        <p:spPr bwMode="auto">
          <a:xfrm>
            <a:off x="838021" y="1825625"/>
            <a:ext cx="1051595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53BC661C-107B-3028-E972-44B4E3AC54EA}"/>
              </a:ext>
            </a:extLst>
          </p:cNvPr>
          <p:cNvSpPr>
            <a:spLocks noGrp="1"/>
          </p:cNvSpPr>
          <p:nvPr>
            <p:ph type="dt" sz="half" idx="2"/>
          </p:nvPr>
        </p:nvSpPr>
        <p:spPr>
          <a:xfrm>
            <a:off x="838021" y="6356351"/>
            <a:ext cx="2743918" cy="365125"/>
          </a:xfrm>
          <a:prstGeom prst="rect">
            <a:avLst/>
          </a:prstGeom>
        </p:spPr>
        <p:txBody>
          <a:bodyPr vert="horz" lIns="91440" tIns="45720" rIns="91440" bIns="45720" rtlCol="0" anchor="ctr"/>
          <a:lstStyle>
            <a:lvl1pPr algn="l" eaLnBrk="1" fontAlgn="auto" hangingPunct="1">
              <a:spcBef>
                <a:spcPts val="0"/>
              </a:spcBef>
              <a:spcAft>
                <a:spcPts val="0"/>
              </a:spcAft>
              <a:defRPr sz="1193">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40CB931-3751-A74D-9B8D-4BE415D12764}"/>
              </a:ext>
            </a:extLst>
          </p:cNvPr>
          <p:cNvSpPr>
            <a:spLocks noGrp="1"/>
          </p:cNvSpPr>
          <p:nvPr>
            <p:ph type="ftr" sz="quarter" idx="3"/>
          </p:nvPr>
        </p:nvSpPr>
        <p:spPr>
          <a:xfrm>
            <a:off x="4038461" y="6356351"/>
            <a:ext cx="4115079" cy="365125"/>
          </a:xfrm>
          <a:prstGeom prst="rect">
            <a:avLst/>
          </a:prstGeom>
        </p:spPr>
        <p:txBody>
          <a:bodyPr vert="horz" lIns="91440" tIns="45720" rIns="91440" bIns="45720" rtlCol="0" anchor="ctr"/>
          <a:lstStyle>
            <a:lvl1pPr algn="ctr" eaLnBrk="1" fontAlgn="auto" hangingPunct="1">
              <a:spcBef>
                <a:spcPts val="0"/>
              </a:spcBef>
              <a:spcAft>
                <a:spcPts val="0"/>
              </a:spcAft>
              <a:defRPr sz="1193">
                <a:solidFill>
                  <a:schemeClr val="tx1">
                    <a:tint val="75000"/>
                  </a:schemeClr>
                </a:solidFill>
                <a:latin typeface="+mn-lt"/>
              </a:defRPr>
            </a:lvl1pPr>
          </a:lstStyle>
          <a:p>
            <a:pPr>
              <a:defRPr/>
            </a:pPr>
            <a:r>
              <a:rPr lang="en-US"/>
              <a:t>Sản phẩm của nhóm Zalo: NGỮ VĂN THPT (Nhóm cô Thu Huyền)_ DỰ ÁN CỘNG ĐỒNG</a:t>
            </a:r>
          </a:p>
        </p:txBody>
      </p:sp>
      <p:sp>
        <p:nvSpPr>
          <p:cNvPr id="6" name="Slide Number Placeholder 5">
            <a:extLst>
              <a:ext uri="{FF2B5EF4-FFF2-40B4-BE49-F238E27FC236}">
                <a16:creationId xmlns:a16="http://schemas.microsoft.com/office/drawing/2014/main" id="{A04279BB-0D38-EA8B-7478-831E4E6B49C9}"/>
              </a:ext>
            </a:extLst>
          </p:cNvPr>
          <p:cNvSpPr>
            <a:spLocks noGrp="1"/>
          </p:cNvSpPr>
          <p:nvPr>
            <p:ph type="sldNum" sz="quarter" idx="4"/>
          </p:nvPr>
        </p:nvSpPr>
        <p:spPr>
          <a:xfrm>
            <a:off x="8610062" y="6356351"/>
            <a:ext cx="274391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898989"/>
                </a:solidFill>
              </a:defRPr>
            </a:lvl1pPr>
          </a:lstStyle>
          <a:p>
            <a:pPr>
              <a:defRPr/>
            </a:pPr>
            <a:fld id="{95346B11-A3EA-4235-A173-A68B9945DF31}" type="slidenum">
              <a:rPr lang="en-US" altLang="vi-VN"/>
              <a:pPr>
                <a:defRPr/>
              </a:pPr>
              <a:t>‹#›</a:t>
            </a:fld>
            <a:endParaRPr lang="en-US" altLang="vi-VN"/>
          </a:p>
        </p:txBody>
      </p:sp>
    </p:spTree>
    <p:extLst>
      <p:ext uri="{BB962C8B-B14F-4D97-AF65-F5344CB8AC3E}">
        <p14:creationId xmlns:p14="http://schemas.microsoft.com/office/powerpoint/2010/main" val="16172628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dt="0"/>
  <p:txStyles>
    <p:titleStyle>
      <a:lvl1pPr algn="l" defTabSz="908050"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08050"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08050"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08050"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08050"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08050"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08050"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1038" indent="-227013" algn="l" defTabSz="908050"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6650" indent="-227013" algn="l" defTabSz="908050"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0675"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44700" indent="-227013" algn="l" defTabSz="90805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0770"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6pPr>
      <a:lvl7pPr marL="2955455"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7pPr>
      <a:lvl8pPr marL="3410141"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8pPr>
      <a:lvl9pPr marL="3864826" indent="-227343" algn="l" defTabSz="909371" rtl="0" eaLnBrk="1" latinLnBrk="0" hangingPunct="1">
        <a:lnSpc>
          <a:spcPct val="90000"/>
        </a:lnSpc>
        <a:spcBef>
          <a:spcPts val="497"/>
        </a:spcBef>
        <a:buFont typeface="Arial" panose="020B0604020202020204" pitchFamily="34" charset="0"/>
        <a:buChar char="•"/>
        <a:defRPr sz="1790" kern="1200">
          <a:solidFill>
            <a:schemeClr val="tx1"/>
          </a:solidFill>
          <a:latin typeface="+mn-lt"/>
          <a:ea typeface="+mn-ea"/>
          <a:cs typeface="+mn-cs"/>
        </a:defRPr>
      </a:lvl9pPr>
    </p:bodyStyle>
    <p:otherStyle>
      <a:defPPr>
        <a:defRPr lang="vi-VN"/>
      </a:defPPr>
      <a:lvl1pPr marL="0" algn="l" defTabSz="909371" rtl="0" eaLnBrk="1" latinLnBrk="0" hangingPunct="1">
        <a:defRPr sz="1790" kern="1200">
          <a:solidFill>
            <a:schemeClr val="tx1"/>
          </a:solidFill>
          <a:latin typeface="+mn-lt"/>
          <a:ea typeface="+mn-ea"/>
          <a:cs typeface="+mn-cs"/>
        </a:defRPr>
      </a:lvl1pPr>
      <a:lvl2pPr marL="454685" algn="l" defTabSz="909371" rtl="0" eaLnBrk="1" latinLnBrk="0" hangingPunct="1">
        <a:defRPr sz="1790" kern="1200">
          <a:solidFill>
            <a:schemeClr val="tx1"/>
          </a:solidFill>
          <a:latin typeface="+mn-lt"/>
          <a:ea typeface="+mn-ea"/>
          <a:cs typeface="+mn-cs"/>
        </a:defRPr>
      </a:lvl2pPr>
      <a:lvl3pPr marL="909371" algn="l" defTabSz="909371" rtl="0" eaLnBrk="1" latinLnBrk="0" hangingPunct="1">
        <a:defRPr sz="1790" kern="1200">
          <a:solidFill>
            <a:schemeClr val="tx1"/>
          </a:solidFill>
          <a:latin typeface="+mn-lt"/>
          <a:ea typeface="+mn-ea"/>
          <a:cs typeface="+mn-cs"/>
        </a:defRPr>
      </a:lvl3pPr>
      <a:lvl4pPr marL="1364056" algn="l" defTabSz="909371" rtl="0" eaLnBrk="1" latinLnBrk="0" hangingPunct="1">
        <a:defRPr sz="1790" kern="1200">
          <a:solidFill>
            <a:schemeClr val="tx1"/>
          </a:solidFill>
          <a:latin typeface="+mn-lt"/>
          <a:ea typeface="+mn-ea"/>
          <a:cs typeface="+mn-cs"/>
        </a:defRPr>
      </a:lvl4pPr>
      <a:lvl5pPr marL="1818742" algn="l" defTabSz="909371" rtl="0" eaLnBrk="1" latinLnBrk="0" hangingPunct="1">
        <a:defRPr sz="1790" kern="1200">
          <a:solidFill>
            <a:schemeClr val="tx1"/>
          </a:solidFill>
          <a:latin typeface="+mn-lt"/>
          <a:ea typeface="+mn-ea"/>
          <a:cs typeface="+mn-cs"/>
        </a:defRPr>
      </a:lvl5pPr>
      <a:lvl6pPr marL="2273427" algn="l" defTabSz="909371" rtl="0" eaLnBrk="1" latinLnBrk="0" hangingPunct="1">
        <a:defRPr sz="1790" kern="1200">
          <a:solidFill>
            <a:schemeClr val="tx1"/>
          </a:solidFill>
          <a:latin typeface="+mn-lt"/>
          <a:ea typeface="+mn-ea"/>
          <a:cs typeface="+mn-cs"/>
        </a:defRPr>
      </a:lvl6pPr>
      <a:lvl7pPr marL="2728112" algn="l" defTabSz="909371" rtl="0" eaLnBrk="1" latinLnBrk="0" hangingPunct="1">
        <a:defRPr sz="1790" kern="1200">
          <a:solidFill>
            <a:schemeClr val="tx1"/>
          </a:solidFill>
          <a:latin typeface="+mn-lt"/>
          <a:ea typeface="+mn-ea"/>
          <a:cs typeface="+mn-cs"/>
        </a:defRPr>
      </a:lvl7pPr>
      <a:lvl8pPr marL="3182798" algn="l" defTabSz="909371" rtl="0" eaLnBrk="1" latinLnBrk="0" hangingPunct="1">
        <a:defRPr sz="1790" kern="1200">
          <a:solidFill>
            <a:schemeClr val="tx1"/>
          </a:solidFill>
          <a:latin typeface="+mn-lt"/>
          <a:ea typeface="+mn-ea"/>
          <a:cs typeface="+mn-cs"/>
        </a:defRPr>
      </a:lvl8pPr>
      <a:lvl9pPr marL="3637483" algn="l" defTabSz="909371" rtl="0" eaLnBrk="1" latinLnBrk="0" hangingPunct="1">
        <a:defRPr sz="179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2024/8/4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251987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7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grpSp>
        <p:nvGrpSpPr>
          <p:cNvPr id="30" name="组合 29"/>
          <p:cNvGrpSpPr/>
          <p:nvPr/>
        </p:nvGrpSpPr>
        <p:grpSpPr>
          <a:xfrm>
            <a:off x="179745" y="855812"/>
            <a:ext cx="8419969" cy="3432188"/>
            <a:chOff x="191776" y="543876"/>
            <a:chExt cx="8419969" cy="3106086"/>
          </a:xfrm>
        </p:grpSpPr>
        <p:sp>
          <p:nvSpPr>
            <p:cNvPr id="28" name="文本框 27"/>
            <p:cNvSpPr txBox="1"/>
            <p:nvPr/>
          </p:nvSpPr>
          <p:spPr>
            <a:xfrm>
              <a:off x="191776" y="543876"/>
              <a:ext cx="8419969" cy="2868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16F49"/>
                  </a:solidFill>
                  <a:effectLst/>
                  <a:uLnTx/>
                  <a:uFillTx/>
                  <a:latin typeface="#9Slide03 IcielUni Sans Heavy" panose="00000500000000000000" pitchFamily="2" charset="0"/>
                  <a:ea typeface="微软雅黑" panose="020B0503020204020204" pitchFamily="34" charset="-122"/>
                  <a:cs typeface="+mn-cs"/>
                </a:rPr>
                <a:t>      </a:t>
              </a:r>
              <a:r>
                <a:rPr kumimoji="0" lang="en-US" altLang="zh-CN" sz="3200" b="1" i="0" u="none" strike="noStrike" kern="1200" cap="none" spc="0" normalizeH="0" baseline="0" noProof="0" dirty="0">
                  <a:ln>
                    <a:noFill/>
                  </a:ln>
                  <a:solidFill>
                    <a:srgbClr val="416F49"/>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 3</a:t>
              </a:r>
              <a:r>
                <a:rPr kumimoji="0" lang="en-US" altLang="zh-CN" sz="4000" b="1" i="0" u="none" strike="noStrike" kern="1200" cap="none" spc="0" normalizeH="0" baseline="0" noProof="0" dirty="0">
                  <a:ln>
                    <a:noFill/>
                  </a:ln>
                  <a:solidFill>
                    <a:srgbClr val="416F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:LẬP LUẬN TRONG VĂN BẢN NGHỊ LUẬN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4000" b="1" i="0" u="none" strike="noStrike" kern="1200" cap="none" spc="0" normalizeH="0" baseline="0" noProof="0" dirty="0">
                <a:ln>
                  <a:noFill/>
                </a:ln>
                <a:solidFill>
                  <a:srgbClr val="416F4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16F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1" u="none" strike="noStrike" kern="1200" cap="none" spc="0" normalizeH="0" baseline="0" noProof="0" dirty="0">
                  <a:ln>
                    <a:noFill/>
                  </a:ln>
                  <a:solidFill>
                    <a:srgbClr val="416F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VĂN BẢN 1</a:t>
              </a:r>
              <a:r>
                <a:rPr kumimoji="0" lang="en-US" altLang="zh-CN" sz="4000" b="1" i="0" u="none" strike="noStrike" kern="1200" cap="none" spc="0" normalizeH="0" baseline="0" noProof="0" dirty="0">
                  <a:ln>
                    <a:noFill/>
                  </a:ln>
                  <a:solidFill>
                    <a:srgbClr val="416F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NHÌN VỀ VỐN VĂN HOÁ DÂN TỘC </a:t>
              </a:r>
              <a:endParaRPr kumimoji="0" lang="zh-CN" altLang="en-US" sz="39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文本框 28"/>
            <p:cNvSpPr txBox="1"/>
            <p:nvPr/>
          </p:nvSpPr>
          <p:spPr>
            <a:xfrm>
              <a:off x="1354395" y="3396046"/>
              <a:ext cx="6285657" cy="25391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D14415"/>
                </a:solidFill>
                <a:effectLst/>
                <a:uLnTx/>
                <a:uFillTx/>
                <a:latin typeface="字魂110号-武林江湖体" panose="00000500000000000000" pitchFamily="2" charset="-122"/>
                <a:ea typeface="字魂110号-武林江湖体" panose="00000500000000000000" pitchFamily="2" charset="-122"/>
                <a:cs typeface="+mn-cs"/>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775502"/>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490653" y="4511271"/>
            <a:ext cx="10069551" cy="2215991"/>
          </a:xfrm>
          <a:prstGeom prst="rect">
            <a:avLst/>
          </a:prstGeom>
          <a:noFill/>
          <a:ln w="12700">
            <a:solidFill>
              <a:srgbClr val="40905E"/>
            </a:solid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prstClr val="black"/>
                </a:solidFill>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Lương</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Mai 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THPT </a:t>
            </a:r>
            <a:r>
              <a:rPr lang="en-US" sz="2200" b="1" i="1" dirty="0">
                <a:solidFill>
                  <a:srgbClr val="FF0000"/>
                </a:solidFill>
                <a:latin typeface="Times New Roman" panose="02020603050405020304" pitchFamily="18" charset="0"/>
                <a:cs typeface="Times New Roman" panose="02020603050405020304" pitchFamily="18" charset="0"/>
              </a:rPr>
              <a:t>Lê </a:t>
            </a:r>
            <a:r>
              <a:rPr lang="en-US" sz="2200" b="1" i="1" dirty="0" err="1">
                <a:solidFill>
                  <a:srgbClr val="FF0000"/>
                </a:solidFill>
                <a:latin typeface="Times New Roman" panose="02020603050405020304" pitchFamily="18" charset="0"/>
                <a:cs typeface="Times New Roman" panose="02020603050405020304" pitchFamily="18" charset="0"/>
              </a:rPr>
              <a:t>Hồng</a:t>
            </a:r>
            <a:r>
              <a:rPr lang="en-US" sz="2200" b="1" i="1" dirty="0">
                <a:solidFill>
                  <a:srgbClr val="FF0000"/>
                </a:solidFill>
                <a:latin typeface="Times New Roman" panose="02020603050405020304" pitchFamily="18" charset="0"/>
                <a:cs typeface="Times New Roman" panose="02020603050405020304" pitchFamily="18" charset="0"/>
              </a:rPr>
              <a:t> Phong, </a:t>
            </a:r>
            <a:r>
              <a:rPr lang="en-US" sz="2200" b="1" i="1" dirty="0" err="1">
                <a:solidFill>
                  <a:srgbClr val="FF0000"/>
                </a:solidFill>
                <a:latin typeface="Times New Roman" panose="02020603050405020304" pitchFamily="18" charset="0"/>
                <a:cs typeface="Times New Roman" panose="02020603050405020304" pitchFamily="18" charset="0"/>
              </a:rPr>
              <a:t>Huyện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Krông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Pắc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Tỉnh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Đắk</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Lắk</a:t>
            </a:r>
            <a:endParaRPr lang="en-US" sz="2200" b="1" i="1"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Nguyễn</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Kim San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Trường</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THPT </a:t>
            </a:r>
            <a:r>
              <a:rPr lang="en-US" sz="2200" b="1" dirty="0">
                <a:solidFill>
                  <a:srgbClr val="FF0000"/>
                </a:solidFill>
                <a:latin typeface="Times New Roman" panose="02020603050405020304" pitchFamily="18" charset="0"/>
                <a:cs typeface="Times New Roman" panose="02020603050405020304" pitchFamily="18" charset="0"/>
              </a:rPr>
              <a:t>N</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guyễn</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Du,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Huyện</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Đăk</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Mil,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Tỉnh</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Đắk</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Nông</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490653" y="211449"/>
            <a:ext cx="9272779" cy="400110"/>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D14415"/>
                  </a:solidFill>
                  <a:prstDash val="solid"/>
                </a:ln>
                <a:solidFill>
                  <a:srgbClr val="FFFFFF"/>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DỰ ÁN CỘNG ĐỒNG 12. BỘ SÁCH KẾT NỐI TRI THỨC VÀ CUỘC SỐNG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4"/>
          <p:cNvSpPr>
            <a:spLocks noChangeArrowheads="1"/>
          </p:cNvSpPr>
          <p:nvPr/>
        </p:nvSpPr>
        <p:spPr bwMode="auto">
          <a:xfrm>
            <a:off x="1436914" y="127000"/>
            <a:ext cx="8066315" cy="910064"/>
          </a:xfrm>
          <a:prstGeom prst="snip2DiagRect">
            <a:avLst>
              <a:gd name="adj1" fmla="val 0"/>
              <a:gd name="adj2" fmla="val 39394"/>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a:spcBef>
                <a:spcPct val="0"/>
              </a:spcBef>
              <a:buClr>
                <a:srgbClr val="000000"/>
              </a:buClr>
              <a:buNone/>
            </a:pP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Một</a:t>
            </a: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số</a:t>
            </a: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thao</a:t>
            </a: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tác</a:t>
            </a: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lập</a:t>
            </a:r>
            <a:r>
              <a:rPr lang="en-US" altLang="en-US" b="1" kern="0" dirty="0">
                <a:solidFill>
                  <a:srgbClr val="162D5A"/>
                </a:solidFill>
                <a:latin typeface="Times New Roman" panose="02020603050405020304" pitchFamily="18" charset="0"/>
                <a:cs typeface="Times New Roman" panose="02020603050405020304" pitchFamily="18" charset="0"/>
                <a:sym typeface="Arial"/>
              </a:rPr>
              <a:t> </a:t>
            </a:r>
            <a:r>
              <a:rPr lang="en-US" altLang="en-US" b="1" kern="0" dirty="0" err="1">
                <a:solidFill>
                  <a:srgbClr val="162D5A"/>
                </a:solidFill>
                <a:latin typeface="Times New Roman" panose="02020603050405020304" pitchFamily="18" charset="0"/>
                <a:cs typeface="Times New Roman" panose="02020603050405020304" pitchFamily="18" charset="0"/>
                <a:sym typeface="Arial"/>
              </a:rPr>
              <a:t>luận</a:t>
            </a:r>
            <a:r>
              <a:rPr lang="en-US" altLang="en-US" b="1" kern="0" dirty="0">
                <a:solidFill>
                  <a:srgbClr val="162D5A"/>
                </a:solidFill>
                <a:latin typeface="Times New Roman" panose="02020603050405020304" pitchFamily="18" charset="0"/>
                <a:cs typeface="Times New Roman" panose="02020603050405020304" pitchFamily="18" charset="0"/>
                <a:sym typeface="Arial"/>
              </a:rPr>
              <a:t>.</a:t>
            </a:r>
            <a:endParaRPr lang="en-US" altLang="en-US" kern="0" dirty="0">
              <a:solidFill>
                <a:srgbClr val="162D5A"/>
              </a:solidFill>
              <a:latin typeface="Times New Roman" panose="02020603050405020304" pitchFamily="18" charset="0"/>
              <a:cs typeface="Times New Roman" panose="02020603050405020304" pitchFamily="18" charset="0"/>
              <a:sym typeface="Arial"/>
            </a:endParaRPr>
          </a:p>
        </p:txBody>
      </p:sp>
      <p:grpSp>
        <p:nvGrpSpPr>
          <p:cNvPr id="25" name="Group 24"/>
          <p:cNvGrpSpPr/>
          <p:nvPr/>
        </p:nvGrpSpPr>
        <p:grpSpPr>
          <a:xfrm>
            <a:off x="267629" y="2067156"/>
            <a:ext cx="2531327" cy="4645720"/>
            <a:chOff x="571500" y="2095500"/>
            <a:chExt cx="2105025" cy="2714622"/>
          </a:xfrm>
        </p:grpSpPr>
        <p:sp>
          <p:nvSpPr>
            <p:cNvPr id="11" name="Round Same Side Corner Rectangle 10"/>
            <p:cNvSpPr/>
            <p:nvPr/>
          </p:nvSpPr>
          <p:spPr>
            <a:xfrm>
              <a:off x="571500" y="2095500"/>
              <a:ext cx="2105025" cy="457200"/>
            </a:xfrm>
            <a:prstGeom prst="round2SameRect">
              <a:avLst/>
            </a:prstGeom>
            <a:ln w="19050">
              <a:solidFill>
                <a:srgbClr val="162D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spcBef>
                  <a:spcPct val="0"/>
                </a:spcBef>
                <a:buClr>
                  <a:srgbClr val="000000"/>
                </a:buClr>
              </a:pPr>
              <a:r>
                <a:rPr lang="en-US" altLang="en-US" sz="2400" b="1" kern="0" dirty="0">
                  <a:solidFill>
                    <a:srgbClr val="FFFFFF"/>
                  </a:solidFill>
                  <a:latin typeface="Times New Roman" panose="02020603050405020304" pitchFamily="18" charset="0"/>
                  <a:sym typeface="Arial"/>
                </a:rPr>
                <a:t>Bình </a:t>
              </a:r>
              <a:r>
                <a:rPr lang="en-US" altLang="en-US" sz="2400" b="1" kern="0" dirty="0" err="1">
                  <a:solidFill>
                    <a:srgbClr val="FFFFFF"/>
                  </a:solidFill>
                  <a:latin typeface="Times New Roman" panose="02020603050405020304" pitchFamily="18" charset="0"/>
                  <a:sym typeface="Arial"/>
                </a:rPr>
                <a:t>luận</a:t>
              </a:r>
              <a:endParaRPr lang="en-US" altLang="en-US" sz="2400" b="1" kern="0" dirty="0">
                <a:solidFill>
                  <a:srgbClr val="FFFFFF"/>
                </a:solidFill>
                <a:latin typeface="Times New Roman" panose="02020603050405020304" pitchFamily="18" charset="0"/>
                <a:sym typeface="Arial"/>
              </a:endParaRPr>
            </a:p>
          </p:txBody>
        </p:sp>
        <p:sp>
          <p:nvSpPr>
            <p:cNvPr id="14" name="Rectangle 13"/>
            <p:cNvSpPr/>
            <p:nvPr/>
          </p:nvSpPr>
          <p:spPr>
            <a:xfrm>
              <a:off x="571500" y="2552700"/>
              <a:ext cx="2105025" cy="2257425"/>
            </a:xfrm>
            <a:prstGeom prst="rect">
              <a:avLst/>
            </a:prstGeom>
            <a:solidFill>
              <a:schemeClr val="accent2">
                <a:alpha val="50000"/>
              </a:schemeClr>
            </a:solidFill>
            <a:ln w="19050">
              <a:solidFill>
                <a:srgbClr val="0A365B"/>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vi-VN" sz="2400" kern="0" dirty="0">
                <a:solidFill>
                  <a:srgbClr val="162D5A"/>
                </a:solidFill>
                <a:latin typeface="Times New Roman" panose="02020603050405020304" pitchFamily="18" charset="0"/>
                <a:sym typeface="Arial"/>
              </a:endParaRPr>
            </a:p>
          </p:txBody>
        </p:sp>
      </p:grpSp>
      <p:grpSp>
        <p:nvGrpSpPr>
          <p:cNvPr id="26" name="Group 25"/>
          <p:cNvGrpSpPr/>
          <p:nvPr/>
        </p:nvGrpSpPr>
        <p:grpSpPr>
          <a:xfrm>
            <a:off x="2807713" y="2085278"/>
            <a:ext cx="2758739" cy="4645723"/>
            <a:chOff x="3041432" y="1325833"/>
            <a:chExt cx="2105026" cy="3484292"/>
          </a:xfrm>
        </p:grpSpPr>
        <p:sp>
          <p:nvSpPr>
            <p:cNvPr id="12" name="Round Same Side Corner Rectangle 11"/>
            <p:cNvSpPr/>
            <p:nvPr/>
          </p:nvSpPr>
          <p:spPr>
            <a:xfrm>
              <a:off x="3041433" y="1325833"/>
              <a:ext cx="2105025" cy="586828"/>
            </a:xfrm>
            <a:prstGeom prst="round2SameRect">
              <a:avLst/>
            </a:prstGeom>
            <a:ln w="19050">
              <a:solidFill>
                <a:srgbClr val="0A365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spcBef>
                  <a:spcPct val="0"/>
                </a:spcBef>
                <a:buClr>
                  <a:srgbClr val="000000"/>
                </a:buClr>
              </a:pPr>
              <a:r>
                <a:rPr lang="en-US" altLang="en-US" sz="2400" b="1" kern="0" dirty="0" err="1">
                  <a:solidFill>
                    <a:srgbClr val="FFFFFF"/>
                  </a:solidFill>
                  <a:latin typeface="Times New Roman" panose="02020603050405020304" pitchFamily="18" charset="0"/>
                  <a:sym typeface="Arial"/>
                </a:rPr>
                <a:t>Bác</a:t>
              </a:r>
              <a:r>
                <a:rPr lang="en-US" altLang="en-US" sz="2400" b="1" kern="0" dirty="0">
                  <a:solidFill>
                    <a:srgbClr val="FFFFFF"/>
                  </a:solidFill>
                  <a:latin typeface="Times New Roman" panose="02020603050405020304" pitchFamily="18" charset="0"/>
                  <a:sym typeface="Arial"/>
                </a:rPr>
                <a:t> </a:t>
              </a:r>
              <a:r>
                <a:rPr lang="en-US" altLang="en-US" sz="2400" b="1" kern="0" dirty="0" err="1">
                  <a:solidFill>
                    <a:srgbClr val="FFFFFF"/>
                  </a:solidFill>
                  <a:latin typeface="Times New Roman" panose="02020603050405020304" pitchFamily="18" charset="0"/>
                  <a:sym typeface="Arial"/>
                </a:rPr>
                <a:t>bỏ</a:t>
              </a:r>
              <a:endParaRPr lang="en-US" altLang="en-US" sz="2400" b="1" kern="0" dirty="0">
                <a:solidFill>
                  <a:srgbClr val="FFFFFF"/>
                </a:solidFill>
                <a:latin typeface="Times New Roman" panose="02020603050405020304" pitchFamily="18" charset="0"/>
                <a:sym typeface="Arial"/>
              </a:endParaRPr>
            </a:p>
          </p:txBody>
        </p:sp>
        <p:sp>
          <p:nvSpPr>
            <p:cNvPr id="15" name="Rectangle 14"/>
            <p:cNvSpPr/>
            <p:nvPr/>
          </p:nvSpPr>
          <p:spPr>
            <a:xfrm>
              <a:off x="3041432" y="1912661"/>
              <a:ext cx="2105025" cy="2897464"/>
            </a:xfrm>
            <a:prstGeom prst="rect">
              <a:avLst/>
            </a:prstGeom>
            <a:solidFill>
              <a:schemeClr val="accent2">
                <a:alpha val="50000"/>
              </a:schemeClr>
            </a:solidFill>
            <a:ln w="19050">
              <a:solidFill>
                <a:srgbClr val="0A365B"/>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vi-VN" sz="2400" kern="0" dirty="0">
                <a:solidFill>
                  <a:srgbClr val="162D5A"/>
                </a:solidFill>
                <a:latin typeface="Times New Roman" panose="02020603050405020304" pitchFamily="18" charset="0"/>
                <a:sym typeface="Arial"/>
              </a:endParaRPr>
            </a:p>
          </p:txBody>
        </p:sp>
      </p:grpSp>
      <p:grpSp>
        <p:nvGrpSpPr>
          <p:cNvPr id="27" name="Group 26"/>
          <p:cNvGrpSpPr/>
          <p:nvPr/>
        </p:nvGrpSpPr>
        <p:grpSpPr>
          <a:xfrm>
            <a:off x="5575208" y="2085278"/>
            <a:ext cx="2501964" cy="4645723"/>
            <a:chOff x="4181405" y="1325833"/>
            <a:chExt cx="2069055" cy="3484292"/>
          </a:xfrm>
        </p:grpSpPr>
        <p:sp>
          <p:nvSpPr>
            <p:cNvPr id="13" name="Round Same Side Corner Rectangle 12"/>
            <p:cNvSpPr/>
            <p:nvPr/>
          </p:nvSpPr>
          <p:spPr>
            <a:xfrm>
              <a:off x="4181406" y="1325833"/>
              <a:ext cx="2069054" cy="586828"/>
            </a:xfrm>
            <a:prstGeom prst="round2SameRect">
              <a:avLst/>
            </a:prstGeom>
            <a:ln w="19050">
              <a:solidFill>
                <a:srgbClr val="0A365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spcBef>
                  <a:spcPct val="0"/>
                </a:spcBef>
                <a:buClr>
                  <a:srgbClr val="000000"/>
                </a:buClr>
              </a:pPr>
              <a:r>
                <a:rPr lang="en-US" altLang="en-US" sz="2400" b="1" kern="0" dirty="0" err="1">
                  <a:solidFill>
                    <a:srgbClr val="FFFFFF"/>
                  </a:solidFill>
                  <a:latin typeface="Times New Roman" panose="02020603050405020304" pitchFamily="18" charset="0"/>
                  <a:sym typeface="Arial"/>
                </a:rPr>
                <a:t>Phân</a:t>
              </a:r>
              <a:r>
                <a:rPr lang="en-US" altLang="en-US" sz="2400" b="1" kern="0" dirty="0">
                  <a:solidFill>
                    <a:srgbClr val="FFFFFF"/>
                  </a:solidFill>
                  <a:latin typeface="Times New Roman" panose="02020603050405020304" pitchFamily="18" charset="0"/>
                  <a:sym typeface="Arial"/>
                </a:rPr>
                <a:t> </a:t>
              </a:r>
              <a:r>
                <a:rPr lang="en-US" altLang="en-US" sz="2400" b="1" kern="0" dirty="0" err="1">
                  <a:solidFill>
                    <a:srgbClr val="FFFFFF"/>
                  </a:solidFill>
                  <a:latin typeface="Times New Roman" panose="02020603050405020304" pitchFamily="18" charset="0"/>
                  <a:sym typeface="Arial"/>
                </a:rPr>
                <a:t>tích</a:t>
              </a:r>
              <a:endParaRPr lang="en-US" altLang="en-US" sz="2400" b="1" kern="0" dirty="0">
                <a:solidFill>
                  <a:srgbClr val="FFFFFF"/>
                </a:solidFill>
                <a:latin typeface="Times New Roman" panose="02020603050405020304" pitchFamily="18" charset="0"/>
                <a:sym typeface="Arial"/>
              </a:endParaRPr>
            </a:p>
          </p:txBody>
        </p:sp>
        <p:sp>
          <p:nvSpPr>
            <p:cNvPr id="16" name="Rectangle 15"/>
            <p:cNvSpPr/>
            <p:nvPr/>
          </p:nvSpPr>
          <p:spPr>
            <a:xfrm>
              <a:off x="4181405" y="1912661"/>
              <a:ext cx="2069054" cy="2897464"/>
            </a:xfrm>
            <a:prstGeom prst="rect">
              <a:avLst/>
            </a:prstGeom>
            <a:solidFill>
              <a:schemeClr val="accent2">
                <a:alpha val="50000"/>
              </a:schemeClr>
            </a:solidFill>
            <a:ln w="19050">
              <a:solidFill>
                <a:srgbClr val="0A365B"/>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vi-VN" sz="2400" kern="0" dirty="0">
                <a:solidFill>
                  <a:srgbClr val="162D5A"/>
                </a:solidFill>
                <a:latin typeface="Times New Roman" panose="02020603050405020304" pitchFamily="18" charset="0"/>
                <a:sym typeface="Arial"/>
              </a:endParaRPr>
            </a:p>
          </p:txBody>
        </p:sp>
      </p:grpSp>
      <p:pic>
        <p:nvPicPr>
          <p:cNvPr id="29" name="Picture 28">
            <a:extLst>
              <a:ext uri="{FF2B5EF4-FFF2-40B4-BE49-F238E27FC236}">
                <a16:creationId xmlns:a16="http://schemas.microsoft.com/office/drawing/2014/main" id="{B430E4EB-9CDC-CEA0-2C10-6081B7B7D91D}"/>
              </a:ext>
            </a:extLst>
          </p:cNvPr>
          <p:cNvPicPr>
            <a:picLocks noChangeAspect="1"/>
          </p:cNvPicPr>
          <p:nvPr/>
        </p:nvPicPr>
        <p:blipFill>
          <a:blip r:embed="rId2"/>
          <a:stretch>
            <a:fillRect/>
          </a:stretch>
        </p:blipFill>
        <p:spPr>
          <a:xfrm>
            <a:off x="7995425" y="2067156"/>
            <a:ext cx="2895628" cy="4663844"/>
          </a:xfrm>
          <a:prstGeom prst="rect">
            <a:avLst/>
          </a:prstGeom>
        </p:spPr>
      </p:pic>
      <p:sp>
        <p:nvSpPr>
          <p:cNvPr id="30" name="TextBox 29">
            <a:extLst>
              <a:ext uri="{FF2B5EF4-FFF2-40B4-BE49-F238E27FC236}">
                <a16:creationId xmlns:a16="http://schemas.microsoft.com/office/drawing/2014/main" id="{13FBC955-5E92-F77B-392F-033382B38A66}"/>
              </a:ext>
            </a:extLst>
          </p:cNvPr>
          <p:cNvSpPr txBox="1"/>
          <p:nvPr/>
        </p:nvSpPr>
        <p:spPr>
          <a:xfrm>
            <a:off x="8552985" y="2241395"/>
            <a:ext cx="1862254"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5A1C61A-10CC-851F-373E-D9DB7DAEBC0D}"/>
              </a:ext>
            </a:extLst>
          </p:cNvPr>
          <p:cNvSpPr txBox="1"/>
          <p:nvPr/>
        </p:nvSpPr>
        <p:spPr>
          <a:xfrm>
            <a:off x="267629" y="3023833"/>
            <a:ext cx="2531327" cy="3785652"/>
          </a:xfrm>
          <a:prstGeom prst="rect">
            <a:avLst/>
          </a:prstGeom>
          <a:noFill/>
        </p:spPr>
        <p:txBody>
          <a:bodyPr wrap="square">
            <a:spAutoFit/>
          </a:bodyPr>
          <a:lstStyle/>
          <a:p>
            <a:r>
              <a:rPr lang="vi-VN" sz="2400" b="1" i="1" dirty="0">
                <a:latin typeface="Times New Roman" panose="02020603050405020304" pitchFamily="18" charset="0"/>
                <a:cs typeface="Times New Roman" panose="02020603050405020304" pitchFamily="18" charset="0"/>
              </a:rPr>
              <a:t>Sau khi nêu một thực tế, tác giả đặt câu hỏi như một cách đánh giá: "Phải chăng đó là kết quả của ý thức lâu đời về sự nhỏ yếu, về thực tế nhiều khó khăn, nhiều bất trắc?"</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34F9397A-11DD-7F0D-8CE5-2444A5136EEB}"/>
              </a:ext>
            </a:extLst>
          </p:cNvPr>
          <p:cNvSpPr txBox="1"/>
          <p:nvPr/>
        </p:nvSpPr>
        <p:spPr>
          <a:xfrm>
            <a:off x="2836683" y="3006364"/>
            <a:ext cx="2758738" cy="3416320"/>
          </a:xfrm>
          <a:prstGeom prst="rect">
            <a:avLst/>
          </a:prstGeom>
          <a:noFill/>
        </p:spPr>
        <p:txBody>
          <a:bodyPr wrap="square">
            <a:spAutoFit/>
          </a:bodyPr>
          <a:lstStyle/>
          <a:p>
            <a:r>
              <a:rPr lang="vi-VN" sz="2400" b="1" i="1" dirty="0">
                <a:latin typeface="Times New Roman" panose="02020603050405020304" pitchFamily="18" charset="0"/>
                <a:cs typeface="Times New Roman" panose="02020603050405020304" pitchFamily="18" charset="0"/>
              </a:rPr>
              <a:t>Bằng lập luận của mình, tác giả thể hiện sự không tán đồng quan điểm đề cao tầm vóc, quy mô và ảnh hưởng lớn lao của văn hoá Việt Nam từng phổ biến một thời.</a:t>
            </a:r>
            <a:endParaRPr lang="en-US" sz="2400" b="1" i="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275814CA-E9B3-420B-D343-7E955B473EA5}"/>
              </a:ext>
            </a:extLst>
          </p:cNvPr>
          <p:cNvSpPr txBox="1"/>
          <p:nvPr/>
        </p:nvSpPr>
        <p:spPr>
          <a:xfrm>
            <a:off x="5604175" y="3155795"/>
            <a:ext cx="2558518" cy="2308324"/>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VD: </a:t>
            </a:r>
            <a:r>
              <a:rPr lang="vi-VN" sz="2400" b="1" i="1" dirty="0">
                <a:latin typeface="Times New Roman" panose="02020603050405020304" pitchFamily="18" charset="0"/>
                <a:cs typeface="Times New Roman" panose="02020603050405020304" pitchFamily="18" charset="0"/>
              </a:rPr>
              <a:t>ở phần 3, tác giả đã chia tách từng khía cạnh để cho thấy người Việt Nam ít tinh thần tôn giáo</a:t>
            </a:r>
            <a:r>
              <a:rPr lang="vi-VN" dirty="0"/>
              <a:t>.</a:t>
            </a:r>
            <a:endParaRPr lang="en-US" dirty="0"/>
          </a:p>
        </p:txBody>
      </p:sp>
      <p:sp>
        <p:nvSpPr>
          <p:cNvPr id="39" name="TextBox 38">
            <a:extLst>
              <a:ext uri="{FF2B5EF4-FFF2-40B4-BE49-F238E27FC236}">
                <a16:creationId xmlns:a16="http://schemas.microsoft.com/office/drawing/2014/main" id="{9F06C185-A59A-B1A8-BFD2-401683B6228B}"/>
              </a:ext>
            </a:extLst>
          </p:cNvPr>
          <p:cNvSpPr txBox="1"/>
          <p:nvPr/>
        </p:nvSpPr>
        <p:spPr>
          <a:xfrm>
            <a:off x="8085925" y="2877299"/>
            <a:ext cx="2708455" cy="3785652"/>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VD:</a:t>
            </a:r>
            <a:r>
              <a:rPr lang="vi-VN" sz="2000" b="1" i="1" dirty="0">
                <a:latin typeface="Times New Roman" panose="02020603050405020304" pitchFamily="18" charset="0"/>
                <a:cs typeface="Times New Roman" panose="02020603050405020304" pitchFamily="18" charset="0"/>
              </a:rPr>
              <a:t> để nói rõ người Việt Nam ít tinh thần tôn giáo, tác giả giải thích thêm: "Không phải người Việt Nam không mê tín, họ tin có linh hồn, ma quỷ, thần Phật. Nhiều người thực hành cẩu cúng. Nhưng về tương lai, họ lo cho con cháu hơn là linh hồn của mình".</a:t>
            </a:r>
            <a:endParaRPr lang="en-US" sz="2000" b="1" i="1" dirty="0">
              <a:latin typeface="Times New Roman" panose="02020603050405020304" pitchFamily="18" charset="0"/>
              <a:cs typeface="Times New Roman" panose="02020603050405020304" pitchFamily="18" charset="0"/>
            </a:endParaRPr>
          </a:p>
        </p:txBody>
      </p:sp>
      <p:sp>
        <p:nvSpPr>
          <p:cNvPr id="40" name="Left Brace 39">
            <a:extLst>
              <a:ext uri="{FF2B5EF4-FFF2-40B4-BE49-F238E27FC236}">
                <a16:creationId xmlns:a16="http://schemas.microsoft.com/office/drawing/2014/main" id="{38BEECC9-DC00-2E95-BA3E-4025AD8A961C}"/>
              </a:ext>
            </a:extLst>
          </p:cNvPr>
          <p:cNvSpPr/>
          <p:nvPr/>
        </p:nvSpPr>
        <p:spPr>
          <a:xfrm rot="5400000">
            <a:off x="5368553" y="-1813165"/>
            <a:ext cx="447565" cy="6724184"/>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95635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36"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B85AD0-400A-4BE2-A6B5-C388417F7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9FF527F-A546-45B5-BD1E-FDDAD6665DCD}"/>
              </a:ext>
            </a:extLst>
          </p:cNvPr>
          <p:cNvPicPr>
            <a:picLocks noChangeAspect="1"/>
          </p:cNvPicPr>
          <p:nvPr/>
        </p:nvPicPr>
        <p:blipFill>
          <a:blip r:embed="rId2"/>
          <a:stretch>
            <a:fillRect/>
          </a:stretch>
        </p:blipFill>
        <p:spPr>
          <a:xfrm>
            <a:off x="3399457" y="1383299"/>
            <a:ext cx="2623201" cy="1901820"/>
          </a:xfrm>
          <a:prstGeom prst="rect">
            <a:avLst/>
          </a:prstGeom>
        </p:spPr>
      </p:pic>
      <p:pic>
        <p:nvPicPr>
          <p:cNvPr id="7" name="Picture 6">
            <a:extLst>
              <a:ext uri="{FF2B5EF4-FFF2-40B4-BE49-F238E27FC236}">
                <a16:creationId xmlns:a16="http://schemas.microsoft.com/office/drawing/2014/main" id="{A5CCE6E1-72A4-433E-8F4C-BCDB8D6DC5DC}"/>
              </a:ext>
            </a:extLst>
          </p:cNvPr>
          <p:cNvPicPr>
            <a:picLocks noChangeAspect="1"/>
          </p:cNvPicPr>
          <p:nvPr/>
        </p:nvPicPr>
        <p:blipFill>
          <a:blip r:embed="rId3"/>
          <a:stretch>
            <a:fillRect/>
          </a:stretch>
        </p:blipFill>
        <p:spPr>
          <a:xfrm>
            <a:off x="6446206" y="717391"/>
            <a:ext cx="2063572" cy="3236976"/>
          </a:xfrm>
          <a:prstGeom prst="rect">
            <a:avLst/>
          </a:prstGeom>
        </p:spPr>
      </p:pic>
      <p:pic>
        <p:nvPicPr>
          <p:cNvPr id="6" name="Picture 5">
            <a:extLst>
              <a:ext uri="{FF2B5EF4-FFF2-40B4-BE49-F238E27FC236}">
                <a16:creationId xmlns:a16="http://schemas.microsoft.com/office/drawing/2014/main" id="{907DCD57-6DF4-433C-ACDE-0F2A774696FE}"/>
              </a:ext>
            </a:extLst>
          </p:cNvPr>
          <p:cNvPicPr>
            <a:picLocks noChangeAspect="1"/>
          </p:cNvPicPr>
          <p:nvPr/>
        </p:nvPicPr>
        <p:blipFill>
          <a:blip r:embed="rId4"/>
          <a:stretch>
            <a:fillRect/>
          </a:stretch>
        </p:blipFill>
        <p:spPr>
          <a:xfrm>
            <a:off x="8933326" y="1352847"/>
            <a:ext cx="2626052" cy="1967004"/>
          </a:xfrm>
          <a:prstGeom prst="rect">
            <a:avLst/>
          </a:prstGeom>
        </p:spPr>
      </p:pic>
      <p:sp>
        <p:nvSpPr>
          <p:cNvPr id="16" name="Freeform: Shape 15">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184987"/>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46">
            <a:extLst>
              <a:ext uri="{FF2B5EF4-FFF2-40B4-BE49-F238E27FC236}">
                <a16:creationId xmlns:a16="http://schemas.microsoft.com/office/drawing/2014/main" id="{3725BB1C-49AA-4AE1-A42C-040D4B1FB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000381"/>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7">
            <a:extLst>
              <a:ext uri="{FF2B5EF4-FFF2-40B4-BE49-F238E27FC236}">
                <a16:creationId xmlns:a16="http://schemas.microsoft.com/office/drawing/2014/main" id="{52210ED6-839C-480C-8080-36FAF48B2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4803531"/>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79775E2-DFA7-46B6-8571-40E41FB80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4DCC32C-2FAD-4665-ADE0-216C5CBA016E}"/>
              </a:ext>
            </a:extLst>
          </p:cNvPr>
          <p:cNvSpPr txBox="1"/>
          <p:nvPr/>
        </p:nvSpPr>
        <p:spPr>
          <a:xfrm>
            <a:off x="1387213" y="4371175"/>
            <a:ext cx="10117986" cy="15872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1" i="1"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1"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a:extLst>
              <a:ext uri="{FF2B5EF4-FFF2-40B4-BE49-F238E27FC236}">
                <a16:creationId xmlns:a16="http://schemas.microsoft.com/office/drawing/2014/main" id="{CB7E5968-E71B-4AEF-A777-26DC9B927DD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4055" y="488566"/>
            <a:ext cx="2345391" cy="33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015E9B-D8B3-C80D-FDFF-1AE768811EA6}"/>
              </a:ext>
            </a:extLst>
          </p:cNvPr>
          <p:cNvSpPr txBox="1"/>
          <p:nvPr/>
        </p:nvSpPr>
        <p:spPr>
          <a:xfrm>
            <a:off x="3992136" y="4436682"/>
            <a:ext cx="7984273" cy="1815882"/>
          </a:xfrm>
          <a:prstGeom prst="rect">
            <a:avLst/>
          </a:prstGeom>
          <a:noFill/>
        </p:spPr>
        <p:txBody>
          <a:bodyPr wrap="square" rtlCol="0">
            <a:spAutoFit/>
          </a:bodyPr>
          <a:lstStyle/>
          <a:p>
            <a:r>
              <a:rPr lang="en-US" sz="2800" b="1" i="1" dirty="0">
                <a:solidFill>
                  <a:schemeClr val="bg1"/>
                </a:solidFill>
                <a:latin typeface="Times New Roman" panose="02020603050405020304" pitchFamily="18" charset="0"/>
                <a:cs typeface="Times New Roman" panose="02020603050405020304" pitchFamily="18" charset="0"/>
              </a:rPr>
              <a:t>C</a:t>
            </a:r>
            <a:r>
              <a:rPr lang="vi-VN" sz="2800" b="1" i="1" dirty="0">
                <a:solidFill>
                  <a:schemeClr val="bg1"/>
                </a:solidFill>
                <a:latin typeface="Times New Roman" panose="02020603050405020304" pitchFamily="18" charset="0"/>
                <a:cs typeface="Times New Roman" panose="02020603050405020304" pitchFamily="18" charset="0"/>
              </a:rPr>
              <a:t>ác thao tác nói trên được tác giả sử dụng hết sức linh hoạt, nhuần nhị, phối hợp với nhau chặt chẽ, uyển chuyển trong từng luận điểm để đạt hiệu quả lập luận tối đa.</a:t>
            </a:r>
            <a:endParaRPr lang="en-US" sz="2800" b="1" i="1" dirty="0">
              <a:solidFill>
                <a:schemeClr val="bg1"/>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C02DF17A-87E1-F365-FF1E-15786FEBACAB}"/>
              </a:ext>
            </a:extLst>
          </p:cNvPr>
          <p:cNvSpPr/>
          <p:nvPr/>
        </p:nvSpPr>
        <p:spPr>
          <a:xfrm>
            <a:off x="916003" y="4436682"/>
            <a:ext cx="3073085" cy="16606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632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11">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2056"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19C9FBB-BE78-442E-86A3-FFD62E25BBA3}"/>
              </a:ext>
            </a:extLst>
          </p:cNvPr>
          <p:cNvPicPr>
            <a:picLocks noGrp="1" noChangeAspect="1"/>
          </p:cNvPicPr>
          <p:nvPr>
            <p:ph idx="1"/>
          </p:nvPr>
        </p:nvPicPr>
        <p:blipFill rotWithShape="1">
          <a:blip r:embed="rId2"/>
          <a:srcRect t="9195" r="3" b="3"/>
          <a:stretch/>
        </p:blipFill>
        <p:spPr>
          <a:xfrm>
            <a:off x="1516648"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22" name="Freeform: Shape 13">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8CE17CE-AAE5-4AFC-B6B8-16442CE18757}"/>
              </a:ext>
            </a:extLst>
          </p:cNvPr>
          <p:cNvPicPr>
            <a:picLocks noChangeAspect="1"/>
          </p:cNvPicPr>
          <p:nvPr/>
        </p:nvPicPr>
        <p:blipFill rotWithShape="1">
          <a:blip r:embed="rId3"/>
          <a:srcRect l="15846" r="1" b="1"/>
          <a:stretch/>
        </p:blipFill>
        <p:spPr>
          <a:xfrm>
            <a:off x="20" y="3075259"/>
            <a:ext cx="4801068"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5" name="TextBox 4">
            <a:extLst>
              <a:ext uri="{FF2B5EF4-FFF2-40B4-BE49-F238E27FC236}">
                <a16:creationId xmlns:a16="http://schemas.microsoft.com/office/drawing/2014/main" id="{0445CBC5-5A50-4F98-90D1-961F9EF162B8}"/>
              </a:ext>
            </a:extLst>
          </p:cNvPr>
          <p:cNvSpPr txBox="1"/>
          <p:nvPr/>
        </p:nvSpPr>
        <p:spPr>
          <a:xfrm>
            <a:off x="5997208" y="0"/>
            <a:ext cx="6194792" cy="47685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vi-VN" sz="2800" i="1" dirty="0">
                <a:latin typeface="Times New Roman" panose="02020603050405020304" pitchFamily="18" charset="0"/>
                <a:cs typeface="Times New Roman" panose="02020603050405020304" pitchFamily="18" charset="0"/>
              </a:rPr>
              <a:t>Khi nghiên cứu về văn hoá Việt Nam, tác giả đã bộc lộ thái độ gì? Bạn suy nghĩ như thế nào về thái độ nghiên cứu đó?</a:t>
            </a:r>
            <a:endParaRPr lang="en-US" sz="2800" dirty="0">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56EFDC5-931A-406C-9A67-9D0A8CDD5624}"/>
              </a:ext>
            </a:extLst>
          </p:cNvPr>
          <p:cNvSpPr txBox="1"/>
          <p:nvPr/>
        </p:nvSpPr>
        <p:spPr>
          <a:xfrm>
            <a:off x="5486399" y="1360450"/>
            <a:ext cx="6322557" cy="5463547"/>
          </a:xfrm>
          <a:prstGeom prst="rect">
            <a:avLst/>
          </a:prstGeom>
          <a:noFill/>
        </p:spPr>
        <p:txBody>
          <a:bodyPr wrap="square">
            <a:spAutoFit/>
          </a:bodyPr>
          <a:lstStyle/>
          <a:p>
            <a:pPr algn="just" fontAlgn="base">
              <a:lnSpc>
                <a:spcPct val="106000"/>
              </a:lnSpc>
              <a:spcAft>
                <a:spcPts val="800"/>
              </a:spcAft>
            </a:pP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4.Thái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độ</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tình</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cảm</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viết</a:t>
            </a:r>
            <a:r>
              <a:rPr lang="en-US" sz="3200" b="1" i="1" dirty="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a:t>
            </a:r>
          </a:p>
          <a:p>
            <a:pPr algn="just" fontAlgn="base">
              <a:lnSpc>
                <a:spcPct val="106000"/>
              </a:lnSpc>
              <a:spcAft>
                <a:spcPts val="800"/>
              </a:spcAft>
            </a:pPr>
            <a:r>
              <a:rPr lang="en-US" sz="2800" i="1" dirty="0">
                <a:solidFill>
                  <a:srgbClr val="92D05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92D05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 độ khách quan, khoa học, khiêm tốn,... tránh được một trong hai khuynh hướng cực đoan: hoặc là chỉ tìm nhược điểm để phê phán hoặc là chỉ tìm ưu điểm để ca tụng.</a:t>
            </a:r>
          </a:p>
          <a:p>
            <a:pPr algn="just" fontAlgn="base">
              <a:lnSpc>
                <a:spcPct val="106000"/>
              </a:lnSpc>
              <a:spcAft>
                <a:spcPts val="800"/>
              </a:spcAft>
            </a:pPr>
            <a:r>
              <a:rPr lang="vi-VN" sz="28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Giọng văn điềm tĩnh, khách quan phù hợp với việc trình bày các luận điểm cũng như triển khai các thao tác nghị luận để làm sáng tỏ vấn đề. </a:t>
            </a:r>
            <a:endParaRPr lang="en-US" sz="28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60020" algn="just">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29942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1AE72-82FB-4DEA-B415-DCE44303B58A}"/>
              </a:ext>
            </a:extLst>
          </p:cNvPr>
          <p:cNvSpPr>
            <a:spLocks noGrp="1"/>
          </p:cNvSpPr>
          <p:nvPr>
            <p:ph idx="1"/>
          </p:nvPr>
        </p:nvSpPr>
        <p:spPr>
          <a:xfrm>
            <a:off x="344024" y="338159"/>
            <a:ext cx="5332287" cy="1725322"/>
          </a:xfrm>
        </p:spPr>
        <p:txBody>
          <a:bodyPr anchor="t">
            <a:noAutofit/>
          </a:bodyPr>
          <a:lstStyle/>
          <a:p>
            <a:pPr marL="0" marR="0">
              <a:lnSpc>
                <a:spcPct val="100000"/>
              </a:lnSpc>
              <a:spcBef>
                <a:spcPts val="0"/>
              </a:spcBef>
              <a:spcAft>
                <a:spcPts val="600"/>
              </a:spcAft>
            </a:pPr>
            <a:r>
              <a:rPr lang="en-US" dirty="0">
                <a:solidFill>
                  <a:srgbClr val="FFFF00"/>
                </a:solidFill>
                <a:effectLst/>
                <a:latin typeface="Times New Roman" panose="02020603050405020304" pitchFamily="18" charset="0"/>
                <a:ea typeface="Times New Roman" panose="02020603050405020304" pitchFamily="18" charset="0"/>
              </a:rPr>
              <a:t>HS </a:t>
            </a:r>
            <a:r>
              <a:rPr lang="en-US" dirty="0" err="1">
                <a:solidFill>
                  <a:srgbClr val="FFFF00"/>
                </a:solidFill>
                <a:effectLst/>
                <a:latin typeface="Times New Roman" panose="02020603050405020304" pitchFamily="18" charset="0"/>
                <a:ea typeface="Times New Roman" panose="02020603050405020304" pitchFamily="18" charset="0"/>
              </a:rPr>
              <a:t>thảo</a:t>
            </a:r>
            <a:r>
              <a:rPr lang="en-US" dirty="0">
                <a:solidFill>
                  <a:srgbClr val="FFFF00"/>
                </a:solidFill>
                <a:effectLst/>
                <a:latin typeface="Times New Roman" panose="02020603050405020304" pitchFamily="18" charset="0"/>
                <a:ea typeface="Times New Roman" panose="02020603050405020304" pitchFamily="18" charset="0"/>
              </a:rPr>
              <a:t> </a:t>
            </a:r>
            <a:r>
              <a:rPr lang="en-US" dirty="0" err="1">
                <a:solidFill>
                  <a:srgbClr val="FFFF00"/>
                </a:solidFill>
                <a:effectLst/>
                <a:latin typeface="Times New Roman" panose="02020603050405020304" pitchFamily="18" charset="0"/>
                <a:ea typeface="Times New Roman" panose="02020603050405020304" pitchFamily="18" charset="0"/>
              </a:rPr>
              <a:t>luận</a:t>
            </a:r>
            <a:r>
              <a:rPr lang="en-US" dirty="0">
                <a:solidFill>
                  <a:srgbClr val="FFFF00"/>
                </a:solidFill>
                <a:effectLst/>
                <a:latin typeface="Times New Roman" panose="02020603050405020304" pitchFamily="18" charset="0"/>
                <a:ea typeface="Times New Roman" panose="02020603050405020304" pitchFamily="18" charset="0"/>
              </a:rPr>
              <a:t> </a:t>
            </a:r>
            <a:r>
              <a:rPr lang="en-US" dirty="0" err="1">
                <a:solidFill>
                  <a:srgbClr val="FFFF00"/>
                </a:solidFill>
                <a:effectLst/>
                <a:latin typeface="Times New Roman" panose="02020603050405020304" pitchFamily="18" charset="0"/>
                <a:ea typeface="Times New Roman" panose="02020603050405020304" pitchFamily="18" charset="0"/>
              </a:rPr>
              <a:t>theo</a:t>
            </a:r>
            <a:r>
              <a:rPr lang="en-US" dirty="0">
                <a:solidFill>
                  <a:srgbClr val="FFFF00"/>
                </a:solidFill>
                <a:effectLst/>
                <a:latin typeface="Times New Roman" panose="02020603050405020304" pitchFamily="18" charset="0"/>
                <a:ea typeface="Times New Roman" panose="02020603050405020304" pitchFamily="18" charset="0"/>
              </a:rPr>
              <a:t> </a:t>
            </a:r>
            <a:r>
              <a:rPr lang="en-US" dirty="0" err="1">
                <a:solidFill>
                  <a:srgbClr val="FFFF00"/>
                </a:solidFill>
                <a:effectLst/>
                <a:latin typeface="Times New Roman" panose="02020603050405020304" pitchFamily="18" charset="0"/>
                <a:ea typeface="Times New Roman" panose="02020603050405020304" pitchFamily="18" charset="0"/>
              </a:rPr>
              <a:t>bàn</a:t>
            </a:r>
            <a:r>
              <a:rPr lang="en-US" dirty="0">
                <a:solidFill>
                  <a:srgbClr val="FFFF00"/>
                </a:solidFill>
                <a:effectLst/>
                <a:latin typeface="Times New Roman" panose="02020603050405020304" pitchFamily="18" charset="0"/>
                <a:ea typeface="Times New Roman" panose="02020603050405020304" pitchFamily="18" charset="0"/>
              </a:rPr>
              <a:t> </a:t>
            </a:r>
          </a:p>
          <a:p>
            <a:pPr marL="0" marR="0" indent="0">
              <a:lnSpc>
                <a:spcPct val="100000"/>
              </a:lnSpc>
              <a:spcBef>
                <a:spcPts val="0"/>
              </a:spcBef>
              <a:spcAft>
                <a:spcPts val="600"/>
              </a:spcAft>
              <a:buNone/>
            </a:pPr>
            <a:r>
              <a:rPr lang="en-US" i="1" dirty="0">
                <a:solidFill>
                  <a:srgbClr val="FFFF00"/>
                </a:solidFill>
                <a:effectLst/>
                <a:latin typeface="Times New Roman" panose="02020603050405020304" pitchFamily="18" charset="0"/>
                <a:ea typeface="Times New Roman" panose="02020603050405020304" pitchFamily="18" charset="0"/>
              </a:rPr>
              <a:t>Qua </a:t>
            </a:r>
            <a:r>
              <a:rPr lang="en-US" i="1" dirty="0" err="1">
                <a:solidFill>
                  <a:srgbClr val="FFFF00"/>
                </a:solidFill>
                <a:effectLst/>
                <a:latin typeface="Times New Roman" panose="02020603050405020304" pitchFamily="18" charset="0"/>
                <a:ea typeface="Times New Roman" panose="02020603050405020304" pitchFamily="18" charset="0"/>
              </a:rPr>
              <a:t>bài</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viết</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này</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theo</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anh</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chị</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việc</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tìm</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hiểu</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truyền</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thống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văn</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hóa</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dân</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tộc</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có</a:t>
            </a:r>
            <a:r>
              <a:rPr lang="en-US" i="1" dirty="0">
                <a:solidFill>
                  <a:srgbClr val="FFFF00"/>
                </a:solidFill>
                <a:effectLst/>
                <a:latin typeface="Times New Roman" panose="02020603050405020304" pitchFamily="18" charset="0"/>
                <a:ea typeface="Times New Roman" panose="02020603050405020304" pitchFamily="18" charset="0"/>
              </a:rPr>
              <a:t> ý </a:t>
            </a:r>
            <a:r>
              <a:rPr lang="en-US" i="1" dirty="0" err="1">
                <a:solidFill>
                  <a:srgbClr val="FFFF00"/>
                </a:solidFill>
                <a:effectLst/>
                <a:latin typeface="Times New Roman" panose="02020603050405020304" pitchFamily="18" charset="0"/>
                <a:ea typeface="Times New Roman" panose="02020603050405020304" pitchFamily="18" charset="0"/>
              </a:rPr>
              <a:t>nghĩa</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gì</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trong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đời</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sống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hiện</a:t>
            </a:r>
            <a:r>
              <a:rPr lang="en-US" i="1" dirty="0">
                <a:solidFill>
                  <a:srgbClr val="FFFF00"/>
                </a:solidFill>
                <a:effectLst/>
                <a:latin typeface="Times New Roman" panose="02020603050405020304" pitchFamily="18" charset="0"/>
                <a:ea typeface="Times New Roman" panose="02020603050405020304" pitchFamily="18" charset="0"/>
              </a:rPr>
              <a:t> nay </a:t>
            </a:r>
            <a:r>
              <a:rPr lang="en-US" i="1" dirty="0" err="1">
                <a:solidFill>
                  <a:srgbClr val="FFFF00"/>
                </a:solidFill>
                <a:effectLst/>
                <a:latin typeface="Times New Roman" panose="02020603050405020304" pitchFamily="18" charset="0"/>
                <a:ea typeface="Times New Roman" panose="02020603050405020304" pitchFamily="18" charset="0"/>
              </a:rPr>
              <a:t>của</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cộng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đồng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nói</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chung</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và</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mỗi</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cá</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nhân</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nói</a:t>
            </a:r>
            <a:r>
              <a:rPr lang="en-US" i="1" dirty="0">
                <a:solidFill>
                  <a:srgbClr val="FFFF00"/>
                </a:solidFill>
                <a:effectLst/>
                <a:latin typeface="Times New Roman" panose="02020603050405020304" pitchFamily="18" charset="0"/>
                <a:ea typeface="Times New Roman" panose="02020603050405020304" pitchFamily="18" charset="0"/>
              </a:rPr>
              <a:t> </a:t>
            </a:r>
            <a:r>
              <a:rPr lang="en-US" i="1" dirty="0" err="1">
                <a:solidFill>
                  <a:srgbClr val="FFFF00"/>
                </a:solidFill>
                <a:effectLst/>
                <a:latin typeface="Times New Roman" panose="02020603050405020304" pitchFamily="18" charset="0"/>
                <a:ea typeface="Times New Roman" panose="02020603050405020304" pitchFamily="18" charset="0"/>
              </a:rPr>
              <a:t>riêng</a:t>
            </a:r>
            <a:r>
              <a:rPr lang="en-US" i="1" dirty="0">
                <a:solidFill>
                  <a:srgbClr val="FFFF00"/>
                </a:solidFill>
                <a:effectLst/>
                <a:latin typeface="Times New Roman" panose="02020603050405020304" pitchFamily="18" charset="0"/>
                <a:ea typeface="Times New Roman" panose="02020603050405020304" pitchFamily="18" charset="0"/>
              </a:rPr>
              <a:t>?</a:t>
            </a:r>
            <a:endParaRPr lang="en-US" dirty="0">
              <a:solidFill>
                <a:srgbClr val="FFFF00"/>
              </a:solidFill>
              <a:effectLst/>
              <a:latin typeface="Times New Roman" panose="02020603050405020304" pitchFamily="18" charset="0"/>
              <a:ea typeface="Times New Roman" panose="02020603050405020304" pitchFamily="18" charset="0"/>
            </a:endParaRPr>
          </a:p>
        </p:txBody>
      </p:sp>
      <p:sp>
        <p:nvSpPr>
          <p:cNvPr id="14" name="Freeform: Shape 13">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25283AB-C685-4B6C-A60E-02D1029C2466}"/>
              </a:ext>
            </a:extLst>
          </p:cNvPr>
          <p:cNvPicPr>
            <a:picLocks noChangeAspect="1"/>
          </p:cNvPicPr>
          <p:nvPr/>
        </p:nvPicPr>
        <p:blipFill rotWithShape="1">
          <a:blip r:embed="rId2"/>
          <a:srcRect t="15322" r="2" b="112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6" name="Freeform: Shape 15">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6D1FDEC-D632-4D08-8696-49776CA3D802}"/>
              </a:ext>
            </a:extLst>
          </p:cNvPr>
          <p:cNvPicPr>
            <a:picLocks noChangeAspect="1"/>
          </p:cNvPicPr>
          <p:nvPr/>
        </p:nvPicPr>
        <p:blipFill rotWithShape="1">
          <a:blip r:embed="rId3"/>
          <a:srcRect r="1824" b="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7" name="TextBox 6">
            <a:extLst>
              <a:ext uri="{FF2B5EF4-FFF2-40B4-BE49-F238E27FC236}">
                <a16:creationId xmlns:a16="http://schemas.microsoft.com/office/drawing/2014/main" id="{A6F8D863-6FD4-4DAD-9806-C6BCD738775E}"/>
              </a:ext>
            </a:extLst>
          </p:cNvPr>
          <p:cNvSpPr txBox="1"/>
          <p:nvPr/>
        </p:nvSpPr>
        <p:spPr>
          <a:xfrm>
            <a:off x="209634" y="141056"/>
            <a:ext cx="4723672" cy="2754600"/>
          </a:xfrm>
          <a:prstGeom prst="rect">
            <a:avLst/>
          </a:prstGeom>
          <a:noFill/>
        </p:spPr>
        <p:txBody>
          <a:bodyPr wrap="square">
            <a:spAutoFit/>
          </a:bodyPr>
          <a:lstStyle/>
          <a:p>
            <a:pPr marL="0" marR="0" indent="160020" algn="just">
              <a:spcBef>
                <a:spcPts val="0"/>
              </a:spcBef>
              <a:spcAft>
                <a:spcPts val="600"/>
              </a:spcAft>
            </a:pPr>
            <a:r>
              <a:rPr lang="en-US" sz="2800" b="1" dirty="0">
                <a:latin typeface="Times New Roman" panose="02020603050405020304" pitchFamily="18" charset="0"/>
                <a:ea typeface="Times New Roman" panose="02020603050405020304" pitchFamily="18" charset="0"/>
              </a:rPr>
              <a:t>5</a:t>
            </a:r>
            <a:r>
              <a:rPr lang="vi-VN" sz="2800" b="1" dirty="0">
                <a:effectLst/>
                <a:latin typeface="Times New Roman" panose="02020603050405020304" pitchFamily="18" charset="0"/>
                <a:ea typeface="Times New Roman" panose="02020603050405020304" pitchFamily="18" charset="0"/>
              </a:rPr>
              <a:t>. Ý nghĩa của việc tìm hiểu truyền thống văn hóa dân tộc</a:t>
            </a:r>
            <a:endParaRPr lang="en-US" sz="2800" dirty="0">
              <a:effectLst/>
              <a:latin typeface="Times New Roman" panose="02020603050405020304" pitchFamily="18" charset="0"/>
              <a:ea typeface="Times New Roman" panose="02020603050405020304" pitchFamily="18" charset="0"/>
            </a:endParaRPr>
          </a:p>
          <a:p>
            <a:pPr marL="457200" marR="0" indent="-457200" algn="just">
              <a:spcBef>
                <a:spcPts val="0"/>
              </a:spcBef>
              <a:spcAft>
                <a:spcPts val="600"/>
              </a:spcAft>
              <a:buFontTx/>
              <a:buChar char="-"/>
            </a:pPr>
            <a:r>
              <a:rPr lang="en-US" sz="2800" dirty="0">
                <a:latin typeface="Times New Roman" panose="02020603050405020304" pitchFamily="18" charset="0"/>
                <a:ea typeface="Times New Roman" panose="02020603050405020304" pitchFamily="18" charset="0"/>
              </a:rPr>
              <a:t>T</a:t>
            </a:r>
            <a:r>
              <a:rPr lang="vi-VN" sz="2800" dirty="0">
                <a:effectLst/>
                <a:latin typeface="Times New Roman" panose="02020603050405020304" pitchFamily="18" charset="0"/>
                <a:ea typeface="Times New Roman" panose="02020603050405020304" pitchFamily="18" charset="0"/>
              </a:rPr>
              <a:t>ìm hiểu bản sắc văn hóa dân tộc trở thành một nhu cầu tự 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hiểu mình và hiểu người </a:t>
            </a:r>
            <a:endParaRPr lang="en-US" sz="2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B59904D4-A1D2-43FC-836A-E97408DEDE6A}"/>
              </a:ext>
            </a:extLst>
          </p:cNvPr>
          <p:cNvSpPr txBox="1"/>
          <p:nvPr/>
        </p:nvSpPr>
        <p:spPr>
          <a:xfrm>
            <a:off x="0" y="3069621"/>
            <a:ext cx="6842918" cy="36163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600"/>
              </a:spcAft>
              <a:buClrTx/>
              <a:buSzTx/>
              <a:buFontTx/>
              <a:buChar char="-"/>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Tìm hiểu bản sắc văn hóa dân tộc rất có ý nghĩa đối với việc xây dựng một chiến lược phát triển mới cho đất nước, trên tinh thần phát huy tối đa mặt mạnh vốn có, khắc phục được những nhược điểm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0"/>
              </a:spcBef>
              <a:spcAft>
                <a:spcPts val="600"/>
              </a:spcAft>
              <a:buClrTx/>
              <a:buSzTx/>
              <a:buFontTx/>
              <a:buChar char="-"/>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Tìm hiểu bản sắc văn hóa dân tộc gắn liền với việc quảng bá cái hay, cái đẹp 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hóa</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dân tộc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0505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oogle Shape;2644;p40">
            <a:extLst>
              <a:ext uri="{FF2B5EF4-FFF2-40B4-BE49-F238E27FC236}">
                <a16:creationId xmlns:a16="http://schemas.microsoft.com/office/drawing/2014/main" id="{95B2F0DE-2AE7-7F10-EA76-17C228C26D19}"/>
              </a:ext>
            </a:extLst>
          </p:cNvPr>
          <p:cNvGrpSpPr>
            <a:grpSpLocks/>
          </p:cNvGrpSpPr>
          <p:nvPr/>
        </p:nvGrpSpPr>
        <p:grpSpPr bwMode="auto">
          <a:xfrm>
            <a:off x="4978401" y="-14288"/>
            <a:ext cx="3611562" cy="1820863"/>
            <a:chOff x="5284506" y="-7603"/>
            <a:chExt cx="3212887" cy="3087459"/>
          </a:xfrm>
        </p:grpSpPr>
        <p:sp>
          <p:nvSpPr>
            <p:cNvPr id="2645" name="Google Shape;2645;p40">
              <a:extLst>
                <a:ext uri="{FF2B5EF4-FFF2-40B4-BE49-F238E27FC236}">
                  <a16:creationId xmlns:a16="http://schemas.microsoft.com/office/drawing/2014/main" id="{6AD86AF6-77FE-2B94-F1F0-A04F8D4A7FB9}"/>
                </a:ext>
              </a:extLst>
            </p:cNvPr>
            <p:cNvSpPr/>
            <p:nvPr/>
          </p:nvSpPr>
          <p:spPr>
            <a:xfrm rot="10800000">
              <a:off x="6692527" y="473"/>
              <a:ext cx="124279" cy="2503344"/>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46" name="Google Shape;2646;p40">
              <a:extLst>
                <a:ext uri="{FF2B5EF4-FFF2-40B4-BE49-F238E27FC236}">
                  <a16:creationId xmlns:a16="http://schemas.microsoft.com/office/drawing/2014/main" id="{D58E5527-24C4-BE23-388D-8B03A2A56BB5}"/>
                </a:ext>
              </a:extLst>
            </p:cNvPr>
            <p:cNvSpPr/>
            <p:nvPr/>
          </p:nvSpPr>
          <p:spPr>
            <a:xfrm rot="10800000">
              <a:off x="6239193" y="891449"/>
              <a:ext cx="557842" cy="454908"/>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47" name="Google Shape;2647;p40">
              <a:extLst>
                <a:ext uri="{FF2B5EF4-FFF2-40B4-BE49-F238E27FC236}">
                  <a16:creationId xmlns:a16="http://schemas.microsoft.com/office/drawing/2014/main" id="{DE4091C0-BD47-06BE-2463-4212FDD7D681}"/>
                </a:ext>
              </a:extLst>
            </p:cNvPr>
            <p:cNvSpPr/>
            <p:nvPr/>
          </p:nvSpPr>
          <p:spPr>
            <a:xfrm rot="10800000">
              <a:off x="6804096" y="1437877"/>
              <a:ext cx="488641" cy="570655"/>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48" name="Google Shape;2648;p40">
              <a:extLst>
                <a:ext uri="{FF2B5EF4-FFF2-40B4-BE49-F238E27FC236}">
                  <a16:creationId xmlns:a16="http://schemas.microsoft.com/office/drawing/2014/main" id="{7DFB7172-C240-7D78-169F-43B1EFB34044}"/>
                </a:ext>
              </a:extLst>
            </p:cNvPr>
            <p:cNvSpPr/>
            <p:nvPr/>
          </p:nvSpPr>
          <p:spPr>
            <a:xfrm rot="10800000">
              <a:off x="6165755" y="1833568"/>
              <a:ext cx="631279" cy="554504"/>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49" name="Google Shape;2649;p40">
              <a:extLst>
                <a:ext uri="{FF2B5EF4-FFF2-40B4-BE49-F238E27FC236}">
                  <a16:creationId xmlns:a16="http://schemas.microsoft.com/office/drawing/2014/main" id="{8066ED73-38C7-50C6-8B6B-05A8970971C9}"/>
                </a:ext>
              </a:extLst>
            </p:cNvPr>
            <p:cNvSpPr/>
            <p:nvPr/>
          </p:nvSpPr>
          <p:spPr>
            <a:xfrm rot="10800000">
              <a:off x="6764553" y="444616"/>
              <a:ext cx="540894" cy="384922"/>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0" name="Google Shape;2650;p40">
              <a:extLst>
                <a:ext uri="{FF2B5EF4-FFF2-40B4-BE49-F238E27FC236}">
                  <a16:creationId xmlns:a16="http://schemas.microsoft.com/office/drawing/2014/main" id="{8C27F99F-095A-46F5-46C7-6B1AABCC937E}"/>
                </a:ext>
              </a:extLst>
            </p:cNvPr>
            <p:cNvSpPr/>
            <p:nvPr/>
          </p:nvSpPr>
          <p:spPr>
            <a:xfrm rot="10800000">
              <a:off x="5942618" y="22007"/>
              <a:ext cx="772505" cy="532970"/>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1" name="Google Shape;2651;p40">
              <a:extLst>
                <a:ext uri="{FF2B5EF4-FFF2-40B4-BE49-F238E27FC236}">
                  <a16:creationId xmlns:a16="http://schemas.microsoft.com/office/drawing/2014/main" id="{EE1CE763-4839-FD80-58C5-1E05126D5E68}"/>
                </a:ext>
              </a:extLst>
            </p:cNvPr>
            <p:cNvSpPr/>
            <p:nvPr/>
          </p:nvSpPr>
          <p:spPr>
            <a:xfrm rot="10800000">
              <a:off x="6133273" y="2487667"/>
              <a:ext cx="971634" cy="586805"/>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accent2"/>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2" name="Google Shape;2652;p40">
              <a:extLst>
                <a:ext uri="{FF2B5EF4-FFF2-40B4-BE49-F238E27FC236}">
                  <a16:creationId xmlns:a16="http://schemas.microsoft.com/office/drawing/2014/main" id="{6D3E028A-9117-44D2-58F0-F7E0679931A8}"/>
                </a:ext>
              </a:extLst>
            </p:cNvPr>
            <p:cNvSpPr/>
            <p:nvPr/>
          </p:nvSpPr>
          <p:spPr>
            <a:xfrm rot="10800000">
              <a:off x="6794210" y="3044864"/>
              <a:ext cx="50841" cy="34992"/>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3" name="Google Shape;2653;p40">
              <a:extLst>
                <a:ext uri="{FF2B5EF4-FFF2-40B4-BE49-F238E27FC236}">
                  <a16:creationId xmlns:a16="http://schemas.microsoft.com/office/drawing/2014/main" id="{56FA1D32-48ED-911A-DB09-A8612880C398}"/>
                </a:ext>
              </a:extLst>
            </p:cNvPr>
            <p:cNvSpPr/>
            <p:nvPr/>
          </p:nvSpPr>
          <p:spPr>
            <a:xfrm rot="10800000">
              <a:off x="6520231" y="3026021"/>
              <a:ext cx="55079" cy="37685"/>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4" name="Google Shape;2654;p40">
              <a:extLst>
                <a:ext uri="{FF2B5EF4-FFF2-40B4-BE49-F238E27FC236}">
                  <a16:creationId xmlns:a16="http://schemas.microsoft.com/office/drawing/2014/main" id="{6659FBD1-F2F5-3951-2125-F59EE46D7E09}"/>
                </a:ext>
              </a:extLst>
            </p:cNvPr>
            <p:cNvSpPr/>
            <p:nvPr/>
          </p:nvSpPr>
          <p:spPr>
            <a:xfrm rot="10800000">
              <a:off x="6226482" y="2907583"/>
              <a:ext cx="31070" cy="21534"/>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5" name="Google Shape;2655;p40">
              <a:extLst>
                <a:ext uri="{FF2B5EF4-FFF2-40B4-BE49-F238E27FC236}">
                  <a16:creationId xmlns:a16="http://schemas.microsoft.com/office/drawing/2014/main" id="{EAE84FD6-A4DD-93C8-A7C8-4FF683B2AA45}"/>
                </a:ext>
              </a:extLst>
            </p:cNvPr>
            <p:cNvSpPr/>
            <p:nvPr/>
          </p:nvSpPr>
          <p:spPr>
            <a:xfrm rot="10800000">
              <a:off x="6692527" y="2431141"/>
              <a:ext cx="110156" cy="86137"/>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6" name="Google Shape;2656;p40">
              <a:extLst>
                <a:ext uri="{FF2B5EF4-FFF2-40B4-BE49-F238E27FC236}">
                  <a16:creationId xmlns:a16="http://schemas.microsoft.com/office/drawing/2014/main" id="{2C368070-D08D-ECD6-8A29-A05F5ACFE182}"/>
                </a:ext>
              </a:extLst>
            </p:cNvPr>
            <p:cNvSpPr/>
            <p:nvPr/>
          </p:nvSpPr>
          <p:spPr>
            <a:xfrm rot="10800000">
              <a:off x="6249078" y="1876636"/>
              <a:ext cx="547956" cy="487209"/>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7" name="Google Shape;2657;p40">
              <a:extLst>
                <a:ext uri="{FF2B5EF4-FFF2-40B4-BE49-F238E27FC236}">
                  <a16:creationId xmlns:a16="http://schemas.microsoft.com/office/drawing/2014/main" id="{76D023FC-FD76-2D71-CCDB-E555FCCA74D8}"/>
                </a:ext>
              </a:extLst>
            </p:cNvPr>
            <p:cNvSpPr/>
            <p:nvPr/>
          </p:nvSpPr>
          <p:spPr>
            <a:xfrm rot="10800000">
              <a:off x="6544240" y="2102745"/>
              <a:ext cx="31070" cy="102287"/>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8" name="Google Shape;2658;p40">
              <a:extLst>
                <a:ext uri="{FF2B5EF4-FFF2-40B4-BE49-F238E27FC236}">
                  <a16:creationId xmlns:a16="http://schemas.microsoft.com/office/drawing/2014/main" id="{086E788E-CA8E-59B5-ABBF-75CA77A469C0}"/>
                </a:ext>
              </a:extLst>
            </p:cNvPr>
            <p:cNvSpPr/>
            <p:nvPr/>
          </p:nvSpPr>
          <p:spPr>
            <a:xfrm rot="10800000">
              <a:off x="6503284" y="2135046"/>
              <a:ext cx="33894" cy="113054"/>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59" name="Google Shape;2659;p40">
              <a:extLst>
                <a:ext uri="{FF2B5EF4-FFF2-40B4-BE49-F238E27FC236}">
                  <a16:creationId xmlns:a16="http://schemas.microsoft.com/office/drawing/2014/main" id="{E32B07C1-423C-DABE-7456-F7F2AC77A1F3}"/>
                </a:ext>
              </a:extLst>
            </p:cNvPr>
            <p:cNvSpPr/>
            <p:nvPr/>
          </p:nvSpPr>
          <p:spPr>
            <a:xfrm rot="10800000">
              <a:off x="6501873" y="2013916"/>
              <a:ext cx="97445" cy="45761"/>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0" name="Google Shape;2660;p40">
              <a:extLst>
                <a:ext uri="{FF2B5EF4-FFF2-40B4-BE49-F238E27FC236}">
                  <a16:creationId xmlns:a16="http://schemas.microsoft.com/office/drawing/2014/main" id="{37CE7477-3E34-B67D-FFF5-36CFA0793921}"/>
                </a:ext>
              </a:extLst>
            </p:cNvPr>
            <p:cNvSpPr/>
            <p:nvPr/>
          </p:nvSpPr>
          <p:spPr>
            <a:xfrm rot="10800000">
              <a:off x="6804096" y="1464795"/>
              <a:ext cx="453334" cy="519512"/>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1" name="Google Shape;2661;p40">
              <a:extLst>
                <a:ext uri="{FF2B5EF4-FFF2-40B4-BE49-F238E27FC236}">
                  <a16:creationId xmlns:a16="http://schemas.microsoft.com/office/drawing/2014/main" id="{D251710E-84BC-FD64-DB43-691279A34A88}"/>
                </a:ext>
              </a:extLst>
            </p:cNvPr>
            <p:cNvSpPr/>
            <p:nvPr/>
          </p:nvSpPr>
          <p:spPr>
            <a:xfrm rot="10800000">
              <a:off x="7087959" y="1812034"/>
              <a:ext cx="122867" cy="51143"/>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2" name="Google Shape;2662;p40">
              <a:extLst>
                <a:ext uri="{FF2B5EF4-FFF2-40B4-BE49-F238E27FC236}">
                  <a16:creationId xmlns:a16="http://schemas.microsoft.com/office/drawing/2014/main" id="{9B6874CD-0471-0EFA-1F38-7DBFD148E12E}"/>
                </a:ext>
              </a:extLst>
            </p:cNvPr>
            <p:cNvSpPr/>
            <p:nvPr/>
          </p:nvSpPr>
          <p:spPr>
            <a:xfrm rot="10800000">
              <a:off x="7058302" y="1771657"/>
              <a:ext cx="120042" cy="61912"/>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3" name="Google Shape;2663;p40">
              <a:extLst>
                <a:ext uri="{FF2B5EF4-FFF2-40B4-BE49-F238E27FC236}">
                  <a16:creationId xmlns:a16="http://schemas.microsoft.com/office/drawing/2014/main" id="{257CCFAB-0BA2-3197-5651-1D154991B64F}"/>
                </a:ext>
              </a:extLst>
            </p:cNvPr>
            <p:cNvSpPr/>
            <p:nvPr/>
          </p:nvSpPr>
          <p:spPr>
            <a:xfrm rot="10800000">
              <a:off x="6963681" y="1744739"/>
              <a:ext cx="26833" cy="61912"/>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4" name="Google Shape;2664;p40">
              <a:extLst>
                <a:ext uri="{FF2B5EF4-FFF2-40B4-BE49-F238E27FC236}">
                  <a16:creationId xmlns:a16="http://schemas.microsoft.com/office/drawing/2014/main" id="{9490DAF2-6082-282A-62AD-77994D94B262}"/>
                </a:ext>
              </a:extLst>
            </p:cNvPr>
            <p:cNvSpPr/>
            <p:nvPr/>
          </p:nvSpPr>
          <p:spPr>
            <a:xfrm rot="10800000">
              <a:off x="6297095" y="912983"/>
              <a:ext cx="499939" cy="419916"/>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5" name="Google Shape;2665;p40">
              <a:extLst>
                <a:ext uri="{FF2B5EF4-FFF2-40B4-BE49-F238E27FC236}">
                  <a16:creationId xmlns:a16="http://schemas.microsoft.com/office/drawing/2014/main" id="{07C91888-643E-B156-9F88-2D0C625547C1}"/>
                </a:ext>
              </a:extLst>
            </p:cNvPr>
            <p:cNvSpPr/>
            <p:nvPr/>
          </p:nvSpPr>
          <p:spPr>
            <a:xfrm rot="10800000">
              <a:off x="6486337" y="1219845"/>
              <a:ext cx="5649" cy="83444"/>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6" name="Google Shape;2666;p40">
              <a:extLst>
                <a:ext uri="{FF2B5EF4-FFF2-40B4-BE49-F238E27FC236}">
                  <a16:creationId xmlns:a16="http://schemas.microsoft.com/office/drawing/2014/main" id="{2AF71768-8E29-29FF-2CDB-1A41688D8F4A}"/>
                </a:ext>
              </a:extLst>
            </p:cNvPr>
            <p:cNvSpPr/>
            <p:nvPr/>
          </p:nvSpPr>
          <p:spPr>
            <a:xfrm rot="10800000">
              <a:off x="6515995" y="1195618"/>
              <a:ext cx="11298" cy="83446"/>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7" name="Google Shape;2667;p40">
              <a:extLst>
                <a:ext uri="{FF2B5EF4-FFF2-40B4-BE49-F238E27FC236}">
                  <a16:creationId xmlns:a16="http://schemas.microsoft.com/office/drawing/2014/main" id="{3F627216-72CB-EBAB-B563-0326F67F069C}"/>
                </a:ext>
              </a:extLst>
            </p:cNvPr>
            <p:cNvSpPr/>
            <p:nvPr/>
          </p:nvSpPr>
          <p:spPr>
            <a:xfrm rot="10800000">
              <a:off x="6479276" y="1093331"/>
              <a:ext cx="111568" cy="45761"/>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8" name="Google Shape;2668;p40">
              <a:extLst>
                <a:ext uri="{FF2B5EF4-FFF2-40B4-BE49-F238E27FC236}">
                  <a16:creationId xmlns:a16="http://schemas.microsoft.com/office/drawing/2014/main" id="{CFAC073F-8733-8DF5-AB0F-895A3DC2F306}"/>
                </a:ext>
              </a:extLst>
            </p:cNvPr>
            <p:cNvSpPr/>
            <p:nvPr/>
          </p:nvSpPr>
          <p:spPr>
            <a:xfrm rot="10800000">
              <a:off x="6038652" y="35467"/>
              <a:ext cx="670822" cy="497976"/>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69" name="Google Shape;2669;p40">
              <a:extLst>
                <a:ext uri="{FF2B5EF4-FFF2-40B4-BE49-F238E27FC236}">
                  <a16:creationId xmlns:a16="http://schemas.microsoft.com/office/drawing/2014/main" id="{C02EC388-0A93-4ACC-EFAE-D7E3B8E338A8}"/>
                </a:ext>
              </a:extLst>
            </p:cNvPr>
            <p:cNvSpPr/>
            <p:nvPr/>
          </p:nvSpPr>
          <p:spPr>
            <a:xfrm rot="10800000">
              <a:off x="6329577" y="347712"/>
              <a:ext cx="9885" cy="99595"/>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0" name="Google Shape;2670;p40">
              <a:extLst>
                <a:ext uri="{FF2B5EF4-FFF2-40B4-BE49-F238E27FC236}">
                  <a16:creationId xmlns:a16="http://schemas.microsoft.com/office/drawing/2014/main" id="{DE40797D-43C6-4385-EFB6-6ECEB275C228}"/>
                </a:ext>
              </a:extLst>
            </p:cNvPr>
            <p:cNvSpPr/>
            <p:nvPr/>
          </p:nvSpPr>
          <p:spPr>
            <a:xfrm rot="10800000">
              <a:off x="6374769" y="312718"/>
              <a:ext cx="15534" cy="91520"/>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1" name="Google Shape;2671;p40">
              <a:extLst>
                <a:ext uri="{FF2B5EF4-FFF2-40B4-BE49-F238E27FC236}">
                  <a16:creationId xmlns:a16="http://schemas.microsoft.com/office/drawing/2014/main" id="{0D10F2B2-9BAC-BDB1-358D-B669118F448C}"/>
                </a:ext>
              </a:extLst>
            </p:cNvPr>
            <p:cNvSpPr/>
            <p:nvPr/>
          </p:nvSpPr>
          <p:spPr>
            <a:xfrm rot="10800000">
              <a:off x="6295683" y="256192"/>
              <a:ext cx="128515" cy="24225"/>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2" name="Google Shape;2672;p40">
              <a:extLst>
                <a:ext uri="{FF2B5EF4-FFF2-40B4-BE49-F238E27FC236}">
                  <a16:creationId xmlns:a16="http://schemas.microsoft.com/office/drawing/2014/main" id="{3EE82AE4-FC4E-0563-D174-5B240250826B}"/>
                </a:ext>
              </a:extLst>
            </p:cNvPr>
            <p:cNvSpPr/>
            <p:nvPr/>
          </p:nvSpPr>
          <p:spPr>
            <a:xfrm rot="10800000">
              <a:off x="6764553" y="466150"/>
              <a:ext cx="518298" cy="341854"/>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3" name="Google Shape;2673;p40">
              <a:extLst>
                <a:ext uri="{FF2B5EF4-FFF2-40B4-BE49-F238E27FC236}">
                  <a16:creationId xmlns:a16="http://schemas.microsoft.com/office/drawing/2014/main" id="{E8C10ED4-A41C-501B-FB44-51531C04E143}"/>
                </a:ext>
              </a:extLst>
            </p:cNvPr>
            <p:cNvSpPr/>
            <p:nvPr/>
          </p:nvSpPr>
          <p:spPr>
            <a:xfrm rot="10800000">
              <a:off x="7113380" y="689566"/>
              <a:ext cx="98858" cy="37685"/>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4" name="Google Shape;2674;p40">
              <a:extLst>
                <a:ext uri="{FF2B5EF4-FFF2-40B4-BE49-F238E27FC236}">
                  <a16:creationId xmlns:a16="http://schemas.microsoft.com/office/drawing/2014/main" id="{E0658070-10AA-76C4-CA06-90DA9636BC5A}"/>
                </a:ext>
              </a:extLst>
            </p:cNvPr>
            <p:cNvSpPr/>
            <p:nvPr/>
          </p:nvSpPr>
          <p:spPr>
            <a:xfrm rot="10800000">
              <a:off x="7066776" y="657265"/>
              <a:ext cx="100270" cy="40377"/>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5" name="Google Shape;2675;p40">
              <a:extLst>
                <a:ext uri="{FF2B5EF4-FFF2-40B4-BE49-F238E27FC236}">
                  <a16:creationId xmlns:a16="http://schemas.microsoft.com/office/drawing/2014/main" id="{13336DE6-DB5E-53CD-7120-7C6F72856F87}"/>
                </a:ext>
              </a:extLst>
            </p:cNvPr>
            <p:cNvSpPr/>
            <p:nvPr/>
          </p:nvSpPr>
          <p:spPr>
            <a:xfrm rot="10800000">
              <a:off x="6983452" y="635730"/>
              <a:ext cx="7062" cy="59219"/>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grpSp>
          <p:nvGrpSpPr>
            <p:cNvPr id="40997" name="Google Shape;2676;p40">
              <a:extLst>
                <a:ext uri="{FF2B5EF4-FFF2-40B4-BE49-F238E27FC236}">
                  <a16:creationId xmlns:a16="http://schemas.microsoft.com/office/drawing/2014/main" id="{BED727C5-2E30-09C8-4819-5A9F49C4FA21}"/>
                </a:ext>
              </a:extLst>
            </p:cNvPr>
            <p:cNvGrpSpPr>
              <a:grpSpLocks/>
            </p:cNvGrpSpPr>
            <p:nvPr/>
          </p:nvGrpSpPr>
          <p:grpSpPr bwMode="auto">
            <a:xfrm>
              <a:off x="5284506" y="-407"/>
              <a:ext cx="640299" cy="2640535"/>
              <a:chOff x="7099616" y="-395"/>
              <a:chExt cx="390379" cy="1609886"/>
            </a:xfrm>
          </p:grpSpPr>
          <p:sp>
            <p:nvSpPr>
              <p:cNvPr id="2677" name="Google Shape;2677;p40">
                <a:extLst>
                  <a:ext uri="{FF2B5EF4-FFF2-40B4-BE49-F238E27FC236}">
                    <a16:creationId xmlns:a16="http://schemas.microsoft.com/office/drawing/2014/main" id="{71FD60E8-81FB-3DB8-F214-00DD206C4547}"/>
                  </a:ext>
                </a:extLst>
              </p:cNvPr>
              <p:cNvSpPr/>
              <p:nvPr/>
            </p:nvSpPr>
            <p:spPr>
              <a:xfrm rot="10800000">
                <a:off x="7109087" y="1280216"/>
                <a:ext cx="380575" cy="329866"/>
              </a:xfrm>
              <a:custGeom>
                <a:avLst/>
                <a:gdLst/>
                <a:ahLst/>
                <a:cxnLst/>
                <a:rect l="l" t="t" r="r" b="b"/>
                <a:pathLst>
                  <a:path w="16448" h="14265" extrusionOk="0">
                    <a:moveTo>
                      <a:pt x="8433" y="0"/>
                    </a:moveTo>
                    <a:cubicBezTo>
                      <a:pt x="6328" y="0"/>
                      <a:pt x="7854" y="11404"/>
                      <a:pt x="7854" y="11404"/>
                    </a:cubicBezTo>
                    <a:cubicBezTo>
                      <a:pt x="7854" y="11404"/>
                      <a:pt x="4041" y="536"/>
                      <a:pt x="2032" y="536"/>
                    </a:cubicBezTo>
                    <a:cubicBezTo>
                      <a:pt x="2023" y="536"/>
                      <a:pt x="2014" y="537"/>
                      <a:pt x="2005" y="537"/>
                    </a:cubicBezTo>
                    <a:cubicBezTo>
                      <a:pt x="0" y="631"/>
                      <a:pt x="5272" y="12081"/>
                      <a:pt x="8778" y="14265"/>
                    </a:cubicBezTo>
                    <a:cubicBezTo>
                      <a:pt x="8778" y="14265"/>
                      <a:pt x="16447" y="1893"/>
                      <a:pt x="14391" y="1262"/>
                    </a:cubicBezTo>
                    <a:cubicBezTo>
                      <a:pt x="14331" y="1244"/>
                      <a:pt x="14270" y="1235"/>
                      <a:pt x="14209" y="1235"/>
                    </a:cubicBezTo>
                    <a:cubicBezTo>
                      <a:pt x="12170" y="1235"/>
                      <a:pt x="9464" y="11106"/>
                      <a:pt x="9464" y="11106"/>
                    </a:cubicBezTo>
                    <a:cubicBezTo>
                      <a:pt x="9464" y="11106"/>
                      <a:pt x="10544" y="0"/>
                      <a:pt x="8433" y="0"/>
                    </a:cubicBezTo>
                    <a:close/>
                  </a:path>
                </a:pathLst>
              </a:custGeom>
              <a:solidFill>
                <a:schemeClr val="lt1"/>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8" name="Google Shape;2678;p40">
                <a:extLst>
                  <a:ext uri="{FF2B5EF4-FFF2-40B4-BE49-F238E27FC236}">
                    <a16:creationId xmlns:a16="http://schemas.microsoft.com/office/drawing/2014/main" id="{4856ACBB-7828-85BD-2840-35D9F4EE2E66}"/>
                  </a:ext>
                </a:extLst>
              </p:cNvPr>
              <p:cNvSpPr/>
              <p:nvPr/>
            </p:nvSpPr>
            <p:spPr>
              <a:xfrm rot="10800000">
                <a:off x="7227048" y="142"/>
                <a:ext cx="73187" cy="1307974"/>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79" name="Google Shape;2679;p40">
                <a:extLst>
                  <a:ext uri="{FF2B5EF4-FFF2-40B4-BE49-F238E27FC236}">
                    <a16:creationId xmlns:a16="http://schemas.microsoft.com/office/drawing/2014/main" id="{54D77046-6927-EBEE-DB69-2E65A25E5ACC}"/>
                  </a:ext>
                </a:extLst>
              </p:cNvPr>
              <p:cNvSpPr/>
              <p:nvPr/>
            </p:nvSpPr>
            <p:spPr>
              <a:xfrm rot="10800000">
                <a:off x="7265794" y="1255600"/>
                <a:ext cx="56828" cy="57439"/>
              </a:xfrm>
              <a:custGeom>
                <a:avLst/>
                <a:gdLst/>
                <a:ahLst/>
                <a:cxnLst/>
                <a:rect l="l" t="t" r="r" b="b"/>
                <a:pathLst>
                  <a:path w="2478" h="2485" extrusionOk="0">
                    <a:moveTo>
                      <a:pt x="1" y="0"/>
                    </a:moveTo>
                    <a:cubicBezTo>
                      <a:pt x="1" y="0"/>
                      <a:pt x="308" y="2484"/>
                      <a:pt x="1284" y="2484"/>
                    </a:cubicBezTo>
                    <a:cubicBezTo>
                      <a:pt x="1285" y="2484"/>
                      <a:pt x="1286" y="2484"/>
                      <a:pt x="1288" y="2484"/>
                    </a:cubicBezTo>
                    <a:cubicBezTo>
                      <a:pt x="2267" y="2481"/>
                      <a:pt x="2477" y="0"/>
                      <a:pt x="2477"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0" name="Google Shape;2680;p40">
                <a:extLst>
                  <a:ext uri="{FF2B5EF4-FFF2-40B4-BE49-F238E27FC236}">
                    <a16:creationId xmlns:a16="http://schemas.microsoft.com/office/drawing/2014/main" id="{4A7E6E19-61CA-399E-66BC-F91E4EB9B354}"/>
                  </a:ext>
                </a:extLst>
              </p:cNvPr>
              <p:cNvSpPr/>
              <p:nvPr/>
            </p:nvSpPr>
            <p:spPr>
              <a:xfrm rot="10800000">
                <a:off x="7099616" y="1091488"/>
                <a:ext cx="182538" cy="196935"/>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1" name="Google Shape;2681;p40">
                <a:extLst>
                  <a:ext uri="{FF2B5EF4-FFF2-40B4-BE49-F238E27FC236}">
                    <a16:creationId xmlns:a16="http://schemas.microsoft.com/office/drawing/2014/main" id="{DC8A5AAE-F46F-12AC-8005-182E8DDE5700}"/>
                  </a:ext>
                </a:extLst>
              </p:cNvPr>
              <p:cNvSpPr/>
              <p:nvPr/>
            </p:nvSpPr>
            <p:spPr>
              <a:xfrm rot="10800000">
                <a:off x="7267516" y="786239"/>
                <a:ext cx="207508" cy="178882"/>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2" name="Google Shape;2682;p40">
                <a:extLst>
                  <a:ext uri="{FF2B5EF4-FFF2-40B4-BE49-F238E27FC236}">
                    <a16:creationId xmlns:a16="http://schemas.microsoft.com/office/drawing/2014/main" id="{F7C2FC57-411E-765B-E4EF-B2519A46EF95}"/>
                  </a:ext>
                </a:extLst>
              </p:cNvPr>
              <p:cNvSpPr/>
              <p:nvPr/>
            </p:nvSpPr>
            <p:spPr>
              <a:xfrm rot="10800000">
                <a:off x="7107365" y="786239"/>
                <a:ext cx="165318" cy="221551"/>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3" name="Google Shape;2683;p40">
                <a:extLst>
                  <a:ext uri="{FF2B5EF4-FFF2-40B4-BE49-F238E27FC236}">
                    <a16:creationId xmlns:a16="http://schemas.microsoft.com/office/drawing/2014/main" id="{603E24AD-0ED0-CD8F-2CEF-E358BA092760}"/>
                  </a:ext>
                </a:extLst>
              </p:cNvPr>
              <p:cNvSpPr/>
              <p:nvPr/>
            </p:nvSpPr>
            <p:spPr>
              <a:xfrm rot="10800000">
                <a:off x="7278710" y="1094770"/>
                <a:ext cx="163596" cy="196935"/>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4" name="Google Shape;2684;p40">
                <a:extLst>
                  <a:ext uri="{FF2B5EF4-FFF2-40B4-BE49-F238E27FC236}">
                    <a16:creationId xmlns:a16="http://schemas.microsoft.com/office/drawing/2014/main" id="{4CAC36A7-2F58-F279-ECFF-94DE44C3E4CD}"/>
                  </a:ext>
                </a:extLst>
              </p:cNvPr>
              <p:cNvSpPr/>
              <p:nvPr/>
            </p:nvSpPr>
            <p:spPr>
              <a:xfrm rot="10800000">
                <a:off x="7113392" y="505607"/>
                <a:ext cx="146375" cy="14934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5" name="Google Shape;2685;p40">
                <a:extLst>
                  <a:ext uri="{FF2B5EF4-FFF2-40B4-BE49-F238E27FC236}">
                    <a16:creationId xmlns:a16="http://schemas.microsoft.com/office/drawing/2014/main" id="{8763DF11-2F4F-8E8A-84C4-4FB796001397}"/>
                  </a:ext>
                </a:extLst>
              </p:cNvPr>
              <p:cNvSpPr/>
              <p:nvPr/>
            </p:nvSpPr>
            <p:spPr>
              <a:xfrm rot="10800000">
                <a:off x="7259767" y="505607"/>
                <a:ext cx="189426" cy="185447"/>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6" name="Google Shape;2686;p40">
                <a:extLst>
                  <a:ext uri="{FF2B5EF4-FFF2-40B4-BE49-F238E27FC236}">
                    <a16:creationId xmlns:a16="http://schemas.microsoft.com/office/drawing/2014/main" id="{2427C0FF-007F-F52B-8C99-F8C3013D434C}"/>
                  </a:ext>
                </a:extLst>
              </p:cNvPr>
              <p:cNvSpPr/>
              <p:nvPr/>
            </p:nvSpPr>
            <p:spPr>
              <a:xfrm rot="10800000">
                <a:off x="7260628" y="252874"/>
                <a:ext cx="225590" cy="165754"/>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7" name="Google Shape;2687;p40">
                <a:extLst>
                  <a:ext uri="{FF2B5EF4-FFF2-40B4-BE49-F238E27FC236}">
                    <a16:creationId xmlns:a16="http://schemas.microsoft.com/office/drawing/2014/main" id="{40BB6728-35A7-C93E-F6EB-DDA41B2A4DF6}"/>
                  </a:ext>
                </a:extLst>
              </p:cNvPr>
              <p:cNvSpPr/>
              <p:nvPr/>
            </p:nvSpPr>
            <p:spPr>
              <a:xfrm rot="10800000">
                <a:off x="7107365" y="254516"/>
                <a:ext cx="153263" cy="182164"/>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8" name="Google Shape;2688;p40">
                <a:extLst>
                  <a:ext uri="{FF2B5EF4-FFF2-40B4-BE49-F238E27FC236}">
                    <a16:creationId xmlns:a16="http://schemas.microsoft.com/office/drawing/2014/main" id="{BC5BBE21-CA50-4E44-7629-4078CB0C5785}"/>
                  </a:ext>
                </a:extLst>
              </p:cNvPr>
              <p:cNvSpPr/>
              <p:nvPr/>
            </p:nvSpPr>
            <p:spPr>
              <a:xfrm rot="10800000">
                <a:off x="7269238" y="41170"/>
                <a:ext cx="179955" cy="118161"/>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89" name="Google Shape;2689;p40">
                <a:extLst>
                  <a:ext uri="{FF2B5EF4-FFF2-40B4-BE49-F238E27FC236}">
                    <a16:creationId xmlns:a16="http://schemas.microsoft.com/office/drawing/2014/main" id="{E7F98DE7-3D95-0434-9C0F-21C70ED23550}"/>
                  </a:ext>
                </a:extLst>
              </p:cNvPr>
              <p:cNvSpPr/>
              <p:nvPr/>
            </p:nvSpPr>
            <p:spPr>
              <a:xfrm rot="10800000">
                <a:off x="7127169" y="41170"/>
                <a:ext cx="142070" cy="147701"/>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0" name="Google Shape;2690;p40">
                <a:extLst>
                  <a:ext uri="{FF2B5EF4-FFF2-40B4-BE49-F238E27FC236}">
                    <a16:creationId xmlns:a16="http://schemas.microsoft.com/office/drawing/2014/main" id="{6DACF903-BCDF-A0B7-431D-B87C5A47A880}"/>
                  </a:ext>
                </a:extLst>
              </p:cNvPr>
              <p:cNvSpPr/>
              <p:nvPr/>
            </p:nvSpPr>
            <p:spPr>
              <a:xfrm rot="10800000">
                <a:off x="7099616" y="1101335"/>
                <a:ext cx="179094" cy="187088"/>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1" name="Google Shape;2691;p40">
                <a:extLst>
                  <a:ext uri="{FF2B5EF4-FFF2-40B4-BE49-F238E27FC236}">
                    <a16:creationId xmlns:a16="http://schemas.microsoft.com/office/drawing/2014/main" id="{EAFE684D-4B86-4913-0014-371CFD0ED346}"/>
                  </a:ext>
                </a:extLst>
              </p:cNvPr>
              <p:cNvSpPr/>
              <p:nvPr/>
            </p:nvSpPr>
            <p:spPr>
              <a:xfrm rot="10800000">
                <a:off x="7287320" y="1104617"/>
                <a:ext cx="154985" cy="187088"/>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2" name="Google Shape;2692;p40">
                <a:extLst>
                  <a:ext uri="{FF2B5EF4-FFF2-40B4-BE49-F238E27FC236}">
                    <a16:creationId xmlns:a16="http://schemas.microsoft.com/office/drawing/2014/main" id="{0532DCE3-37E7-42AD-9F74-E3D7F96476C0}"/>
                  </a:ext>
                </a:extLst>
              </p:cNvPr>
              <p:cNvSpPr/>
              <p:nvPr/>
            </p:nvSpPr>
            <p:spPr>
              <a:xfrm rot="10800000">
                <a:off x="7271822" y="792804"/>
                <a:ext cx="203203" cy="173959"/>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3" name="Google Shape;2693;p40">
                <a:extLst>
                  <a:ext uri="{FF2B5EF4-FFF2-40B4-BE49-F238E27FC236}">
                    <a16:creationId xmlns:a16="http://schemas.microsoft.com/office/drawing/2014/main" id="{AC3A3181-114B-A4F7-F6C5-72E3E9BC4CA1}"/>
                  </a:ext>
                </a:extLst>
              </p:cNvPr>
              <p:cNvSpPr/>
              <p:nvPr/>
            </p:nvSpPr>
            <p:spPr>
              <a:xfrm rot="10800000">
                <a:off x="7107365" y="792804"/>
                <a:ext cx="152402" cy="216628"/>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4" name="Google Shape;2694;p40">
                <a:extLst>
                  <a:ext uri="{FF2B5EF4-FFF2-40B4-BE49-F238E27FC236}">
                    <a16:creationId xmlns:a16="http://schemas.microsoft.com/office/drawing/2014/main" id="{5B43364C-0EFA-7EED-B005-55E481CB3B18}"/>
                  </a:ext>
                </a:extLst>
              </p:cNvPr>
              <p:cNvSpPr/>
              <p:nvPr/>
            </p:nvSpPr>
            <p:spPr>
              <a:xfrm rot="10800000">
                <a:off x="7261489" y="510531"/>
                <a:ext cx="187704" cy="180523"/>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5" name="Google Shape;2695;p40">
                <a:extLst>
                  <a:ext uri="{FF2B5EF4-FFF2-40B4-BE49-F238E27FC236}">
                    <a16:creationId xmlns:a16="http://schemas.microsoft.com/office/drawing/2014/main" id="{8D83F0F0-817B-5976-CCA1-1D676DAFF908}"/>
                  </a:ext>
                </a:extLst>
              </p:cNvPr>
              <p:cNvSpPr/>
              <p:nvPr/>
            </p:nvSpPr>
            <p:spPr>
              <a:xfrm rot="10800000">
                <a:off x="7113392" y="505607"/>
                <a:ext cx="146375" cy="155907"/>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6" name="Google Shape;2696;p40">
                <a:extLst>
                  <a:ext uri="{FF2B5EF4-FFF2-40B4-BE49-F238E27FC236}">
                    <a16:creationId xmlns:a16="http://schemas.microsoft.com/office/drawing/2014/main" id="{63F288D7-5BCE-523E-1AA0-A8B6D54C7B13}"/>
                  </a:ext>
                </a:extLst>
              </p:cNvPr>
              <p:cNvSpPr/>
              <p:nvPr/>
            </p:nvSpPr>
            <p:spPr>
              <a:xfrm rot="10800000">
                <a:off x="7264072" y="261080"/>
                <a:ext cx="222146" cy="15754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7" name="Google Shape;2697;p40">
                <a:extLst>
                  <a:ext uri="{FF2B5EF4-FFF2-40B4-BE49-F238E27FC236}">
                    <a16:creationId xmlns:a16="http://schemas.microsoft.com/office/drawing/2014/main" id="{BBBD31FD-E090-FCE0-1A13-86A711CFE67B}"/>
                  </a:ext>
                </a:extLst>
              </p:cNvPr>
              <p:cNvSpPr/>
              <p:nvPr/>
            </p:nvSpPr>
            <p:spPr>
              <a:xfrm rot="10800000">
                <a:off x="7107365" y="261080"/>
                <a:ext cx="146375" cy="17559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8" name="Google Shape;2698;p40">
                <a:extLst>
                  <a:ext uri="{FF2B5EF4-FFF2-40B4-BE49-F238E27FC236}">
                    <a16:creationId xmlns:a16="http://schemas.microsoft.com/office/drawing/2014/main" id="{DFD645C0-CBAE-96E5-139C-EA351A49B31C}"/>
                  </a:ext>
                </a:extLst>
              </p:cNvPr>
              <p:cNvSpPr/>
              <p:nvPr/>
            </p:nvSpPr>
            <p:spPr>
              <a:xfrm rot="10800000">
                <a:off x="7276127" y="42811"/>
                <a:ext cx="173067" cy="116520"/>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699" name="Google Shape;2699;p40">
                <a:extLst>
                  <a:ext uri="{FF2B5EF4-FFF2-40B4-BE49-F238E27FC236}">
                    <a16:creationId xmlns:a16="http://schemas.microsoft.com/office/drawing/2014/main" id="{A643E4DC-11A7-1C52-DE7D-3DAC170A699D}"/>
                  </a:ext>
                </a:extLst>
              </p:cNvPr>
              <p:cNvSpPr/>
              <p:nvPr/>
            </p:nvSpPr>
            <p:spPr>
              <a:xfrm rot="10800000">
                <a:off x="7138362" y="42811"/>
                <a:ext cx="129154" cy="149343"/>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6"/>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grpSp>
        <p:grpSp>
          <p:nvGrpSpPr>
            <p:cNvPr id="40998" name="Google Shape;2700;p40">
              <a:extLst>
                <a:ext uri="{FF2B5EF4-FFF2-40B4-BE49-F238E27FC236}">
                  <a16:creationId xmlns:a16="http://schemas.microsoft.com/office/drawing/2014/main" id="{C9128FA3-D4A4-0EF8-078B-C86B521AA5FD}"/>
                </a:ext>
              </a:extLst>
            </p:cNvPr>
            <p:cNvGrpSpPr>
              <a:grpSpLocks/>
            </p:cNvGrpSpPr>
            <p:nvPr/>
          </p:nvGrpSpPr>
          <p:grpSpPr bwMode="auto">
            <a:xfrm rot="10800000" flipH="1">
              <a:off x="7264618" y="-7603"/>
              <a:ext cx="1232776" cy="2165317"/>
              <a:chOff x="7801383" y="2969578"/>
              <a:chExt cx="1246613" cy="2189622"/>
            </a:xfrm>
          </p:grpSpPr>
          <p:sp>
            <p:nvSpPr>
              <p:cNvPr id="2701" name="Google Shape;2701;p40">
                <a:extLst>
                  <a:ext uri="{FF2B5EF4-FFF2-40B4-BE49-F238E27FC236}">
                    <a16:creationId xmlns:a16="http://schemas.microsoft.com/office/drawing/2014/main" id="{9E971442-31D1-7C92-95FD-F498125A6614}"/>
                  </a:ext>
                </a:extLst>
              </p:cNvPr>
              <p:cNvSpPr/>
              <p:nvPr/>
            </p:nvSpPr>
            <p:spPr>
              <a:xfrm>
                <a:off x="8042605" y="3297363"/>
                <a:ext cx="295619" cy="1875446"/>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2" name="Google Shape;2702;p40">
                <a:extLst>
                  <a:ext uri="{FF2B5EF4-FFF2-40B4-BE49-F238E27FC236}">
                    <a16:creationId xmlns:a16="http://schemas.microsoft.com/office/drawing/2014/main" id="{7847CD63-56AF-640C-4945-3AB4C4F0D77A}"/>
                  </a:ext>
                </a:extLst>
              </p:cNvPr>
              <p:cNvSpPr/>
              <p:nvPr/>
            </p:nvSpPr>
            <p:spPr>
              <a:xfrm>
                <a:off x="8292525" y="3632167"/>
                <a:ext cx="762610" cy="48995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3" name="Google Shape;2703;p40">
                <a:extLst>
                  <a:ext uri="{FF2B5EF4-FFF2-40B4-BE49-F238E27FC236}">
                    <a16:creationId xmlns:a16="http://schemas.microsoft.com/office/drawing/2014/main" id="{70648018-E01A-6EE3-255B-0C514745F16E}"/>
                  </a:ext>
                </a:extLst>
              </p:cNvPr>
              <p:cNvSpPr/>
              <p:nvPr/>
            </p:nvSpPr>
            <p:spPr>
              <a:xfrm>
                <a:off x="7882657" y="3651220"/>
                <a:ext cx="437001" cy="353858"/>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4" name="Google Shape;2704;p40">
                <a:extLst>
                  <a:ext uri="{FF2B5EF4-FFF2-40B4-BE49-F238E27FC236}">
                    <a16:creationId xmlns:a16="http://schemas.microsoft.com/office/drawing/2014/main" id="{4C98FA6F-C95D-637D-21EF-C388388746BF}"/>
                  </a:ext>
                </a:extLst>
              </p:cNvPr>
              <p:cNvSpPr/>
              <p:nvPr/>
            </p:nvSpPr>
            <p:spPr>
              <a:xfrm>
                <a:off x="8331083" y="3283754"/>
                <a:ext cx="432718" cy="293974"/>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5" name="Google Shape;2705;p40">
                <a:extLst>
                  <a:ext uri="{FF2B5EF4-FFF2-40B4-BE49-F238E27FC236}">
                    <a16:creationId xmlns:a16="http://schemas.microsoft.com/office/drawing/2014/main" id="{FC36C653-CDD3-EB6B-4CF7-FB01B313E592}"/>
                  </a:ext>
                </a:extLst>
              </p:cNvPr>
              <p:cNvSpPr/>
              <p:nvPr/>
            </p:nvSpPr>
            <p:spPr>
              <a:xfrm>
                <a:off x="7935498" y="2970725"/>
                <a:ext cx="395586" cy="506289"/>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6" name="Google Shape;2706;p40">
                <a:extLst>
                  <a:ext uri="{FF2B5EF4-FFF2-40B4-BE49-F238E27FC236}">
                    <a16:creationId xmlns:a16="http://schemas.microsoft.com/office/drawing/2014/main" id="{548F88C5-99D2-5453-933C-960BEFE90CE0}"/>
                  </a:ext>
                </a:extLst>
              </p:cNvPr>
              <p:cNvSpPr/>
              <p:nvPr/>
            </p:nvSpPr>
            <p:spPr>
              <a:xfrm>
                <a:off x="8035465" y="3452517"/>
                <a:ext cx="302759" cy="182372"/>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7" name="Google Shape;2707;p40">
                <a:extLst>
                  <a:ext uri="{FF2B5EF4-FFF2-40B4-BE49-F238E27FC236}">
                    <a16:creationId xmlns:a16="http://schemas.microsoft.com/office/drawing/2014/main" id="{E961A573-143E-109C-F01D-4B0B1BCA449D}"/>
                  </a:ext>
                </a:extLst>
              </p:cNvPr>
              <p:cNvSpPr/>
              <p:nvPr/>
            </p:nvSpPr>
            <p:spPr>
              <a:xfrm>
                <a:off x="7808395" y="4015966"/>
                <a:ext cx="479845" cy="239534"/>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8" name="Google Shape;2708;p40">
                <a:extLst>
                  <a:ext uri="{FF2B5EF4-FFF2-40B4-BE49-F238E27FC236}">
                    <a16:creationId xmlns:a16="http://schemas.microsoft.com/office/drawing/2014/main" id="{60EE7F2F-0816-94FE-ACB8-888B901C8961}"/>
                  </a:ext>
                </a:extLst>
              </p:cNvPr>
              <p:cNvSpPr/>
              <p:nvPr/>
            </p:nvSpPr>
            <p:spPr>
              <a:xfrm>
                <a:off x="8268247" y="4345327"/>
                <a:ext cx="414152" cy="375633"/>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09" name="Google Shape;2709;p40">
                <a:extLst>
                  <a:ext uri="{FF2B5EF4-FFF2-40B4-BE49-F238E27FC236}">
                    <a16:creationId xmlns:a16="http://schemas.microsoft.com/office/drawing/2014/main" id="{9898997E-38CB-461D-6D5B-8C38D66FAAF6}"/>
                  </a:ext>
                </a:extLst>
              </p:cNvPr>
              <p:cNvSpPr/>
              <p:nvPr/>
            </p:nvSpPr>
            <p:spPr>
              <a:xfrm>
                <a:off x="8276815" y="4111236"/>
                <a:ext cx="371308" cy="206871"/>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0" name="Google Shape;2710;p40">
                <a:extLst>
                  <a:ext uri="{FF2B5EF4-FFF2-40B4-BE49-F238E27FC236}">
                    <a16:creationId xmlns:a16="http://schemas.microsoft.com/office/drawing/2014/main" id="{EE53B58F-E0ED-A1F9-4215-EAD9A1A44081}"/>
                  </a:ext>
                </a:extLst>
              </p:cNvPr>
              <p:cNvSpPr/>
              <p:nvPr/>
            </p:nvSpPr>
            <p:spPr>
              <a:xfrm>
                <a:off x="8285384" y="3653943"/>
                <a:ext cx="561247" cy="42462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1" name="Google Shape;2711;p40">
                <a:extLst>
                  <a:ext uri="{FF2B5EF4-FFF2-40B4-BE49-F238E27FC236}">
                    <a16:creationId xmlns:a16="http://schemas.microsoft.com/office/drawing/2014/main" id="{C32C05FA-DDA9-FC8B-BE4F-4A13151B6515}"/>
                  </a:ext>
                </a:extLst>
              </p:cNvPr>
              <p:cNvSpPr/>
              <p:nvPr/>
            </p:nvSpPr>
            <p:spPr>
              <a:xfrm>
                <a:off x="7968344" y="3653943"/>
                <a:ext cx="338462" cy="321194"/>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2" name="Google Shape;2712;p40">
                <a:extLst>
                  <a:ext uri="{FF2B5EF4-FFF2-40B4-BE49-F238E27FC236}">
                    <a16:creationId xmlns:a16="http://schemas.microsoft.com/office/drawing/2014/main" id="{19D83F57-1963-6169-8E35-5F84C3A5A91B}"/>
                  </a:ext>
                </a:extLst>
              </p:cNvPr>
              <p:cNvSpPr/>
              <p:nvPr/>
            </p:nvSpPr>
            <p:spPr>
              <a:xfrm>
                <a:off x="8263963" y="4367103"/>
                <a:ext cx="289906" cy="351135"/>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3" name="Google Shape;2713;p40">
                <a:extLst>
                  <a:ext uri="{FF2B5EF4-FFF2-40B4-BE49-F238E27FC236}">
                    <a16:creationId xmlns:a16="http://schemas.microsoft.com/office/drawing/2014/main" id="{8A2551C6-0B14-1C24-1849-DB7F83177FE5}"/>
                  </a:ext>
                </a:extLst>
              </p:cNvPr>
              <p:cNvSpPr/>
              <p:nvPr/>
            </p:nvSpPr>
            <p:spPr>
              <a:xfrm>
                <a:off x="8281100" y="4116680"/>
                <a:ext cx="272768" cy="185095"/>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4" name="Google Shape;2714;p40">
                <a:extLst>
                  <a:ext uri="{FF2B5EF4-FFF2-40B4-BE49-F238E27FC236}">
                    <a16:creationId xmlns:a16="http://schemas.microsoft.com/office/drawing/2014/main" id="{760FAD78-52D0-D859-9A8F-A151081F93FD}"/>
                  </a:ext>
                </a:extLst>
              </p:cNvPr>
              <p:cNvSpPr/>
              <p:nvPr/>
            </p:nvSpPr>
            <p:spPr>
              <a:xfrm>
                <a:off x="7876945" y="4051353"/>
                <a:ext cx="387018" cy="204148"/>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5" name="Google Shape;2715;p40">
                <a:extLst>
                  <a:ext uri="{FF2B5EF4-FFF2-40B4-BE49-F238E27FC236}">
                    <a16:creationId xmlns:a16="http://schemas.microsoft.com/office/drawing/2014/main" id="{8FC24517-2093-C2C9-DF34-A39B579D79F2}"/>
                  </a:ext>
                </a:extLst>
              </p:cNvPr>
              <p:cNvSpPr/>
              <p:nvPr/>
            </p:nvSpPr>
            <p:spPr>
              <a:xfrm>
                <a:off x="8331083" y="3316418"/>
                <a:ext cx="332750" cy="253143"/>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6" name="Google Shape;2716;p40">
                <a:extLst>
                  <a:ext uri="{FF2B5EF4-FFF2-40B4-BE49-F238E27FC236}">
                    <a16:creationId xmlns:a16="http://schemas.microsoft.com/office/drawing/2014/main" id="{A6891E45-7DD0-EE37-FBC0-3E86EC028D34}"/>
                  </a:ext>
                </a:extLst>
              </p:cNvPr>
              <p:cNvSpPr/>
              <p:nvPr/>
            </p:nvSpPr>
            <p:spPr>
              <a:xfrm>
                <a:off x="8058315" y="2984336"/>
                <a:ext cx="258487" cy="44912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sp>
            <p:nvSpPr>
              <p:cNvPr id="2717" name="Google Shape;2717;p40">
                <a:extLst>
                  <a:ext uri="{FF2B5EF4-FFF2-40B4-BE49-F238E27FC236}">
                    <a16:creationId xmlns:a16="http://schemas.microsoft.com/office/drawing/2014/main" id="{F0EBE44A-D722-91AF-0220-4CE2C9A978F3}"/>
                  </a:ext>
                </a:extLst>
              </p:cNvPr>
              <p:cNvSpPr/>
              <p:nvPr/>
            </p:nvSpPr>
            <p:spPr>
              <a:xfrm>
                <a:off x="8089733" y="3455238"/>
                <a:ext cx="241350" cy="171486"/>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lIns="121900" tIns="121900" rIns="121900" bIns="121900" anchor="ctr"/>
              <a:lstStyle/>
              <a:p>
                <a:pPr defTabSz="1219170" eaLnBrk="0" fontAlgn="base" hangingPunct="0">
                  <a:spcBef>
                    <a:spcPct val="0"/>
                  </a:spcBef>
                  <a:spcAft>
                    <a:spcPct val="0"/>
                  </a:spcAft>
                  <a:buClr>
                    <a:srgbClr val="000000"/>
                  </a:buClr>
                  <a:defRPr/>
                </a:pPr>
                <a:endParaRPr sz="2800" kern="0">
                  <a:solidFill>
                    <a:srgbClr val="000000"/>
                  </a:solidFill>
                  <a:latin typeface="Calibri Light"/>
                  <a:cs typeface="Arial"/>
                  <a:sym typeface="Arial"/>
                </a:endParaRPr>
              </a:p>
            </p:txBody>
          </p:sp>
        </p:grpSp>
      </p:grpSp>
      <p:sp>
        <p:nvSpPr>
          <p:cNvPr id="5" name="TextBox 4">
            <a:extLst>
              <a:ext uri="{FF2B5EF4-FFF2-40B4-BE49-F238E27FC236}">
                <a16:creationId xmlns:a16="http://schemas.microsoft.com/office/drawing/2014/main" id="{9DD55EE5-5C26-F8B0-1ADE-7C9548DE90D3}"/>
              </a:ext>
            </a:extLst>
          </p:cNvPr>
          <p:cNvSpPr txBox="1">
            <a:spLocks noChangeArrowheads="1"/>
          </p:cNvSpPr>
          <p:nvPr/>
        </p:nvSpPr>
        <p:spPr bwMode="auto">
          <a:xfrm>
            <a:off x="284163" y="152400"/>
            <a:ext cx="2459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III. </a:t>
            </a:r>
            <a:r>
              <a:rPr lang="en-US" altLang="en-US" sz="3200" b="1" dirty="0" err="1">
                <a:solidFill>
                  <a:srgbClr val="FF0000"/>
                </a:solidFill>
                <a:latin typeface="Times New Roman" panose="02020603050405020304" pitchFamily="18" charset="0"/>
                <a:cs typeface="Times New Roman" panose="02020603050405020304" pitchFamily="18" charset="0"/>
              </a:rPr>
              <a:t>Tổng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kết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94B1A37-CC3F-FA70-3892-BB5BD1DE833D}"/>
              </a:ext>
            </a:extLst>
          </p:cNvPr>
          <p:cNvSpPr/>
          <p:nvPr/>
        </p:nvSpPr>
        <p:spPr>
          <a:xfrm>
            <a:off x="168277" y="1335088"/>
            <a:ext cx="5089525" cy="5293757"/>
          </a:xfrm>
          <a:prstGeom prst="rect">
            <a:avLst/>
          </a:prstGeom>
          <a:solidFill>
            <a:schemeClr val="accent4">
              <a:lumMod val="20000"/>
              <a:lumOff val="80000"/>
            </a:schemeClr>
          </a:solidFill>
        </p:spPr>
        <p:txBody>
          <a:bodyPr>
            <a:spAutoFit/>
          </a:bodyPr>
          <a:lstStyle/>
          <a:p>
            <a:pPr marL="514350" indent="-514350" algn="just" eaLnBrk="0" fontAlgn="base" hangingPunct="0">
              <a:spcBef>
                <a:spcPct val="0"/>
              </a:spcBef>
              <a:spcAft>
                <a:spcPct val="0"/>
              </a:spcAft>
              <a:buAutoNum type="arabicPeriod"/>
              <a:defRPr/>
            </a:pPr>
            <a:r>
              <a:rPr lang="en-US" sz="2600" b="1" i="1" dirty="0" err="1">
                <a:solidFill>
                  <a:srgbClr val="00B050"/>
                </a:solidFill>
                <a:latin typeface="Times New Roman" panose="02020603050405020304" pitchFamily="18" charset="0"/>
                <a:cs typeface="Times New Roman" panose="02020603050405020304" pitchFamily="18" charset="0"/>
              </a:rPr>
              <a:t>Nội</a:t>
            </a:r>
            <a:r>
              <a:rPr lang="en-US" sz="2600" b="1" i="1" dirty="0">
                <a:solidFill>
                  <a:srgbClr val="00B050"/>
                </a:solidFill>
                <a:latin typeface="Times New Roman" panose="02020603050405020304" pitchFamily="18" charset="0"/>
                <a:cs typeface="Times New Roman" panose="02020603050405020304" pitchFamily="18" charset="0"/>
              </a:rPr>
              <a:t> dung</a:t>
            </a:r>
          </a:p>
          <a:p>
            <a:pPr algn="just" eaLnBrk="0" fontAlgn="base" hangingPunct="0">
              <a:spcBef>
                <a:spcPct val="0"/>
              </a:spcBef>
              <a:spcAft>
                <a:spcPct val="0"/>
              </a:spcAft>
              <a:defRPr/>
            </a:pPr>
            <a:r>
              <a:rPr lang="en-US" sz="2600" b="1" i="1" dirty="0">
                <a:solidFill>
                  <a:prstClr val="black"/>
                </a:solidFill>
                <a:latin typeface="Times New Roman" panose="02020603050405020304" pitchFamily="18" charset="0"/>
                <a:cs typeface="Times New Roman" panose="02020603050405020304" pitchFamily="18" charset="0"/>
              </a:rPr>
              <a:t> </a:t>
            </a:r>
            <a:r>
              <a:rPr lang="vi-VN" sz="2600" b="1" i="1" dirty="0">
                <a:solidFill>
                  <a:prstClr val="black"/>
                </a:solidFill>
                <a:latin typeface="Times New Roman" panose="02020603050405020304" pitchFamily="18" charset="0"/>
                <a:cs typeface="Times New Roman" panose="02020603050405020304" pitchFamily="18" charset="0"/>
              </a:rPr>
              <a:t>- Đánh giá phân tích thẳng thắn, khách quan về đặc điểm văn hóa dân tộc với những điểm mạnh và những hạn chế </a:t>
            </a:r>
            <a:r>
              <a:rPr lang="en-US" sz="2600" b="1" i="1" dirty="0">
                <a:solidFill>
                  <a:srgbClr val="FF0000"/>
                </a:solidFill>
                <a:latin typeface="Times New Roman" panose="02020603050405020304" pitchFamily="18" charset="0"/>
                <a:cs typeface="Times New Roman" panose="02020603050405020304" pitchFamily="18" charset="0"/>
              </a:rPr>
              <a:t>=&gt;</a:t>
            </a:r>
            <a:r>
              <a:rPr lang="vi-VN" sz="2600" b="1" i="1" dirty="0">
                <a:solidFill>
                  <a:srgbClr val="FF0000"/>
                </a:solidFill>
                <a:latin typeface="Times New Roman" panose="02020603050405020304" pitchFamily="18" charset="0"/>
                <a:cs typeface="Times New Roman" panose="02020603050405020304" pitchFamily="18" charset="0"/>
              </a:rPr>
              <a:t> Bản sắc văn hóa dân tộc.</a:t>
            </a:r>
          </a:p>
          <a:p>
            <a:pPr algn="just" eaLnBrk="0" fontAlgn="base" hangingPunct="0">
              <a:spcBef>
                <a:spcPct val="0"/>
              </a:spcBef>
              <a:spcAft>
                <a:spcPct val="0"/>
              </a:spcAft>
              <a:defRPr/>
            </a:pPr>
            <a:r>
              <a:rPr lang="vi-VN" sz="2600" b="1" i="1" dirty="0">
                <a:solidFill>
                  <a:prstClr val="black"/>
                </a:solidFill>
                <a:latin typeface="Times New Roman" panose="02020603050405020304" pitchFamily="18" charset="0"/>
                <a:cs typeface="Times New Roman" panose="02020603050405020304" pitchFamily="18" charset="0"/>
              </a:rPr>
              <a:t>- Nhiệt huyết yêu nước thể hiện qua niềm mong mỏi, khát khao chân thành xây dựng và phát triển văn hóa dân tộc.</a:t>
            </a:r>
          </a:p>
          <a:p>
            <a:pPr algn="just" eaLnBrk="0" fontAlgn="base" hangingPunct="0">
              <a:spcBef>
                <a:spcPct val="0"/>
              </a:spcBef>
              <a:spcAft>
                <a:spcPct val="0"/>
              </a:spcAft>
              <a:defRPr/>
            </a:pPr>
            <a:endParaRPr lang="vi-VN" sz="2600" b="1" i="1" dirty="0">
              <a:solidFill>
                <a:prstClr val="black"/>
              </a:solidFill>
              <a:cs typeface="Arial" pitchFamily="34" charset="0"/>
            </a:endParaRPr>
          </a:p>
          <a:p>
            <a:pPr algn="just" eaLnBrk="0" fontAlgn="base" hangingPunct="0">
              <a:spcBef>
                <a:spcPct val="0"/>
              </a:spcBef>
              <a:spcAft>
                <a:spcPct val="0"/>
              </a:spcAft>
              <a:defRPr/>
            </a:pPr>
            <a:endParaRPr lang="en-US" sz="2600" dirty="0">
              <a:solidFill>
                <a:prstClr val="black"/>
              </a:solidFill>
              <a:latin typeface="Arial" pitchFamily="34" charset="0"/>
              <a:cs typeface="Arial" pitchFamily="34" charset="0"/>
            </a:endParaRPr>
          </a:p>
          <a:p>
            <a:pPr algn="just" eaLnBrk="0" fontAlgn="base" hangingPunct="0">
              <a:spcBef>
                <a:spcPct val="0"/>
              </a:spcBef>
              <a:spcAft>
                <a:spcPct val="0"/>
              </a:spcAft>
              <a:defRPr/>
            </a:pPr>
            <a:r>
              <a:rPr lang="en-US" sz="2600" dirty="0">
                <a:solidFill>
                  <a:prstClr val="black"/>
                </a:solidFill>
                <a:latin typeface="Arial" pitchFamily="34" charset="0"/>
                <a:cs typeface="Arial" pitchFamily="34" charset="0"/>
              </a:rPr>
              <a:t> </a:t>
            </a:r>
          </a:p>
        </p:txBody>
      </p:sp>
      <p:sp>
        <p:nvSpPr>
          <p:cNvPr id="7" name="Rectangle 6">
            <a:extLst>
              <a:ext uri="{FF2B5EF4-FFF2-40B4-BE49-F238E27FC236}">
                <a16:creationId xmlns:a16="http://schemas.microsoft.com/office/drawing/2014/main" id="{07671BFF-44F8-D6D6-33C0-F5D7E7F2815A}"/>
              </a:ext>
            </a:extLst>
          </p:cNvPr>
          <p:cNvSpPr/>
          <p:nvPr/>
        </p:nvSpPr>
        <p:spPr>
          <a:xfrm>
            <a:off x="5610225" y="1441450"/>
            <a:ext cx="6505578" cy="2893100"/>
          </a:xfrm>
          <a:prstGeom prst="rect">
            <a:avLst/>
          </a:prstGeom>
          <a:solidFill>
            <a:schemeClr val="accent2">
              <a:lumMod val="20000"/>
              <a:lumOff val="80000"/>
            </a:schemeClr>
          </a:solidFill>
        </p:spPr>
        <p:txBody>
          <a:bodyPr wrap="square">
            <a:spAutoFit/>
          </a:bodyPr>
          <a:lstStyle/>
          <a:p>
            <a:pPr algn="just" eaLnBrk="0" fontAlgn="base" hangingPunct="0">
              <a:spcBef>
                <a:spcPct val="0"/>
              </a:spcBef>
              <a:spcAft>
                <a:spcPct val="0"/>
              </a:spcAft>
              <a:defRPr/>
            </a:pPr>
            <a:r>
              <a:rPr lang="en-US" sz="2600" b="1" i="1" dirty="0">
                <a:solidFill>
                  <a:srgbClr val="00B050"/>
                </a:solidFill>
                <a:latin typeface="Times New Roman" panose="02020603050405020304" pitchFamily="18" charset="0"/>
                <a:cs typeface="Times New Roman" panose="02020603050405020304" pitchFamily="18" charset="0"/>
              </a:rPr>
              <a:t>2. </a:t>
            </a:r>
            <a:r>
              <a:rPr lang="en-US" sz="2600" b="1" i="1" dirty="0" err="1">
                <a:solidFill>
                  <a:srgbClr val="00B050"/>
                </a:solidFill>
                <a:latin typeface="Times New Roman" panose="02020603050405020304" pitchFamily="18" charset="0"/>
                <a:cs typeface="Times New Roman" panose="02020603050405020304" pitchFamily="18" charset="0"/>
              </a:rPr>
              <a:t>Nghệ</a:t>
            </a:r>
            <a:r>
              <a:rPr lang="en-US" sz="2600" b="1" i="1" dirty="0">
                <a:solidFill>
                  <a:srgbClr val="00B050"/>
                </a:solidFill>
                <a:latin typeface="Times New Roman" panose="02020603050405020304" pitchFamily="18" charset="0"/>
                <a:cs typeface="Times New Roman" panose="02020603050405020304" pitchFamily="18" charset="0"/>
              </a:rPr>
              <a:t> </a:t>
            </a:r>
            <a:r>
              <a:rPr lang="en-US" sz="2600" b="1" i="1" dirty="0" err="1">
                <a:solidFill>
                  <a:srgbClr val="00B050"/>
                </a:solidFill>
                <a:latin typeface="Times New Roman" panose="02020603050405020304" pitchFamily="18" charset="0"/>
                <a:cs typeface="Times New Roman" panose="02020603050405020304" pitchFamily="18" charset="0"/>
              </a:rPr>
              <a:t>thuật</a:t>
            </a:r>
            <a:endParaRPr lang="en-US" sz="2600" b="1" i="1" dirty="0">
              <a:solidFill>
                <a:srgbClr val="00B05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defRPr/>
            </a:pP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Lập</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luận</a:t>
            </a:r>
            <a:r>
              <a:rPr lang="en-US" sz="2600" b="1" i="1" dirty="0">
                <a:solidFill>
                  <a:prstClr val="black"/>
                </a:solidFill>
                <a:latin typeface="Times New Roman" panose="02020603050405020304" pitchFamily="18" charset="0"/>
                <a:cs typeface="Times New Roman" panose="02020603050405020304" pitchFamily="18" charset="0"/>
              </a:rPr>
              <a:t> khoa </a:t>
            </a:r>
            <a:r>
              <a:rPr lang="en-US" sz="2600" b="1" i="1" dirty="0" err="1">
                <a:solidFill>
                  <a:prstClr val="black"/>
                </a:solidFill>
                <a:latin typeface="Times New Roman" panose="02020603050405020304" pitchFamily="18" charset="0"/>
                <a:cs typeface="Times New Roman" panose="02020603050405020304" pitchFamily="18" charset="0"/>
              </a:rPr>
              <a:t>học</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rõ</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ràng</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chặt</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chẽ</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thuyết</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phục</a:t>
            </a:r>
            <a:r>
              <a:rPr lang="en-US" sz="2600" b="1" i="1" dirty="0">
                <a:solidFill>
                  <a:prstClr val="black"/>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Kết</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hợp</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hiệu</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quả</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các</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thao</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tác</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lập</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luận</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giải</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thích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phân</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tích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chứng</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minh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giải</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thích</a:t>
            </a:r>
            <a:r>
              <a:rPr lang="en-US" sz="2600" b="1" i="1" dirty="0">
                <a:solidFill>
                  <a:prstClr val="black"/>
                </a:solidFill>
                <a:latin typeface="Times New Roman" panose="02020603050405020304" pitchFamily="18" charset="0"/>
                <a:cs typeface="Times New Roman" panose="02020603050405020304" pitchFamily="18" charset="0"/>
              </a:rPr>
              <a:t>, so </a:t>
            </a:r>
            <a:r>
              <a:rPr lang="en-US" sz="2600" b="1" i="1" dirty="0" err="1">
                <a:solidFill>
                  <a:prstClr val="black"/>
                </a:solidFill>
                <a:latin typeface="Times New Roman" panose="02020603050405020304" pitchFamily="18" charset="0"/>
                <a:cs typeface="Times New Roman" panose="02020603050405020304" pitchFamily="18" charset="0"/>
              </a:rPr>
              <a:t>sánh</a:t>
            </a:r>
            <a:r>
              <a:rPr lang="en-US" sz="2600" b="1" i="1" dirty="0">
                <a:solidFill>
                  <a:prstClr val="black"/>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endParaRPr lang="en-US" sz="2600" dirty="0">
              <a:solidFill>
                <a:prstClr val="black"/>
              </a:solidFill>
              <a:latin typeface="Arial" pitchFamily="34" charset="0"/>
              <a:cs typeface="Arial"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5"/>
          <p:cNvSpPr txBox="1">
            <a:spLocks noGrp="1"/>
          </p:cNvSpPr>
          <p:nvPr>
            <p:ph type="title" idx="4294967295"/>
          </p:nvPr>
        </p:nvSpPr>
        <p:spPr>
          <a:xfrm>
            <a:off x="769040" y="544286"/>
            <a:ext cx="6671200" cy="1573421"/>
          </a:xfrm>
          <a:prstGeom prst="rect">
            <a:avLst/>
          </a:prstGeom>
        </p:spPr>
        <p:txBody>
          <a:bodyPr spcFirstLastPara="1" wrap="square" lIns="121900" tIns="121900" rIns="121900" bIns="121900" anchor="b" anchorCtr="0">
            <a:noAutofit/>
          </a:bodyPr>
          <a:lstStyle/>
          <a:p>
            <a:pPr algn="ctr"/>
            <a:r>
              <a:rPr lang="en-US" sz="3600" i="1" dirty="0" err="1">
                <a:solidFill>
                  <a:srgbClr val="16A3E0"/>
                </a:solidFill>
                <a:latin typeface="Times New Roman" panose="02020603050405020304" pitchFamily="18" charset="0"/>
                <a:cs typeface="Times New Roman" panose="02020603050405020304" pitchFamily="18" charset="0"/>
              </a:rPr>
              <a:t>Hoạt</a:t>
            </a:r>
            <a:r>
              <a:rPr lang="en-US" sz="3600" i="1" dirty="0">
                <a:solidFill>
                  <a:srgbClr val="16A3E0"/>
                </a:solidFill>
                <a:latin typeface="Times New Roman" panose="02020603050405020304" pitchFamily="18" charset="0"/>
                <a:cs typeface="Times New Roman" panose="02020603050405020304" pitchFamily="18" charset="0"/>
              </a:rPr>
              <a:t> </a:t>
            </a:r>
            <a:r>
              <a:rPr lang="en-US" sz="3600" i="1" dirty="0" err="1">
                <a:solidFill>
                  <a:srgbClr val="16A3E0"/>
                </a:solidFill>
                <a:latin typeface="Times New Roman" panose="02020603050405020304" pitchFamily="18" charset="0"/>
                <a:cs typeface="Times New Roman" panose="02020603050405020304" pitchFamily="18" charset="0"/>
              </a:rPr>
              <a:t>động</a:t>
            </a:r>
            <a:r>
              <a:rPr lang="en-US" sz="3600" i="1" dirty="0">
                <a:solidFill>
                  <a:srgbClr val="16A3E0"/>
                </a:solidFill>
                <a:latin typeface="Times New Roman" panose="02020603050405020304" pitchFamily="18" charset="0"/>
                <a:cs typeface="Times New Roman" panose="02020603050405020304" pitchFamily="18" charset="0"/>
              </a:rPr>
              <a:t> 3: </a:t>
            </a:r>
            <a:r>
              <a:rPr lang="en-US" sz="3733" dirty="0">
                <a:solidFill>
                  <a:srgbClr val="16A3E0"/>
                </a:solidFill>
                <a:latin typeface="Times New Roman" panose="02020603050405020304" pitchFamily="18" charset="0"/>
                <a:cs typeface="Times New Roman" panose="02020603050405020304" pitchFamily="18" charset="0"/>
              </a:rPr>
              <a:t>LUYỆN TẬP</a:t>
            </a:r>
          </a:p>
        </p:txBody>
      </p:sp>
      <p:pic>
        <p:nvPicPr>
          <p:cNvPr id="3" name="Picture 2">
            <a:extLst>
              <a:ext uri="{FF2B5EF4-FFF2-40B4-BE49-F238E27FC236}">
                <a16:creationId xmlns:a16="http://schemas.microsoft.com/office/drawing/2014/main" id="{4E6D9AE4-6F7D-4843-AD72-1931CC4D46AB}"/>
              </a:ext>
            </a:extLst>
          </p:cNvPr>
          <p:cNvPicPr>
            <a:picLocks noChangeAspect="1"/>
          </p:cNvPicPr>
          <p:nvPr/>
        </p:nvPicPr>
        <p:blipFill rotWithShape="1">
          <a:blip r:embed="rId3"/>
          <a:srcRect l="13507" r="56532"/>
          <a:stretch/>
        </p:blipFill>
        <p:spPr>
          <a:xfrm>
            <a:off x="7831281" y="0"/>
            <a:ext cx="3079731" cy="6858000"/>
          </a:xfrm>
          <a:prstGeom prst="rect">
            <a:avLst/>
          </a:prstGeom>
        </p:spPr>
      </p:pic>
      <p:sp>
        <p:nvSpPr>
          <p:cNvPr id="9" name="Rectangle: Folded Corner 8">
            <a:extLst>
              <a:ext uri="{FF2B5EF4-FFF2-40B4-BE49-F238E27FC236}">
                <a16:creationId xmlns:a16="http://schemas.microsoft.com/office/drawing/2014/main" id="{E8CF2F2F-1B25-434E-84F7-A0382CF2E226}"/>
              </a:ext>
            </a:extLst>
          </p:cNvPr>
          <p:cNvSpPr/>
          <p:nvPr/>
        </p:nvSpPr>
        <p:spPr>
          <a:xfrm>
            <a:off x="1280988" y="2625188"/>
            <a:ext cx="5632768" cy="2336800"/>
          </a:xfrm>
          <a:prstGeom prst="foldedCorner">
            <a:avLst/>
          </a:prstGeom>
        </p:spPr>
        <p:style>
          <a:lnRef idx="2">
            <a:schemeClr val="accent5"/>
          </a:lnRef>
          <a:fillRef idx="1">
            <a:schemeClr val="lt1"/>
          </a:fillRef>
          <a:effectRef idx="0">
            <a:schemeClr val="accent5"/>
          </a:effectRef>
          <a:fontRef idx="minor">
            <a:schemeClr val="dk1"/>
          </a:fontRef>
        </p:style>
        <p:txBody>
          <a:bodyPr anchor="ctr"/>
          <a:lstStyle/>
          <a:p>
            <a:pPr algn="just">
              <a:lnSpc>
                <a:spcPct val="106000"/>
              </a:lnSpc>
              <a:spcAft>
                <a:spcPts val="800"/>
              </a:spcAft>
              <a:tabLst>
                <a:tab pos="18034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150</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chữ)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về 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39099286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588B8E89-428E-95BC-15E9-6A61352FC6E7}"/>
              </a:ext>
            </a:extLst>
          </p:cNvPr>
          <p:cNvPicPr>
            <a:picLocks noChangeAspect="1"/>
          </p:cNvPicPr>
          <p:nvPr/>
        </p:nvPicPr>
        <p:blipFill>
          <a:blip r:embed="rId2">
            <a:extLst>
              <a:ext uri="{28A0092B-C50C-407E-A947-70E740481C1C}">
                <a14:useLocalDpi xmlns:a14="http://schemas.microsoft.com/office/drawing/2010/main" val="0"/>
              </a:ext>
            </a:extLst>
          </a:blip>
          <a:srcRect b="5380"/>
          <a:stretch>
            <a:fillRect/>
          </a:stretch>
        </p:blipFill>
        <p:spPr bwMode="auto">
          <a:xfrm>
            <a:off x="198439" y="79375"/>
            <a:ext cx="11376025"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A88F298-ED28-9D55-E176-78611E5E5B48}"/>
              </a:ext>
            </a:extLst>
          </p:cNvPr>
          <p:cNvSpPr/>
          <p:nvPr/>
        </p:nvSpPr>
        <p:spPr>
          <a:xfrm>
            <a:off x="2632077" y="514350"/>
            <a:ext cx="5557837" cy="584200"/>
          </a:xfrm>
          <a:prstGeom prst="rect">
            <a:avLst/>
          </a:prstGeom>
          <a:solidFill>
            <a:schemeClr val="accent6">
              <a:lumMod val="20000"/>
              <a:lumOff val="80000"/>
            </a:schemeClr>
          </a:solidFill>
        </p:spPr>
        <p:txBody>
          <a:bodyPr wrap="none" lIns="91115" tIns="45558" rIns="91115" bIns="45558">
            <a:spAutoFit/>
          </a:bodyPr>
          <a:lstStyle/>
          <a:p>
            <a:pPr eaLnBrk="0" fontAlgn="base" hangingPunct="0">
              <a:spcBef>
                <a:spcPct val="0"/>
              </a:spcBef>
              <a:spcAft>
                <a:spcPct val="0"/>
              </a:spcAft>
              <a:defRPr/>
            </a:pPr>
            <a:r>
              <a:rPr lang="en-US" sz="3200" b="1" dirty="0">
                <a:solidFill>
                  <a:srgbClr val="FF0000"/>
                </a:solidFill>
                <a:latin typeface="Times New Roman" panose="02020603050405020304" pitchFamily="18" charset="0"/>
                <a:cs typeface="Times New Roman" panose="02020603050405020304" pitchFamily="18" charset="0"/>
              </a:rPr>
              <a:t>HOẠT ĐỘNG 4: VẬN DỤNG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E99FE-806A-44D7-9851-83B692BE8286}"/>
              </a:ext>
            </a:extLst>
          </p:cNvPr>
          <p:cNvSpPr>
            <a:spLocks noGrp="1"/>
          </p:cNvSpPr>
          <p:nvPr>
            <p:ph type="title"/>
          </p:nvPr>
        </p:nvSpPr>
        <p:spPr>
          <a:xfrm>
            <a:off x="532015" y="3930305"/>
            <a:ext cx="3861960" cy="2437244"/>
          </a:xfrm>
        </p:spPr>
        <p:txBody>
          <a:bodyPr anchor="ctr">
            <a:normAutofit fontScale="90000"/>
          </a:bodyPr>
          <a:lstStyle/>
          <a:p>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Suy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nghĩ</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cs typeface="Times New Roman" panose="02020603050405020304" pitchFamily="18" charset="0"/>
              </a:rPr>
              <a:t> a/c </a:t>
            </a:r>
            <a:r>
              <a:rPr lang="en-US" sz="3600" b="1" i="1" dirty="0" err="1">
                <a:latin typeface="Times New Roman" panose="02020603050405020304" pitchFamily="18" charset="0"/>
                <a:cs typeface="Times New Roman" panose="02020603050405020304" pitchFamily="18" charset="0"/>
              </a:rPr>
              <a:t>về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những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hình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ảnh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này</a:t>
            </a:r>
            <a:r>
              <a:rPr lang="en-US" sz="3600" b="1" i="1" dirty="0">
                <a:latin typeface="Times New Roman" panose="02020603050405020304" pitchFamily="18" charset="0"/>
                <a:cs typeface="Times New Roman" panose="02020603050405020304" pitchFamily="18" charset="0"/>
              </a:rPr>
              <a:t>? Theo a/c </a:t>
            </a:r>
            <a:r>
              <a:rPr lang="en-US" sz="3600" b="1" i="1" dirty="0" err="1">
                <a:latin typeface="Times New Roman" panose="02020603050405020304" pitchFamily="18" charset="0"/>
                <a:cs typeface="Times New Roman" panose="02020603050405020304" pitchFamily="18" charset="0"/>
              </a:rPr>
              <a:t>đây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thể</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gọi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những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nét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hóa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Việt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Tại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sao</a:t>
            </a:r>
            <a:r>
              <a:rPr lang="en-US" sz="3600" b="1"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AF1CD6-CF4B-4DE6-95AD-6C566A48E321}"/>
              </a:ext>
            </a:extLst>
          </p:cNvPr>
          <p:cNvPicPr>
            <a:picLocks noChangeAspect="1"/>
          </p:cNvPicPr>
          <p:nvPr/>
        </p:nvPicPr>
        <p:blipFill rotWithShape="1">
          <a:blip r:embed="rId2"/>
          <a:srcRect r="16938" b="-4"/>
          <a:stretch/>
        </p:blipFill>
        <p:spPr>
          <a:xfrm>
            <a:off x="838200" y="364144"/>
            <a:ext cx="3335789" cy="2811320"/>
          </a:xfrm>
          <a:prstGeom prst="rect">
            <a:avLst/>
          </a:prstGeom>
        </p:spPr>
      </p:pic>
      <p:pic>
        <p:nvPicPr>
          <p:cNvPr id="5" name="Picture 4">
            <a:extLst>
              <a:ext uri="{FF2B5EF4-FFF2-40B4-BE49-F238E27FC236}">
                <a16:creationId xmlns:a16="http://schemas.microsoft.com/office/drawing/2014/main" id="{95FC5506-8E86-444F-BCC0-C5971ED5B42A}"/>
              </a:ext>
            </a:extLst>
          </p:cNvPr>
          <p:cNvPicPr>
            <a:picLocks noChangeAspect="1"/>
          </p:cNvPicPr>
          <p:nvPr/>
        </p:nvPicPr>
        <p:blipFill rotWithShape="1">
          <a:blip r:embed="rId3"/>
          <a:srcRect r="10287"/>
          <a:stretch/>
        </p:blipFill>
        <p:spPr>
          <a:xfrm>
            <a:off x="4466396" y="364143"/>
            <a:ext cx="3336953" cy="2811320"/>
          </a:xfrm>
          <a:prstGeom prst="rect">
            <a:avLst/>
          </a:prstGeom>
        </p:spPr>
      </p:pic>
      <p:pic>
        <p:nvPicPr>
          <p:cNvPr id="4" name="Picture 3">
            <a:extLst>
              <a:ext uri="{FF2B5EF4-FFF2-40B4-BE49-F238E27FC236}">
                <a16:creationId xmlns:a16="http://schemas.microsoft.com/office/drawing/2014/main" id="{A8810C17-DFF6-4161-873C-13943AE623A5}"/>
              </a:ext>
            </a:extLst>
          </p:cNvPr>
          <p:cNvPicPr>
            <a:picLocks noChangeAspect="1"/>
          </p:cNvPicPr>
          <p:nvPr/>
        </p:nvPicPr>
        <p:blipFill rotWithShape="1">
          <a:blip r:embed="rId4"/>
          <a:srcRect l="18534" r="5159" b="-3"/>
          <a:stretch/>
        </p:blipFill>
        <p:spPr>
          <a:xfrm>
            <a:off x="8095756" y="364143"/>
            <a:ext cx="3336953" cy="2811320"/>
          </a:xfrm>
          <a:prstGeom prst="rect">
            <a:avLst/>
          </a:prstGeom>
        </p:spPr>
      </p:pic>
      <p:sp>
        <p:nvSpPr>
          <p:cNvPr id="17"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B63165-C0FD-4600-9FCA-CF926DC06FDA}"/>
              </a:ext>
            </a:extLst>
          </p:cNvPr>
          <p:cNvSpPr>
            <a:spLocks noGrp="1"/>
          </p:cNvSpPr>
          <p:nvPr>
            <p:ph idx="1"/>
          </p:nvPr>
        </p:nvSpPr>
        <p:spPr>
          <a:xfrm>
            <a:off x="5162719" y="3930305"/>
            <a:ext cx="6586915" cy="2437244"/>
          </a:xfrm>
        </p:spPr>
        <p:txBody>
          <a:bodyPr anchor="ctr">
            <a:normAutofit/>
          </a:bodyPr>
          <a:lstStyle/>
          <a:p>
            <a:endParaRPr lang="en-US" sz="2000" dirty="0"/>
          </a:p>
        </p:txBody>
      </p:sp>
      <p:pic>
        <p:nvPicPr>
          <p:cNvPr id="7" name="Picture 6">
            <a:extLst>
              <a:ext uri="{FF2B5EF4-FFF2-40B4-BE49-F238E27FC236}">
                <a16:creationId xmlns:a16="http://schemas.microsoft.com/office/drawing/2014/main" id="{21A38ABA-3799-481A-8238-5EC8A89C631C}"/>
              </a:ext>
            </a:extLst>
          </p:cNvPr>
          <p:cNvPicPr>
            <a:picLocks noChangeAspect="1"/>
          </p:cNvPicPr>
          <p:nvPr/>
        </p:nvPicPr>
        <p:blipFill>
          <a:blip r:embed="rId5"/>
          <a:stretch>
            <a:fillRect/>
          </a:stretch>
        </p:blipFill>
        <p:spPr>
          <a:xfrm>
            <a:off x="5162718" y="3468635"/>
            <a:ext cx="6087364" cy="3025221"/>
          </a:xfrm>
          <a:prstGeom prst="rect">
            <a:avLst/>
          </a:prstGeom>
        </p:spPr>
      </p:pic>
      <p:sp>
        <p:nvSpPr>
          <p:cNvPr id="14" name="TextBox 13">
            <a:extLst>
              <a:ext uri="{FF2B5EF4-FFF2-40B4-BE49-F238E27FC236}">
                <a16:creationId xmlns:a16="http://schemas.microsoft.com/office/drawing/2014/main" id="{FA6641C6-9CC2-4FF0-BD26-5D19B723DC18}"/>
              </a:ext>
            </a:extLst>
          </p:cNvPr>
          <p:cNvSpPr txBox="1"/>
          <p:nvPr/>
        </p:nvSpPr>
        <p:spPr>
          <a:xfrm>
            <a:off x="1033169" y="3170276"/>
            <a:ext cx="3048856" cy="369332"/>
          </a:xfrm>
          <a:prstGeom prst="rect">
            <a:avLst/>
          </a:prstGeom>
          <a:noFill/>
        </p:spPr>
        <p:txBody>
          <a:bodyPr wrap="square">
            <a:spAutoFit/>
          </a:bodyPr>
          <a:lstStyle/>
          <a:p>
            <a:pPr algn="l"/>
            <a:r>
              <a:rPr lang="en-US" b="1" dirty="0" err="1">
                <a:solidFill>
                  <a:srgbClr val="333333"/>
                </a:solidFill>
                <a:effectLst/>
              </a:rPr>
              <a:t>Vác</a:t>
            </a:r>
            <a:r>
              <a:rPr lang="en-US" b="1" dirty="0">
                <a:solidFill>
                  <a:srgbClr val="333333"/>
                </a:solidFill>
                <a:effectLst/>
              </a:rPr>
              <a:t> </a:t>
            </a:r>
            <a:r>
              <a:rPr lang="en-US" b="1" dirty="0" err="1">
                <a:solidFill>
                  <a:srgbClr val="333333"/>
                </a:solidFill>
                <a:effectLst/>
              </a:rPr>
              <a:t>sào</a:t>
            </a:r>
            <a:r>
              <a:rPr lang="en-US" b="1" dirty="0">
                <a:solidFill>
                  <a:srgbClr val="333333"/>
                </a:solidFill>
                <a:effectLst/>
              </a:rPr>
              <a:t> </a:t>
            </a:r>
            <a:r>
              <a:rPr lang="en-US" b="1" dirty="0" err="1">
                <a:solidFill>
                  <a:srgbClr val="333333"/>
                </a:solidFill>
                <a:effectLst/>
              </a:rPr>
              <a:t>hái</a:t>
            </a:r>
            <a:r>
              <a:rPr lang="en-US" b="1" dirty="0">
                <a:solidFill>
                  <a:srgbClr val="333333"/>
                </a:solidFill>
                <a:effectLst/>
              </a:rPr>
              <a:t> </a:t>
            </a:r>
            <a:r>
              <a:rPr lang="en-US" b="1" dirty="0" err="1">
                <a:solidFill>
                  <a:srgbClr val="333333"/>
                </a:solidFill>
                <a:effectLst/>
              </a:rPr>
              <a:t>lộc</a:t>
            </a:r>
            <a:r>
              <a:rPr lang="en-US" b="1" dirty="0">
                <a:solidFill>
                  <a:srgbClr val="333333"/>
                </a:solidFill>
                <a:effectLst/>
              </a:rPr>
              <a:t> ở... </a:t>
            </a:r>
            <a:r>
              <a:rPr lang="en-US" b="1" dirty="0" err="1">
                <a:solidFill>
                  <a:srgbClr val="333333"/>
                </a:solidFill>
                <a:effectLst/>
              </a:rPr>
              <a:t>kho</a:t>
            </a:r>
            <a:r>
              <a:rPr lang="en-US" b="1" dirty="0">
                <a:solidFill>
                  <a:srgbClr val="333333"/>
                </a:solidFill>
                <a:effectLst/>
              </a:rPr>
              <a:t> </a:t>
            </a:r>
            <a:r>
              <a:rPr lang="en-US" b="1" dirty="0" err="1">
                <a:solidFill>
                  <a:srgbClr val="333333"/>
                </a:solidFill>
                <a:effectLst/>
              </a:rPr>
              <a:t>bạc</a:t>
            </a:r>
            <a:endParaRPr lang="en-US" b="1" dirty="0">
              <a:solidFill>
                <a:srgbClr val="333333"/>
              </a:solidFill>
              <a:effectLst/>
            </a:endParaRPr>
          </a:p>
        </p:txBody>
      </p:sp>
    </p:spTree>
    <p:extLst>
      <p:ext uri="{BB962C8B-B14F-4D97-AF65-F5344CB8AC3E}">
        <p14:creationId xmlns:p14="http://schemas.microsoft.com/office/powerpoint/2010/main" val="133161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11E2-06F6-4704-A078-88E231E58329}"/>
              </a:ext>
            </a:extLst>
          </p:cNvPr>
          <p:cNvSpPr>
            <a:spLocks noGrp="1"/>
          </p:cNvSpPr>
          <p:nvPr>
            <p:ph type="title"/>
          </p:nvPr>
        </p:nvSpPr>
        <p:spPr>
          <a:xfrm>
            <a:off x="189571" y="1"/>
            <a:ext cx="6328796" cy="1561378"/>
          </a:xfrm>
        </p:spPr>
        <p:txBody>
          <a:bodyPr vert="horz" lIns="91440" tIns="45720" rIns="91440" bIns="45720" rtlCol="0" anchor="ctr">
            <a:normAutofit/>
          </a:bodyPr>
          <a:lstStyle/>
          <a:p>
            <a:r>
              <a:rPr lang="en-US" kern="1200" dirty="0">
                <a:solidFill>
                  <a:schemeClr val="tx1"/>
                </a:solidFill>
                <a:latin typeface="Times New Roman" panose="02020603050405020304" pitchFamily="18" charset="0"/>
                <a:cs typeface="Times New Roman" panose="02020603050405020304" pitchFamily="18" charset="0"/>
              </a:rPr>
              <a:t>BÀI TẬP VỀ NHÀ </a:t>
            </a:r>
          </a:p>
        </p:txBody>
      </p:sp>
      <p:sp>
        <p:nvSpPr>
          <p:cNvPr id="23" name="Oval 2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C60BE3B-DD86-401E-AA3C-6C95140C4698}"/>
              </a:ext>
            </a:extLst>
          </p:cNvPr>
          <p:cNvPicPr>
            <a:picLocks noChangeAspect="1"/>
          </p:cNvPicPr>
          <p:nvPr/>
        </p:nvPicPr>
        <p:blipFill rotWithShape="1">
          <a:blip r:embed="rId2"/>
          <a:srcRect l="8592" r="10438"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7" name="TextBox 6">
            <a:extLst>
              <a:ext uri="{FF2B5EF4-FFF2-40B4-BE49-F238E27FC236}">
                <a16:creationId xmlns:a16="http://schemas.microsoft.com/office/drawing/2014/main" id="{F67E4B00-531C-47C9-8765-49F656EDA6DE}"/>
              </a:ext>
            </a:extLst>
          </p:cNvPr>
          <p:cNvSpPr txBox="1"/>
          <p:nvPr/>
        </p:nvSpPr>
        <p:spPr>
          <a:xfrm>
            <a:off x="356839" y="1817649"/>
            <a:ext cx="5447922" cy="2246769"/>
          </a:xfrm>
          <a:prstGeom prst="rect">
            <a:avLst/>
          </a:prstGeom>
          <a:noFill/>
        </p:spPr>
        <p:txBody>
          <a:bodyPr wrap="square">
            <a:spAutoFit/>
          </a:bodyPr>
          <a:lstStyle/>
          <a:p>
            <a:pPr>
              <a:spcAft>
                <a:spcPts val="6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ra ý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CA80CE6-261E-150B-69F2-8233C9E326EE}"/>
              </a:ext>
            </a:extLst>
          </p:cNvPr>
          <p:cNvPicPr>
            <a:picLocks noChangeAspect="1"/>
          </p:cNvPicPr>
          <p:nvPr/>
        </p:nvPicPr>
        <p:blipFill>
          <a:blip r:embed="rId3"/>
          <a:stretch>
            <a:fillRect/>
          </a:stretch>
        </p:blipFill>
        <p:spPr>
          <a:xfrm>
            <a:off x="8888132" y="122664"/>
            <a:ext cx="3078157" cy="2929538"/>
          </a:xfrm>
          <a:prstGeom prst="rect">
            <a:avLst/>
          </a:prstGeom>
        </p:spPr>
      </p:pic>
      <p:pic>
        <p:nvPicPr>
          <p:cNvPr id="4" name="Picture 3">
            <a:extLst>
              <a:ext uri="{FF2B5EF4-FFF2-40B4-BE49-F238E27FC236}">
                <a16:creationId xmlns:a16="http://schemas.microsoft.com/office/drawing/2014/main" id="{E949E808-BC9A-C56D-A32C-F9D2175422AC}"/>
              </a:ext>
            </a:extLst>
          </p:cNvPr>
          <p:cNvPicPr>
            <a:picLocks noChangeAspect="1"/>
          </p:cNvPicPr>
          <p:nvPr/>
        </p:nvPicPr>
        <p:blipFill>
          <a:blip r:embed="rId4"/>
          <a:stretch>
            <a:fillRect/>
          </a:stretch>
        </p:blipFill>
        <p:spPr>
          <a:xfrm>
            <a:off x="6136380" y="3429000"/>
            <a:ext cx="2466975" cy="1847850"/>
          </a:xfrm>
          <a:prstGeom prst="rect">
            <a:avLst/>
          </a:prstGeom>
        </p:spPr>
      </p:pic>
    </p:spTree>
    <p:extLst>
      <p:ext uri="{BB962C8B-B14F-4D97-AF65-F5344CB8AC3E}">
        <p14:creationId xmlns:p14="http://schemas.microsoft.com/office/powerpoint/2010/main" val="375049743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052" name="Text Box 8">
            <a:extLst>
              <a:ext uri="{FF2B5EF4-FFF2-40B4-BE49-F238E27FC236}">
                <a16:creationId xmlns:a16="http://schemas.microsoft.com/office/drawing/2014/main" id="{5129DF38-6E73-696B-0F5B-828CACADC7D8}"/>
              </a:ext>
            </a:extLst>
          </p:cNvPr>
          <p:cNvSpPr txBox="1">
            <a:spLocks noChangeArrowheads="1"/>
          </p:cNvSpPr>
          <p:nvPr/>
        </p:nvSpPr>
        <p:spPr bwMode="auto">
          <a:xfrm>
            <a:off x="195944" y="136524"/>
            <a:ext cx="1223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US" altLang="en-US" sz="3200" b="1" i="1" dirty="0">
                <a:solidFill>
                  <a:schemeClr val="accent2"/>
                </a:solidFill>
                <a:latin typeface="Times New Roman" panose="02020603050405020304" pitchFamily="18" charset="0"/>
                <a:cs typeface="Times New Roman" panose="02020603050405020304" pitchFamily="18" charset="0"/>
              </a:rPr>
              <a:t>BÀI 3 :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 LUẬN TRONG VĂN BẢN NGHỊ LUẬN</a:t>
            </a:r>
          </a:p>
          <a:p>
            <a:pPr eaLnBrk="0" fontAlgn="base" hangingPunct="0">
              <a:spcBef>
                <a:spcPct val="0"/>
              </a:spcBef>
              <a:spcAft>
                <a:spcPct val="0"/>
              </a:spcAft>
            </a:pPr>
            <a:endParaRPr lang="en-US" altLang="en-US" sz="3200" b="1" dirty="0">
              <a:solidFill>
                <a:prstClr val="black"/>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altLang="en-US" sz="32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 1</a:t>
            </a:r>
            <a:r>
              <a:rPr lang="en-US" altLang="en-US" sz="4400" b="1" dirty="0">
                <a:solidFill>
                  <a:prstClr val="black"/>
                </a:solidFill>
                <a:latin typeface="Times New Roman" panose="02020603050405020304" pitchFamily="18" charset="0"/>
                <a:cs typeface="Times New Roman" panose="02020603050405020304" pitchFamily="18" charset="0"/>
              </a:rPr>
              <a:t>: </a:t>
            </a:r>
            <a:r>
              <a:rPr lang="vi-VN" altLang="en-US" sz="4000" b="1" dirty="0">
                <a:solidFill>
                  <a:schemeClr val="accent1"/>
                </a:solidFill>
                <a:latin typeface="Times New Roman" panose="02020603050405020304" pitchFamily="18" charset="0"/>
                <a:cs typeface="Times New Roman" panose="02020603050405020304" pitchFamily="18" charset="0"/>
              </a:rPr>
              <a:t>NHÌN VỀ VỐN VĂN HOÁ DÂN TỘC   </a:t>
            </a:r>
          </a:p>
          <a:p>
            <a:pPr eaLnBrk="0" fontAlgn="base" hangingPunct="0">
              <a:spcBef>
                <a:spcPct val="0"/>
              </a:spcBef>
              <a:spcAft>
                <a:spcPct val="0"/>
              </a:spcAft>
            </a:pPr>
            <a:r>
              <a:rPr lang="en-US" altLang="en-US" sz="4400" b="1" dirty="0">
                <a:solidFill>
                  <a:prstClr val="black"/>
                </a:solidFill>
                <a:latin typeface="Times New Roman" panose="02020603050405020304" pitchFamily="18" charset="0"/>
                <a:cs typeface="Times New Roman" panose="02020603050405020304" pitchFamily="18" charset="0"/>
              </a:rPr>
              <a:t>                                                     </a:t>
            </a:r>
            <a:r>
              <a:rPr lang="vi-VN" altLang="en-US" sz="3200" b="1" i="1" dirty="0">
                <a:solidFill>
                  <a:prstClr val="black"/>
                </a:solidFill>
                <a:latin typeface="Times New Roman" panose="02020603050405020304" pitchFamily="18" charset="0"/>
                <a:cs typeface="Times New Roman" panose="02020603050405020304" pitchFamily="18" charset="0"/>
              </a:rPr>
              <a:t>( Trích )</a:t>
            </a:r>
          </a:p>
          <a:p>
            <a:pPr eaLnBrk="0" fontAlgn="base" hangingPunct="0">
              <a:spcBef>
                <a:spcPct val="0"/>
              </a:spcBef>
              <a:spcAft>
                <a:spcPct val="0"/>
              </a:spcAft>
            </a:pPr>
            <a:r>
              <a:rPr lang="en-US" altLang="en-US" sz="4400" b="1" dirty="0">
                <a:solidFill>
                  <a:prstClr val="black"/>
                </a:solidFill>
                <a:latin typeface="Times New Roman" panose="02020603050405020304" pitchFamily="18" charset="0"/>
                <a:cs typeface="Times New Roman" panose="02020603050405020304" pitchFamily="18" charset="0"/>
              </a:rPr>
              <a:t>                                            </a:t>
            </a:r>
            <a:r>
              <a:rPr lang="vi-VN" altLang="en-US" sz="4400" b="1" dirty="0">
                <a:solidFill>
                  <a:prstClr val="black"/>
                </a:solidFill>
                <a:latin typeface="Times New Roman" panose="02020603050405020304" pitchFamily="18" charset="0"/>
                <a:cs typeface="Times New Roman" panose="02020603050405020304" pitchFamily="18" charset="0"/>
              </a:rPr>
              <a:t>Trần Đình Hượu </a:t>
            </a:r>
          </a:p>
          <a:p>
            <a:pPr eaLnBrk="0" fontAlgn="base" hangingPunct="0">
              <a:spcBef>
                <a:spcPct val="0"/>
              </a:spcBef>
              <a:spcAft>
                <a:spcPct val="0"/>
              </a:spcAft>
            </a:pPr>
            <a:endParaRPr lang="en-US" altLang="en-US" sz="4400" b="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92F1D12-4DAF-4C3D-C9B9-F5E45DB0CEFB}"/>
              </a:ext>
            </a:extLst>
          </p:cNvPr>
          <p:cNvPicPr>
            <a:picLocks noChangeAspect="1"/>
          </p:cNvPicPr>
          <p:nvPr/>
        </p:nvPicPr>
        <p:blipFill>
          <a:blip r:embed="rId2"/>
          <a:stretch>
            <a:fillRect/>
          </a:stretch>
        </p:blipFill>
        <p:spPr>
          <a:xfrm>
            <a:off x="195944" y="2231572"/>
            <a:ext cx="3419955" cy="4489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56D0-0A9B-4E9E-8245-77EE8C0D6262}"/>
              </a:ext>
            </a:extLst>
          </p:cNvPr>
          <p:cNvSpPr>
            <a:spLocks noGrp="1"/>
          </p:cNvSpPr>
          <p:nvPr>
            <p:ph type="ctrTitle"/>
          </p:nvPr>
        </p:nvSpPr>
        <p:spPr>
          <a:xfrm>
            <a:off x="177800" y="4463062"/>
            <a:ext cx="11836400" cy="1562044"/>
          </a:xfrm>
        </p:spPr>
        <p:txBody>
          <a:bodyPr anchor="t">
            <a:noAutofit/>
          </a:bodyPr>
          <a:lstStyle/>
          <a:p>
            <a:r>
              <a:rPr lang="en-US" b="1" dirty="0">
                <a:latin typeface="Times New Roman" panose="02020603050405020304" pitchFamily="18" charset="0"/>
                <a:cs typeface="Times New Roman" panose="02020603050405020304" pitchFamily="18" charset="0"/>
              </a:rPr>
              <a:t>THỬ TÀI HIỂU BIẾT CỦA BẠN </a:t>
            </a:r>
          </a:p>
        </p:txBody>
      </p:sp>
      <p:sp>
        <p:nvSpPr>
          <p:cNvPr id="11" name="Oval 10">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AD1D60-164E-499E-973C-4CE245F1CE7B}"/>
              </a:ext>
            </a:extLst>
          </p:cNvPr>
          <p:cNvPicPr>
            <a:picLocks noChangeAspect="1"/>
          </p:cNvPicPr>
          <p:nvPr/>
        </p:nvPicPr>
        <p:blipFill rotWithShape="1">
          <a:blip r:embed="rId2"/>
          <a:srcRect l="11280" r="16095" b="-1"/>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5" name="Oval 14">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6112EE-3419-E471-04A6-BD7FF87606E6}"/>
              </a:ext>
            </a:extLst>
          </p:cNvPr>
          <p:cNvSpPr txBox="1"/>
          <p:nvPr/>
        </p:nvSpPr>
        <p:spPr>
          <a:xfrm>
            <a:off x="1240971" y="1632857"/>
            <a:ext cx="2539292" cy="1200329"/>
          </a:xfrm>
          <a:prstGeom prst="rect">
            <a:avLst/>
          </a:prstGeom>
          <a:noFill/>
        </p:spPr>
        <p:txBody>
          <a:bodyPr wrap="square" rtlCol="0">
            <a:spAutoFit/>
          </a:bodyPr>
          <a:lstStyle/>
          <a:p>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1 :</a:t>
            </a:r>
          </a:p>
        </p:txBody>
      </p:sp>
      <p:sp>
        <p:nvSpPr>
          <p:cNvPr id="7" name="TextBox 6">
            <a:extLst>
              <a:ext uri="{FF2B5EF4-FFF2-40B4-BE49-F238E27FC236}">
                <a16:creationId xmlns:a16="http://schemas.microsoft.com/office/drawing/2014/main" id="{75E69369-1EE1-23CC-7549-751903E804F1}"/>
              </a:ext>
            </a:extLst>
          </p:cNvPr>
          <p:cNvSpPr txBox="1"/>
          <p:nvPr/>
        </p:nvSpPr>
        <p:spPr>
          <a:xfrm>
            <a:off x="8958942" y="1632857"/>
            <a:ext cx="1992087" cy="1446550"/>
          </a:xfrm>
          <a:prstGeom prst="rect">
            <a:avLst/>
          </a:prstGeom>
          <a:noFill/>
        </p:spPr>
        <p:txBody>
          <a:bodyPr wrap="square" rtlCol="0">
            <a:spAutoFit/>
          </a:bodyPr>
          <a:lstStyle/>
          <a:p>
            <a:r>
              <a:rPr lang="en-US" sz="4400" b="1" i="1" dirty="0">
                <a:solidFill>
                  <a:srgbClr val="00B050"/>
                </a:solidFill>
                <a:latin typeface="Times New Roman" panose="02020603050405020304" pitchFamily="18" charset="0"/>
                <a:cs typeface="Times New Roman" panose="02020603050405020304" pitchFamily="18" charset="0"/>
              </a:rPr>
              <a:t>KHỞI ĐỘNG</a:t>
            </a:r>
          </a:p>
        </p:txBody>
      </p:sp>
      <p:sp>
        <p:nvSpPr>
          <p:cNvPr id="8" name="Rectangle 7">
            <a:extLst>
              <a:ext uri="{FF2B5EF4-FFF2-40B4-BE49-F238E27FC236}">
                <a16:creationId xmlns:a16="http://schemas.microsoft.com/office/drawing/2014/main" id="{417C319E-48BF-CF21-6901-40511AF687C3}"/>
              </a:ext>
            </a:extLst>
          </p:cNvPr>
          <p:cNvSpPr/>
          <p:nvPr/>
        </p:nvSpPr>
        <p:spPr>
          <a:xfrm>
            <a:off x="1240971" y="5567906"/>
            <a:ext cx="9879981"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i="1" dirty="0" err="1">
                <a:solidFill>
                  <a:srgbClr val="FF0000"/>
                </a:solidFill>
                <a:latin typeface="Times New Roman" panose="02020603050405020304" pitchFamily="18" charset="0"/>
                <a:cs typeface="Times New Roman" panose="02020603050405020304" pitchFamily="18" charset="0"/>
              </a:rPr>
              <a:t>Gọi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tên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các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biểu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tượng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văn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hóa</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sau</a:t>
            </a:r>
            <a:r>
              <a:rPr lang="en-US" sz="36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58627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868FA-90A2-571E-9BBA-6EBC8DA3F34D}"/>
              </a:ext>
            </a:extLst>
          </p:cNvPr>
          <p:cNvPicPr>
            <a:picLocks noChangeAspect="1"/>
          </p:cNvPicPr>
          <p:nvPr/>
        </p:nvPicPr>
        <p:blipFill>
          <a:blip r:embed="rId2"/>
          <a:stretch>
            <a:fillRect/>
          </a:stretch>
        </p:blipFill>
        <p:spPr>
          <a:xfrm>
            <a:off x="339763" y="163434"/>
            <a:ext cx="3451651" cy="2624370"/>
          </a:xfrm>
          <a:prstGeom prst="rect">
            <a:avLst/>
          </a:prstGeom>
        </p:spPr>
      </p:pic>
      <p:pic>
        <p:nvPicPr>
          <p:cNvPr id="5" name="Picture 4">
            <a:extLst>
              <a:ext uri="{FF2B5EF4-FFF2-40B4-BE49-F238E27FC236}">
                <a16:creationId xmlns:a16="http://schemas.microsoft.com/office/drawing/2014/main" id="{72CA8D80-B4EA-A2AC-2595-0C23EEDCE998}"/>
              </a:ext>
            </a:extLst>
          </p:cNvPr>
          <p:cNvPicPr>
            <a:picLocks noChangeAspect="1"/>
          </p:cNvPicPr>
          <p:nvPr/>
        </p:nvPicPr>
        <p:blipFill>
          <a:blip r:embed="rId3"/>
          <a:stretch>
            <a:fillRect/>
          </a:stretch>
        </p:blipFill>
        <p:spPr>
          <a:xfrm>
            <a:off x="6547162" y="614827"/>
            <a:ext cx="4882838" cy="2814173"/>
          </a:xfrm>
          <a:prstGeom prst="rect">
            <a:avLst/>
          </a:prstGeom>
        </p:spPr>
      </p:pic>
      <p:pic>
        <p:nvPicPr>
          <p:cNvPr id="6" name="Picture 5">
            <a:extLst>
              <a:ext uri="{FF2B5EF4-FFF2-40B4-BE49-F238E27FC236}">
                <a16:creationId xmlns:a16="http://schemas.microsoft.com/office/drawing/2014/main" id="{D965692C-1A8A-E488-FC6A-70766D35A6B9}"/>
              </a:ext>
            </a:extLst>
          </p:cNvPr>
          <p:cNvPicPr>
            <a:picLocks noChangeAspect="1"/>
          </p:cNvPicPr>
          <p:nvPr/>
        </p:nvPicPr>
        <p:blipFill>
          <a:blip r:embed="rId4"/>
          <a:stretch>
            <a:fillRect/>
          </a:stretch>
        </p:blipFill>
        <p:spPr>
          <a:xfrm>
            <a:off x="4888532" y="3429001"/>
            <a:ext cx="5169869" cy="3139068"/>
          </a:xfrm>
          <a:prstGeom prst="rect">
            <a:avLst/>
          </a:prstGeom>
        </p:spPr>
      </p:pic>
      <p:sp>
        <p:nvSpPr>
          <p:cNvPr id="7" name="Callout: Left Arrow 6">
            <a:extLst>
              <a:ext uri="{FF2B5EF4-FFF2-40B4-BE49-F238E27FC236}">
                <a16:creationId xmlns:a16="http://schemas.microsoft.com/office/drawing/2014/main" id="{D36DFCA3-E0D4-A364-134C-0C4E3FB3E6A2}"/>
              </a:ext>
            </a:extLst>
          </p:cNvPr>
          <p:cNvSpPr/>
          <p:nvPr/>
        </p:nvSpPr>
        <p:spPr>
          <a:xfrm>
            <a:off x="3668750" y="289931"/>
            <a:ext cx="3021981" cy="2497873"/>
          </a:xfrm>
          <a:prstGeom prst="lef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Trống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Sơn</a:t>
            </a:r>
            <a:endParaRPr lang="en-US" sz="2800" b="1" i="1" dirty="0">
              <a:latin typeface="Times New Roman" panose="02020603050405020304" pitchFamily="18" charset="0"/>
              <a:cs typeface="Times New Roman" panose="02020603050405020304" pitchFamily="18" charset="0"/>
            </a:endParaRPr>
          </a:p>
        </p:txBody>
      </p:sp>
      <p:sp>
        <p:nvSpPr>
          <p:cNvPr id="8" name="Callout: Down Arrow 7">
            <a:extLst>
              <a:ext uri="{FF2B5EF4-FFF2-40B4-BE49-F238E27FC236}">
                <a16:creationId xmlns:a16="http://schemas.microsoft.com/office/drawing/2014/main" id="{22AD12CC-BFE8-3A7C-31CC-DF9E71D7FB0F}"/>
              </a:ext>
            </a:extLst>
          </p:cNvPr>
          <p:cNvSpPr/>
          <p:nvPr/>
        </p:nvSpPr>
        <p:spPr>
          <a:xfrm>
            <a:off x="7738946" y="78059"/>
            <a:ext cx="3691054" cy="2308302"/>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Đàn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Bầu</a:t>
            </a:r>
            <a:endParaRPr lang="en-US" sz="2800" b="1" i="1" dirty="0">
              <a:latin typeface="Times New Roman" panose="02020603050405020304" pitchFamily="18" charset="0"/>
              <a:cs typeface="Times New Roman" panose="02020603050405020304" pitchFamily="18" charset="0"/>
            </a:endParaRPr>
          </a:p>
        </p:txBody>
      </p:sp>
      <p:sp>
        <p:nvSpPr>
          <p:cNvPr id="9" name="Callout: Right Arrow 8">
            <a:extLst>
              <a:ext uri="{FF2B5EF4-FFF2-40B4-BE49-F238E27FC236}">
                <a16:creationId xmlns:a16="http://schemas.microsoft.com/office/drawing/2014/main" id="{9D89351F-C574-0417-7CBE-8211A275AC06}"/>
              </a:ext>
            </a:extLst>
          </p:cNvPr>
          <p:cNvSpPr/>
          <p:nvPr/>
        </p:nvSpPr>
        <p:spPr>
          <a:xfrm>
            <a:off x="2364058" y="3428999"/>
            <a:ext cx="2524474" cy="3139070"/>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&amp; </a:t>
            </a:r>
            <a:r>
              <a:rPr lang="en-US" sz="2800" b="1" i="1" dirty="0" err="1">
                <a:latin typeface="Times New Roman" panose="02020603050405020304" pitchFamily="18" charset="0"/>
                <a:cs typeface="Times New Roman" panose="02020603050405020304" pitchFamily="18" charset="0"/>
              </a:rPr>
              <a:t>nón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thao</a:t>
            </a:r>
            <a:endParaRPr lang="en-US" sz="2800" b="1" i="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C606BB79-3742-B4B2-BAE4-C01746C30F32}"/>
              </a:ext>
            </a:extLst>
          </p:cNvPr>
          <p:cNvSpPr/>
          <p:nvPr/>
        </p:nvSpPr>
        <p:spPr>
          <a:xfrm>
            <a:off x="473926" y="163434"/>
            <a:ext cx="591014" cy="665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856A76D8-6621-984B-420E-EF1E803CEDD8}"/>
              </a:ext>
            </a:extLst>
          </p:cNvPr>
          <p:cNvSpPr/>
          <p:nvPr/>
        </p:nvSpPr>
        <p:spPr>
          <a:xfrm>
            <a:off x="10437541" y="2499382"/>
            <a:ext cx="401444" cy="42374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2</a:t>
            </a:r>
          </a:p>
        </p:txBody>
      </p:sp>
      <p:sp>
        <p:nvSpPr>
          <p:cNvPr id="12" name="Oval 11">
            <a:extLst>
              <a:ext uri="{FF2B5EF4-FFF2-40B4-BE49-F238E27FC236}">
                <a16:creationId xmlns:a16="http://schemas.microsoft.com/office/drawing/2014/main" id="{D83E6310-61AB-202D-07C1-F09985884C2E}"/>
              </a:ext>
            </a:extLst>
          </p:cNvPr>
          <p:cNvSpPr/>
          <p:nvPr/>
        </p:nvSpPr>
        <p:spPr>
          <a:xfrm>
            <a:off x="4919257" y="3568390"/>
            <a:ext cx="557561" cy="61889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3</a:t>
            </a:r>
          </a:p>
        </p:txBody>
      </p:sp>
    </p:spTree>
    <p:extLst>
      <p:ext uri="{BB962C8B-B14F-4D97-AF65-F5344CB8AC3E}">
        <p14:creationId xmlns:p14="http://schemas.microsoft.com/office/powerpoint/2010/main" val="24355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4">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F620D9-AA32-4326-AD6D-7328AD21CBB9}"/>
              </a:ext>
            </a:extLst>
          </p:cNvPr>
          <p:cNvPicPr>
            <a:picLocks noChangeAspect="1"/>
          </p:cNvPicPr>
          <p:nvPr/>
        </p:nvPicPr>
        <p:blipFill rotWithShape="1">
          <a:blip r:embed="rId2"/>
          <a:srcRect l="21771" r="7440" b="-3"/>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8" name="Picture 7">
            <a:extLst>
              <a:ext uri="{FF2B5EF4-FFF2-40B4-BE49-F238E27FC236}">
                <a16:creationId xmlns:a16="http://schemas.microsoft.com/office/drawing/2014/main" id="{5F72658A-694F-42CD-9615-0B1BAC9A1F63}"/>
              </a:ext>
            </a:extLst>
          </p:cNvPr>
          <p:cNvPicPr>
            <a:picLocks noChangeAspect="1"/>
          </p:cNvPicPr>
          <p:nvPr/>
        </p:nvPicPr>
        <p:blipFill rotWithShape="1">
          <a:blip r:embed="rId3"/>
          <a:srcRect l="6351" r="14828"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Picture 6">
            <a:extLst>
              <a:ext uri="{FF2B5EF4-FFF2-40B4-BE49-F238E27FC236}">
                <a16:creationId xmlns:a16="http://schemas.microsoft.com/office/drawing/2014/main" id="{EFD762D4-DBAE-434C-A16A-A4B1FD75C190}"/>
              </a:ext>
            </a:extLst>
          </p:cNvPr>
          <p:cNvPicPr>
            <a:picLocks noChangeAspect="1"/>
          </p:cNvPicPr>
          <p:nvPr/>
        </p:nvPicPr>
        <p:blipFill rotWithShape="1">
          <a:blip r:embed="rId4"/>
          <a:srcRect l="25597" r="3" b="3"/>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16" name="TextBox 15">
            <a:extLst>
              <a:ext uri="{FF2B5EF4-FFF2-40B4-BE49-F238E27FC236}">
                <a16:creationId xmlns:a16="http://schemas.microsoft.com/office/drawing/2014/main" id="{8850ADF4-A48F-4AA7-8582-3DA3D857C48F}"/>
              </a:ext>
            </a:extLst>
          </p:cNvPr>
          <p:cNvSpPr txBox="1"/>
          <p:nvPr/>
        </p:nvSpPr>
        <p:spPr>
          <a:xfrm>
            <a:off x="6007632" y="3796131"/>
            <a:ext cx="6097712" cy="2862322"/>
          </a:xfrm>
          <a:prstGeom prst="rect">
            <a:avLst/>
          </a:prstGeom>
          <a:noFill/>
        </p:spPr>
        <p:txBody>
          <a:bodyPr wrap="square">
            <a:spAutoFit/>
          </a:bodyPr>
          <a:lstStyle/>
          <a:p>
            <a:pPr marL="0" marR="0" indent="457200" algn="ctr">
              <a:spcBef>
                <a:spcPts val="0"/>
              </a:spcBef>
              <a:spcAft>
                <a:spcPts val="0"/>
              </a:spcAft>
            </a:pPr>
            <a:r>
              <a:rPr lang="en-US" sz="4800" b="1" dirty="0">
                <a:effectLst/>
                <a:latin typeface="Times New Roman" panose="02020603050405020304" pitchFamily="18" charset="0"/>
                <a:ea typeface="Times New Roman" panose="02020603050405020304" pitchFamily="18" charset="0"/>
              </a:rPr>
              <a:t>NHÌN VỀ VỐN VĂN HOÁ DÂN TỘC</a:t>
            </a:r>
          </a:p>
          <a:p>
            <a:pPr marL="0" marR="0" indent="457200" algn="ctr">
              <a:spcBef>
                <a:spcPts val="0"/>
              </a:spcBef>
              <a:spcAft>
                <a:spcPts val="0"/>
              </a:spcAft>
            </a:pP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Tiếp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theo</a:t>
            </a:r>
            <a:r>
              <a:rPr lang="en-US" sz="2800" b="1" dirty="0">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a:p>
            <a:pPr marL="0" marR="0" indent="457200" algn="ctr">
              <a:spcBef>
                <a:spcPts val="0"/>
              </a:spcBef>
              <a:spcAft>
                <a:spcPts val="0"/>
              </a:spcAf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Trích</a:t>
            </a:r>
            <a:r>
              <a:rPr lang="en-US" sz="2800" b="1" i="1" dirty="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a:p>
            <a:pPr marL="0" marR="0" indent="457200" algn="r">
              <a:spcBef>
                <a:spcPts val="0"/>
              </a:spcBef>
              <a:spcAft>
                <a:spcPts val="0"/>
              </a:spcAft>
            </a:pPr>
            <a:r>
              <a:rPr lang="en-US" sz="2800" b="1" dirty="0" err="1">
                <a:effectLst/>
                <a:latin typeface="Times New Roman" panose="02020603050405020304" pitchFamily="18" charset="0"/>
                <a:ea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Hượu</a:t>
            </a:r>
            <a:r>
              <a:rPr lang="en-US" sz="28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grpSp>
        <p:nvGrpSpPr>
          <p:cNvPr id="20" name="Group 19">
            <a:extLst>
              <a:ext uri="{FF2B5EF4-FFF2-40B4-BE49-F238E27FC236}">
                <a16:creationId xmlns:a16="http://schemas.microsoft.com/office/drawing/2014/main" id="{DF2007EB-6C07-480D-B5C6-26FD36F68CA5}"/>
              </a:ext>
            </a:extLst>
          </p:cNvPr>
          <p:cNvGrpSpPr/>
          <p:nvPr/>
        </p:nvGrpSpPr>
        <p:grpSpPr>
          <a:xfrm>
            <a:off x="8363163" y="452999"/>
            <a:ext cx="2267769" cy="3181718"/>
            <a:chOff x="8226593" y="22168"/>
            <a:chExt cx="2404340" cy="3612549"/>
          </a:xfrm>
        </p:grpSpPr>
        <p:pic>
          <p:nvPicPr>
            <p:cNvPr id="11" name="Picture 10">
              <a:extLst>
                <a:ext uri="{FF2B5EF4-FFF2-40B4-BE49-F238E27FC236}">
                  <a16:creationId xmlns:a16="http://schemas.microsoft.com/office/drawing/2014/main" id="{20DBE3BE-91CD-45C9-9BAD-5A4864E236E1}"/>
                </a:ext>
              </a:extLst>
            </p:cNvPr>
            <p:cNvPicPr>
              <a:picLocks noChangeAspect="1"/>
            </p:cNvPicPr>
            <p:nvPr/>
          </p:nvPicPr>
          <p:blipFill rotWithShape="1">
            <a:blip r:embed="rId5"/>
            <a:srcRect l="16722" r="16722"/>
            <a:stretch/>
          </p:blipFill>
          <p:spPr>
            <a:xfrm>
              <a:off x="8226593" y="22168"/>
              <a:ext cx="2404340" cy="3612549"/>
            </a:xfrm>
            <a:prstGeom prst="rect">
              <a:avLst/>
            </a:prstGeom>
          </p:spPr>
        </p:pic>
        <p:pic>
          <p:nvPicPr>
            <p:cNvPr id="14" name="Picture 13">
              <a:extLst>
                <a:ext uri="{FF2B5EF4-FFF2-40B4-BE49-F238E27FC236}">
                  <a16:creationId xmlns:a16="http://schemas.microsoft.com/office/drawing/2014/main" id="{7765C38D-A1E1-4006-9F43-2A6B2F65F5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5" b="99495" l="9804" r="92549">
                          <a14:foregroundMark x1="80781" y1="30492" x2="84314" y2="44444"/>
                          <a14:foregroundMark x1="84314" y1="44444" x2="83529" y2="61616"/>
                          <a14:foregroundMark x1="83529" y1="61616" x2="79216" y2="66667"/>
                          <a14:foregroundMark x1="18824" y1="45960" x2="19608" y2="51515"/>
                          <a14:foregroundMark x1="16078" y1="38889" x2="21176" y2="62626"/>
                          <a14:foregroundMark x1="23922" y1="67172" x2="33725" y2="84343"/>
                          <a14:foregroundMark x1="33725" y1="84343" x2="32157" y2="97980"/>
                          <a14:foregroundMark x1="71373" y1="69697" x2="76471" y2="86364"/>
                          <a14:foregroundMark x1="76471" y1="86364" x2="92941" y2="96465"/>
                          <a14:foregroundMark x1="71765" y1="81313" x2="63529" y2="99495"/>
                          <a14:foregroundMark x1="45490" y1="6061" x2="45490" y2="6061"/>
                          <a14:foregroundMark x1="52157" y1="5051" x2="52157" y2="5051"/>
                          <a14:foregroundMark x1="57647" y1="3535" x2="57647" y2="3535"/>
                          <a14:foregroundMark x1="60000" y1="3030" x2="60784" y2="3030"/>
                          <a14:foregroundMark x1="50196" y1="505" x2="47059" y2="1010"/>
                          <a14:foregroundMark x1="38824" y1="1010" x2="38039" y2="1515"/>
                          <a14:foregroundMark x1="16471" y1="25758" x2="16471" y2="26768"/>
                          <a14:foregroundMark x1="41569" y1="4040" x2="42353" y2="4040"/>
                          <a14:foregroundMark x1="43529" y1="4040" x2="43529" y2="4040"/>
                          <a14:foregroundMark x1="43922" y1="4040" x2="41569" y2="5051"/>
                          <a14:foregroundMark x1="39608" y1="6061" x2="39608" y2="6061"/>
                          <a14:foregroundMark x1="41569" y1="3535" x2="42745" y2="3535"/>
                          <a14:foregroundMark x1="44706" y1="3030" x2="44706" y2="3030"/>
                          <a14:foregroundMark x1="46275" y1="2525" x2="46275" y2="2525"/>
                          <a14:foregroundMark x1="46275" y1="3030" x2="46275" y2="3030"/>
                          <a14:foregroundMark x1="46275" y1="3030" x2="48627" y2="3030"/>
                          <a14:foregroundMark x1="54510" y1="1515" x2="58431" y2="1515"/>
                          <a14:foregroundMark x1="61176" y1="1515" x2="62745" y2="2525"/>
                          <a14:foregroundMark x1="65490" y1="5051" x2="65957" y2="5577"/>
                          <a14:foregroundMark x1="82956" y1="32062" x2="83529" y2="34343"/>
                          <a14:foregroundMark x1="83529" y1="34343" x2="83529" y2="34343"/>
                          <a14:foregroundMark x1="61961" y1="1010" x2="65623" y2="4648"/>
                          <a14:foregroundMark x1="83046" y1="32182" x2="83529" y2="33333"/>
                          <a14:foregroundMark x1="83529" y1="33333" x2="84314" y2="41919"/>
                          <a14:foregroundMark x1="38824" y1="5556" x2="42745" y2="5051"/>
                          <a14:foregroundMark x1="43529" y1="5051" x2="45098" y2="4040"/>
                          <a14:foregroundMark x1="45098" y1="3535" x2="47059" y2="2020"/>
                          <a14:foregroundMark x1="47059" y1="2020" x2="50980" y2="505"/>
                          <a14:foregroundMark x1="52549" y1="0" x2="53725" y2="0"/>
                          <a14:foregroundMark x1="53725" y1="0" x2="53725" y2="0"/>
                          <a14:foregroundMark x1="46275" y1="3535" x2="47843" y2="3030"/>
                          <a14:foregroundMark x1="54510" y1="1515" x2="55294" y2="2020"/>
                          <a14:foregroundMark x1="55294" y1="2020" x2="55294" y2="2020"/>
                          <a14:foregroundMark x1="30196" y1="8081" x2="30196" y2="8081"/>
                          <a14:foregroundMark x1="29412" y1="7576" x2="26275" y2="11616"/>
                          <a14:foregroundMark x1="25490" y1="10606" x2="36078" y2="1515"/>
                          <a14:backgroundMark x1="50793" y1="953" x2="52439" y2="223"/>
                          <a14:backgroundMark x1="59005" y1="355" x2="61257" y2="487"/>
                          <a14:backgroundMark x1="53703" y1="45" x2="55194" y2="132"/>
                          <a14:backgroundMark x1="85882" y1="29293" x2="65490" y2="2020"/>
                          <a14:backgroundMark x1="65490" y1="2020" x2="64314" y2="1010"/>
                          <a14:backgroundMark x1="24487" y1="9808" x2="17255" y2="15657"/>
                        </a14:backgroundRemoval>
                      </a14:imgEffect>
                    </a14:imgLayer>
                  </a14:imgProps>
                </a:ext>
              </a:extLst>
            </a:blip>
            <a:stretch>
              <a:fillRect/>
            </a:stretch>
          </p:blipFill>
          <p:spPr>
            <a:xfrm>
              <a:off x="8226593" y="1828442"/>
              <a:ext cx="2222215" cy="1725485"/>
            </a:xfrm>
            <a:prstGeom prst="rect">
              <a:avLst/>
            </a:prstGeom>
          </p:spPr>
        </p:pic>
      </p:grpSp>
      <p:sp>
        <p:nvSpPr>
          <p:cNvPr id="2" name="TextBox 1">
            <a:extLst>
              <a:ext uri="{FF2B5EF4-FFF2-40B4-BE49-F238E27FC236}">
                <a16:creationId xmlns:a16="http://schemas.microsoft.com/office/drawing/2014/main" id="{453D5414-F739-98E9-E7E1-F1F321B078B5}"/>
              </a:ext>
            </a:extLst>
          </p:cNvPr>
          <p:cNvSpPr txBox="1"/>
          <p:nvPr/>
        </p:nvSpPr>
        <p:spPr>
          <a:xfrm>
            <a:off x="4683512" y="802888"/>
            <a:ext cx="1706138" cy="1569660"/>
          </a:xfrm>
          <a:prstGeom prst="rect">
            <a:avLst/>
          </a:prstGeom>
          <a:noFill/>
        </p:spPr>
        <p:txBody>
          <a:bodyPr wrap="square" rtlCol="0">
            <a:spAutoFit/>
          </a:bodyPr>
          <a:lstStyle/>
          <a:p>
            <a:pPr algn="ct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a:t>
            </a:r>
          </a:p>
        </p:txBody>
      </p:sp>
    </p:spTree>
    <p:extLst>
      <p:ext uri="{BB962C8B-B14F-4D97-AF65-F5344CB8AC3E}">
        <p14:creationId xmlns:p14="http://schemas.microsoft.com/office/powerpoint/2010/main" val="240791673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55F5865C-0203-1809-9FB1-9C7C75A815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80976"/>
            <a:ext cx="1132205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C9958AC-DF52-8BC0-D46C-F77247FFC5B2}"/>
              </a:ext>
            </a:extLst>
          </p:cNvPr>
          <p:cNvSpPr txBox="1">
            <a:spLocks noChangeArrowheads="1"/>
          </p:cNvSpPr>
          <p:nvPr/>
        </p:nvSpPr>
        <p:spPr bwMode="auto">
          <a:xfrm>
            <a:off x="554039" y="360364"/>
            <a:ext cx="10850563" cy="534987"/>
          </a:xfrm>
          <a:prstGeom prst="rect">
            <a:avLst/>
          </a:prstGeom>
          <a:solidFill>
            <a:schemeClr val="accent3">
              <a:lumMod val="20000"/>
              <a:lumOff val="80000"/>
            </a:schemeClr>
          </a:solidFill>
          <a:ln>
            <a:noFill/>
          </a:ln>
        </p:spPr>
        <p:txBody>
          <a:bodyPr lIns="91115" tIns="45558" rIns="91115" bIns="455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spcAft>
                <a:spcPct val="0"/>
              </a:spcAft>
              <a:buNone/>
              <a:defRPr/>
            </a:pPr>
            <a:r>
              <a:rPr lang="en-US" sz="3200" b="1" dirty="0">
                <a:solidFill>
                  <a:prstClr val="black"/>
                </a:solidFill>
                <a:latin typeface="Times New Roman" panose="02020603050405020304" pitchFamily="18" charset="0"/>
                <a:cs typeface="Times New Roman" panose="02020603050405020304" pitchFamily="18" charset="0"/>
              </a:rPr>
              <a:t>HOẠT ĐỘNG 2: HÌNH THÀNH KIẾN THỨC</a:t>
            </a:r>
            <a:endParaRPr lang="en-US" sz="3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D94151C-09FC-5D5B-71FD-50C91CEA2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9" y="17464"/>
            <a:ext cx="1212532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47AD0F7-66A7-81B9-24E0-7918F6D58E0B}"/>
              </a:ext>
            </a:extLst>
          </p:cNvPr>
          <p:cNvSpPr/>
          <p:nvPr/>
        </p:nvSpPr>
        <p:spPr>
          <a:xfrm>
            <a:off x="4925961" y="1600201"/>
            <a:ext cx="6808839" cy="76944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defTabSz="1033229">
              <a:defRPr/>
            </a:pPr>
            <a:r>
              <a:rPr lang="en-US" sz="4400" b="1" cap="all" dirty="0">
                <a:ln w="9000" cmpd="sng">
                  <a:solidFill>
                    <a:srgbClr val="FFC000">
                      <a:shade val="50000"/>
                      <a:satMod val="120000"/>
                    </a:srgb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II. KHÁM PHÁ </a:t>
            </a:r>
            <a:r>
              <a:rPr lang="en-US" sz="4400" b="1" cap="all" dirty="0" err="1">
                <a:ln w="9000" cmpd="sng">
                  <a:solidFill>
                    <a:srgbClr val="FFC000">
                      <a:shade val="50000"/>
                      <a:satMod val="120000"/>
                    </a:srgb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văn</a:t>
            </a:r>
            <a:r>
              <a:rPr lang="en-US" sz="4400" b="1" cap="all" dirty="0">
                <a:ln w="9000" cmpd="sng">
                  <a:solidFill>
                    <a:srgbClr val="FFC000">
                      <a:shade val="50000"/>
                      <a:satMod val="120000"/>
                    </a:srgb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400" b="1" cap="all" dirty="0" err="1">
                <a:ln w="9000" cmpd="sng">
                  <a:solidFill>
                    <a:srgbClr val="FFC000">
                      <a:shade val="50000"/>
                      <a:satMod val="120000"/>
                    </a:srgb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bản</a:t>
            </a:r>
            <a:endParaRPr lang="en-US" sz="4400" b="1" cap="all" dirty="0">
              <a:ln w="9000" cmpd="sng">
                <a:solidFill>
                  <a:srgbClr val="FFC000">
                    <a:shade val="50000"/>
                    <a:satMod val="120000"/>
                  </a:srgb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B85AD0-400A-4BE2-A6B5-C388417F7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9FF527F-A546-45B5-BD1E-FDDAD6665DCD}"/>
              </a:ext>
            </a:extLst>
          </p:cNvPr>
          <p:cNvPicPr>
            <a:picLocks noChangeAspect="1"/>
          </p:cNvPicPr>
          <p:nvPr/>
        </p:nvPicPr>
        <p:blipFill>
          <a:blip r:embed="rId2"/>
          <a:stretch>
            <a:fillRect/>
          </a:stretch>
        </p:blipFill>
        <p:spPr>
          <a:xfrm>
            <a:off x="3399457" y="1383299"/>
            <a:ext cx="2623201" cy="1901820"/>
          </a:xfrm>
          <a:prstGeom prst="rect">
            <a:avLst/>
          </a:prstGeom>
        </p:spPr>
      </p:pic>
      <p:pic>
        <p:nvPicPr>
          <p:cNvPr id="7" name="Picture 6">
            <a:extLst>
              <a:ext uri="{FF2B5EF4-FFF2-40B4-BE49-F238E27FC236}">
                <a16:creationId xmlns:a16="http://schemas.microsoft.com/office/drawing/2014/main" id="{A5CCE6E1-72A4-433E-8F4C-BCDB8D6DC5DC}"/>
              </a:ext>
            </a:extLst>
          </p:cNvPr>
          <p:cNvPicPr>
            <a:picLocks noChangeAspect="1"/>
          </p:cNvPicPr>
          <p:nvPr/>
        </p:nvPicPr>
        <p:blipFill>
          <a:blip r:embed="rId3"/>
          <a:stretch>
            <a:fillRect/>
          </a:stretch>
        </p:blipFill>
        <p:spPr>
          <a:xfrm>
            <a:off x="6446206" y="717391"/>
            <a:ext cx="2063572" cy="3236976"/>
          </a:xfrm>
          <a:prstGeom prst="rect">
            <a:avLst/>
          </a:prstGeom>
        </p:spPr>
      </p:pic>
      <p:pic>
        <p:nvPicPr>
          <p:cNvPr id="6" name="Picture 5">
            <a:extLst>
              <a:ext uri="{FF2B5EF4-FFF2-40B4-BE49-F238E27FC236}">
                <a16:creationId xmlns:a16="http://schemas.microsoft.com/office/drawing/2014/main" id="{907DCD57-6DF4-433C-ACDE-0F2A774696FE}"/>
              </a:ext>
            </a:extLst>
          </p:cNvPr>
          <p:cNvPicPr>
            <a:picLocks noChangeAspect="1"/>
          </p:cNvPicPr>
          <p:nvPr/>
        </p:nvPicPr>
        <p:blipFill>
          <a:blip r:embed="rId4"/>
          <a:stretch>
            <a:fillRect/>
          </a:stretch>
        </p:blipFill>
        <p:spPr>
          <a:xfrm>
            <a:off x="8933326" y="899531"/>
            <a:ext cx="2626052" cy="1967004"/>
          </a:xfrm>
          <a:prstGeom prst="rect">
            <a:avLst/>
          </a:prstGeom>
        </p:spPr>
      </p:pic>
      <p:sp>
        <p:nvSpPr>
          <p:cNvPr id="16" name="Freeform: Shape 15">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184987"/>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46">
            <a:extLst>
              <a:ext uri="{FF2B5EF4-FFF2-40B4-BE49-F238E27FC236}">
                <a16:creationId xmlns:a16="http://schemas.microsoft.com/office/drawing/2014/main" id="{3725BB1C-49AA-4AE1-A42C-040D4B1FB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000381"/>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7">
            <a:extLst>
              <a:ext uri="{FF2B5EF4-FFF2-40B4-BE49-F238E27FC236}">
                <a16:creationId xmlns:a16="http://schemas.microsoft.com/office/drawing/2014/main" id="{52210ED6-839C-480C-8080-36FAF48B2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4803531"/>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79775E2-DFA7-46B6-8571-40E41FB80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4DCC32C-2FAD-4665-ADE0-216C5CBA016E}"/>
              </a:ext>
            </a:extLst>
          </p:cNvPr>
          <p:cNvSpPr txBox="1"/>
          <p:nvPr/>
        </p:nvSpPr>
        <p:spPr>
          <a:xfrm>
            <a:off x="1387213" y="4371175"/>
            <a:ext cx="10117986" cy="1587294"/>
          </a:xfrm>
          <a:prstGeom prst="rect">
            <a:avLst/>
          </a:prstGeom>
        </p:spPr>
        <p:txBody>
          <a:bodyPr vert="horz" lIns="91440" tIns="45720" rIns="91440" bIns="45720" rtlCol="0" anchor="ctr">
            <a:normAutofit/>
          </a:bodyPr>
          <a:lstStyle/>
          <a:p>
            <a:pPr lvl="0">
              <a:lnSpc>
                <a:spcPct val="90000"/>
              </a:lnSpc>
              <a:spcAft>
                <a:spcPts val="600"/>
              </a:spcAft>
              <a:defRPr/>
            </a:pPr>
            <a:r>
              <a:rPr lang="en-US" sz="3200" b="1" i="1" dirty="0">
                <a:solidFill>
                  <a:srgbClr val="FEFFFF"/>
                </a:solidFill>
                <a:latin typeface="Times New Roman" panose="02020603050405020304" pitchFamily="18" charset="0"/>
                <a:cs typeface="Times New Roman" panose="02020603050405020304" pitchFamily="18" charset="0"/>
              </a:rPr>
              <a:t>3</a:t>
            </a:r>
            <a:r>
              <a:rPr kumimoji="0" lang="en-US" sz="3200" b="1" i="1"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Sự</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kết</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hợp</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các</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thao</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tác</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lập</a:t>
            </a:r>
            <a:r>
              <a:rPr lang="en-US" sz="3200" b="1" i="1" dirty="0">
                <a:solidFill>
                  <a:srgbClr val="FEFFFF"/>
                </a:solidFill>
                <a:latin typeface="Times New Roman" panose="02020603050405020304" pitchFamily="18" charset="0"/>
                <a:cs typeface="Times New Roman" panose="02020603050405020304" pitchFamily="18" charset="0"/>
              </a:rPr>
              <a:t> </a:t>
            </a:r>
            <a:r>
              <a:rPr lang="en-US" sz="3200" b="1" i="1" dirty="0" err="1">
                <a:solidFill>
                  <a:srgbClr val="FEFFFF"/>
                </a:solidFill>
                <a:latin typeface="Times New Roman" panose="02020603050405020304" pitchFamily="18" charset="0"/>
                <a:cs typeface="Times New Roman" panose="02020603050405020304" pitchFamily="18" charset="0"/>
              </a:rPr>
              <a:t>luận</a:t>
            </a:r>
            <a:r>
              <a:rPr lang="en-US" sz="3200" b="1" i="1" dirty="0">
                <a:solidFill>
                  <a:srgbClr val="FEFFFF"/>
                </a:solidFill>
                <a:latin typeface="Times New Roman" panose="02020603050405020304" pitchFamily="18" charset="0"/>
                <a:cs typeface="Times New Roman" panose="02020603050405020304" pitchFamily="18" charset="0"/>
              </a:rPr>
              <a:t>:</a:t>
            </a:r>
            <a:r>
              <a:rPr kumimoji="0" lang="en-US" sz="3200" b="1" i="1"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a:extLst>
              <a:ext uri="{FF2B5EF4-FFF2-40B4-BE49-F238E27FC236}">
                <a16:creationId xmlns:a16="http://schemas.microsoft.com/office/drawing/2014/main" id="{CB7E5968-E71B-4AEF-A777-26DC9B927DD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4055" y="488566"/>
            <a:ext cx="2345391" cy="33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hought Bubble: Cloud 3">
            <a:extLst>
              <a:ext uri="{FF2B5EF4-FFF2-40B4-BE49-F238E27FC236}">
                <a16:creationId xmlns:a16="http://schemas.microsoft.com/office/drawing/2014/main" id="{74ECF6E6-0B03-F972-8BA6-94BC1CBB2E88}"/>
              </a:ext>
            </a:extLst>
          </p:cNvPr>
          <p:cNvSpPr/>
          <p:nvPr/>
        </p:nvSpPr>
        <p:spPr>
          <a:xfrm>
            <a:off x="7025268" y="209861"/>
            <a:ext cx="4903479" cy="5295292"/>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i="1" u="sng" dirty="0">
                <a:solidFill>
                  <a:srgbClr val="FF0000"/>
                </a:solidFill>
                <a:effectLst>
                  <a:outerShdw blurRad="38100" dist="38100" dir="2700000" algn="tl">
                    <a:srgbClr val="000000">
                      <a:alpha val="43137"/>
                    </a:srgbClr>
                  </a:outerShdw>
                </a:effectLst>
              </a:rPr>
              <a:t>- </a:t>
            </a:r>
            <a:r>
              <a:rPr lang="vi-VN" sz="2800" b="1" i="1" u="sng" dirty="0">
                <a:solidFill>
                  <a:srgbClr val="FF0000"/>
                </a:solidFill>
                <a:effectLst>
                  <a:outerShdw blurRad="38100" dist="38100" dir="2700000" algn="tl">
                    <a:srgbClr val="000000">
                      <a:alpha val="43137"/>
                    </a:srgbClr>
                  </a:outerShdw>
                </a:effectLst>
                <a:latin typeface="+mj-lt"/>
              </a:rPr>
              <a:t>Nhóm 1</a:t>
            </a:r>
            <a:r>
              <a:rPr lang="en-US" sz="2800" b="1" i="1" u="sng" dirty="0">
                <a:solidFill>
                  <a:srgbClr val="FF0000"/>
                </a:solidFill>
                <a:effectLst>
                  <a:outerShdw blurRad="38100" dist="38100" dir="2700000" algn="tl">
                    <a:srgbClr val="000000">
                      <a:alpha val="43137"/>
                    </a:srgbClr>
                  </a:outerShdw>
                </a:effectLst>
                <a:latin typeface="+mj-lt"/>
              </a:rPr>
              <a:t>&amp;</a:t>
            </a:r>
            <a:r>
              <a:rPr lang="vi-VN" sz="2800" b="1" i="1" u="sng" dirty="0">
                <a:solidFill>
                  <a:srgbClr val="FF0000"/>
                </a:solidFill>
                <a:effectLst>
                  <a:outerShdw blurRad="38100" dist="38100" dir="2700000" algn="tl">
                    <a:srgbClr val="000000">
                      <a:alpha val="43137"/>
                    </a:srgbClr>
                  </a:outerShdw>
                </a:effectLst>
                <a:latin typeface="+mj-lt"/>
              </a:rPr>
              <a:t>3:</a:t>
            </a:r>
            <a:r>
              <a:rPr lang="vi-VN" sz="2000" b="1" i="1" u="sng" dirty="0">
                <a:solidFill>
                  <a:srgbClr val="FF0000"/>
                </a:solidFill>
                <a:effectLst>
                  <a:outerShdw blurRad="38100" dist="38100" dir="2700000" algn="tl">
                    <a:srgbClr val="000000">
                      <a:alpha val="43137"/>
                    </a:srgbClr>
                  </a:outerShdw>
                </a:effectLst>
                <a:latin typeface="+mj-lt"/>
              </a:rPr>
              <a:t> </a:t>
            </a:r>
            <a:r>
              <a:rPr lang="vi-VN" sz="2000" b="1" i="1" dirty="0">
                <a:solidFill>
                  <a:schemeClr val="tx1"/>
                </a:solidFill>
                <a:effectLst>
                  <a:outerShdw blurRad="38100" dist="38100" dir="2700000" algn="tl">
                    <a:srgbClr val="000000">
                      <a:alpha val="43137"/>
                    </a:srgbClr>
                  </a:outerShdw>
                </a:effectLst>
                <a:latin typeface="+mj-lt"/>
              </a:rPr>
              <a:t>"Giữa các dân tộc, chúng ta không thể tư hào là nền văn hoá của ta đồ sộ, có những cống hiến lớn lao cho nhân loại, hay có những đặc sắc nổi bật" - luận điểm này đã được tác giả chứng minh như thế nào? Lập luận của tác giả có sức thuyết phục không? Vì sao?</a:t>
            </a:r>
            <a:endParaRPr lang="en-US" sz="2000" b="1" i="1" dirty="0">
              <a:solidFill>
                <a:schemeClr val="tx1"/>
              </a:solidFill>
              <a:effectLst>
                <a:outerShdw blurRad="38100" dist="38100" dir="2700000" algn="tl">
                  <a:srgbClr val="000000">
                    <a:alpha val="43137"/>
                  </a:srgbClr>
                </a:outerShdw>
              </a:effectLst>
              <a:latin typeface="+mj-lt"/>
            </a:endParaRPr>
          </a:p>
        </p:txBody>
      </p:sp>
      <p:sp>
        <p:nvSpPr>
          <p:cNvPr id="8" name="Speech Bubble: Oval 7">
            <a:extLst>
              <a:ext uri="{FF2B5EF4-FFF2-40B4-BE49-F238E27FC236}">
                <a16:creationId xmlns:a16="http://schemas.microsoft.com/office/drawing/2014/main" id="{E2B40E21-D32C-AC6E-153D-26CD4A13582A}"/>
              </a:ext>
            </a:extLst>
          </p:cNvPr>
          <p:cNvSpPr/>
          <p:nvPr/>
        </p:nvSpPr>
        <p:spPr>
          <a:xfrm>
            <a:off x="2968201" y="209861"/>
            <a:ext cx="4169636" cy="3744506"/>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Nhóm 2</a:t>
            </a:r>
            <a:r>
              <a:rPr lang="en-US" sz="32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a:t>
            </a:r>
            <a:r>
              <a:rPr lang="vi-VN" sz="32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vi-VN"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 và phân tích một số thao tác nghị luận được tác giả sử dụng nhằm làm tăng tính thuyết phục cho văn bản.</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3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ECC36A7-FEDD-44AF-90F4-8B3A4292E662}"/>
              </a:ext>
            </a:extLst>
          </p:cNvPr>
          <p:cNvSpPr/>
          <p:nvPr/>
        </p:nvSpPr>
        <p:spPr>
          <a:xfrm>
            <a:off x="242370" y="239486"/>
            <a:ext cx="2008097" cy="6239373"/>
          </a:xfrm>
          <a:custGeom>
            <a:avLst/>
            <a:gdLst>
              <a:gd name="connsiteX0" fmla="*/ 0 w 2008097"/>
              <a:gd name="connsiteY0" fmla="*/ 0 h 1004048"/>
              <a:gd name="connsiteX1" fmla="*/ 2008097 w 2008097"/>
              <a:gd name="connsiteY1" fmla="*/ 0 h 1004048"/>
              <a:gd name="connsiteX2" fmla="*/ 2008097 w 2008097"/>
              <a:gd name="connsiteY2" fmla="*/ 1004048 h 1004048"/>
              <a:gd name="connsiteX3" fmla="*/ 0 w 2008097"/>
              <a:gd name="connsiteY3" fmla="*/ 1004048 h 1004048"/>
              <a:gd name="connsiteX4" fmla="*/ 0 w 2008097"/>
              <a:gd name="connsiteY4" fmla="*/ 0 h 10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97" h="1004048">
                <a:moveTo>
                  <a:pt x="0" y="0"/>
                </a:moveTo>
                <a:lnTo>
                  <a:pt x="2008097" y="0"/>
                </a:lnTo>
                <a:lnTo>
                  <a:pt x="2008097" y="1004048"/>
                </a:lnTo>
                <a:lnTo>
                  <a:pt x="0" y="1004048"/>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defRPr/>
            </a:pPr>
            <a:r>
              <a:rPr lang="de-DE" sz="2800" b="1" kern="0" dirty="0">
                <a:latin typeface="Times New Roman" panose="02020603050405020304" pitchFamily="18" charset="0"/>
                <a:ea typeface="Calibri" panose="020F0502020204030204" pitchFamily="34" charset="0"/>
              </a:rPr>
              <a:t>+ Luận điểm:</a:t>
            </a:r>
          </a:p>
          <a:p>
            <a:pPr lvl="0" algn="ctr" defTabSz="1244600">
              <a:lnSpc>
                <a:spcPct val="90000"/>
              </a:lnSpc>
              <a:spcBef>
                <a:spcPct val="0"/>
              </a:spcBef>
              <a:spcAft>
                <a:spcPct val="35000"/>
              </a:spcAft>
              <a:defRPr/>
            </a:pPr>
            <a:r>
              <a:rPr lang="de-DE" sz="2800" b="1" i="1" kern="0" dirty="0">
                <a:solidFill>
                  <a:schemeClr val="bg1"/>
                </a:solidFill>
                <a:latin typeface="Times New Roman" panose="02020603050405020304" pitchFamily="18" charset="0"/>
                <a:ea typeface="Calibri" panose="020F0502020204030204" pitchFamily="34" charset="0"/>
              </a:rPr>
              <a:t>“Giữa các dân tộc, chúng ta không thể tư hào là nền văn hoá của ta đồ sộ, có những cống hiến lớn lao cho nhân loại, hay có những đặc sắc nổi bật" </a:t>
            </a:r>
            <a:endPar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F7684BA5-C9D0-43DB-AE1D-9974033BC297}"/>
              </a:ext>
            </a:extLst>
          </p:cNvPr>
          <p:cNvSpPr/>
          <p:nvPr/>
        </p:nvSpPr>
        <p:spPr>
          <a:xfrm>
            <a:off x="2932773" y="2207940"/>
            <a:ext cx="7761247" cy="2631689"/>
          </a:xfrm>
          <a:custGeom>
            <a:avLst/>
            <a:gdLst>
              <a:gd name="connsiteX0" fmla="*/ 0 w 2008097"/>
              <a:gd name="connsiteY0" fmla="*/ 0 h 1004048"/>
              <a:gd name="connsiteX1" fmla="*/ 2008097 w 2008097"/>
              <a:gd name="connsiteY1" fmla="*/ 0 h 1004048"/>
              <a:gd name="connsiteX2" fmla="*/ 2008097 w 2008097"/>
              <a:gd name="connsiteY2" fmla="*/ 1004048 h 1004048"/>
              <a:gd name="connsiteX3" fmla="*/ 0 w 2008097"/>
              <a:gd name="connsiteY3" fmla="*/ 1004048 h 1004048"/>
              <a:gd name="connsiteX4" fmla="*/ 0 w 2008097"/>
              <a:gd name="connsiteY4" fmla="*/ 0 h 10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97" h="1004048">
                <a:moveTo>
                  <a:pt x="0" y="0"/>
                </a:moveTo>
                <a:lnTo>
                  <a:pt x="2008097" y="0"/>
                </a:lnTo>
                <a:lnTo>
                  <a:pt x="2008097" y="1004048"/>
                </a:lnTo>
                <a:lnTo>
                  <a:pt x="0" y="1004048"/>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 tIns="17780" rIns="17780" bIns="17780" numCol="1" spcCol="1270" anchor="ctr" anchorCtr="0">
            <a:noAutofit/>
          </a:bodyPr>
          <a:lstStyle/>
          <a:p>
            <a:pPr algn="just">
              <a:lnSpc>
                <a:spcPct val="106000"/>
              </a:lnSpc>
              <a:spcAft>
                <a:spcPts val="800"/>
              </a:spcAft>
            </a:pP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phú</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ngành</a:t>
            </a:r>
            <a:r>
              <a:rPr lang="en-US" sz="2800" dirty="0">
                <a:latin typeface="Times New Roman" panose="02020603050405020304" pitchFamily="18" charset="0"/>
                <a:ea typeface="Arial" panose="020B0604020202020204" pitchFamily="34" charset="0"/>
                <a:cs typeface="Times New Roman" panose="02020603050405020304" pitchFamily="18" charset="0"/>
              </a:rPr>
              <a:t> khoa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kỹ</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thuật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không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truyền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thống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âm</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nhạc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hội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kiến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trúc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đều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ở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mức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vừa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phải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hiếm</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nhà</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để</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lại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nhiều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tác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phẩm</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7A992CF4-3179-452B-8114-E5077DCC7609}"/>
              </a:ext>
            </a:extLst>
          </p:cNvPr>
          <p:cNvSpPr/>
          <p:nvPr/>
        </p:nvSpPr>
        <p:spPr>
          <a:xfrm>
            <a:off x="2932772" y="-1"/>
            <a:ext cx="7761248" cy="2207941"/>
          </a:xfrm>
          <a:custGeom>
            <a:avLst/>
            <a:gdLst>
              <a:gd name="connsiteX0" fmla="*/ 0 w 2008097"/>
              <a:gd name="connsiteY0" fmla="*/ 0 h 1004048"/>
              <a:gd name="connsiteX1" fmla="*/ 2008097 w 2008097"/>
              <a:gd name="connsiteY1" fmla="*/ 0 h 1004048"/>
              <a:gd name="connsiteX2" fmla="*/ 2008097 w 2008097"/>
              <a:gd name="connsiteY2" fmla="*/ 1004048 h 1004048"/>
              <a:gd name="connsiteX3" fmla="*/ 0 w 2008097"/>
              <a:gd name="connsiteY3" fmla="*/ 1004048 h 1004048"/>
              <a:gd name="connsiteX4" fmla="*/ 0 w 2008097"/>
              <a:gd name="connsiteY4" fmla="*/ 0 h 10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97" h="1004048">
                <a:moveTo>
                  <a:pt x="0" y="0"/>
                </a:moveTo>
                <a:lnTo>
                  <a:pt x="2008097" y="0"/>
                </a:lnTo>
                <a:lnTo>
                  <a:pt x="2008097" y="1004048"/>
                </a:lnTo>
                <a:lnTo>
                  <a:pt x="0" y="1004048"/>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 tIns="17780" rIns="17780" bIns="17780" numCol="1" spcCol="1270" anchor="ctr" anchorCtr="0">
            <a:noAutofit/>
          </a:bodyPr>
          <a:lstStyle/>
          <a:p>
            <a:pPr algn="just">
              <a:lnSpc>
                <a:spcPct val="106000"/>
              </a:lnSpc>
              <a:spcAft>
                <a:spcPts val="800"/>
              </a:spcAft>
            </a:pP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Nước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ta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không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sản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sinh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ra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một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tôn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giáo</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một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trường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phái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triết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học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một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ngành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khoa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học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một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nền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âm</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nhạc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hội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phát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triển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đến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mức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ảnh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hưởng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phổ</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biến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và</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lâu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dài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đến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toàn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bộ</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hóa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thành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đặc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sắc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thiên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hướng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của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dân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tộc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Freeform: Shape 15">
            <a:extLst>
              <a:ext uri="{FF2B5EF4-FFF2-40B4-BE49-F238E27FC236}">
                <a16:creationId xmlns:a16="http://schemas.microsoft.com/office/drawing/2014/main" id="{94376FD0-9571-4063-9872-1E4F8BAEF350}"/>
              </a:ext>
            </a:extLst>
          </p:cNvPr>
          <p:cNvSpPr/>
          <p:nvPr/>
        </p:nvSpPr>
        <p:spPr>
          <a:xfrm>
            <a:off x="2932772" y="4839629"/>
            <a:ext cx="7761247" cy="1931285"/>
          </a:xfrm>
          <a:custGeom>
            <a:avLst/>
            <a:gdLst>
              <a:gd name="connsiteX0" fmla="*/ 0 w 2008097"/>
              <a:gd name="connsiteY0" fmla="*/ 0 h 1004048"/>
              <a:gd name="connsiteX1" fmla="*/ 2008097 w 2008097"/>
              <a:gd name="connsiteY1" fmla="*/ 0 h 1004048"/>
              <a:gd name="connsiteX2" fmla="*/ 2008097 w 2008097"/>
              <a:gd name="connsiteY2" fmla="*/ 1004048 h 1004048"/>
              <a:gd name="connsiteX3" fmla="*/ 0 w 2008097"/>
              <a:gd name="connsiteY3" fmla="*/ 1004048 h 1004048"/>
              <a:gd name="connsiteX4" fmla="*/ 0 w 2008097"/>
              <a:gd name="connsiteY4" fmla="*/ 0 h 10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97" h="1004048">
                <a:moveTo>
                  <a:pt x="0" y="0"/>
                </a:moveTo>
                <a:lnTo>
                  <a:pt x="2008097" y="0"/>
                </a:lnTo>
                <a:lnTo>
                  <a:pt x="2008097" y="1004048"/>
                </a:lnTo>
                <a:lnTo>
                  <a:pt x="0" y="1004048"/>
                </a:lnTo>
                <a:lnTo>
                  <a:pt x="0" y="0"/>
                </a:lnTo>
                <a:close/>
              </a:path>
            </a:pathLst>
          </a:custGeom>
          <a:solidFill>
            <a:schemeClr val="accent6">
              <a:lumMod val="20000"/>
              <a:lumOff val="80000"/>
            </a:schemeClr>
          </a:solidFill>
          <a:ln>
            <a:solidFill>
              <a:schemeClr val="accent6">
                <a:lumMod val="20000"/>
                <a:lumOff val="80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 tIns="17780" rIns="17780" bIns="17780" numCol="1" spcCol="1270" anchor="ctr" anchorCtr="0">
            <a:noAutofit/>
          </a:bodyPr>
          <a:lstStyle/>
          <a:p>
            <a:pPr algn="just">
              <a:lnSpc>
                <a:spcPct val="106000"/>
              </a:lnSpc>
              <a:spcAft>
                <a:spcPts val="800"/>
              </a:spcAft>
            </a:pP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Thực</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tế</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cho</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thấy</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Việt</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Nam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là</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văn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hoá</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của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dân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nông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nghiệp</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định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cư</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không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nhu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cầu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lưu</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chuyển</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trao</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đổi</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không</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có</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sự</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kích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thích</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của</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đô</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 </a:t>
            </a:r>
            <a:r>
              <a:rPr lang="en-US" sz="2800" dirty="0" err="1">
                <a:latin typeface="Times New Roman" panose="02020603050405020304" pitchFamily="18" charset="0"/>
                <a:ea typeface="Quattrocento Sans" panose="020B0502050000020003" pitchFamily="34" charset="0"/>
                <a:cs typeface="Times New Roman" panose="02020603050405020304" pitchFamily="18" charset="0"/>
              </a:rPr>
              <a:t>thị</a:t>
            </a:r>
            <a:r>
              <a:rPr lang="en-US" sz="2800" dirty="0">
                <a:latin typeface="Times New Roman" panose="02020603050405020304" pitchFamily="18" charset="0"/>
                <a:ea typeface="Quattrocento Sans" panose="020B0502050000020003"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B582FB3F-21ED-F7F5-CA55-4D52F8C629AD}"/>
              </a:ext>
            </a:extLst>
          </p:cNvPr>
          <p:cNvCxnSpPr>
            <a:cxnSpLocks/>
          </p:cNvCxnSpPr>
          <p:nvPr/>
        </p:nvCxnSpPr>
        <p:spPr>
          <a:xfrm flipV="1">
            <a:off x="2250467" y="1895707"/>
            <a:ext cx="682305" cy="535259"/>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D3C1BEA5-4524-B057-B0CF-3DC39230CD70}"/>
              </a:ext>
            </a:extLst>
          </p:cNvPr>
          <p:cNvCxnSpPr>
            <a:cxnSpLocks/>
          </p:cNvCxnSpPr>
          <p:nvPr/>
        </p:nvCxnSpPr>
        <p:spPr>
          <a:xfrm>
            <a:off x="2250467" y="3429000"/>
            <a:ext cx="581945"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4DE57CFC-FC26-D724-0D10-1717CB4A2BD5}"/>
              </a:ext>
            </a:extLst>
          </p:cNvPr>
          <p:cNvCxnSpPr/>
          <p:nvPr/>
        </p:nvCxnSpPr>
        <p:spPr>
          <a:xfrm>
            <a:off x="2250467" y="4360127"/>
            <a:ext cx="682305" cy="91440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a:extLst>
              <a:ext uri="{FF2B5EF4-FFF2-40B4-BE49-F238E27FC236}">
                <a16:creationId xmlns:a16="http://schemas.microsoft.com/office/drawing/2014/main" id="{B7416ED7-885C-8812-5B51-C5B7F37B36F1}"/>
              </a:ext>
            </a:extLst>
          </p:cNvPr>
          <p:cNvSpPr/>
          <p:nvPr/>
        </p:nvSpPr>
        <p:spPr>
          <a:xfrm>
            <a:off x="10794380" y="1237785"/>
            <a:ext cx="1248937" cy="38137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Chứng</a:t>
            </a:r>
            <a:r>
              <a:rPr lang="en-US" sz="2800" b="1"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2800" b="1"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minh</a:t>
            </a:r>
            <a:endParaRPr lang="en-US" sz="2800" b="1"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3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stor template">
  <a:themeElements>
    <a:clrScheme name="Custom 347">
      <a:dk1>
        <a:srgbClr val="162D5A"/>
      </a:dk1>
      <a:lt1>
        <a:srgbClr val="FFFFFF"/>
      </a:lt1>
      <a:dk2>
        <a:srgbClr val="5E626B"/>
      </a:dk2>
      <a:lt2>
        <a:srgbClr val="EDEEF1"/>
      </a:lt2>
      <a:accent1>
        <a:srgbClr val="A7EA52"/>
      </a:accent1>
      <a:accent2>
        <a:srgbClr val="33CCCC"/>
      </a:accent2>
      <a:accent3>
        <a:srgbClr val="33CCFF"/>
      </a:accent3>
      <a:accent4>
        <a:srgbClr val="16A3E0"/>
      </a:accent4>
      <a:accent5>
        <a:srgbClr val="162D5A"/>
      </a:accent5>
      <a:accent6>
        <a:srgbClr val="F14124"/>
      </a:accent6>
      <a:hlink>
        <a:srgbClr val="16A3E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1326</TotalTime>
  <Words>1232</Words>
  <Application>Microsoft Office PowerPoint</Application>
  <PresentationFormat>Widescreen</PresentationFormat>
  <Paragraphs>83</Paragraphs>
  <Slides>18</Slides>
  <Notes>3</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18</vt:i4>
      </vt:variant>
    </vt:vector>
  </HeadingPairs>
  <TitlesOfParts>
    <vt:vector size="35" baseType="lpstr">
      <vt:lpstr>#9Slide03 IcielUni Sans Heavy</vt:lpstr>
      <vt:lpstr>Aptos</vt:lpstr>
      <vt:lpstr>Arial</vt:lpstr>
      <vt:lpstr>Calibri</vt:lpstr>
      <vt:lpstr>Calibri Light</vt:lpstr>
      <vt:lpstr>Droid Serif</vt:lpstr>
      <vt:lpstr>Pontano Sans</vt:lpstr>
      <vt:lpstr>Times New Roman</vt:lpstr>
      <vt:lpstr>Tulpen One</vt:lpstr>
      <vt:lpstr>字魂110号-武林江湖体</vt:lpstr>
      <vt:lpstr>Office Theme</vt:lpstr>
      <vt:lpstr>1_Office Theme</vt:lpstr>
      <vt:lpstr>2_Office Theme</vt:lpstr>
      <vt:lpstr>Nestor template</vt:lpstr>
      <vt:lpstr>3_Office Theme</vt:lpstr>
      <vt:lpstr>4_Office Theme</vt:lpstr>
      <vt:lpstr>Office 主题</vt:lpstr>
      <vt:lpstr>PowerPoint Presentation</vt:lpstr>
      <vt:lpstr>PowerPoint Presentation</vt:lpstr>
      <vt:lpstr>THỬ TÀI HIỂU BIẾT CỦA BẠN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LUYỆN TẬP</vt:lpstr>
      <vt:lpstr>PowerPoint Presentation</vt:lpstr>
      <vt:lpstr> Suy nghĩ của a/c về những hình ảnh này? Theo a/c đây có thể gọi là những nét văn hóa của người Việt? Tại sao? </vt:lpstr>
      <vt:lpstr>BÀI TẬP VỀ NHÀ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THỬ TÀI HIỂU BIẾT CỦA BẠN</dc:title>
  <dc:creator>Lương Mai Lan</dc:creator>
  <cp:lastModifiedBy>hoanganhthcs2006@gmail.com</cp:lastModifiedBy>
  <cp:revision>31</cp:revision>
  <dcterms:created xsi:type="dcterms:W3CDTF">2021-08-05T14:19:30Z</dcterms:created>
  <dcterms:modified xsi:type="dcterms:W3CDTF">2024-08-04T02:53:45Z</dcterms:modified>
</cp:coreProperties>
</file>